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wmf" ContentType="image/x-wmf"/>
  <Default Extension="rels" ContentType="application/vnd.openxmlformats-package.relationships+xml"/>
  <Default Extension="xml" ContentType="application/xml"/>
  <Default Extension="fntdata" ContentType="application/x-fontdata"/>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ppt/theme/themeOverride12.xml" ContentType="application/vnd.openxmlformats-officedocument.themeOverride+xml"/>
  <Override PartName="/ppt/theme/themeOverride13.xml" ContentType="application/vnd.openxmlformats-officedocument.themeOverride+xml"/>
  <Override PartName="/ppt/theme/themeOverride14.xml" ContentType="application/vnd.openxmlformats-officedocument.themeOverride+xml"/>
  <Override PartName="/ppt/theme/themeOverride15.xml" ContentType="application/vnd.openxmlformats-officedocument.themeOverride+xml"/>
  <Override PartName="/ppt/theme/themeOverride16.xml" ContentType="application/vnd.openxmlformats-officedocument.themeOverride+xml"/>
  <Override PartName="/ppt/theme/themeOverride17.xml" ContentType="application/vnd.openxmlformats-officedocument.themeOverride+xml"/>
  <Override PartName="/ppt/theme/themeOverride18.xml" ContentType="application/vnd.openxmlformats-officedocument.themeOverride+xml"/>
  <Override PartName="/ppt/theme/themeOverride19.xml" ContentType="application/vnd.openxmlformats-officedocument.themeOverride+xml"/>
  <Override PartName="/ppt/theme/themeOverride20.xml" ContentType="application/vnd.openxmlformats-officedocument.themeOverride+xml"/>
  <Override PartName="/ppt/theme/themeOverride21.xml" ContentType="application/vnd.openxmlformats-officedocument.themeOverride+xml"/>
  <Override PartName="/ppt/theme/themeOverride22.xml" ContentType="application/vnd.openxmlformats-officedocument.themeOverride+xml"/>
  <Override PartName="/ppt/theme/themeOverride23.xml" ContentType="application/vnd.openxmlformats-officedocument.themeOverride+xml"/>
  <Override PartName="/ppt/theme/themeOverride24.xml" ContentType="application/vnd.openxmlformats-officedocument.themeOverride+xml"/>
  <Override PartName="/ppt/theme/themeOverride25.xml" ContentType="application/vnd.openxmlformats-officedocument.themeOverride+xml"/>
  <Override PartName="/ppt/theme/themeOverride26.xml" ContentType="application/vnd.openxmlformats-officedocument.themeOverride+xml"/>
  <Override PartName="/ppt/theme/themeOverride27.xml" ContentType="application/vnd.openxmlformats-officedocument.themeOverride+xml"/>
  <Override PartName="/ppt/theme/themeOverride28.xml" ContentType="application/vnd.openxmlformats-officedocument.themeOverride+xml"/>
  <Override PartName="/ppt/theme/themeOverride29.xml" ContentType="application/vnd.openxmlformats-officedocument.themeOverride+xml"/>
  <Override PartName="/ppt/theme/themeOverride30.xml" ContentType="application/vnd.openxmlformats-officedocument.themeOverride+xml"/>
  <Override PartName="/ppt/theme/themeOverride31.xml" ContentType="application/vnd.openxmlformats-officedocument.themeOverride+xml"/>
  <Override PartName="/ppt/theme/themeOverride32.xml" ContentType="application/vnd.openxmlformats-officedocument.themeOverride+xml"/>
  <Override PartName="/ppt/theme/themeOverride33.xml" ContentType="application/vnd.openxmlformats-officedocument.themeOverride+xml"/>
  <Override PartName="/ppt/theme/themeOverride34.xml" ContentType="application/vnd.openxmlformats-officedocument.themeOverride+xml"/>
  <Override PartName="/ppt/theme/themeOverride35.xml" ContentType="application/vnd.openxmlformats-officedocument.themeOverride+xml"/>
  <Override PartName="/ppt/theme/themeOverride36.xml" ContentType="application/vnd.openxmlformats-officedocument.themeOverride+xml"/>
  <Override PartName="/ppt/theme/themeOverride37.xml" ContentType="application/vnd.openxmlformats-officedocument.themeOverride+xml"/>
  <Override PartName="/ppt/theme/themeOverride38.xml" ContentType="application/vnd.openxmlformats-officedocument.themeOverride+xml"/>
  <Override PartName="/ppt/theme/themeOverride39.xml" ContentType="application/vnd.openxmlformats-officedocument.themeOverride+xml"/>
  <Override PartName="/ppt/theme/themeOverride40.xml" ContentType="application/vnd.openxmlformats-officedocument.themeOverride+xml"/>
  <Override PartName="/ppt/theme/themeOverride41.xml" ContentType="application/vnd.openxmlformats-officedocument.themeOverride+xml"/>
  <Override PartName="/ppt/theme/themeOverride42.xml" ContentType="application/vnd.openxmlformats-officedocument.themeOverride+xml"/>
  <Override PartName="/ppt/theme/themeOverride43.xml" ContentType="application/vnd.openxmlformats-officedocument.themeOverride+xml"/>
  <Override PartName="/ppt/theme/themeOverride44.xml" ContentType="application/vnd.openxmlformats-officedocument.themeOverride+xml"/>
  <Override PartName="/ppt/theme/themeOverride45.xml" ContentType="application/vnd.openxmlformats-officedocument.themeOverride+xml"/>
  <Override PartName="/ppt/theme/themeOverride46.xml" ContentType="application/vnd.openxmlformats-officedocument.themeOverride+xml"/>
  <Override PartName="/ppt/theme/themeOverride47.xml" ContentType="application/vnd.openxmlformats-officedocument.themeOverride+xml"/>
  <Override PartName="/ppt/notesSlides/notesSlide1.xml" ContentType="application/vnd.openxmlformats-officedocument.presentationml.notesSlide+xml"/>
  <Override PartName="/ppt/theme/themeOverride48.xml" ContentType="application/vnd.openxmlformats-officedocument.themeOverride+xml"/>
  <Override PartName="/ppt/notesSlides/notesSlide2.xml" ContentType="application/vnd.openxmlformats-officedocument.presentationml.notesSlide+xml"/>
  <Override PartName="/ppt/theme/themeOverride49.xml" ContentType="application/vnd.openxmlformats-officedocument.themeOverride+xml"/>
  <Override PartName="/ppt/theme/themeOverride50.xml" ContentType="application/vnd.openxmlformats-officedocument.themeOverride+xml"/>
  <Override PartName="/ppt/theme/themeOverride51.xml" ContentType="application/vnd.openxmlformats-officedocument.themeOverride+xml"/>
  <Override PartName="/ppt/theme/themeOverride52.xml" ContentType="application/vnd.openxmlformats-officedocument.themeOverride+xml"/>
  <Override PartName="/ppt/theme/themeOverride53.xml" ContentType="application/vnd.openxmlformats-officedocument.themeOverride+xml"/>
  <Override PartName="/ppt/theme/themeOverride54.xml" ContentType="application/vnd.openxmlformats-officedocument.themeOverride+xml"/>
  <Override PartName="/ppt/theme/themeOverride55.xml" ContentType="application/vnd.openxmlformats-officedocument.themeOverride+xml"/>
  <Override PartName="/ppt/theme/themeOverride56.xml" ContentType="application/vnd.openxmlformats-officedocument.themeOverride+xml"/>
  <Override PartName="/ppt/theme/themeOverride57.xml" ContentType="application/vnd.openxmlformats-officedocument.themeOverride+xml"/>
  <Override PartName="/ppt/theme/themeOverride58.xml" ContentType="application/vnd.openxmlformats-officedocument.themeOverride+xml"/>
  <Override PartName="/ppt/theme/themeOverride59.xml" ContentType="application/vnd.openxmlformats-officedocument.themeOverride+xml"/>
  <Override PartName="/ppt/theme/themeOverride60.xml" ContentType="application/vnd.openxmlformats-officedocument.themeOverride+xml"/>
  <Override PartName="/ppt/theme/themeOverride61.xml" ContentType="application/vnd.openxmlformats-officedocument.themeOverride+xml"/>
  <Override PartName="/ppt/theme/themeOverride62.xml" ContentType="application/vnd.openxmlformats-officedocument.themeOverride+xml"/>
  <Override PartName="/ppt/theme/themeOverride63.xml" ContentType="application/vnd.openxmlformats-officedocument.themeOverride+xml"/>
  <Override PartName="/ppt/theme/themeOverride64.xml" ContentType="application/vnd.openxmlformats-officedocument.themeOverride+xml"/>
  <Override PartName="/ppt/theme/themeOverride65.xml" ContentType="application/vnd.openxmlformats-officedocument.themeOverride+xml"/>
  <Override PartName="/ppt/theme/themeOverride66.xml" ContentType="application/vnd.openxmlformats-officedocument.themeOverride+xml"/>
  <Override PartName="/ppt/theme/themeOverride67.xml" ContentType="application/vnd.openxmlformats-officedocument.themeOverride+xml"/>
  <Override PartName="/ppt/theme/themeOverride68.xml" ContentType="application/vnd.openxmlformats-officedocument.themeOverride+xml"/>
  <Override PartName="/ppt/theme/themeOverride69.xml" ContentType="application/vnd.openxmlformats-officedocument.themeOverride+xml"/>
  <Override PartName="/ppt/theme/themeOverride70.xml" ContentType="application/vnd.openxmlformats-officedocument.themeOverride+xml"/>
  <Override PartName="/ppt/theme/themeOverride71.xml" ContentType="application/vnd.openxmlformats-officedocument.themeOverride+xml"/>
  <Override PartName="/ppt/theme/themeOverride72.xml" ContentType="application/vnd.openxmlformats-officedocument.themeOverride+xml"/>
  <Override PartName="/ppt/notesSlides/notesSlide3.xml" ContentType="application/vnd.openxmlformats-officedocument.presentationml.notesSlide+xml"/>
  <Override PartName="/ppt/theme/themeOverride73.xml" ContentType="application/vnd.openxmlformats-officedocument.themeOverride+xml"/>
  <Override PartName="/ppt/notesSlides/notesSlide4.xml" ContentType="application/vnd.openxmlformats-officedocument.presentationml.notesSlide+xml"/>
  <Override PartName="/ppt/theme/themeOverride74.xml" ContentType="application/vnd.openxmlformats-officedocument.themeOverride+xml"/>
  <Override PartName="/ppt/notesSlides/notesSlide5.xml" ContentType="application/vnd.openxmlformats-officedocument.presentationml.notesSlide+xml"/>
  <Override PartName="/ppt/theme/themeOverride75.xml" ContentType="application/vnd.openxmlformats-officedocument.themeOverr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p:sldMasterIdLst>
    <p:sldMasterId id="2147483648" r:id="rId1"/>
    <p:sldMasterId id="2147483672" r:id="rId2"/>
  </p:sldMasterIdLst>
  <p:notesMasterIdLst>
    <p:notesMasterId r:id="rId78"/>
  </p:notesMasterIdLst>
  <p:handoutMasterIdLst>
    <p:handoutMasterId r:id="rId79"/>
  </p:handoutMasterIdLst>
  <p:sldIdLst>
    <p:sldId id="289" r:id="rId3"/>
    <p:sldId id="330" r:id="rId4"/>
    <p:sldId id="538" r:id="rId5"/>
    <p:sldId id="331" r:id="rId6"/>
    <p:sldId id="502" r:id="rId7"/>
    <p:sldId id="335" r:id="rId8"/>
    <p:sldId id="325" r:id="rId9"/>
    <p:sldId id="326" r:id="rId10"/>
    <p:sldId id="514" r:id="rId11"/>
    <p:sldId id="516" r:id="rId12"/>
    <p:sldId id="518" r:id="rId13"/>
    <p:sldId id="517" r:id="rId14"/>
    <p:sldId id="519" r:id="rId15"/>
    <p:sldId id="419" r:id="rId16"/>
    <p:sldId id="327" r:id="rId17"/>
    <p:sldId id="336" r:id="rId18"/>
    <p:sldId id="329" r:id="rId19"/>
    <p:sldId id="533" r:id="rId20"/>
    <p:sldId id="337" r:id="rId21"/>
    <p:sldId id="509" r:id="rId22"/>
    <p:sldId id="339" r:id="rId23"/>
    <p:sldId id="503" r:id="rId24"/>
    <p:sldId id="341" r:id="rId25"/>
    <p:sldId id="491" r:id="rId26"/>
    <p:sldId id="493" r:id="rId27"/>
    <p:sldId id="492" r:id="rId28"/>
    <p:sldId id="520" r:id="rId29"/>
    <p:sldId id="494" r:id="rId30"/>
    <p:sldId id="521" r:id="rId31"/>
    <p:sldId id="501" r:id="rId32"/>
    <p:sldId id="535" r:id="rId33"/>
    <p:sldId id="495" r:id="rId34"/>
    <p:sldId id="387" r:id="rId35"/>
    <p:sldId id="388" r:id="rId36"/>
    <p:sldId id="496" r:id="rId37"/>
    <p:sldId id="343" r:id="rId38"/>
    <p:sldId id="420" r:id="rId39"/>
    <p:sldId id="344" r:id="rId40"/>
    <p:sldId id="345" r:id="rId41"/>
    <p:sldId id="346" r:id="rId42"/>
    <p:sldId id="507" r:id="rId43"/>
    <p:sldId id="348" r:id="rId44"/>
    <p:sldId id="351" r:id="rId45"/>
    <p:sldId id="356" r:id="rId46"/>
    <p:sldId id="257" r:id="rId47"/>
    <p:sldId id="508" r:id="rId48"/>
    <p:sldId id="426" r:id="rId49"/>
    <p:sldId id="530" r:id="rId50"/>
    <p:sldId id="386" r:id="rId51"/>
    <p:sldId id="490" r:id="rId52"/>
    <p:sldId id="526" r:id="rId53"/>
    <p:sldId id="422" r:id="rId54"/>
    <p:sldId id="437" r:id="rId55"/>
    <p:sldId id="438" r:id="rId56"/>
    <p:sldId id="439" r:id="rId57"/>
    <p:sldId id="440" r:id="rId58"/>
    <p:sldId id="364" r:id="rId59"/>
    <p:sldId id="365" r:id="rId60"/>
    <p:sldId id="366" r:id="rId61"/>
    <p:sldId id="367" r:id="rId62"/>
    <p:sldId id="368" r:id="rId63"/>
    <p:sldId id="369" r:id="rId64"/>
    <p:sldId id="370" r:id="rId65"/>
    <p:sldId id="371" r:id="rId66"/>
    <p:sldId id="372" r:id="rId67"/>
    <p:sldId id="373" r:id="rId68"/>
    <p:sldId id="374" r:id="rId69"/>
    <p:sldId id="375" r:id="rId70"/>
    <p:sldId id="376" r:id="rId71"/>
    <p:sldId id="377" r:id="rId72"/>
    <p:sldId id="378" r:id="rId73"/>
    <p:sldId id="522" r:id="rId74"/>
    <p:sldId id="523" r:id="rId75"/>
    <p:sldId id="524" r:id="rId76"/>
    <p:sldId id="525" r:id="rId77"/>
  </p:sldIdLst>
  <p:sldSz cx="9902825" cy="6858000"/>
  <p:notesSz cx="10234613" cy="7099300"/>
  <p:embeddedFontLst>
    <p:embeddedFont>
      <p:font typeface="돋움" panose="020B0604020202020204" charset="-127"/>
      <p:regular r:id="rId80"/>
    </p:embeddedFont>
    <p:embeddedFont>
      <p:font typeface="Consolas" panose="020B0609020204030204" pitchFamily="49" charset="0"/>
      <p:regular r:id="rId81"/>
      <p:bold r:id="rId82"/>
      <p:italic r:id="rId83"/>
      <p:boldItalic r:id="rId84"/>
    </p:embeddedFont>
    <p:embeddedFont>
      <p:font typeface="PMingLiU" panose="02020500000000000000" pitchFamily="18" charset="-120"/>
      <p:regular r:id="rId85"/>
    </p:embeddedFont>
    <p:embeddedFont>
      <p:font typeface="Wingdings 3" panose="05040102010807070707" pitchFamily="18" charset="2"/>
      <p:regular r:id="rId86"/>
    </p:embeddedFont>
    <p:embeddedFont>
      <p:font typeface="Arial Black" panose="020B0A04020102020204" pitchFamily="34" charset="0"/>
      <p:bold r:id="rId87"/>
    </p:embeddedFont>
    <p:embeddedFont>
      <p:font typeface="MingLiU" panose="02020509000000000000" pitchFamily="49" charset="-120"/>
      <p:regular r:id="rId88"/>
    </p:embeddedFont>
    <p:embeddedFont>
      <p:font typeface="Gulim" panose="020B0604020202020204" charset="-127"/>
      <p:regular r:id="rId89"/>
    </p:embeddedFont>
  </p:embeddedFontLst>
  <p:defaultTextStyle>
    <a:defPPr>
      <a:defRPr lang="en-US"/>
    </a:defPPr>
    <a:lvl1pPr algn="ctr" rtl="0" eaLnBrk="0" fontAlgn="base" hangingPunct="0">
      <a:lnSpc>
        <a:spcPts val="2000"/>
      </a:lnSpc>
      <a:spcBef>
        <a:spcPts val="900"/>
      </a:spcBef>
      <a:spcAft>
        <a:spcPct val="0"/>
      </a:spcAft>
      <a:buClr>
        <a:schemeClr val="bg2"/>
      </a:buClr>
      <a:buSzPct val="75000"/>
      <a:buFont typeface="Wingdings" pitchFamily="2" charset="2"/>
      <a:defRPr b="1" kern="1200">
        <a:solidFill>
          <a:schemeClr val="bg2"/>
        </a:solidFill>
        <a:latin typeface="Times New Roman" pitchFamily="18" charset="0"/>
        <a:ea typeface="+mn-ea"/>
        <a:cs typeface="+mn-cs"/>
      </a:defRPr>
    </a:lvl1pPr>
    <a:lvl2pPr marL="457200" algn="ctr" rtl="0" eaLnBrk="0" fontAlgn="base" hangingPunct="0">
      <a:lnSpc>
        <a:spcPts val="2000"/>
      </a:lnSpc>
      <a:spcBef>
        <a:spcPts val="900"/>
      </a:spcBef>
      <a:spcAft>
        <a:spcPct val="0"/>
      </a:spcAft>
      <a:buClr>
        <a:schemeClr val="bg2"/>
      </a:buClr>
      <a:buSzPct val="75000"/>
      <a:buFont typeface="Wingdings" pitchFamily="2" charset="2"/>
      <a:defRPr b="1" kern="1200">
        <a:solidFill>
          <a:schemeClr val="bg2"/>
        </a:solidFill>
        <a:latin typeface="Times New Roman" pitchFamily="18" charset="0"/>
        <a:ea typeface="+mn-ea"/>
        <a:cs typeface="+mn-cs"/>
      </a:defRPr>
    </a:lvl2pPr>
    <a:lvl3pPr marL="914400" algn="ctr" rtl="0" eaLnBrk="0" fontAlgn="base" hangingPunct="0">
      <a:lnSpc>
        <a:spcPts val="2000"/>
      </a:lnSpc>
      <a:spcBef>
        <a:spcPts val="900"/>
      </a:spcBef>
      <a:spcAft>
        <a:spcPct val="0"/>
      </a:spcAft>
      <a:buClr>
        <a:schemeClr val="bg2"/>
      </a:buClr>
      <a:buSzPct val="75000"/>
      <a:buFont typeface="Wingdings" pitchFamily="2" charset="2"/>
      <a:defRPr b="1" kern="1200">
        <a:solidFill>
          <a:schemeClr val="bg2"/>
        </a:solidFill>
        <a:latin typeface="Times New Roman" pitchFamily="18" charset="0"/>
        <a:ea typeface="+mn-ea"/>
        <a:cs typeface="+mn-cs"/>
      </a:defRPr>
    </a:lvl3pPr>
    <a:lvl4pPr marL="1371600" algn="ctr" rtl="0" eaLnBrk="0" fontAlgn="base" hangingPunct="0">
      <a:lnSpc>
        <a:spcPts val="2000"/>
      </a:lnSpc>
      <a:spcBef>
        <a:spcPts val="900"/>
      </a:spcBef>
      <a:spcAft>
        <a:spcPct val="0"/>
      </a:spcAft>
      <a:buClr>
        <a:schemeClr val="bg2"/>
      </a:buClr>
      <a:buSzPct val="75000"/>
      <a:buFont typeface="Wingdings" pitchFamily="2" charset="2"/>
      <a:defRPr b="1" kern="1200">
        <a:solidFill>
          <a:schemeClr val="bg2"/>
        </a:solidFill>
        <a:latin typeface="Times New Roman" pitchFamily="18" charset="0"/>
        <a:ea typeface="+mn-ea"/>
        <a:cs typeface="+mn-cs"/>
      </a:defRPr>
    </a:lvl4pPr>
    <a:lvl5pPr marL="1828800" algn="ctr" rtl="0" eaLnBrk="0" fontAlgn="base" hangingPunct="0">
      <a:lnSpc>
        <a:spcPts val="2000"/>
      </a:lnSpc>
      <a:spcBef>
        <a:spcPts val="900"/>
      </a:spcBef>
      <a:spcAft>
        <a:spcPct val="0"/>
      </a:spcAft>
      <a:buClr>
        <a:schemeClr val="bg2"/>
      </a:buClr>
      <a:buSzPct val="75000"/>
      <a:buFont typeface="Wingdings" pitchFamily="2" charset="2"/>
      <a:defRPr b="1" kern="1200">
        <a:solidFill>
          <a:schemeClr val="bg2"/>
        </a:solidFill>
        <a:latin typeface="Times New Roman" pitchFamily="18" charset="0"/>
        <a:ea typeface="+mn-ea"/>
        <a:cs typeface="+mn-cs"/>
      </a:defRPr>
    </a:lvl5pPr>
    <a:lvl6pPr marL="2286000" algn="l" defTabSz="914400" rtl="0" eaLnBrk="1" latinLnBrk="0" hangingPunct="1">
      <a:defRPr b="1" kern="1200">
        <a:solidFill>
          <a:schemeClr val="bg2"/>
        </a:solidFill>
        <a:latin typeface="Times New Roman" pitchFamily="18" charset="0"/>
        <a:ea typeface="+mn-ea"/>
        <a:cs typeface="+mn-cs"/>
      </a:defRPr>
    </a:lvl6pPr>
    <a:lvl7pPr marL="2743200" algn="l" defTabSz="914400" rtl="0" eaLnBrk="1" latinLnBrk="0" hangingPunct="1">
      <a:defRPr b="1" kern="1200">
        <a:solidFill>
          <a:schemeClr val="bg2"/>
        </a:solidFill>
        <a:latin typeface="Times New Roman" pitchFamily="18" charset="0"/>
        <a:ea typeface="+mn-ea"/>
        <a:cs typeface="+mn-cs"/>
      </a:defRPr>
    </a:lvl7pPr>
    <a:lvl8pPr marL="3200400" algn="l" defTabSz="914400" rtl="0" eaLnBrk="1" latinLnBrk="0" hangingPunct="1">
      <a:defRPr b="1" kern="1200">
        <a:solidFill>
          <a:schemeClr val="bg2"/>
        </a:solidFill>
        <a:latin typeface="Times New Roman" pitchFamily="18" charset="0"/>
        <a:ea typeface="+mn-ea"/>
        <a:cs typeface="+mn-cs"/>
      </a:defRPr>
    </a:lvl8pPr>
    <a:lvl9pPr marL="3657600" algn="l" defTabSz="914400" rtl="0" eaLnBrk="1" latinLnBrk="0" hangingPunct="1">
      <a:defRPr b="1" kern="1200">
        <a:solidFill>
          <a:schemeClr val="bg2"/>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119">
          <p15:clr>
            <a:srgbClr val="A4A3A4"/>
          </p15:clr>
        </p15:guide>
      </p15:sldGuideLst>
    </p:ext>
    <p:ext uri="{2D200454-40CA-4A62-9FC3-DE9A4176ACB9}">
      <p15:notesGuideLst xmlns:p15="http://schemas.microsoft.com/office/powerpoint/2012/main">
        <p15:guide id="1" orient="horz" pos="1570" userDrawn="1">
          <p15:clr>
            <a:srgbClr val="A4A3A4"/>
          </p15:clr>
        </p15:guide>
        <p15:guide id="2" pos="465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browse/>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6600"/>
    <a:srgbClr val="A6A6A6"/>
    <a:srgbClr val="0099FF"/>
    <a:srgbClr val="FF3333"/>
    <a:srgbClr val="F8F8F8"/>
    <a:srgbClr val="003C78"/>
    <a:srgbClr val="000066"/>
    <a:srgbClr val="285078"/>
    <a:srgbClr val="1E3C5A"/>
    <a:srgbClr val="23466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43" autoAdjust="0"/>
    <p:restoredTop sz="33372" autoAdjust="0"/>
  </p:normalViewPr>
  <p:slideViewPr>
    <p:cSldViewPr>
      <p:cViewPr varScale="1">
        <p:scale>
          <a:sx n="112" d="100"/>
          <a:sy n="112" d="100"/>
        </p:scale>
        <p:origin x="1236" y="96"/>
      </p:cViewPr>
      <p:guideLst>
        <p:guide orient="horz" pos="2160"/>
        <p:guide pos="3119"/>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 r:id="rId17" collapse="1"/>
      <p:sld r:id="rId18" collapse="1"/>
      <p:sld r:id="rId19" collapse="1"/>
    </p:sldLst>
  </p:outlineViewPr>
  <p:notesTextViewPr>
    <p:cViewPr>
      <p:scale>
        <a:sx n="100" d="100"/>
        <a:sy n="100" d="100"/>
      </p:scale>
      <p:origin x="0" y="0"/>
    </p:cViewPr>
  </p:notesTextViewPr>
  <p:sorterViewPr>
    <p:cViewPr varScale="1">
      <p:scale>
        <a:sx n="100" d="100"/>
        <a:sy n="100" d="100"/>
      </p:scale>
      <p:origin x="0" y="-13092"/>
    </p:cViewPr>
  </p:sorterViewPr>
  <p:notesViewPr>
    <p:cSldViewPr>
      <p:cViewPr varScale="1">
        <p:scale>
          <a:sx n="53" d="100"/>
          <a:sy n="53" d="100"/>
        </p:scale>
        <p:origin x="-1818" y="-96"/>
      </p:cViewPr>
      <p:guideLst>
        <p:guide orient="horz" pos="1570"/>
        <p:guide pos="4658"/>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font" Target="fonts/font5.fntdata"/><Relationship Id="rId89" Type="http://schemas.openxmlformats.org/officeDocument/2006/relationships/font" Target="fonts/font10.fntdata"/><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handoutMaster" Target="handoutMasters/handoutMaster1.xml"/><Relationship Id="rId5" Type="http://schemas.openxmlformats.org/officeDocument/2006/relationships/slide" Target="slides/slide3.xml"/><Relationship Id="rId90" Type="http://schemas.openxmlformats.org/officeDocument/2006/relationships/presProps" Target="presProps.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font" Target="fonts/font1.fntdata"/><Relationship Id="rId85" Type="http://schemas.openxmlformats.org/officeDocument/2006/relationships/font" Target="fonts/font6.fntdata"/><Relationship Id="rId93"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font" Target="fonts/font4.fntdata"/><Relationship Id="rId88" Type="http://schemas.openxmlformats.org/officeDocument/2006/relationships/font" Target="fonts/font9.fntdata"/><Relationship Id="rId9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notesMaster" Target="notesMasters/notesMaster1.xml"/><Relationship Id="rId81" Type="http://schemas.openxmlformats.org/officeDocument/2006/relationships/font" Target="fonts/font2.fntdata"/><Relationship Id="rId86" Type="http://schemas.openxmlformats.org/officeDocument/2006/relationships/font" Target="fonts/font7.fntdata"/><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theme" Target="theme/theme1.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font" Target="fonts/font8.fntdata"/><Relationship Id="rId61" Type="http://schemas.openxmlformats.org/officeDocument/2006/relationships/slide" Target="slides/slide59.xml"/><Relationship Id="rId82" Type="http://schemas.openxmlformats.org/officeDocument/2006/relationships/font" Target="fonts/font3.fntdata"/><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s>
</file>

<file path=ppt/_rels/viewProps.xml.rels><?xml version="1.0" encoding="UTF-8" standalone="yes"?>
<Relationships xmlns="http://schemas.openxmlformats.org/package/2006/relationships"><Relationship Id="rId8" Type="http://schemas.openxmlformats.org/officeDocument/2006/relationships/slide" Target="slides/slide35.xml"/><Relationship Id="rId13" Type="http://schemas.openxmlformats.org/officeDocument/2006/relationships/slide" Target="slides/slide46.xml"/><Relationship Id="rId18" Type="http://schemas.openxmlformats.org/officeDocument/2006/relationships/slide" Target="slides/slide55.xml"/><Relationship Id="rId3" Type="http://schemas.openxmlformats.org/officeDocument/2006/relationships/slide" Target="slides/slide14.xml"/><Relationship Id="rId7" Type="http://schemas.openxmlformats.org/officeDocument/2006/relationships/slide" Target="slides/slide34.xml"/><Relationship Id="rId12" Type="http://schemas.openxmlformats.org/officeDocument/2006/relationships/slide" Target="slides/slide45.xml"/><Relationship Id="rId17" Type="http://schemas.openxmlformats.org/officeDocument/2006/relationships/slide" Target="slides/slide54.xml"/><Relationship Id="rId2" Type="http://schemas.openxmlformats.org/officeDocument/2006/relationships/slide" Target="slides/slide3.xml"/><Relationship Id="rId16" Type="http://schemas.openxmlformats.org/officeDocument/2006/relationships/slide" Target="slides/slide53.xml"/><Relationship Id="rId1" Type="http://schemas.openxmlformats.org/officeDocument/2006/relationships/slide" Target="slides/slide1.xml"/><Relationship Id="rId6" Type="http://schemas.openxmlformats.org/officeDocument/2006/relationships/slide" Target="slides/slide33.xml"/><Relationship Id="rId11" Type="http://schemas.openxmlformats.org/officeDocument/2006/relationships/slide" Target="slides/slide40.xml"/><Relationship Id="rId5" Type="http://schemas.openxmlformats.org/officeDocument/2006/relationships/slide" Target="slides/slide21.xml"/><Relationship Id="rId15" Type="http://schemas.openxmlformats.org/officeDocument/2006/relationships/slide" Target="slides/slide52.xml"/><Relationship Id="rId10" Type="http://schemas.openxmlformats.org/officeDocument/2006/relationships/slide" Target="slides/slide39.xml"/><Relationship Id="rId19" Type="http://schemas.openxmlformats.org/officeDocument/2006/relationships/slide" Target="slides/slide56.xml"/><Relationship Id="rId4" Type="http://schemas.openxmlformats.org/officeDocument/2006/relationships/slide" Target="slides/slide15.xml"/><Relationship Id="rId9" Type="http://schemas.openxmlformats.org/officeDocument/2006/relationships/slide" Target="slides/slide37.xml"/><Relationship Id="rId14" Type="http://schemas.openxmlformats.org/officeDocument/2006/relationships/slide" Target="slides/slide50.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png"/></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image" Target="../media/image36.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36.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36.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36.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7.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6.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6.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6.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39.wmf"/><Relationship Id="rId2" Type="http://schemas.openxmlformats.org/officeDocument/2006/relationships/image" Target="../media/image38.wmf"/><Relationship Id="rId1" Type="http://schemas.openxmlformats.org/officeDocument/2006/relationships/image" Target="../media/image37.wmf"/><Relationship Id="rId6" Type="http://schemas.openxmlformats.org/officeDocument/2006/relationships/image" Target="../media/image42.png"/><Relationship Id="rId5" Type="http://schemas.openxmlformats.org/officeDocument/2006/relationships/image" Target="../media/image41.wmf"/><Relationship Id="rId4" Type="http://schemas.openxmlformats.org/officeDocument/2006/relationships/image" Target="../media/image40.png"/></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6.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image" Target="../media/image36.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34330" y="-1102"/>
            <a:ext cx="4382666" cy="328152"/>
          </a:xfrm>
          <a:prstGeom prst="rect">
            <a:avLst/>
          </a:prstGeom>
          <a:noFill/>
          <a:ln w="9525">
            <a:noFill/>
            <a:miter lim="800000"/>
            <a:headEnd/>
            <a:tailEnd/>
          </a:ln>
          <a:effectLst/>
        </p:spPr>
        <p:txBody>
          <a:bodyPr vert="horz" wrap="square" lIns="19831" tIns="0" rIns="19831" bIns="0" numCol="1" anchor="t" anchorCtr="0" compatLnSpc="1">
            <a:prstTxWarp prst="textNoShape">
              <a:avLst/>
            </a:prstTxWarp>
          </a:bodyPr>
          <a:lstStyle>
            <a:lvl1pPr algn="l" defTabSz="903288">
              <a:lnSpc>
                <a:spcPct val="100000"/>
              </a:lnSpc>
              <a:spcBef>
                <a:spcPct val="0"/>
              </a:spcBef>
              <a:buClrTx/>
              <a:buSzTx/>
              <a:buFontTx/>
              <a:buNone/>
              <a:defRPr sz="1000" b="0" i="1">
                <a:solidFill>
                  <a:schemeClr val="tx1"/>
                </a:solidFill>
              </a:defRPr>
            </a:lvl1pPr>
          </a:lstStyle>
          <a:p>
            <a:endParaRPr lang="en-GB"/>
          </a:p>
        </p:txBody>
      </p:sp>
      <p:sp>
        <p:nvSpPr>
          <p:cNvPr id="4099" name="Rectangle 3"/>
          <p:cNvSpPr>
            <a:spLocks noGrp="1" noChangeArrowheads="1"/>
          </p:cNvSpPr>
          <p:nvPr>
            <p:ph type="dt" sz="quarter" idx="1"/>
          </p:nvPr>
        </p:nvSpPr>
        <p:spPr bwMode="auto">
          <a:xfrm>
            <a:off x="5817618" y="-1102"/>
            <a:ext cx="4382667" cy="328152"/>
          </a:xfrm>
          <a:prstGeom prst="rect">
            <a:avLst/>
          </a:prstGeom>
          <a:noFill/>
          <a:ln w="9525">
            <a:noFill/>
            <a:miter lim="800000"/>
            <a:headEnd/>
            <a:tailEnd/>
          </a:ln>
          <a:effectLst/>
        </p:spPr>
        <p:txBody>
          <a:bodyPr vert="horz" wrap="square" lIns="19831" tIns="0" rIns="19831" bIns="0" numCol="1" anchor="t" anchorCtr="0" compatLnSpc="1">
            <a:prstTxWarp prst="textNoShape">
              <a:avLst/>
            </a:prstTxWarp>
          </a:bodyPr>
          <a:lstStyle>
            <a:lvl1pPr algn="r" defTabSz="903288">
              <a:lnSpc>
                <a:spcPct val="100000"/>
              </a:lnSpc>
              <a:spcBef>
                <a:spcPct val="0"/>
              </a:spcBef>
              <a:buClrTx/>
              <a:buSzTx/>
              <a:buFontTx/>
              <a:buNone/>
              <a:defRPr sz="1000" b="0" i="1">
                <a:solidFill>
                  <a:schemeClr val="tx1"/>
                </a:solidFill>
              </a:defRPr>
            </a:lvl1pPr>
          </a:lstStyle>
          <a:p>
            <a:endParaRPr lang="en-GB"/>
          </a:p>
        </p:txBody>
      </p:sp>
      <p:sp>
        <p:nvSpPr>
          <p:cNvPr id="4100" name="Rectangle 4"/>
          <p:cNvSpPr>
            <a:spLocks noGrp="1" noChangeArrowheads="1"/>
          </p:cNvSpPr>
          <p:nvPr>
            <p:ph type="ftr" sz="quarter" idx="2"/>
          </p:nvPr>
        </p:nvSpPr>
        <p:spPr bwMode="auto">
          <a:xfrm>
            <a:off x="34330" y="6714988"/>
            <a:ext cx="4382666" cy="385413"/>
          </a:xfrm>
          <a:prstGeom prst="rect">
            <a:avLst/>
          </a:prstGeom>
          <a:noFill/>
          <a:ln w="9525">
            <a:noFill/>
            <a:miter lim="800000"/>
            <a:headEnd/>
            <a:tailEnd/>
          </a:ln>
          <a:effectLst/>
        </p:spPr>
        <p:txBody>
          <a:bodyPr vert="horz" wrap="square" lIns="19831" tIns="0" rIns="19831" bIns="0" numCol="1" anchor="b" anchorCtr="0" compatLnSpc="1">
            <a:prstTxWarp prst="textNoShape">
              <a:avLst/>
            </a:prstTxWarp>
          </a:bodyPr>
          <a:lstStyle>
            <a:lvl1pPr algn="l" defTabSz="903288">
              <a:lnSpc>
                <a:spcPct val="100000"/>
              </a:lnSpc>
              <a:spcBef>
                <a:spcPct val="0"/>
              </a:spcBef>
              <a:buClrTx/>
              <a:buSzTx/>
              <a:buFontTx/>
              <a:buNone/>
              <a:defRPr sz="1000" b="0" i="1">
                <a:solidFill>
                  <a:schemeClr val="tx1"/>
                </a:solidFill>
              </a:defRPr>
            </a:lvl1pPr>
          </a:lstStyle>
          <a:p>
            <a:r>
              <a:rPr lang="en-GB"/>
              <a:t>Software Design</a:t>
            </a:r>
          </a:p>
        </p:txBody>
      </p:sp>
      <p:sp>
        <p:nvSpPr>
          <p:cNvPr id="4101" name="Rectangle 5"/>
          <p:cNvSpPr>
            <a:spLocks noGrp="1" noChangeArrowheads="1"/>
          </p:cNvSpPr>
          <p:nvPr>
            <p:ph type="sldNum" sz="quarter" idx="3"/>
          </p:nvPr>
        </p:nvSpPr>
        <p:spPr bwMode="auto">
          <a:xfrm>
            <a:off x="5817618" y="6714988"/>
            <a:ext cx="4382667" cy="385413"/>
          </a:xfrm>
          <a:prstGeom prst="rect">
            <a:avLst/>
          </a:prstGeom>
          <a:noFill/>
          <a:ln w="9525">
            <a:noFill/>
            <a:miter lim="800000"/>
            <a:headEnd/>
            <a:tailEnd/>
          </a:ln>
          <a:effectLst/>
        </p:spPr>
        <p:txBody>
          <a:bodyPr vert="horz" wrap="square" lIns="19831" tIns="0" rIns="19831" bIns="0" numCol="1" anchor="b" anchorCtr="0" compatLnSpc="1">
            <a:prstTxWarp prst="textNoShape">
              <a:avLst/>
            </a:prstTxWarp>
          </a:bodyPr>
          <a:lstStyle>
            <a:lvl1pPr algn="r" defTabSz="903288">
              <a:lnSpc>
                <a:spcPct val="100000"/>
              </a:lnSpc>
              <a:spcBef>
                <a:spcPct val="0"/>
              </a:spcBef>
              <a:buClrTx/>
              <a:buSzTx/>
              <a:buFontTx/>
              <a:buNone/>
              <a:defRPr sz="1000" b="0" i="1">
                <a:solidFill>
                  <a:schemeClr val="tx1"/>
                </a:solidFill>
              </a:defRPr>
            </a:lvl1pPr>
          </a:lstStyle>
          <a:p>
            <a:fld id="{2ABF23F9-44A5-4919-A259-0376D7D37DFF}" type="slidenum">
              <a:rPr lang="en-GB"/>
              <a:pPr/>
              <a:t>‹#›</a:t>
            </a:fld>
            <a:endParaRPr lang="en-GB"/>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22886" y="-6607"/>
            <a:ext cx="4469634" cy="353479"/>
          </a:xfrm>
          <a:prstGeom prst="rect">
            <a:avLst/>
          </a:prstGeom>
          <a:noFill/>
          <a:ln w="9525">
            <a:noFill/>
            <a:miter lim="800000"/>
            <a:headEnd/>
            <a:tailEnd/>
          </a:ln>
          <a:effectLst/>
        </p:spPr>
        <p:txBody>
          <a:bodyPr vert="horz" wrap="square" lIns="19831" tIns="0" rIns="19831" bIns="0" numCol="1" anchor="t" anchorCtr="0" compatLnSpc="1">
            <a:prstTxWarp prst="textNoShape">
              <a:avLst/>
            </a:prstTxWarp>
          </a:bodyPr>
          <a:lstStyle>
            <a:lvl1pPr algn="l" defTabSz="874713">
              <a:lnSpc>
                <a:spcPct val="100000"/>
              </a:lnSpc>
              <a:spcBef>
                <a:spcPct val="0"/>
              </a:spcBef>
              <a:buClrTx/>
              <a:buSzTx/>
              <a:buFontTx/>
              <a:buNone/>
              <a:defRPr sz="1000" b="0" i="1">
                <a:solidFill>
                  <a:schemeClr val="tx1"/>
                </a:solidFill>
              </a:defRPr>
            </a:lvl1pPr>
          </a:lstStyle>
          <a:p>
            <a:endParaRPr lang="en-GB"/>
          </a:p>
        </p:txBody>
      </p:sp>
      <p:sp>
        <p:nvSpPr>
          <p:cNvPr id="2051" name="Rectangle 3"/>
          <p:cNvSpPr>
            <a:spLocks noGrp="1" noChangeArrowheads="1"/>
          </p:cNvSpPr>
          <p:nvPr>
            <p:ph type="dt" idx="1"/>
          </p:nvPr>
        </p:nvSpPr>
        <p:spPr bwMode="auto">
          <a:xfrm>
            <a:off x="5787868" y="-6607"/>
            <a:ext cx="4469632" cy="353479"/>
          </a:xfrm>
          <a:prstGeom prst="rect">
            <a:avLst/>
          </a:prstGeom>
          <a:noFill/>
          <a:ln w="9525">
            <a:noFill/>
            <a:miter lim="800000"/>
            <a:headEnd/>
            <a:tailEnd/>
          </a:ln>
          <a:effectLst/>
        </p:spPr>
        <p:txBody>
          <a:bodyPr vert="horz" wrap="square" lIns="19831" tIns="0" rIns="19831" bIns="0" numCol="1" anchor="t" anchorCtr="0" compatLnSpc="1">
            <a:prstTxWarp prst="textNoShape">
              <a:avLst/>
            </a:prstTxWarp>
          </a:bodyPr>
          <a:lstStyle>
            <a:lvl1pPr algn="r" defTabSz="874713">
              <a:lnSpc>
                <a:spcPct val="100000"/>
              </a:lnSpc>
              <a:spcBef>
                <a:spcPct val="0"/>
              </a:spcBef>
              <a:buClrTx/>
              <a:buSzTx/>
              <a:buFontTx/>
              <a:buNone/>
              <a:defRPr sz="1000" b="0" i="1">
                <a:solidFill>
                  <a:schemeClr val="tx1"/>
                </a:solidFill>
              </a:defRPr>
            </a:lvl1pPr>
          </a:lstStyle>
          <a:p>
            <a:endParaRPr lang="en-GB"/>
          </a:p>
        </p:txBody>
      </p:sp>
      <p:sp>
        <p:nvSpPr>
          <p:cNvPr id="2052" name="Rectangle 4"/>
          <p:cNvSpPr>
            <a:spLocks noGrp="1" noRot="1" noChangeAspect="1" noChangeArrowheads="1" noTextEdit="1"/>
          </p:cNvSpPr>
          <p:nvPr>
            <p:ph type="sldImg" idx="2"/>
          </p:nvPr>
        </p:nvSpPr>
        <p:spPr bwMode="auto">
          <a:xfrm>
            <a:off x="3197225" y="534988"/>
            <a:ext cx="3841750" cy="2660650"/>
          </a:xfrm>
          <a:prstGeom prst="rect">
            <a:avLst/>
          </a:prstGeom>
          <a:noFill/>
          <a:ln w="12700">
            <a:solidFill>
              <a:schemeClr val="tx1"/>
            </a:solidFill>
            <a:miter lim="800000"/>
            <a:headEnd/>
            <a:tailEnd/>
          </a:ln>
          <a:effectLst/>
        </p:spPr>
      </p:sp>
      <p:sp>
        <p:nvSpPr>
          <p:cNvPr id="2053" name="Rectangle 5"/>
          <p:cNvSpPr>
            <a:spLocks noGrp="1" noChangeArrowheads="1"/>
          </p:cNvSpPr>
          <p:nvPr>
            <p:ph type="body" sz="quarter" idx="3"/>
          </p:nvPr>
        </p:nvSpPr>
        <p:spPr bwMode="auto">
          <a:xfrm>
            <a:off x="1318233" y="3375114"/>
            <a:ext cx="7598147" cy="3204430"/>
          </a:xfrm>
          <a:prstGeom prst="rect">
            <a:avLst/>
          </a:prstGeom>
          <a:noFill/>
          <a:ln w="9525">
            <a:noFill/>
            <a:miter lim="800000"/>
            <a:headEnd/>
            <a:tailEnd/>
          </a:ln>
          <a:effectLst/>
        </p:spPr>
        <p:txBody>
          <a:bodyPr vert="horz" wrap="square" lIns="90893" tIns="42968" rIns="90893" bIns="4296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054" name="Rectangle 6"/>
          <p:cNvSpPr>
            <a:spLocks noGrp="1" noChangeArrowheads="1"/>
          </p:cNvSpPr>
          <p:nvPr>
            <p:ph type="ftr" sz="quarter" idx="4"/>
          </p:nvPr>
        </p:nvSpPr>
        <p:spPr bwMode="auto">
          <a:xfrm>
            <a:off x="-22886" y="6752428"/>
            <a:ext cx="4469634" cy="353479"/>
          </a:xfrm>
          <a:prstGeom prst="rect">
            <a:avLst/>
          </a:prstGeom>
          <a:noFill/>
          <a:ln w="9525">
            <a:noFill/>
            <a:miter lim="800000"/>
            <a:headEnd/>
            <a:tailEnd/>
          </a:ln>
          <a:effectLst/>
        </p:spPr>
        <p:txBody>
          <a:bodyPr vert="horz" wrap="square" lIns="19831" tIns="0" rIns="19831" bIns="0" numCol="1" anchor="b" anchorCtr="0" compatLnSpc="1">
            <a:prstTxWarp prst="textNoShape">
              <a:avLst/>
            </a:prstTxWarp>
          </a:bodyPr>
          <a:lstStyle>
            <a:lvl1pPr algn="l" defTabSz="874713">
              <a:lnSpc>
                <a:spcPct val="100000"/>
              </a:lnSpc>
              <a:spcBef>
                <a:spcPct val="0"/>
              </a:spcBef>
              <a:buClrTx/>
              <a:buSzTx/>
              <a:buFontTx/>
              <a:buNone/>
              <a:defRPr sz="1000" b="0" i="1">
                <a:solidFill>
                  <a:schemeClr val="tx1"/>
                </a:solidFill>
              </a:defRPr>
            </a:lvl1pPr>
          </a:lstStyle>
          <a:p>
            <a:r>
              <a:rPr lang="en-GB"/>
              <a:t>Software Design</a:t>
            </a:r>
          </a:p>
        </p:txBody>
      </p:sp>
      <p:sp>
        <p:nvSpPr>
          <p:cNvPr id="2055" name="Rectangle 7"/>
          <p:cNvSpPr>
            <a:spLocks noGrp="1" noChangeArrowheads="1"/>
          </p:cNvSpPr>
          <p:nvPr>
            <p:ph type="sldNum" sz="quarter" idx="5"/>
          </p:nvPr>
        </p:nvSpPr>
        <p:spPr bwMode="auto">
          <a:xfrm>
            <a:off x="5787868" y="6752428"/>
            <a:ext cx="4469632" cy="353479"/>
          </a:xfrm>
          <a:prstGeom prst="rect">
            <a:avLst/>
          </a:prstGeom>
          <a:noFill/>
          <a:ln w="9525">
            <a:noFill/>
            <a:miter lim="800000"/>
            <a:headEnd/>
            <a:tailEnd/>
          </a:ln>
          <a:effectLst/>
        </p:spPr>
        <p:txBody>
          <a:bodyPr vert="horz" wrap="square" lIns="19831" tIns="0" rIns="19831" bIns="0" numCol="1" anchor="b" anchorCtr="0" compatLnSpc="1">
            <a:prstTxWarp prst="textNoShape">
              <a:avLst/>
            </a:prstTxWarp>
          </a:bodyPr>
          <a:lstStyle>
            <a:lvl1pPr algn="r" defTabSz="874713">
              <a:lnSpc>
                <a:spcPct val="100000"/>
              </a:lnSpc>
              <a:spcBef>
                <a:spcPct val="0"/>
              </a:spcBef>
              <a:buClrTx/>
              <a:buSzTx/>
              <a:buFontTx/>
              <a:buNone/>
              <a:defRPr sz="1000" b="0" i="1">
                <a:solidFill>
                  <a:schemeClr val="tx1"/>
                </a:solidFill>
              </a:defRPr>
            </a:lvl1pPr>
          </a:lstStyle>
          <a:p>
            <a:fld id="{184B1287-2518-4B49-9A91-DCDDD3212303}" type="slidenum">
              <a:rPr lang="en-GB"/>
              <a:pPr/>
              <a:t>‹#›</a:t>
            </a:fld>
            <a:endParaRPr lang="en-GB"/>
          </a:p>
        </p:txBody>
      </p:sp>
    </p:spTree>
  </p:cSld>
  <p:clrMap bg1="lt1" tx1="dk1" bg2="lt2" tx2="dk2" accent1="accent1" accent2="accent2" accent3="accent3" accent4="accent4" accent5="accent5" accent6="accent6" hlink="hlink" folHlink="folHlink"/>
  <p:hf hdr="0" dt="0"/>
  <p:notesStyle>
    <a:lvl1pPr algn="l" defTabSz="839788" rtl="0" eaLnBrk="0" fontAlgn="base" hangingPunct="0">
      <a:spcBef>
        <a:spcPct val="30000"/>
      </a:spcBef>
      <a:spcAft>
        <a:spcPct val="0"/>
      </a:spcAft>
      <a:defRPr sz="1200" kern="1200">
        <a:solidFill>
          <a:schemeClr val="tx1"/>
        </a:solidFill>
        <a:latin typeface="Arial" charset="0"/>
        <a:ea typeface="+mn-ea"/>
        <a:cs typeface="+mn-cs"/>
      </a:defRPr>
    </a:lvl1pPr>
    <a:lvl2pPr marL="439738" algn="l" defTabSz="839788" rtl="0" eaLnBrk="0" fontAlgn="base" hangingPunct="0">
      <a:spcBef>
        <a:spcPct val="30000"/>
      </a:spcBef>
      <a:spcAft>
        <a:spcPct val="0"/>
      </a:spcAft>
      <a:defRPr sz="1200" kern="1200">
        <a:solidFill>
          <a:schemeClr val="tx1"/>
        </a:solidFill>
        <a:latin typeface="Arial" charset="0"/>
        <a:ea typeface="+mn-ea"/>
        <a:cs typeface="+mn-cs"/>
      </a:defRPr>
    </a:lvl2pPr>
    <a:lvl3pPr marL="874713" algn="l" defTabSz="839788" rtl="0" eaLnBrk="0" fontAlgn="base" hangingPunct="0">
      <a:spcBef>
        <a:spcPct val="30000"/>
      </a:spcBef>
      <a:spcAft>
        <a:spcPct val="0"/>
      </a:spcAft>
      <a:defRPr sz="1200" kern="1200">
        <a:solidFill>
          <a:schemeClr val="tx1"/>
        </a:solidFill>
        <a:latin typeface="Arial" charset="0"/>
        <a:ea typeface="+mn-ea"/>
        <a:cs typeface="+mn-cs"/>
      </a:defRPr>
    </a:lvl3pPr>
    <a:lvl4pPr marL="1316038" algn="l" defTabSz="839788" rtl="0" eaLnBrk="0" fontAlgn="base" hangingPunct="0">
      <a:spcBef>
        <a:spcPct val="30000"/>
      </a:spcBef>
      <a:spcAft>
        <a:spcPct val="0"/>
      </a:spcAft>
      <a:defRPr sz="1200" kern="1200">
        <a:solidFill>
          <a:schemeClr val="tx1"/>
        </a:solidFill>
        <a:latin typeface="Arial" charset="0"/>
        <a:ea typeface="+mn-ea"/>
        <a:cs typeface="+mn-cs"/>
      </a:defRPr>
    </a:lvl4pPr>
    <a:lvl5pPr marL="1752600" algn="l" defTabSz="839788"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ftr" sz="quarter" idx="4"/>
          </p:nvPr>
        </p:nvSpPr>
        <p:spPr>
          <a:ln/>
        </p:spPr>
        <p:txBody>
          <a:bodyPr/>
          <a:lstStyle/>
          <a:p>
            <a:r>
              <a:rPr lang="en-GB"/>
              <a:t>Software Design</a:t>
            </a:r>
          </a:p>
        </p:txBody>
      </p:sp>
      <p:sp>
        <p:nvSpPr>
          <p:cNvPr id="5" name="Rectangle 7"/>
          <p:cNvSpPr>
            <a:spLocks noGrp="1" noChangeArrowheads="1"/>
          </p:cNvSpPr>
          <p:nvPr>
            <p:ph type="sldNum" sz="quarter" idx="5"/>
          </p:nvPr>
        </p:nvSpPr>
        <p:spPr>
          <a:ln/>
        </p:spPr>
        <p:txBody>
          <a:bodyPr/>
          <a:lstStyle/>
          <a:p>
            <a:fld id="{61332B68-1E3F-4017-AAFB-389FE8DE9236}" type="slidenum">
              <a:rPr lang="en-GB"/>
              <a:pPr/>
              <a:t>47</a:t>
            </a:fld>
            <a:endParaRPr lang="en-GB"/>
          </a:p>
        </p:txBody>
      </p:sp>
      <p:sp>
        <p:nvSpPr>
          <p:cNvPr id="625666" name="Rectangle 2"/>
          <p:cNvSpPr>
            <a:spLocks noGrp="1" noRot="1" noChangeAspect="1" noChangeArrowheads="1"/>
          </p:cNvSpPr>
          <p:nvPr>
            <p:ph type="sldImg"/>
          </p:nvPr>
        </p:nvSpPr>
        <p:spPr bwMode="auto">
          <a:xfrm>
            <a:off x="3484563" y="709613"/>
            <a:ext cx="3265487" cy="2262187"/>
          </a:xfrm>
          <a:prstGeom prst="rect">
            <a:avLst/>
          </a:prstGeom>
          <a:solidFill>
            <a:srgbClr val="FFFFFF"/>
          </a:solidFill>
          <a:ln>
            <a:solidFill>
              <a:srgbClr val="000000"/>
            </a:solidFill>
            <a:miter lim="800000"/>
            <a:headEnd/>
            <a:tailEnd/>
          </a:ln>
        </p:spPr>
      </p:sp>
      <p:sp>
        <p:nvSpPr>
          <p:cNvPr id="625667" name="Rectangle 3"/>
          <p:cNvSpPr>
            <a:spLocks noGrp="1" noChangeArrowheads="1"/>
          </p:cNvSpPr>
          <p:nvPr>
            <p:ph type="body" idx="1"/>
          </p:nvPr>
        </p:nvSpPr>
        <p:spPr bwMode="auto">
          <a:xfrm>
            <a:off x="686580" y="3075593"/>
            <a:ext cx="8870608" cy="912877"/>
          </a:xfrm>
          <a:prstGeom prst="rect">
            <a:avLst/>
          </a:prstGeom>
          <a:solidFill>
            <a:srgbClr val="FFFFFF"/>
          </a:solidFill>
          <a:ln>
            <a:solidFill>
              <a:srgbClr val="000000"/>
            </a:solidFill>
            <a:miter lim="800000"/>
            <a:headEnd/>
            <a:tailEnd/>
          </a:ln>
        </p:spPr>
        <p:txBody>
          <a:bodyPr lIns="95190" tIns="47595" rIns="95190" bIns="47595"/>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ftr" sz="quarter" idx="4"/>
          </p:nvPr>
        </p:nvSpPr>
        <p:spPr>
          <a:ln/>
        </p:spPr>
        <p:txBody>
          <a:bodyPr/>
          <a:lstStyle/>
          <a:p>
            <a:r>
              <a:rPr lang="en-GB"/>
              <a:t>Software Design</a:t>
            </a:r>
          </a:p>
        </p:txBody>
      </p:sp>
      <p:sp>
        <p:nvSpPr>
          <p:cNvPr id="5" name="Rectangle 7"/>
          <p:cNvSpPr>
            <a:spLocks noGrp="1" noChangeArrowheads="1"/>
          </p:cNvSpPr>
          <p:nvPr>
            <p:ph type="sldNum" sz="quarter" idx="5"/>
          </p:nvPr>
        </p:nvSpPr>
        <p:spPr>
          <a:ln/>
        </p:spPr>
        <p:txBody>
          <a:bodyPr/>
          <a:lstStyle/>
          <a:p>
            <a:fld id="{61332B68-1E3F-4017-AAFB-389FE8DE9236}" type="slidenum">
              <a:rPr lang="en-GB"/>
              <a:pPr/>
              <a:t>48</a:t>
            </a:fld>
            <a:endParaRPr lang="en-GB"/>
          </a:p>
        </p:txBody>
      </p:sp>
      <p:sp>
        <p:nvSpPr>
          <p:cNvPr id="625666" name="Rectangle 2"/>
          <p:cNvSpPr>
            <a:spLocks noGrp="1" noRot="1" noChangeAspect="1" noChangeArrowheads="1"/>
          </p:cNvSpPr>
          <p:nvPr>
            <p:ph type="sldImg"/>
          </p:nvPr>
        </p:nvSpPr>
        <p:spPr bwMode="auto">
          <a:xfrm>
            <a:off x="3484563" y="709613"/>
            <a:ext cx="3265487" cy="2262187"/>
          </a:xfrm>
          <a:prstGeom prst="rect">
            <a:avLst/>
          </a:prstGeom>
          <a:solidFill>
            <a:srgbClr val="FFFFFF"/>
          </a:solidFill>
          <a:ln>
            <a:solidFill>
              <a:srgbClr val="000000"/>
            </a:solidFill>
            <a:miter lim="800000"/>
            <a:headEnd/>
            <a:tailEnd/>
          </a:ln>
        </p:spPr>
      </p:sp>
      <p:sp>
        <p:nvSpPr>
          <p:cNvPr id="625667" name="Rectangle 3"/>
          <p:cNvSpPr>
            <a:spLocks noGrp="1" noChangeArrowheads="1"/>
          </p:cNvSpPr>
          <p:nvPr>
            <p:ph type="body" idx="1"/>
          </p:nvPr>
        </p:nvSpPr>
        <p:spPr bwMode="auto">
          <a:xfrm>
            <a:off x="686580" y="3075593"/>
            <a:ext cx="8870608" cy="912877"/>
          </a:xfrm>
          <a:prstGeom prst="rect">
            <a:avLst/>
          </a:prstGeom>
          <a:solidFill>
            <a:srgbClr val="FFFFFF"/>
          </a:solidFill>
          <a:ln>
            <a:solidFill>
              <a:srgbClr val="000000"/>
            </a:solidFill>
            <a:miter lim="800000"/>
            <a:headEnd/>
            <a:tailEnd/>
          </a:ln>
        </p:spPr>
        <p:txBody>
          <a:bodyPr lIns="95190" tIns="47595" rIns="95190" bIns="47595"/>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ftr" sz="quarter" idx="4"/>
          </p:nvPr>
        </p:nvSpPr>
        <p:spPr>
          <a:ln/>
        </p:spPr>
        <p:txBody>
          <a:bodyPr/>
          <a:lstStyle/>
          <a:p>
            <a:pPr>
              <a:buClr>
                <a:srgbClr val="EEECE1"/>
              </a:buClr>
            </a:pPr>
            <a:r>
              <a:rPr lang="en-GB">
                <a:solidFill>
                  <a:srgbClr val="EEECE1"/>
                </a:solidFill>
              </a:rPr>
              <a:t>Software Design</a:t>
            </a:r>
          </a:p>
        </p:txBody>
      </p:sp>
      <p:sp>
        <p:nvSpPr>
          <p:cNvPr id="5" name="Rectangle 7"/>
          <p:cNvSpPr>
            <a:spLocks noGrp="1" noChangeArrowheads="1"/>
          </p:cNvSpPr>
          <p:nvPr>
            <p:ph type="sldNum" sz="quarter" idx="5"/>
          </p:nvPr>
        </p:nvSpPr>
        <p:spPr>
          <a:ln/>
        </p:spPr>
        <p:txBody>
          <a:bodyPr/>
          <a:lstStyle/>
          <a:p>
            <a:pPr>
              <a:buClr>
                <a:srgbClr val="EEECE1"/>
              </a:buClr>
            </a:pPr>
            <a:fld id="{CCCF20EB-1F16-400D-976A-790682DCCCEB}" type="slidenum">
              <a:rPr lang="en-GB">
                <a:solidFill>
                  <a:srgbClr val="EEECE1"/>
                </a:solidFill>
              </a:rPr>
              <a:pPr>
                <a:buClr>
                  <a:srgbClr val="EEECE1"/>
                </a:buClr>
              </a:pPr>
              <a:t>72</a:t>
            </a:fld>
            <a:endParaRPr lang="en-GB">
              <a:solidFill>
                <a:srgbClr val="EEECE1"/>
              </a:solidFill>
            </a:endParaRPr>
          </a:p>
        </p:txBody>
      </p:sp>
      <p:sp>
        <p:nvSpPr>
          <p:cNvPr id="627714" name="Rectangle 2"/>
          <p:cNvSpPr>
            <a:spLocks noGrp="1" noRot="1" noChangeAspect="1" noChangeArrowheads="1"/>
          </p:cNvSpPr>
          <p:nvPr>
            <p:ph type="sldImg"/>
          </p:nvPr>
        </p:nvSpPr>
        <p:spPr bwMode="auto">
          <a:xfrm>
            <a:off x="3484563" y="709613"/>
            <a:ext cx="3265487" cy="2262187"/>
          </a:xfrm>
          <a:prstGeom prst="rect">
            <a:avLst/>
          </a:prstGeom>
          <a:solidFill>
            <a:srgbClr val="FFFFFF"/>
          </a:solidFill>
          <a:ln>
            <a:solidFill>
              <a:srgbClr val="000000"/>
            </a:solidFill>
            <a:miter lim="800000"/>
            <a:headEnd/>
            <a:tailEnd/>
          </a:ln>
        </p:spPr>
      </p:sp>
      <p:sp>
        <p:nvSpPr>
          <p:cNvPr id="627715" name="Rectangle 3"/>
          <p:cNvSpPr>
            <a:spLocks noGrp="1" noChangeArrowheads="1"/>
          </p:cNvSpPr>
          <p:nvPr>
            <p:ph type="body" idx="1"/>
          </p:nvPr>
        </p:nvSpPr>
        <p:spPr bwMode="auto">
          <a:xfrm>
            <a:off x="686580" y="3075593"/>
            <a:ext cx="8870608" cy="912877"/>
          </a:xfrm>
          <a:prstGeom prst="rect">
            <a:avLst/>
          </a:prstGeom>
          <a:solidFill>
            <a:srgbClr val="FFFFFF"/>
          </a:solidFill>
          <a:ln>
            <a:solidFill>
              <a:srgbClr val="000000"/>
            </a:solidFill>
            <a:miter lim="800000"/>
            <a:headEnd/>
            <a:tailEnd/>
          </a:ln>
        </p:spPr>
        <p:txBody>
          <a:bodyPr lIns="95190" tIns="47595" rIns="95190" bIns="47595"/>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ftr" sz="quarter" idx="4"/>
          </p:nvPr>
        </p:nvSpPr>
        <p:spPr>
          <a:ln/>
        </p:spPr>
        <p:txBody>
          <a:bodyPr/>
          <a:lstStyle/>
          <a:p>
            <a:pPr>
              <a:buClr>
                <a:srgbClr val="EEECE1"/>
              </a:buClr>
            </a:pPr>
            <a:r>
              <a:rPr lang="en-GB">
                <a:solidFill>
                  <a:srgbClr val="EEECE1"/>
                </a:solidFill>
              </a:rPr>
              <a:t>Software Design</a:t>
            </a:r>
          </a:p>
        </p:txBody>
      </p:sp>
      <p:sp>
        <p:nvSpPr>
          <p:cNvPr id="5" name="Rectangle 7"/>
          <p:cNvSpPr>
            <a:spLocks noGrp="1" noChangeArrowheads="1"/>
          </p:cNvSpPr>
          <p:nvPr>
            <p:ph type="sldNum" sz="quarter" idx="5"/>
          </p:nvPr>
        </p:nvSpPr>
        <p:spPr>
          <a:ln/>
        </p:spPr>
        <p:txBody>
          <a:bodyPr/>
          <a:lstStyle/>
          <a:p>
            <a:pPr>
              <a:buClr>
                <a:srgbClr val="EEECE1"/>
              </a:buClr>
            </a:pPr>
            <a:fld id="{7F202859-C0B8-46C3-8B57-E5D4C654E574}" type="slidenum">
              <a:rPr lang="en-GB">
                <a:solidFill>
                  <a:srgbClr val="EEECE1"/>
                </a:solidFill>
              </a:rPr>
              <a:pPr>
                <a:buClr>
                  <a:srgbClr val="EEECE1"/>
                </a:buClr>
              </a:pPr>
              <a:t>73</a:t>
            </a:fld>
            <a:endParaRPr lang="en-GB">
              <a:solidFill>
                <a:srgbClr val="EEECE1"/>
              </a:solidFill>
            </a:endParaRPr>
          </a:p>
        </p:txBody>
      </p:sp>
      <p:sp>
        <p:nvSpPr>
          <p:cNvPr id="629762" name="Rectangle 2"/>
          <p:cNvSpPr>
            <a:spLocks noGrp="1" noRot="1" noChangeAspect="1" noChangeArrowheads="1"/>
          </p:cNvSpPr>
          <p:nvPr>
            <p:ph type="sldImg"/>
          </p:nvPr>
        </p:nvSpPr>
        <p:spPr bwMode="auto">
          <a:xfrm>
            <a:off x="3484563" y="709613"/>
            <a:ext cx="3265487" cy="2262187"/>
          </a:xfrm>
          <a:prstGeom prst="rect">
            <a:avLst/>
          </a:prstGeom>
          <a:solidFill>
            <a:srgbClr val="FFFFFF"/>
          </a:solidFill>
          <a:ln>
            <a:solidFill>
              <a:srgbClr val="000000"/>
            </a:solidFill>
            <a:miter lim="800000"/>
            <a:headEnd/>
            <a:tailEnd/>
          </a:ln>
        </p:spPr>
      </p:sp>
      <p:sp>
        <p:nvSpPr>
          <p:cNvPr id="629763" name="Rectangle 3"/>
          <p:cNvSpPr>
            <a:spLocks noGrp="1" noChangeArrowheads="1"/>
          </p:cNvSpPr>
          <p:nvPr>
            <p:ph type="body" idx="1"/>
          </p:nvPr>
        </p:nvSpPr>
        <p:spPr bwMode="auto">
          <a:xfrm>
            <a:off x="686580" y="3075593"/>
            <a:ext cx="8870608" cy="912877"/>
          </a:xfrm>
          <a:prstGeom prst="rect">
            <a:avLst/>
          </a:prstGeom>
          <a:solidFill>
            <a:srgbClr val="FFFFFF"/>
          </a:solidFill>
          <a:ln>
            <a:solidFill>
              <a:srgbClr val="000000"/>
            </a:solidFill>
            <a:miter lim="800000"/>
            <a:headEnd/>
            <a:tailEnd/>
          </a:ln>
        </p:spPr>
        <p:txBody>
          <a:bodyPr lIns="95190" tIns="47595" rIns="95190" bIns="47595"/>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ftr" sz="quarter" idx="4"/>
          </p:nvPr>
        </p:nvSpPr>
        <p:spPr>
          <a:ln/>
        </p:spPr>
        <p:txBody>
          <a:bodyPr/>
          <a:lstStyle/>
          <a:p>
            <a:pPr>
              <a:buClr>
                <a:srgbClr val="EEECE1"/>
              </a:buClr>
            </a:pPr>
            <a:r>
              <a:rPr lang="en-GB">
                <a:solidFill>
                  <a:srgbClr val="EEECE1"/>
                </a:solidFill>
              </a:rPr>
              <a:t>Software Design</a:t>
            </a:r>
          </a:p>
        </p:txBody>
      </p:sp>
      <p:sp>
        <p:nvSpPr>
          <p:cNvPr id="5" name="Rectangle 7"/>
          <p:cNvSpPr>
            <a:spLocks noGrp="1" noChangeArrowheads="1"/>
          </p:cNvSpPr>
          <p:nvPr>
            <p:ph type="sldNum" sz="quarter" idx="5"/>
          </p:nvPr>
        </p:nvSpPr>
        <p:spPr>
          <a:ln/>
        </p:spPr>
        <p:txBody>
          <a:bodyPr/>
          <a:lstStyle/>
          <a:p>
            <a:pPr>
              <a:buClr>
                <a:srgbClr val="EEECE1"/>
              </a:buClr>
            </a:pPr>
            <a:fld id="{9E733FD8-8919-4F51-A333-37507932ECF9}" type="slidenum">
              <a:rPr lang="en-GB">
                <a:solidFill>
                  <a:srgbClr val="EEECE1"/>
                </a:solidFill>
              </a:rPr>
              <a:pPr>
                <a:buClr>
                  <a:srgbClr val="EEECE1"/>
                </a:buClr>
              </a:pPr>
              <a:t>74</a:t>
            </a:fld>
            <a:endParaRPr lang="en-GB">
              <a:solidFill>
                <a:srgbClr val="EEECE1"/>
              </a:solidFill>
            </a:endParaRPr>
          </a:p>
        </p:txBody>
      </p:sp>
      <p:sp>
        <p:nvSpPr>
          <p:cNvPr id="631810" name="Rectangle 2"/>
          <p:cNvSpPr>
            <a:spLocks noGrp="1" noRot="1" noChangeAspect="1" noChangeArrowheads="1"/>
          </p:cNvSpPr>
          <p:nvPr>
            <p:ph type="sldImg"/>
          </p:nvPr>
        </p:nvSpPr>
        <p:spPr bwMode="auto">
          <a:xfrm>
            <a:off x="3484563" y="709613"/>
            <a:ext cx="3265487" cy="2262187"/>
          </a:xfrm>
          <a:prstGeom prst="rect">
            <a:avLst/>
          </a:prstGeom>
          <a:solidFill>
            <a:srgbClr val="FFFFFF"/>
          </a:solidFill>
          <a:ln>
            <a:solidFill>
              <a:srgbClr val="000000"/>
            </a:solidFill>
            <a:miter lim="800000"/>
            <a:headEnd/>
            <a:tailEnd/>
          </a:ln>
        </p:spPr>
      </p:sp>
      <p:sp>
        <p:nvSpPr>
          <p:cNvPr id="631811" name="Rectangle 3"/>
          <p:cNvSpPr>
            <a:spLocks noGrp="1" noChangeArrowheads="1"/>
          </p:cNvSpPr>
          <p:nvPr>
            <p:ph type="body" idx="1"/>
          </p:nvPr>
        </p:nvSpPr>
        <p:spPr bwMode="auto">
          <a:xfrm>
            <a:off x="686580" y="3075593"/>
            <a:ext cx="8870608" cy="912877"/>
          </a:xfrm>
          <a:prstGeom prst="rect">
            <a:avLst/>
          </a:prstGeom>
          <a:solidFill>
            <a:srgbClr val="FFFFFF"/>
          </a:solidFill>
          <a:ln>
            <a:solidFill>
              <a:srgbClr val="000000"/>
            </a:solidFill>
            <a:miter lim="800000"/>
            <a:headEnd/>
            <a:tailEnd/>
          </a:ln>
        </p:spPr>
        <p:txBody>
          <a:bodyPr lIns="95190" tIns="47595" rIns="95190" bIns="47595"/>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ftr" sz="quarter" idx="4"/>
          </p:nvPr>
        </p:nvSpPr>
        <p:spPr>
          <a:ln/>
        </p:spPr>
        <p:txBody>
          <a:bodyPr/>
          <a:lstStyle/>
          <a:p>
            <a:pPr>
              <a:buClr>
                <a:srgbClr val="EEECE1"/>
              </a:buClr>
            </a:pPr>
            <a:r>
              <a:rPr lang="en-GB">
                <a:solidFill>
                  <a:srgbClr val="EEECE1"/>
                </a:solidFill>
              </a:rPr>
              <a:t>Software Design</a:t>
            </a:r>
          </a:p>
        </p:txBody>
      </p:sp>
      <p:sp>
        <p:nvSpPr>
          <p:cNvPr id="5" name="Rectangle 7"/>
          <p:cNvSpPr>
            <a:spLocks noGrp="1" noChangeArrowheads="1"/>
          </p:cNvSpPr>
          <p:nvPr>
            <p:ph type="sldNum" sz="quarter" idx="5"/>
          </p:nvPr>
        </p:nvSpPr>
        <p:spPr>
          <a:ln/>
        </p:spPr>
        <p:txBody>
          <a:bodyPr/>
          <a:lstStyle/>
          <a:p>
            <a:pPr>
              <a:buClr>
                <a:srgbClr val="EEECE1"/>
              </a:buClr>
            </a:pPr>
            <a:fld id="{4CE31B3E-4CED-414B-B5DE-64E533712B58}" type="slidenum">
              <a:rPr lang="en-GB">
                <a:solidFill>
                  <a:srgbClr val="EEECE1"/>
                </a:solidFill>
              </a:rPr>
              <a:pPr>
                <a:buClr>
                  <a:srgbClr val="EEECE1"/>
                </a:buClr>
              </a:pPr>
              <a:t>75</a:t>
            </a:fld>
            <a:endParaRPr lang="en-GB">
              <a:solidFill>
                <a:srgbClr val="EEECE1"/>
              </a:solidFill>
            </a:endParaRPr>
          </a:p>
        </p:txBody>
      </p:sp>
      <p:sp>
        <p:nvSpPr>
          <p:cNvPr id="633858" name="Rectangle 2"/>
          <p:cNvSpPr>
            <a:spLocks noGrp="1" noRot="1" noChangeAspect="1" noChangeArrowheads="1"/>
          </p:cNvSpPr>
          <p:nvPr>
            <p:ph type="sldImg"/>
          </p:nvPr>
        </p:nvSpPr>
        <p:spPr bwMode="auto">
          <a:xfrm>
            <a:off x="3484563" y="709613"/>
            <a:ext cx="3265487" cy="2262187"/>
          </a:xfrm>
          <a:prstGeom prst="rect">
            <a:avLst/>
          </a:prstGeom>
          <a:solidFill>
            <a:srgbClr val="FFFFFF"/>
          </a:solidFill>
          <a:ln>
            <a:solidFill>
              <a:srgbClr val="000000"/>
            </a:solidFill>
            <a:miter lim="800000"/>
            <a:headEnd/>
            <a:tailEnd/>
          </a:ln>
        </p:spPr>
      </p:sp>
      <p:sp>
        <p:nvSpPr>
          <p:cNvPr id="633859" name="Rectangle 3"/>
          <p:cNvSpPr>
            <a:spLocks noGrp="1" noChangeArrowheads="1"/>
          </p:cNvSpPr>
          <p:nvPr>
            <p:ph type="body" idx="1"/>
          </p:nvPr>
        </p:nvSpPr>
        <p:spPr bwMode="auto">
          <a:xfrm>
            <a:off x="686580" y="3075593"/>
            <a:ext cx="8870608" cy="912877"/>
          </a:xfrm>
          <a:prstGeom prst="rect">
            <a:avLst/>
          </a:prstGeom>
          <a:solidFill>
            <a:srgbClr val="FFFFFF"/>
          </a:solidFill>
          <a:ln>
            <a:solidFill>
              <a:srgbClr val="000000"/>
            </a:solidFill>
            <a:miter lim="800000"/>
            <a:headEnd/>
            <a:tailEnd/>
          </a:ln>
        </p:spPr>
        <p:txBody>
          <a:bodyPr lIns="95190" tIns="47595" rIns="95190" bIns="47595"/>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sp>
        <p:nvSpPr>
          <p:cNvPr id="3075" name="Rectangle 3"/>
          <p:cNvSpPr>
            <a:spLocks noGrp="1" noChangeArrowheads="1"/>
          </p:cNvSpPr>
          <p:nvPr>
            <p:ph type="ctrTitle" sz="quarter"/>
          </p:nvPr>
        </p:nvSpPr>
        <p:spPr>
          <a:xfrm>
            <a:off x="412750" y="381000"/>
            <a:ext cx="9112250" cy="3048000"/>
          </a:xfrm>
        </p:spPr>
        <p:txBody>
          <a:bodyPr/>
          <a:lstStyle>
            <a:lvl1pPr>
              <a:defRPr sz="5400"/>
            </a:lvl1pPr>
          </a:lstStyle>
          <a:p>
            <a:r>
              <a:rPr lang="en-US"/>
              <a:t>Click to edit Master title style</a:t>
            </a:r>
          </a:p>
        </p:txBody>
      </p:sp>
      <p:sp>
        <p:nvSpPr>
          <p:cNvPr id="3076" name="Rectangle 4"/>
          <p:cNvSpPr>
            <a:spLocks noGrp="1" noChangeArrowheads="1"/>
          </p:cNvSpPr>
          <p:nvPr>
            <p:ph type="subTitle" sz="quarter" idx="1"/>
          </p:nvPr>
        </p:nvSpPr>
        <p:spPr>
          <a:xfrm>
            <a:off x="412750" y="3886200"/>
            <a:ext cx="9112250" cy="2743200"/>
          </a:xfrm>
        </p:spPr>
        <p:txBody>
          <a:bodyPr/>
          <a:lstStyle>
            <a:lvl1pPr marL="0" indent="0">
              <a:buFont typeface="Wingdings" pitchFamily="2" charset="2"/>
              <a:buNone/>
              <a:defRPr/>
            </a:lvl1pPr>
          </a:lstStyle>
          <a:p>
            <a:r>
              <a:rPr lang="en-US"/>
              <a:t>Click to edit Master subtitle style</a:t>
            </a:r>
          </a:p>
        </p:txBody>
      </p:sp>
      <p:sp>
        <p:nvSpPr>
          <p:cNvPr id="3077" name="Rectangle 5"/>
          <p:cNvSpPr>
            <a:spLocks noGrp="1" noChangeArrowheads="1"/>
          </p:cNvSpPr>
          <p:nvPr>
            <p:ph type="dt" sz="quarter" idx="2"/>
          </p:nvPr>
        </p:nvSpPr>
        <p:spPr>
          <a:xfrm>
            <a:off x="412750" y="6172200"/>
            <a:ext cx="2062163" cy="457200"/>
          </a:xfrm>
        </p:spPr>
        <p:txBody>
          <a:bodyPr/>
          <a:lstStyle>
            <a:lvl1pPr>
              <a:defRPr/>
            </a:lvl1pPr>
          </a:lstStyle>
          <a:p>
            <a:endParaRPr lang="en-GB"/>
          </a:p>
        </p:txBody>
      </p:sp>
      <p:sp>
        <p:nvSpPr>
          <p:cNvPr id="3078" name="Rectangle 6"/>
          <p:cNvSpPr>
            <a:spLocks noGrp="1" noChangeArrowheads="1"/>
          </p:cNvSpPr>
          <p:nvPr>
            <p:ph type="ftr" sz="quarter" idx="3"/>
          </p:nvPr>
        </p:nvSpPr>
        <p:spPr>
          <a:xfrm>
            <a:off x="3400425" y="6172200"/>
            <a:ext cx="3136900" cy="457200"/>
          </a:xfrm>
        </p:spPr>
        <p:txBody>
          <a:bodyPr/>
          <a:lstStyle>
            <a:lvl1pPr>
              <a:defRPr/>
            </a:lvl1pPr>
          </a:lstStyle>
          <a:p>
            <a:r>
              <a:rPr lang="en-GB"/>
              <a:t>1.11</a:t>
            </a:r>
          </a:p>
        </p:txBody>
      </p:sp>
      <p:sp>
        <p:nvSpPr>
          <p:cNvPr id="3079" name="Rectangle 7"/>
          <p:cNvSpPr>
            <a:spLocks noGrp="1" noChangeArrowheads="1"/>
          </p:cNvSpPr>
          <p:nvPr>
            <p:ph type="sldNum" sz="quarter" idx="4"/>
          </p:nvPr>
        </p:nvSpPr>
        <p:spPr>
          <a:xfrm>
            <a:off x="7462838" y="6172200"/>
            <a:ext cx="2062162" cy="457200"/>
          </a:xfrm>
        </p:spPr>
        <p:txBody>
          <a:bodyPr/>
          <a:lstStyle>
            <a:lvl1pPr>
              <a:defRPr/>
            </a:lvl1pPr>
          </a:lstStyle>
          <a:p>
            <a:fld id="{85F346F6-0AF9-4591-86BA-A255D7AE8FA8}" type="slidenum">
              <a:rPr lang="en-GB"/>
              <a:pPr/>
              <a:t>‹#›</a:t>
            </a:fld>
            <a:endParaRPr lang="en-GB"/>
          </a:p>
        </p:txBody>
      </p:sp>
      <p:grpSp>
        <p:nvGrpSpPr>
          <p:cNvPr id="3081" name="Group 9"/>
          <p:cNvGrpSpPr>
            <a:grpSpLocks/>
          </p:cNvGrpSpPr>
          <p:nvPr userDrawn="1"/>
        </p:nvGrpSpPr>
        <p:grpSpPr bwMode="auto">
          <a:xfrm>
            <a:off x="0" y="3355975"/>
            <a:ext cx="9902825" cy="74613"/>
            <a:chOff x="0" y="866"/>
            <a:chExt cx="6238" cy="46"/>
          </a:xfrm>
        </p:grpSpPr>
        <p:sp>
          <p:nvSpPr>
            <p:cNvPr id="3082" name="Rectangle 10"/>
            <p:cNvSpPr>
              <a:spLocks noChangeArrowheads="1"/>
            </p:cNvSpPr>
            <p:nvPr userDrawn="1"/>
          </p:nvSpPr>
          <p:spPr bwMode="auto">
            <a:xfrm>
              <a:off x="0" y="866"/>
              <a:ext cx="3121" cy="46"/>
            </a:xfrm>
            <a:prstGeom prst="rect">
              <a:avLst/>
            </a:prstGeom>
            <a:solidFill>
              <a:schemeClr val="tx2"/>
            </a:solidFill>
            <a:ln w="12700">
              <a:noFill/>
              <a:miter lim="800000"/>
              <a:headEnd type="none" w="sm" len="sm"/>
              <a:tailEnd type="none" w="sm" len="sm"/>
            </a:ln>
            <a:effectLst/>
          </p:spPr>
          <p:txBody>
            <a:bodyPr wrap="none" anchor="ctr"/>
            <a:lstStyle/>
            <a:p>
              <a:endParaRPr lang="en-US"/>
            </a:p>
          </p:txBody>
        </p:sp>
        <p:sp>
          <p:nvSpPr>
            <p:cNvPr id="3083" name="Rectangle 11"/>
            <p:cNvSpPr>
              <a:spLocks noChangeArrowheads="1"/>
            </p:cNvSpPr>
            <p:nvPr userDrawn="1"/>
          </p:nvSpPr>
          <p:spPr bwMode="auto">
            <a:xfrm>
              <a:off x="3117" y="866"/>
              <a:ext cx="3121" cy="46"/>
            </a:xfrm>
            <a:prstGeom prst="rect">
              <a:avLst/>
            </a:prstGeom>
            <a:gradFill rotWithShape="0">
              <a:gsLst>
                <a:gs pos="0">
                  <a:schemeClr val="tx2"/>
                </a:gs>
                <a:gs pos="100000">
                  <a:srgbClr val="FFFFFF"/>
                </a:gs>
              </a:gsLst>
              <a:lin ang="0" scaled="1"/>
            </a:gradFill>
            <a:ln w="12700">
              <a:noFill/>
              <a:miter lim="800000"/>
              <a:headEnd type="none" w="sm" len="sm"/>
              <a:tailEnd type="none" w="sm" len="sm"/>
            </a:ln>
            <a:effectLst/>
          </p:spPr>
          <p:txBody>
            <a:bodyPr wrap="none" anchor="ctr"/>
            <a:lstStyle/>
            <a:p>
              <a:endParaRPr lang="en-US"/>
            </a:p>
          </p:txBody>
        </p:sp>
      </p:gr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r>
              <a:rPr lang="en-GB"/>
              <a:t>1.11</a:t>
            </a:r>
          </a:p>
        </p:txBody>
      </p:sp>
      <p:sp>
        <p:nvSpPr>
          <p:cNvPr id="6" name="Slide Number Placeholder 5"/>
          <p:cNvSpPr>
            <a:spLocks noGrp="1"/>
          </p:cNvSpPr>
          <p:nvPr>
            <p:ph type="sldNum" sz="quarter" idx="12"/>
          </p:nvPr>
        </p:nvSpPr>
        <p:spPr/>
        <p:txBody>
          <a:bodyPr/>
          <a:lstStyle>
            <a:lvl1pPr>
              <a:defRPr/>
            </a:lvl1pPr>
          </a:lstStyle>
          <a:p>
            <a:fld id="{1A728F78-644F-4931-AE35-177BD4643AB2}" type="slidenum">
              <a:rPr lang="en-GB"/>
              <a:pPr/>
              <a:t>‹#›</a:t>
            </a:fld>
            <a:endParaRPr lang="en-GB"/>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266700"/>
            <a:ext cx="2266950" cy="63627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1000" y="266700"/>
            <a:ext cx="6648450" cy="63627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r>
              <a:rPr lang="en-GB"/>
              <a:t>1.11</a:t>
            </a:r>
          </a:p>
        </p:txBody>
      </p:sp>
      <p:sp>
        <p:nvSpPr>
          <p:cNvPr id="6" name="Slide Number Placeholder 5"/>
          <p:cNvSpPr>
            <a:spLocks noGrp="1"/>
          </p:cNvSpPr>
          <p:nvPr>
            <p:ph type="sldNum" sz="quarter" idx="12"/>
          </p:nvPr>
        </p:nvSpPr>
        <p:spPr/>
        <p:txBody>
          <a:bodyPr/>
          <a:lstStyle>
            <a:lvl1pPr>
              <a:defRPr/>
            </a:lvl1pPr>
          </a:lstStyle>
          <a:p>
            <a:fld id="{368A8A04-9566-4EBF-8958-8E4BBAF51541}" type="slidenum">
              <a:rPr lang="en-GB"/>
              <a:pPr/>
              <a:t>‹#›</a:t>
            </a:fld>
            <a:endParaRPr lang="en-GB"/>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sp>
        <p:nvSpPr>
          <p:cNvPr id="3075" name="Rectangle 3"/>
          <p:cNvSpPr>
            <a:spLocks noGrp="1" noChangeArrowheads="1"/>
          </p:cNvSpPr>
          <p:nvPr>
            <p:ph type="ctrTitle" sz="quarter"/>
          </p:nvPr>
        </p:nvSpPr>
        <p:spPr>
          <a:xfrm>
            <a:off x="412750" y="381000"/>
            <a:ext cx="9112250" cy="3048000"/>
          </a:xfrm>
        </p:spPr>
        <p:txBody>
          <a:bodyPr/>
          <a:lstStyle>
            <a:lvl1pPr>
              <a:defRPr sz="5400"/>
            </a:lvl1pPr>
          </a:lstStyle>
          <a:p>
            <a:r>
              <a:rPr lang="en-US"/>
              <a:t>Click to edit Master title style</a:t>
            </a:r>
          </a:p>
        </p:txBody>
      </p:sp>
      <p:sp>
        <p:nvSpPr>
          <p:cNvPr id="3076" name="Rectangle 4"/>
          <p:cNvSpPr>
            <a:spLocks noGrp="1" noChangeArrowheads="1"/>
          </p:cNvSpPr>
          <p:nvPr>
            <p:ph type="subTitle" sz="quarter" idx="1"/>
          </p:nvPr>
        </p:nvSpPr>
        <p:spPr>
          <a:xfrm>
            <a:off x="412750" y="3886200"/>
            <a:ext cx="9112250" cy="2743200"/>
          </a:xfrm>
        </p:spPr>
        <p:txBody>
          <a:bodyPr/>
          <a:lstStyle>
            <a:lvl1pPr marL="0" indent="0">
              <a:buFont typeface="Wingdings" pitchFamily="2" charset="2"/>
              <a:buNone/>
              <a:defRPr/>
            </a:lvl1pPr>
          </a:lstStyle>
          <a:p>
            <a:r>
              <a:rPr lang="en-US"/>
              <a:t>Click to edit Master subtitle style</a:t>
            </a:r>
          </a:p>
        </p:txBody>
      </p:sp>
      <p:sp>
        <p:nvSpPr>
          <p:cNvPr id="3077" name="Rectangle 5"/>
          <p:cNvSpPr>
            <a:spLocks noGrp="1" noChangeArrowheads="1"/>
          </p:cNvSpPr>
          <p:nvPr>
            <p:ph type="dt" sz="quarter" idx="2"/>
          </p:nvPr>
        </p:nvSpPr>
        <p:spPr>
          <a:xfrm>
            <a:off x="412750" y="6172200"/>
            <a:ext cx="2062163" cy="457200"/>
          </a:xfrm>
        </p:spPr>
        <p:txBody>
          <a:bodyPr/>
          <a:lstStyle>
            <a:lvl1pPr>
              <a:defRPr/>
            </a:lvl1pPr>
          </a:lstStyle>
          <a:p>
            <a:endParaRPr lang="en-GB">
              <a:solidFill>
                <a:srgbClr val="808080"/>
              </a:solidFill>
            </a:endParaRPr>
          </a:p>
        </p:txBody>
      </p:sp>
      <p:sp>
        <p:nvSpPr>
          <p:cNvPr id="3078" name="Rectangle 6"/>
          <p:cNvSpPr>
            <a:spLocks noGrp="1" noChangeArrowheads="1"/>
          </p:cNvSpPr>
          <p:nvPr>
            <p:ph type="ftr" sz="quarter" idx="3"/>
          </p:nvPr>
        </p:nvSpPr>
        <p:spPr>
          <a:xfrm>
            <a:off x="3400425" y="6172200"/>
            <a:ext cx="3136900" cy="457200"/>
          </a:xfrm>
        </p:spPr>
        <p:txBody>
          <a:bodyPr/>
          <a:lstStyle>
            <a:lvl1pPr>
              <a:defRPr/>
            </a:lvl1pPr>
          </a:lstStyle>
          <a:p>
            <a:r>
              <a:rPr lang="en-GB">
                <a:solidFill>
                  <a:srgbClr val="808080"/>
                </a:solidFill>
              </a:rPr>
              <a:t>1.11</a:t>
            </a:r>
          </a:p>
        </p:txBody>
      </p:sp>
      <p:sp>
        <p:nvSpPr>
          <p:cNvPr id="3079" name="Rectangle 7"/>
          <p:cNvSpPr>
            <a:spLocks noGrp="1" noChangeArrowheads="1"/>
          </p:cNvSpPr>
          <p:nvPr>
            <p:ph type="sldNum" sz="quarter" idx="4"/>
          </p:nvPr>
        </p:nvSpPr>
        <p:spPr>
          <a:xfrm>
            <a:off x="7462838" y="6172200"/>
            <a:ext cx="2062162" cy="457200"/>
          </a:xfrm>
        </p:spPr>
        <p:txBody>
          <a:bodyPr/>
          <a:lstStyle>
            <a:lvl1pPr>
              <a:defRPr/>
            </a:lvl1pPr>
          </a:lstStyle>
          <a:p>
            <a:fld id="{85F346F6-0AF9-4591-86BA-A255D7AE8FA8}" type="slidenum">
              <a:rPr lang="en-GB">
                <a:solidFill>
                  <a:srgbClr val="808080"/>
                </a:solidFill>
              </a:rPr>
              <a:pPr/>
              <a:t>‹#›</a:t>
            </a:fld>
            <a:endParaRPr lang="en-GB">
              <a:solidFill>
                <a:srgbClr val="808080"/>
              </a:solidFill>
            </a:endParaRPr>
          </a:p>
        </p:txBody>
      </p:sp>
      <p:grpSp>
        <p:nvGrpSpPr>
          <p:cNvPr id="2" name="Group 9"/>
          <p:cNvGrpSpPr>
            <a:grpSpLocks/>
          </p:cNvGrpSpPr>
          <p:nvPr userDrawn="1"/>
        </p:nvGrpSpPr>
        <p:grpSpPr bwMode="auto">
          <a:xfrm>
            <a:off x="0" y="3355975"/>
            <a:ext cx="9902825" cy="74613"/>
            <a:chOff x="0" y="866"/>
            <a:chExt cx="6238" cy="46"/>
          </a:xfrm>
        </p:grpSpPr>
        <p:sp>
          <p:nvSpPr>
            <p:cNvPr id="3082" name="Rectangle 10"/>
            <p:cNvSpPr>
              <a:spLocks noChangeArrowheads="1"/>
            </p:cNvSpPr>
            <p:nvPr userDrawn="1"/>
          </p:nvSpPr>
          <p:spPr bwMode="auto">
            <a:xfrm>
              <a:off x="0" y="866"/>
              <a:ext cx="3121" cy="46"/>
            </a:xfrm>
            <a:prstGeom prst="rect">
              <a:avLst/>
            </a:prstGeom>
            <a:solidFill>
              <a:schemeClr val="tx2"/>
            </a:solidFill>
            <a:ln w="12700">
              <a:noFill/>
              <a:miter lim="800000"/>
              <a:headEnd type="none" w="sm" len="sm"/>
              <a:tailEnd type="none" w="sm" len="sm"/>
            </a:ln>
            <a:effectLst/>
          </p:spPr>
          <p:txBody>
            <a:bodyPr wrap="none" anchor="ctr"/>
            <a:lstStyle/>
            <a:p>
              <a:pPr>
                <a:buClr>
                  <a:srgbClr val="CC0000"/>
                </a:buClr>
              </a:pPr>
              <a:endParaRPr lang="en-US">
                <a:solidFill>
                  <a:srgbClr val="CC0000"/>
                </a:solidFill>
              </a:endParaRPr>
            </a:p>
          </p:txBody>
        </p:sp>
        <p:sp>
          <p:nvSpPr>
            <p:cNvPr id="3083" name="Rectangle 11"/>
            <p:cNvSpPr>
              <a:spLocks noChangeArrowheads="1"/>
            </p:cNvSpPr>
            <p:nvPr userDrawn="1"/>
          </p:nvSpPr>
          <p:spPr bwMode="auto">
            <a:xfrm>
              <a:off x="3117" y="866"/>
              <a:ext cx="3121" cy="46"/>
            </a:xfrm>
            <a:prstGeom prst="rect">
              <a:avLst/>
            </a:prstGeom>
            <a:gradFill rotWithShape="0">
              <a:gsLst>
                <a:gs pos="0">
                  <a:schemeClr val="tx2"/>
                </a:gs>
                <a:gs pos="100000">
                  <a:srgbClr val="FFFFFF"/>
                </a:gs>
              </a:gsLst>
              <a:lin ang="0" scaled="1"/>
            </a:gradFill>
            <a:ln w="12700">
              <a:noFill/>
              <a:miter lim="800000"/>
              <a:headEnd type="none" w="sm" len="sm"/>
              <a:tailEnd type="none" w="sm" len="sm"/>
            </a:ln>
            <a:effectLst/>
          </p:spPr>
          <p:txBody>
            <a:bodyPr wrap="none" anchor="ctr"/>
            <a:lstStyle/>
            <a:p>
              <a:pPr>
                <a:buClr>
                  <a:srgbClr val="CC0000"/>
                </a:buClr>
              </a:pPr>
              <a:endParaRPr lang="en-US">
                <a:solidFill>
                  <a:srgbClr val="CC0000"/>
                </a:solidFill>
              </a:endParaRPr>
            </a:p>
          </p:txBody>
        </p:sp>
      </p:gr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GB">
              <a:solidFill>
                <a:srgbClr val="808080"/>
              </a:solidFill>
            </a:endParaRPr>
          </a:p>
        </p:txBody>
      </p:sp>
      <p:sp>
        <p:nvSpPr>
          <p:cNvPr id="5" name="Footer Placeholder 4"/>
          <p:cNvSpPr>
            <a:spLocks noGrp="1"/>
          </p:cNvSpPr>
          <p:nvPr>
            <p:ph type="ftr" sz="quarter" idx="11"/>
          </p:nvPr>
        </p:nvSpPr>
        <p:spPr/>
        <p:txBody>
          <a:bodyPr/>
          <a:lstStyle>
            <a:lvl1pPr>
              <a:defRPr/>
            </a:lvl1pPr>
          </a:lstStyle>
          <a:p>
            <a:r>
              <a:rPr lang="en-GB">
                <a:solidFill>
                  <a:srgbClr val="808080"/>
                </a:solidFill>
              </a:rPr>
              <a:t>1.11</a:t>
            </a:r>
          </a:p>
        </p:txBody>
      </p:sp>
      <p:sp>
        <p:nvSpPr>
          <p:cNvPr id="6" name="Slide Number Placeholder 5"/>
          <p:cNvSpPr>
            <a:spLocks noGrp="1"/>
          </p:cNvSpPr>
          <p:nvPr>
            <p:ph type="sldNum" sz="quarter" idx="12"/>
          </p:nvPr>
        </p:nvSpPr>
        <p:spPr/>
        <p:txBody>
          <a:bodyPr/>
          <a:lstStyle>
            <a:lvl1pPr>
              <a:defRPr/>
            </a:lvl1pPr>
          </a:lstStyle>
          <a:p>
            <a:fld id="{FA88017A-F9E9-4361-BCD4-C14A656E66C1}" type="slidenum">
              <a:rPr lang="en-GB">
                <a:solidFill>
                  <a:srgbClr val="808080"/>
                </a:solidFill>
              </a:rPr>
              <a:pPr/>
              <a:t>‹#›</a:t>
            </a:fld>
            <a:endParaRPr lang="en-GB">
              <a:solidFill>
                <a:srgbClr val="808080"/>
              </a:solidFill>
            </a:endParaRPr>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638" y="4406900"/>
            <a:ext cx="8416925"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82638" y="2906713"/>
            <a:ext cx="8416925"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a:solidFill>
                <a:srgbClr val="808080"/>
              </a:solidFill>
            </a:endParaRPr>
          </a:p>
        </p:txBody>
      </p:sp>
      <p:sp>
        <p:nvSpPr>
          <p:cNvPr id="5" name="Footer Placeholder 4"/>
          <p:cNvSpPr>
            <a:spLocks noGrp="1"/>
          </p:cNvSpPr>
          <p:nvPr>
            <p:ph type="ftr" sz="quarter" idx="11"/>
          </p:nvPr>
        </p:nvSpPr>
        <p:spPr/>
        <p:txBody>
          <a:bodyPr/>
          <a:lstStyle>
            <a:lvl1pPr>
              <a:defRPr/>
            </a:lvl1pPr>
          </a:lstStyle>
          <a:p>
            <a:r>
              <a:rPr lang="en-GB">
                <a:solidFill>
                  <a:srgbClr val="808080"/>
                </a:solidFill>
              </a:rPr>
              <a:t>1.11</a:t>
            </a:r>
          </a:p>
        </p:txBody>
      </p:sp>
      <p:sp>
        <p:nvSpPr>
          <p:cNvPr id="6" name="Slide Number Placeholder 5"/>
          <p:cNvSpPr>
            <a:spLocks noGrp="1"/>
          </p:cNvSpPr>
          <p:nvPr>
            <p:ph type="sldNum" sz="quarter" idx="12"/>
          </p:nvPr>
        </p:nvSpPr>
        <p:spPr/>
        <p:txBody>
          <a:bodyPr/>
          <a:lstStyle>
            <a:lvl1pPr>
              <a:defRPr/>
            </a:lvl1pPr>
          </a:lstStyle>
          <a:p>
            <a:fld id="{1EA7E805-510A-4756-8316-54DA5A322458}" type="slidenum">
              <a:rPr lang="en-GB">
                <a:solidFill>
                  <a:srgbClr val="808080"/>
                </a:solidFill>
              </a:rPr>
              <a:pPr/>
              <a:t>‹#›</a:t>
            </a:fld>
            <a:endParaRPr lang="en-GB">
              <a:solidFill>
                <a:srgbClr val="808080"/>
              </a:solidFill>
            </a:endParaRPr>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676400"/>
            <a:ext cx="44577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91100" y="1676400"/>
            <a:ext cx="44577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GB">
              <a:solidFill>
                <a:srgbClr val="808080"/>
              </a:solidFill>
            </a:endParaRPr>
          </a:p>
        </p:txBody>
      </p:sp>
      <p:sp>
        <p:nvSpPr>
          <p:cNvPr id="6" name="Footer Placeholder 5"/>
          <p:cNvSpPr>
            <a:spLocks noGrp="1"/>
          </p:cNvSpPr>
          <p:nvPr>
            <p:ph type="ftr" sz="quarter" idx="11"/>
          </p:nvPr>
        </p:nvSpPr>
        <p:spPr/>
        <p:txBody>
          <a:bodyPr/>
          <a:lstStyle>
            <a:lvl1pPr>
              <a:defRPr/>
            </a:lvl1pPr>
          </a:lstStyle>
          <a:p>
            <a:r>
              <a:rPr lang="en-GB">
                <a:solidFill>
                  <a:srgbClr val="808080"/>
                </a:solidFill>
              </a:rPr>
              <a:t>1.11</a:t>
            </a:r>
          </a:p>
        </p:txBody>
      </p:sp>
      <p:sp>
        <p:nvSpPr>
          <p:cNvPr id="7" name="Slide Number Placeholder 6"/>
          <p:cNvSpPr>
            <a:spLocks noGrp="1"/>
          </p:cNvSpPr>
          <p:nvPr>
            <p:ph type="sldNum" sz="quarter" idx="12"/>
          </p:nvPr>
        </p:nvSpPr>
        <p:spPr/>
        <p:txBody>
          <a:bodyPr/>
          <a:lstStyle>
            <a:lvl1pPr>
              <a:defRPr/>
            </a:lvl1pPr>
          </a:lstStyle>
          <a:p>
            <a:fld id="{0C08DA31-2F29-4533-AE3E-EE3CED4B2F59}" type="slidenum">
              <a:rPr lang="en-GB">
                <a:solidFill>
                  <a:srgbClr val="808080"/>
                </a:solidFill>
              </a:rPr>
              <a:pPr/>
              <a:t>‹#›</a:t>
            </a:fld>
            <a:endParaRPr lang="en-GB">
              <a:solidFill>
                <a:srgbClr val="808080"/>
              </a:solidFill>
            </a:endParaRPr>
          </a:p>
        </p:txBody>
      </p:sp>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2225"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95300" y="1535113"/>
            <a:ext cx="437515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515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030788" y="1535113"/>
            <a:ext cx="437673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0788" y="2174875"/>
            <a:ext cx="437673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GB">
              <a:solidFill>
                <a:srgbClr val="808080"/>
              </a:solidFill>
            </a:endParaRPr>
          </a:p>
        </p:txBody>
      </p:sp>
      <p:sp>
        <p:nvSpPr>
          <p:cNvPr id="8" name="Footer Placeholder 7"/>
          <p:cNvSpPr>
            <a:spLocks noGrp="1"/>
          </p:cNvSpPr>
          <p:nvPr>
            <p:ph type="ftr" sz="quarter" idx="11"/>
          </p:nvPr>
        </p:nvSpPr>
        <p:spPr/>
        <p:txBody>
          <a:bodyPr/>
          <a:lstStyle>
            <a:lvl1pPr>
              <a:defRPr/>
            </a:lvl1pPr>
          </a:lstStyle>
          <a:p>
            <a:r>
              <a:rPr lang="en-GB">
                <a:solidFill>
                  <a:srgbClr val="808080"/>
                </a:solidFill>
              </a:rPr>
              <a:t>1.11</a:t>
            </a:r>
          </a:p>
        </p:txBody>
      </p:sp>
      <p:sp>
        <p:nvSpPr>
          <p:cNvPr id="9" name="Slide Number Placeholder 8"/>
          <p:cNvSpPr>
            <a:spLocks noGrp="1"/>
          </p:cNvSpPr>
          <p:nvPr>
            <p:ph type="sldNum" sz="quarter" idx="12"/>
          </p:nvPr>
        </p:nvSpPr>
        <p:spPr/>
        <p:txBody>
          <a:bodyPr/>
          <a:lstStyle>
            <a:lvl1pPr>
              <a:defRPr/>
            </a:lvl1pPr>
          </a:lstStyle>
          <a:p>
            <a:fld id="{865B672E-58FF-45C1-906E-381B031DE04F}" type="slidenum">
              <a:rPr lang="en-GB">
                <a:solidFill>
                  <a:srgbClr val="808080"/>
                </a:solidFill>
              </a:rPr>
              <a:pPr/>
              <a:t>‹#›</a:t>
            </a:fld>
            <a:endParaRPr lang="en-GB">
              <a:solidFill>
                <a:srgbClr val="808080"/>
              </a:solidFill>
            </a:endParaRPr>
          </a:p>
        </p:txBody>
      </p:sp>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GB">
              <a:solidFill>
                <a:srgbClr val="808080"/>
              </a:solidFill>
            </a:endParaRPr>
          </a:p>
        </p:txBody>
      </p:sp>
      <p:sp>
        <p:nvSpPr>
          <p:cNvPr id="4" name="Footer Placeholder 3"/>
          <p:cNvSpPr>
            <a:spLocks noGrp="1"/>
          </p:cNvSpPr>
          <p:nvPr>
            <p:ph type="ftr" sz="quarter" idx="11"/>
          </p:nvPr>
        </p:nvSpPr>
        <p:spPr/>
        <p:txBody>
          <a:bodyPr/>
          <a:lstStyle>
            <a:lvl1pPr>
              <a:defRPr/>
            </a:lvl1pPr>
          </a:lstStyle>
          <a:p>
            <a:r>
              <a:rPr lang="en-GB">
                <a:solidFill>
                  <a:srgbClr val="808080"/>
                </a:solidFill>
              </a:rPr>
              <a:t>1.11</a:t>
            </a:r>
          </a:p>
        </p:txBody>
      </p:sp>
      <p:sp>
        <p:nvSpPr>
          <p:cNvPr id="5" name="Slide Number Placeholder 4"/>
          <p:cNvSpPr>
            <a:spLocks noGrp="1"/>
          </p:cNvSpPr>
          <p:nvPr>
            <p:ph type="sldNum" sz="quarter" idx="12"/>
          </p:nvPr>
        </p:nvSpPr>
        <p:spPr/>
        <p:txBody>
          <a:bodyPr/>
          <a:lstStyle>
            <a:lvl1pPr>
              <a:defRPr/>
            </a:lvl1pPr>
          </a:lstStyle>
          <a:p>
            <a:fld id="{8E88D923-FBB0-4959-804D-45D0D47392C7}" type="slidenum">
              <a:rPr lang="en-GB">
                <a:solidFill>
                  <a:srgbClr val="808080"/>
                </a:solidFill>
              </a:rPr>
              <a:pPr/>
              <a:t>‹#›</a:t>
            </a:fld>
            <a:endParaRPr lang="en-GB">
              <a:solidFill>
                <a:srgbClr val="808080"/>
              </a:solidFill>
            </a:endParaRPr>
          </a:p>
        </p:txBody>
      </p:sp>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solidFill>
                <a:srgbClr val="808080"/>
              </a:solidFill>
            </a:endParaRPr>
          </a:p>
        </p:txBody>
      </p:sp>
      <p:sp>
        <p:nvSpPr>
          <p:cNvPr id="3" name="Footer Placeholder 2"/>
          <p:cNvSpPr>
            <a:spLocks noGrp="1"/>
          </p:cNvSpPr>
          <p:nvPr>
            <p:ph type="ftr" sz="quarter" idx="11"/>
          </p:nvPr>
        </p:nvSpPr>
        <p:spPr/>
        <p:txBody>
          <a:bodyPr/>
          <a:lstStyle>
            <a:lvl1pPr>
              <a:defRPr/>
            </a:lvl1pPr>
          </a:lstStyle>
          <a:p>
            <a:r>
              <a:rPr lang="en-GB">
                <a:solidFill>
                  <a:srgbClr val="808080"/>
                </a:solidFill>
              </a:rPr>
              <a:t>1.11</a:t>
            </a:r>
          </a:p>
        </p:txBody>
      </p:sp>
      <p:sp>
        <p:nvSpPr>
          <p:cNvPr id="4" name="Slide Number Placeholder 3"/>
          <p:cNvSpPr>
            <a:spLocks noGrp="1"/>
          </p:cNvSpPr>
          <p:nvPr>
            <p:ph type="sldNum" sz="quarter" idx="12"/>
          </p:nvPr>
        </p:nvSpPr>
        <p:spPr/>
        <p:txBody>
          <a:bodyPr/>
          <a:lstStyle>
            <a:lvl1pPr>
              <a:defRPr/>
            </a:lvl1pPr>
          </a:lstStyle>
          <a:p>
            <a:fld id="{22CD2F19-43B2-4718-B133-A5DDD48F87D5}" type="slidenum">
              <a:rPr lang="en-GB">
                <a:solidFill>
                  <a:srgbClr val="808080"/>
                </a:solidFill>
              </a:rPr>
              <a:pPr/>
              <a:t>‹#›</a:t>
            </a:fld>
            <a:endParaRPr lang="en-GB">
              <a:solidFill>
                <a:srgbClr val="808080"/>
              </a:solidFill>
            </a:endParaRPr>
          </a:p>
        </p:txBody>
      </p:sp>
    </p:spTree>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7550"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871913" y="273050"/>
            <a:ext cx="553561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95300" y="1435100"/>
            <a:ext cx="325755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solidFill>
                <a:srgbClr val="808080"/>
              </a:solidFill>
            </a:endParaRPr>
          </a:p>
        </p:txBody>
      </p:sp>
      <p:sp>
        <p:nvSpPr>
          <p:cNvPr id="6" name="Footer Placeholder 5"/>
          <p:cNvSpPr>
            <a:spLocks noGrp="1"/>
          </p:cNvSpPr>
          <p:nvPr>
            <p:ph type="ftr" sz="quarter" idx="11"/>
          </p:nvPr>
        </p:nvSpPr>
        <p:spPr/>
        <p:txBody>
          <a:bodyPr/>
          <a:lstStyle>
            <a:lvl1pPr>
              <a:defRPr/>
            </a:lvl1pPr>
          </a:lstStyle>
          <a:p>
            <a:r>
              <a:rPr lang="en-GB">
                <a:solidFill>
                  <a:srgbClr val="808080"/>
                </a:solidFill>
              </a:rPr>
              <a:t>1.11</a:t>
            </a:r>
          </a:p>
        </p:txBody>
      </p:sp>
      <p:sp>
        <p:nvSpPr>
          <p:cNvPr id="7" name="Slide Number Placeholder 6"/>
          <p:cNvSpPr>
            <a:spLocks noGrp="1"/>
          </p:cNvSpPr>
          <p:nvPr>
            <p:ph type="sldNum" sz="quarter" idx="12"/>
          </p:nvPr>
        </p:nvSpPr>
        <p:spPr/>
        <p:txBody>
          <a:bodyPr/>
          <a:lstStyle>
            <a:lvl1pPr>
              <a:defRPr/>
            </a:lvl1pPr>
          </a:lstStyle>
          <a:p>
            <a:fld id="{73E872D3-8F10-4E50-9A2E-9B291A63C926}" type="slidenum">
              <a:rPr lang="en-GB">
                <a:solidFill>
                  <a:srgbClr val="808080"/>
                </a:solidFill>
              </a:rPr>
              <a:pPr/>
              <a:t>‹#›</a:t>
            </a:fld>
            <a:endParaRPr lang="en-GB">
              <a:solidFill>
                <a:srgbClr val="808080"/>
              </a:solidFill>
            </a:endParaRPr>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r>
              <a:rPr lang="en-GB"/>
              <a:t>1.11</a:t>
            </a:r>
          </a:p>
        </p:txBody>
      </p:sp>
      <p:sp>
        <p:nvSpPr>
          <p:cNvPr id="6" name="Slide Number Placeholder 5"/>
          <p:cNvSpPr>
            <a:spLocks noGrp="1"/>
          </p:cNvSpPr>
          <p:nvPr>
            <p:ph type="sldNum" sz="quarter" idx="12"/>
          </p:nvPr>
        </p:nvSpPr>
        <p:spPr/>
        <p:txBody>
          <a:bodyPr/>
          <a:lstStyle>
            <a:lvl1pPr>
              <a:defRPr/>
            </a:lvl1pPr>
          </a:lstStyle>
          <a:p>
            <a:fld id="{FA88017A-F9E9-4361-BCD4-C14A656E66C1}" type="slidenum">
              <a:rPr lang="en-GB"/>
              <a:pPr/>
              <a:t>‹#›</a:t>
            </a:fld>
            <a:endParaRPr lang="en-GB"/>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513" y="4800600"/>
            <a:ext cx="5940425"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41513" y="612775"/>
            <a:ext cx="5940425"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941513" y="5367338"/>
            <a:ext cx="5940425"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solidFill>
                <a:srgbClr val="808080"/>
              </a:solidFill>
            </a:endParaRPr>
          </a:p>
        </p:txBody>
      </p:sp>
      <p:sp>
        <p:nvSpPr>
          <p:cNvPr id="6" name="Footer Placeholder 5"/>
          <p:cNvSpPr>
            <a:spLocks noGrp="1"/>
          </p:cNvSpPr>
          <p:nvPr>
            <p:ph type="ftr" sz="quarter" idx="11"/>
          </p:nvPr>
        </p:nvSpPr>
        <p:spPr/>
        <p:txBody>
          <a:bodyPr/>
          <a:lstStyle>
            <a:lvl1pPr>
              <a:defRPr/>
            </a:lvl1pPr>
          </a:lstStyle>
          <a:p>
            <a:r>
              <a:rPr lang="en-GB">
                <a:solidFill>
                  <a:srgbClr val="808080"/>
                </a:solidFill>
              </a:rPr>
              <a:t>1.11</a:t>
            </a:r>
          </a:p>
        </p:txBody>
      </p:sp>
      <p:sp>
        <p:nvSpPr>
          <p:cNvPr id="7" name="Slide Number Placeholder 6"/>
          <p:cNvSpPr>
            <a:spLocks noGrp="1"/>
          </p:cNvSpPr>
          <p:nvPr>
            <p:ph type="sldNum" sz="quarter" idx="12"/>
          </p:nvPr>
        </p:nvSpPr>
        <p:spPr/>
        <p:txBody>
          <a:bodyPr/>
          <a:lstStyle>
            <a:lvl1pPr>
              <a:defRPr/>
            </a:lvl1pPr>
          </a:lstStyle>
          <a:p>
            <a:fld id="{130A63CD-E151-4931-8409-9ECC4FB93321}" type="slidenum">
              <a:rPr lang="en-GB">
                <a:solidFill>
                  <a:srgbClr val="808080"/>
                </a:solidFill>
              </a:rPr>
              <a:pPr/>
              <a:t>‹#›</a:t>
            </a:fld>
            <a:endParaRPr lang="en-GB">
              <a:solidFill>
                <a:srgbClr val="808080"/>
              </a:solidFill>
            </a:endParaRPr>
          </a:p>
        </p:txBody>
      </p:sp>
    </p:spTree>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GB">
              <a:solidFill>
                <a:srgbClr val="808080"/>
              </a:solidFill>
            </a:endParaRPr>
          </a:p>
        </p:txBody>
      </p:sp>
      <p:sp>
        <p:nvSpPr>
          <p:cNvPr id="5" name="Footer Placeholder 4"/>
          <p:cNvSpPr>
            <a:spLocks noGrp="1"/>
          </p:cNvSpPr>
          <p:nvPr>
            <p:ph type="ftr" sz="quarter" idx="11"/>
          </p:nvPr>
        </p:nvSpPr>
        <p:spPr/>
        <p:txBody>
          <a:bodyPr/>
          <a:lstStyle>
            <a:lvl1pPr>
              <a:defRPr/>
            </a:lvl1pPr>
          </a:lstStyle>
          <a:p>
            <a:r>
              <a:rPr lang="en-GB">
                <a:solidFill>
                  <a:srgbClr val="808080"/>
                </a:solidFill>
              </a:rPr>
              <a:t>1.11</a:t>
            </a:r>
          </a:p>
        </p:txBody>
      </p:sp>
      <p:sp>
        <p:nvSpPr>
          <p:cNvPr id="6" name="Slide Number Placeholder 5"/>
          <p:cNvSpPr>
            <a:spLocks noGrp="1"/>
          </p:cNvSpPr>
          <p:nvPr>
            <p:ph type="sldNum" sz="quarter" idx="12"/>
          </p:nvPr>
        </p:nvSpPr>
        <p:spPr/>
        <p:txBody>
          <a:bodyPr/>
          <a:lstStyle>
            <a:lvl1pPr>
              <a:defRPr/>
            </a:lvl1pPr>
          </a:lstStyle>
          <a:p>
            <a:fld id="{1A728F78-644F-4931-AE35-177BD4643AB2}" type="slidenum">
              <a:rPr lang="en-GB">
                <a:solidFill>
                  <a:srgbClr val="808080"/>
                </a:solidFill>
              </a:rPr>
              <a:pPr/>
              <a:t>‹#›</a:t>
            </a:fld>
            <a:endParaRPr lang="en-GB">
              <a:solidFill>
                <a:srgbClr val="808080"/>
              </a:solidFill>
            </a:endParaRPr>
          </a:p>
        </p:txBody>
      </p:sp>
    </p:spTree>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266700"/>
            <a:ext cx="2266950" cy="63627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1000" y="266700"/>
            <a:ext cx="6648450" cy="63627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GB">
              <a:solidFill>
                <a:srgbClr val="808080"/>
              </a:solidFill>
            </a:endParaRPr>
          </a:p>
        </p:txBody>
      </p:sp>
      <p:sp>
        <p:nvSpPr>
          <p:cNvPr id="5" name="Footer Placeholder 4"/>
          <p:cNvSpPr>
            <a:spLocks noGrp="1"/>
          </p:cNvSpPr>
          <p:nvPr>
            <p:ph type="ftr" sz="quarter" idx="11"/>
          </p:nvPr>
        </p:nvSpPr>
        <p:spPr/>
        <p:txBody>
          <a:bodyPr/>
          <a:lstStyle>
            <a:lvl1pPr>
              <a:defRPr/>
            </a:lvl1pPr>
          </a:lstStyle>
          <a:p>
            <a:r>
              <a:rPr lang="en-GB">
                <a:solidFill>
                  <a:srgbClr val="808080"/>
                </a:solidFill>
              </a:rPr>
              <a:t>1.11</a:t>
            </a:r>
          </a:p>
        </p:txBody>
      </p:sp>
      <p:sp>
        <p:nvSpPr>
          <p:cNvPr id="6" name="Slide Number Placeholder 5"/>
          <p:cNvSpPr>
            <a:spLocks noGrp="1"/>
          </p:cNvSpPr>
          <p:nvPr>
            <p:ph type="sldNum" sz="quarter" idx="12"/>
          </p:nvPr>
        </p:nvSpPr>
        <p:spPr/>
        <p:txBody>
          <a:bodyPr/>
          <a:lstStyle>
            <a:lvl1pPr>
              <a:defRPr/>
            </a:lvl1pPr>
          </a:lstStyle>
          <a:p>
            <a:fld id="{368A8A04-9566-4EBF-8958-8E4BBAF51541}" type="slidenum">
              <a:rPr lang="en-GB">
                <a:solidFill>
                  <a:srgbClr val="808080"/>
                </a:solidFill>
              </a:rPr>
              <a:pPr/>
              <a:t>‹#›</a:t>
            </a:fld>
            <a:endParaRPr lang="en-GB">
              <a:solidFill>
                <a:srgbClr val="808080"/>
              </a:solidFill>
            </a:endParaRPr>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638" y="4406900"/>
            <a:ext cx="8416925"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82638" y="2906713"/>
            <a:ext cx="8416925"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r>
              <a:rPr lang="en-GB"/>
              <a:t>1.11</a:t>
            </a:r>
          </a:p>
        </p:txBody>
      </p:sp>
      <p:sp>
        <p:nvSpPr>
          <p:cNvPr id="6" name="Slide Number Placeholder 5"/>
          <p:cNvSpPr>
            <a:spLocks noGrp="1"/>
          </p:cNvSpPr>
          <p:nvPr>
            <p:ph type="sldNum" sz="quarter" idx="12"/>
          </p:nvPr>
        </p:nvSpPr>
        <p:spPr/>
        <p:txBody>
          <a:bodyPr/>
          <a:lstStyle>
            <a:lvl1pPr>
              <a:defRPr/>
            </a:lvl1pPr>
          </a:lstStyle>
          <a:p>
            <a:fld id="{1EA7E805-510A-4756-8316-54DA5A322458}" type="slidenum">
              <a:rPr lang="en-GB"/>
              <a:pPr/>
              <a:t>‹#›</a:t>
            </a:fld>
            <a:endParaRPr lang="en-GB"/>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676400"/>
            <a:ext cx="44577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91100" y="1676400"/>
            <a:ext cx="44577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r>
              <a:rPr lang="en-GB"/>
              <a:t>1.11</a:t>
            </a:r>
          </a:p>
        </p:txBody>
      </p:sp>
      <p:sp>
        <p:nvSpPr>
          <p:cNvPr id="7" name="Slide Number Placeholder 6"/>
          <p:cNvSpPr>
            <a:spLocks noGrp="1"/>
          </p:cNvSpPr>
          <p:nvPr>
            <p:ph type="sldNum" sz="quarter" idx="12"/>
          </p:nvPr>
        </p:nvSpPr>
        <p:spPr/>
        <p:txBody>
          <a:bodyPr/>
          <a:lstStyle>
            <a:lvl1pPr>
              <a:defRPr/>
            </a:lvl1pPr>
          </a:lstStyle>
          <a:p>
            <a:fld id="{0C08DA31-2F29-4533-AE3E-EE3CED4B2F59}" type="slidenum">
              <a:rPr lang="en-GB"/>
              <a:pPr/>
              <a:t>‹#›</a:t>
            </a:fld>
            <a:endParaRPr lang="en-GB"/>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2225"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95300" y="1535113"/>
            <a:ext cx="437515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515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030788" y="1535113"/>
            <a:ext cx="437673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0788" y="2174875"/>
            <a:ext cx="437673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GB"/>
          </a:p>
        </p:txBody>
      </p:sp>
      <p:sp>
        <p:nvSpPr>
          <p:cNvPr id="8" name="Footer Placeholder 7"/>
          <p:cNvSpPr>
            <a:spLocks noGrp="1"/>
          </p:cNvSpPr>
          <p:nvPr>
            <p:ph type="ftr" sz="quarter" idx="11"/>
          </p:nvPr>
        </p:nvSpPr>
        <p:spPr/>
        <p:txBody>
          <a:bodyPr/>
          <a:lstStyle>
            <a:lvl1pPr>
              <a:defRPr/>
            </a:lvl1pPr>
          </a:lstStyle>
          <a:p>
            <a:r>
              <a:rPr lang="en-GB"/>
              <a:t>1.11</a:t>
            </a:r>
          </a:p>
        </p:txBody>
      </p:sp>
      <p:sp>
        <p:nvSpPr>
          <p:cNvPr id="9" name="Slide Number Placeholder 8"/>
          <p:cNvSpPr>
            <a:spLocks noGrp="1"/>
          </p:cNvSpPr>
          <p:nvPr>
            <p:ph type="sldNum" sz="quarter" idx="12"/>
          </p:nvPr>
        </p:nvSpPr>
        <p:spPr/>
        <p:txBody>
          <a:bodyPr/>
          <a:lstStyle>
            <a:lvl1pPr>
              <a:defRPr/>
            </a:lvl1pPr>
          </a:lstStyle>
          <a:p>
            <a:fld id="{865B672E-58FF-45C1-906E-381B031DE04F}" type="slidenum">
              <a:rPr lang="en-GB"/>
              <a:pPr/>
              <a:t>‹#›</a:t>
            </a:fld>
            <a:endParaRPr lang="en-GB"/>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GB"/>
          </a:p>
        </p:txBody>
      </p:sp>
      <p:sp>
        <p:nvSpPr>
          <p:cNvPr id="4" name="Footer Placeholder 3"/>
          <p:cNvSpPr>
            <a:spLocks noGrp="1"/>
          </p:cNvSpPr>
          <p:nvPr>
            <p:ph type="ftr" sz="quarter" idx="11"/>
          </p:nvPr>
        </p:nvSpPr>
        <p:spPr/>
        <p:txBody>
          <a:bodyPr/>
          <a:lstStyle>
            <a:lvl1pPr>
              <a:defRPr/>
            </a:lvl1pPr>
          </a:lstStyle>
          <a:p>
            <a:r>
              <a:rPr lang="en-GB"/>
              <a:t>1.11</a:t>
            </a:r>
          </a:p>
        </p:txBody>
      </p:sp>
      <p:sp>
        <p:nvSpPr>
          <p:cNvPr id="5" name="Slide Number Placeholder 4"/>
          <p:cNvSpPr>
            <a:spLocks noGrp="1"/>
          </p:cNvSpPr>
          <p:nvPr>
            <p:ph type="sldNum" sz="quarter" idx="12"/>
          </p:nvPr>
        </p:nvSpPr>
        <p:spPr/>
        <p:txBody>
          <a:bodyPr/>
          <a:lstStyle>
            <a:lvl1pPr>
              <a:defRPr/>
            </a:lvl1pPr>
          </a:lstStyle>
          <a:p>
            <a:fld id="{8E88D923-FBB0-4959-804D-45D0D47392C7}" type="slidenum">
              <a:rPr lang="en-GB"/>
              <a:pPr/>
              <a:t>‹#›</a:t>
            </a:fld>
            <a:endParaRPr lang="en-GB"/>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p>
        </p:txBody>
      </p:sp>
      <p:sp>
        <p:nvSpPr>
          <p:cNvPr id="3" name="Footer Placeholder 2"/>
          <p:cNvSpPr>
            <a:spLocks noGrp="1"/>
          </p:cNvSpPr>
          <p:nvPr>
            <p:ph type="ftr" sz="quarter" idx="11"/>
          </p:nvPr>
        </p:nvSpPr>
        <p:spPr/>
        <p:txBody>
          <a:bodyPr/>
          <a:lstStyle>
            <a:lvl1pPr>
              <a:defRPr/>
            </a:lvl1pPr>
          </a:lstStyle>
          <a:p>
            <a:r>
              <a:rPr lang="en-GB"/>
              <a:t>1.11</a:t>
            </a:r>
          </a:p>
        </p:txBody>
      </p:sp>
      <p:sp>
        <p:nvSpPr>
          <p:cNvPr id="4" name="Slide Number Placeholder 3"/>
          <p:cNvSpPr>
            <a:spLocks noGrp="1"/>
          </p:cNvSpPr>
          <p:nvPr>
            <p:ph type="sldNum" sz="quarter" idx="12"/>
          </p:nvPr>
        </p:nvSpPr>
        <p:spPr/>
        <p:txBody>
          <a:bodyPr/>
          <a:lstStyle>
            <a:lvl1pPr>
              <a:defRPr/>
            </a:lvl1pPr>
          </a:lstStyle>
          <a:p>
            <a:fld id="{22CD2F19-43B2-4718-B133-A5DDD48F87D5}" type="slidenum">
              <a:rPr lang="en-GB"/>
              <a:pPr/>
              <a:t>‹#›</a:t>
            </a:fld>
            <a:endParaRPr lang="en-GB"/>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7550"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871913" y="273050"/>
            <a:ext cx="553561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95300" y="1435100"/>
            <a:ext cx="325755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r>
              <a:rPr lang="en-GB"/>
              <a:t>1.11</a:t>
            </a:r>
          </a:p>
        </p:txBody>
      </p:sp>
      <p:sp>
        <p:nvSpPr>
          <p:cNvPr id="7" name="Slide Number Placeholder 6"/>
          <p:cNvSpPr>
            <a:spLocks noGrp="1"/>
          </p:cNvSpPr>
          <p:nvPr>
            <p:ph type="sldNum" sz="quarter" idx="12"/>
          </p:nvPr>
        </p:nvSpPr>
        <p:spPr/>
        <p:txBody>
          <a:bodyPr/>
          <a:lstStyle>
            <a:lvl1pPr>
              <a:defRPr/>
            </a:lvl1pPr>
          </a:lstStyle>
          <a:p>
            <a:fld id="{73E872D3-8F10-4E50-9A2E-9B291A63C926}" type="slidenum">
              <a:rPr lang="en-GB"/>
              <a:pPr/>
              <a:t>‹#›</a:t>
            </a:fld>
            <a:endParaRPr lang="en-GB"/>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513" y="4800600"/>
            <a:ext cx="5940425"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41513" y="612775"/>
            <a:ext cx="5940425"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941513" y="5367338"/>
            <a:ext cx="5940425"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r>
              <a:rPr lang="en-GB"/>
              <a:t>1.11</a:t>
            </a:r>
          </a:p>
        </p:txBody>
      </p:sp>
      <p:sp>
        <p:nvSpPr>
          <p:cNvPr id="7" name="Slide Number Placeholder 6"/>
          <p:cNvSpPr>
            <a:spLocks noGrp="1"/>
          </p:cNvSpPr>
          <p:nvPr>
            <p:ph type="sldNum" sz="quarter" idx="12"/>
          </p:nvPr>
        </p:nvSpPr>
        <p:spPr/>
        <p:txBody>
          <a:bodyPr/>
          <a:lstStyle>
            <a:lvl1pPr>
              <a:defRPr/>
            </a:lvl1pPr>
          </a:lstStyle>
          <a:p>
            <a:fld id="{130A63CD-E151-4931-8409-9ECC4FB93321}" type="slidenum">
              <a:rPr lang="en-GB"/>
              <a:pPr/>
              <a:t>‹#›</a:t>
            </a:fld>
            <a:endParaRPr lang="en-GB"/>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7" name="Rectangle 3"/>
          <p:cNvSpPr>
            <a:spLocks noGrp="1" noChangeArrowheads="1"/>
          </p:cNvSpPr>
          <p:nvPr>
            <p:ph type="title"/>
          </p:nvPr>
        </p:nvSpPr>
        <p:spPr bwMode="auto">
          <a:xfrm>
            <a:off x="381000" y="266700"/>
            <a:ext cx="9067800" cy="1104900"/>
          </a:xfrm>
          <a:prstGeom prst="rect">
            <a:avLst/>
          </a:prstGeom>
          <a:noFill/>
          <a:ln w="9525">
            <a:noFill/>
            <a:miter lim="800000"/>
            <a:headEnd/>
            <a:tailEnd/>
          </a:ln>
          <a:effectLst/>
        </p:spPr>
        <p:txBody>
          <a:bodyPr vert="horz" wrap="square" lIns="92075" tIns="46038" rIns="92075" bIns="46038" numCol="1" anchor="b" anchorCtr="0" compatLnSpc="1">
            <a:prstTxWarp prst="textNoShape">
              <a:avLst/>
            </a:prstTxWarp>
          </a:bodyPr>
          <a:lstStyle/>
          <a:p>
            <a:pPr lvl="0"/>
            <a:r>
              <a:rPr lang="en-US" smtClean="0"/>
              <a:t>Click to edit Master title style</a:t>
            </a:r>
          </a:p>
        </p:txBody>
      </p:sp>
      <p:sp>
        <p:nvSpPr>
          <p:cNvPr id="1028" name="Rectangle 4"/>
          <p:cNvSpPr>
            <a:spLocks noGrp="1" noChangeArrowheads="1"/>
          </p:cNvSpPr>
          <p:nvPr>
            <p:ph type="body" idx="1"/>
          </p:nvPr>
        </p:nvSpPr>
        <p:spPr bwMode="auto">
          <a:xfrm>
            <a:off x="381000" y="1676400"/>
            <a:ext cx="9067800" cy="49530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9" name="Rectangle 5"/>
          <p:cNvSpPr>
            <a:spLocks noGrp="1" noChangeArrowheads="1"/>
          </p:cNvSpPr>
          <p:nvPr>
            <p:ph type="dt" sz="half" idx="2"/>
          </p:nvPr>
        </p:nvSpPr>
        <p:spPr bwMode="auto">
          <a:xfrm>
            <a:off x="381000" y="6172200"/>
            <a:ext cx="2093913"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l">
              <a:lnSpc>
                <a:spcPct val="100000"/>
              </a:lnSpc>
              <a:spcBef>
                <a:spcPct val="0"/>
              </a:spcBef>
              <a:buClrTx/>
              <a:buSzTx/>
              <a:buFontTx/>
              <a:buNone/>
              <a:defRPr sz="1400" b="0">
                <a:solidFill>
                  <a:schemeClr val="folHlink"/>
                </a:solidFill>
              </a:defRPr>
            </a:lvl1pPr>
          </a:lstStyle>
          <a:p>
            <a:endParaRPr lang="en-GB"/>
          </a:p>
        </p:txBody>
      </p:sp>
      <p:sp>
        <p:nvSpPr>
          <p:cNvPr id="1030" name="Rectangle 6"/>
          <p:cNvSpPr>
            <a:spLocks noGrp="1" noChangeArrowheads="1"/>
          </p:cNvSpPr>
          <p:nvPr>
            <p:ph type="ftr" sz="quarter" idx="3"/>
          </p:nvPr>
        </p:nvSpPr>
        <p:spPr bwMode="auto">
          <a:xfrm>
            <a:off x="3346450" y="6172200"/>
            <a:ext cx="31369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nSpc>
                <a:spcPct val="100000"/>
              </a:lnSpc>
              <a:spcBef>
                <a:spcPct val="0"/>
              </a:spcBef>
              <a:buClrTx/>
              <a:buSzTx/>
              <a:buFontTx/>
              <a:buNone/>
              <a:defRPr sz="1400" b="0">
                <a:solidFill>
                  <a:schemeClr val="folHlink"/>
                </a:solidFill>
              </a:defRPr>
            </a:lvl1pPr>
          </a:lstStyle>
          <a:p>
            <a:r>
              <a:rPr lang="en-GB" dirty="0"/>
              <a:t>1.11</a:t>
            </a:r>
          </a:p>
        </p:txBody>
      </p:sp>
      <p:sp>
        <p:nvSpPr>
          <p:cNvPr id="1031" name="Rectangle 7"/>
          <p:cNvSpPr>
            <a:spLocks noGrp="1" noChangeArrowheads="1"/>
          </p:cNvSpPr>
          <p:nvPr>
            <p:ph type="sldNum" sz="quarter" idx="4"/>
          </p:nvPr>
        </p:nvSpPr>
        <p:spPr bwMode="auto">
          <a:xfrm>
            <a:off x="7427913" y="6172200"/>
            <a:ext cx="2020887"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lnSpc>
                <a:spcPct val="100000"/>
              </a:lnSpc>
              <a:spcBef>
                <a:spcPct val="0"/>
              </a:spcBef>
              <a:buClrTx/>
              <a:buSzTx/>
              <a:buFontTx/>
              <a:buNone/>
              <a:defRPr sz="1400" b="0">
                <a:solidFill>
                  <a:schemeClr val="folHlink"/>
                </a:solidFill>
              </a:defRPr>
            </a:lvl1pPr>
          </a:lstStyle>
          <a:p>
            <a:fld id="{FE369DC7-90EA-4416-B65E-E600AFA505C8}" type="slidenum">
              <a:rPr lang="en-GB"/>
              <a:pPr/>
              <a:t>‹#›</a:t>
            </a:fld>
            <a:endParaRPr lang="en-GB"/>
          </a:p>
        </p:txBody>
      </p:sp>
      <p:grpSp>
        <p:nvGrpSpPr>
          <p:cNvPr id="1037" name="Group 13"/>
          <p:cNvGrpSpPr>
            <a:grpSpLocks/>
          </p:cNvGrpSpPr>
          <p:nvPr userDrawn="1"/>
        </p:nvGrpSpPr>
        <p:grpSpPr bwMode="auto">
          <a:xfrm>
            <a:off x="0" y="1374775"/>
            <a:ext cx="9902825" cy="73025"/>
            <a:chOff x="0" y="866"/>
            <a:chExt cx="6238" cy="46"/>
          </a:xfrm>
        </p:grpSpPr>
        <p:sp>
          <p:nvSpPr>
            <p:cNvPr id="1038" name="Rectangle 14"/>
            <p:cNvSpPr>
              <a:spLocks noChangeArrowheads="1"/>
            </p:cNvSpPr>
            <p:nvPr userDrawn="1"/>
          </p:nvSpPr>
          <p:spPr bwMode="auto">
            <a:xfrm>
              <a:off x="0" y="866"/>
              <a:ext cx="3121" cy="46"/>
            </a:xfrm>
            <a:prstGeom prst="rect">
              <a:avLst/>
            </a:prstGeom>
            <a:solidFill>
              <a:schemeClr val="tx2"/>
            </a:solidFill>
            <a:ln w="12700">
              <a:noFill/>
              <a:miter lim="800000"/>
              <a:headEnd type="none" w="sm" len="sm"/>
              <a:tailEnd type="none" w="sm" len="sm"/>
            </a:ln>
            <a:effectLst/>
          </p:spPr>
          <p:txBody>
            <a:bodyPr wrap="none" anchor="ctr"/>
            <a:lstStyle/>
            <a:p>
              <a:endParaRPr lang="en-US"/>
            </a:p>
          </p:txBody>
        </p:sp>
        <p:sp>
          <p:nvSpPr>
            <p:cNvPr id="1039" name="Rectangle 15"/>
            <p:cNvSpPr>
              <a:spLocks noChangeArrowheads="1"/>
            </p:cNvSpPr>
            <p:nvPr userDrawn="1"/>
          </p:nvSpPr>
          <p:spPr bwMode="auto">
            <a:xfrm>
              <a:off x="3117" y="866"/>
              <a:ext cx="3121" cy="46"/>
            </a:xfrm>
            <a:prstGeom prst="rect">
              <a:avLst/>
            </a:prstGeom>
            <a:gradFill rotWithShape="0">
              <a:gsLst>
                <a:gs pos="0">
                  <a:schemeClr val="tx2"/>
                </a:gs>
                <a:gs pos="100000">
                  <a:srgbClr val="FFFFFF"/>
                </a:gs>
              </a:gsLst>
              <a:lin ang="0" scaled="1"/>
            </a:gradFill>
            <a:ln w="12700">
              <a:noFill/>
              <a:miter lim="800000"/>
              <a:headEnd type="none" w="sm" len="sm"/>
              <a:tailEnd type="none" w="sm" len="sm"/>
            </a:ln>
            <a:effectLst/>
          </p:spPr>
          <p:txBody>
            <a:bodyPr wrap="none" anchor="ctr"/>
            <a:lstStyle/>
            <a:p>
              <a:endParaRPr lang="en-US"/>
            </a:p>
          </p:txBody>
        </p:sp>
      </p:gr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028">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1028">
                                            <p:txEl>
                                              <p:pRg st="0" end="0"/>
                                            </p:txEl>
                                          </p:spTgt>
                                        </p:tgtEl>
                                        <p:attrNameLst>
                                          <p:attrName>ppt_c</p:attrName>
                                        </p:attrNameLst>
                                      </p:cBhvr>
                                      <p:to>
                                        <a:schemeClr val="folHlink"/>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028">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1028">
                                            <p:txEl>
                                              <p:pRg st="1" end="1"/>
                                            </p:txEl>
                                          </p:spTgt>
                                        </p:tgtEl>
                                        <p:attrNameLst>
                                          <p:attrName>ppt_c</p:attrName>
                                        </p:attrNameLst>
                                      </p:cBhvr>
                                      <p:to>
                                        <a:schemeClr val="folHlink"/>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028">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1028">
                                            <p:txEl>
                                              <p:pRg st="2" end="2"/>
                                            </p:txEl>
                                          </p:spTgt>
                                        </p:tgtEl>
                                        <p:attrNameLst>
                                          <p:attrName>ppt_c</p:attrName>
                                        </p:attrNameLst>
                                      </p:cBhvr>
                                      <p:to>
                                        <a:schemeClr val="folHlink"/>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028">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1028">
                                            <p:txEl>
                                              <p:pRg st="3" end="3"/>
                                            </p:txEl>
                                          </p:spTgt>
                                        </p:tgtEl>
                                        <p:attrNameLst>
                                          <p:attrName>ppt_c</p:attrName>
                                        </p:attrNameLst>
                                      </p:cBhvr>
                                      <p:to>
                                        <a:schemeClr val="folHlink"/>
                                      </p:to>
                                    </p:animClr>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028">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1028">
                                            <p:txEl>
                                              <p:pRg st="4" end="4"/>
                                            </p:txEl>
                                          </p:spTgt>
                                        </p:tgtEl>
                                        <p:attrNameLst>
                                          <p:attrName>ppt_c</p:attrName>
                                        </p:attrNameLst>
                                      </p:cBhvr>
                                      <p:to>
                                        <a:schemeClr val="folHlink"/>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8" grpId="0" build="p" bldLvl="3" autoUpdateAnimBg="0">
        <p:tmplLst>
          <p:tmpl lvl="1">
            <p:tnLst>
              <p:par>
                <p:cTn presetID="1" presetClass="entr" presetSubtype="0" fill="hold" nodeType="clickEffect">
                  <p:stCondLst>
                    <p:cond delay="0"/>
                  </p:stCondLst>
                  <p:childTnLst>
                    <p:set>
                      <p:cBhvr>
                        <p:cTn dur="1" fill="hold">
                          <p:stCondLst>
                            <p:cond delay="499"/>
                          </p:stCondLst>
                        </p:cTn>
                        <p:tgtEl>
                          <p:spTgt spid="1028"/>
                        </p:tgtEl>
                        <p:attrNameLst>
                          <p:attrName>style.visibility</p:attrName>
                        </p:attrNameLst>
                      </p:cBhvr>
                      <p:to>
                        <p:strVal val="visible"/>
                      </p:to>
                    </p:set>
                  </p:childTnLst>
                  <p:subTnLst>
                    <p:animClr clrSpc="rgb" dir="cw">
                      <p:cBhvr override="childStyle">
                        <p:cTn dur="1" fill="hold" display="0" masterRel="nextClick" afterEffect="1"/>
                        <p:tgtEl>
                          <p:spTgt spid="1028"/>
                        </p:tgtEl>
                        <p:attrNameLst>
                          <p:attrName>ppt_c</p:attrName>
                        </p:attrNameLst>
                      </p:cBhvr>
                      <p:to>
                        <a:schemeClr val="folHlink"/>
                      </p:to>
                    </p:animClr>
                  </p:subTnLst>
                </p:cTn>
              </p:par>
            </p:tnLst>
          </p:tmpl>
          <p:tmpl lvl="2">
            <p:tnLst>
              <p:par>
                <p:cTn presetID="1" presetClass="entr" presetSubtype="0" fill="hold" nodeType="clickEffect">
                  <p:stCondLst>
                    <p:cond delay="0"/>
                  </p:stCondLst>
                  <p:childTnLst>
                    <p:set>
                      <p:cBhvr>
                        <p:cTn dur="1" fill="hold">
                          <p:stCondLst>
                            <p:cond delay="499"/>
                          </p:stCondLst>
                        </p:cTn>
                        <p:tgtEl>
                          <p:spTgt spid="1028"/>
                        </p:tgtEl>
                        <p:attrNameLst>
                          <p:attrName>style.visibility</p:attrName>
                        </p:attrNameLst>
                      </p:cBhvr>
                      <p:to>
                        <p:strVal val="visible"/>
                      </p:to>
                    </p:set>
                  </p:childTnLst>
                  <p:subTnLst>
                    <p:animClr clrSpc="rgb" dir="cw">
                      <p:cBhvr override="childStyle">
                        <p:cTn dur="1" fill="hold" display="0" masterRel="nextClick" afterEffect="1"/>
                        <p:tgtEl>
                          <p:spTgt spid="1028"/>
                        </p:tgtEl>
                        <p:attrNameLst>
                          <p:attrName>ppt_c</p:attrName>
                        </p:attrNameLst>
                      </p:cBhvr>
                      <p:to>
                        <a:schemeClr val="folHlink"/>
                      </p:to>
                    </p:animClr>
                  </p:subTnLst>
                </p:cTn>
              </p:par>
            </p:tnLst>
          </p:tmpl>
          <p:tmpl lvl="3">
            <p:tnLst>
              <p:par>
                <p:cTn presetID="1" presetClass="entr" presetSubtype="0" fill="hold" nodeType="clickEffect">
                  <p:stCondLst>
                    <p:cond delay="0"/>
                  </p:stCondLst>
                  <p:childTnLst>
                    <p:set>
                      <p:cBhvr>
                        <p:cTn dur="1" fill="hold">
                          <p:stCondLst>
                            <p:cond delay="499"/>
                          </p:stCondLst>
                        </p:cTn>
                        <p:tgtEl>
                          <p:spTgt spid="1028"/>
                        </p:tgtEl>
                        <p:attrNameLst>
                          <p:attrName>style.visibility</p:attrName>
                        </p:attrNameLst>
                      </p:cBhvr>
                      <p:to>
                        <p:strVal val="visible"/>
                      </p:to>
                    </p:set>
                  </p:childTnLst>
                  <p:subTnLst>
                    <p:animClr clrSpc="rgb" dir="cw">
                      <p:cBhvr override="childStyle">
                        <p:cTn dur="1" fill="hold" display="0" masterRel="nextClick" afterEffect="1"/>
                        <p:tgtEl>
                          <p:spTgt spid="1028"/>
                        </p:tgtEl>
                        <p:attrNameLst>
                          <p:attrName>ppt_c</p:attrName>
                        </p:attrNameLst>
                      </p:cBhvr>
                      <p:to>
                        <a:schemeClr val="folHlink"/>
                      </p:to>
                    </p:animClr>
                  </p:subTnLst>
                </p:cTn>
              </p:par>
            </p:tnLst>
          </p:tmpl>
          <p:tmpl lvl="4">
            <p:tnLst>
              <p:par>
                <p:cTn presetID="1" presetClass="entr" presetSubtype="0" fill="hold" nodeType="clickEffect">
                  <p:stCondLst>
                    <p:cond delay="0"/>
                  </p:stCondLst>
                  <p:childTnLst>
                    <p:set>
                      <p:cBhvr>
                        <p:cTn dur="1" fill="hold">
                          <p:stCondLst>
                            <p:cond delay="499"/>
                          </p:stCondLst>
                        </p:cTn>
                        <p:tgtEl>
                          <p:spTgt spid="1028"/>
                        </p:tgtEl>
                        <p:attrNameLst>
                          <p:attrName>style.visibility</p:attrName>
                        </p:attrNameLst>
                      </p:cBhvr>
                      <p:to>
                        <p:strVal val="visible"/>
                      </p:to>
                    </p:set>
                  </p:childTnLst>
                  <p:subTnLst>
                    <p:animClr clrSpc="rgb" dir="cw">
                      <p:cBhvr override="childStyle">
                        <p:cTn dur="1" fill="hold" display="0" masterRel="nextClick" afterEffect="1"/>
                        <p:tgtEl>
                          <p:spTgt spid="1028"/>
                        </p:tgtEl>
                        <p:attrNameLst>
                          <p:attrName>ppt_c</p:attrName>
                        </p:attrNameLst>
                      </p:cBhvr>
                      <p:to>
                        <a:schemeClr val="folHlink"/>
                      </p:to>
                    </p:animClr>
                  </p:subTnLst>
                </p:cTn>
              </p:par>
            </p:tnLst>
          </p:tmpl>
          <p:tmpl lvl="5">
            <p:tnLst>
              <p:par>
                <p:cTn presetID="1" presetClass="entr" presetSubtype="0" fill="hold" nodeType="clickEffect">
                  <p:stCondLst>
                    <p:cond delay="0"/>
                  </p:stCondLst>
                  <p:childTnLst>
                    <p:set>
                      <p:cBhvr>
                        <p:cTn dur="1" fill="hold">
                          <p:stCondLst>
                            <p:cond delay="499"/>
                          </p:stCondLst>
                        </p:cTn>
                        <p:tgtEl>
                          <p:spTgt spid="1028"/>
                        </p:tgtEl>
                        <p:attrNameLst>
                          <p:attrName>style.visibility</p:attrName>
                        </p:attrNameLst>
                      </p:cBhvr>
                      <p:to>
                        <p:strVal val="visible"/>
                      </p:to>
                    </p:set>
                  </p:childTnLst>
                  <p:subTnLst>
                    <p:animClr clrSpc="rgb" dir="cw">
                      <p:cBhvr override="childStyle">
                        <p:cTn dur="1" fill="hold" display="0" masterRel="nextClick" afterEffect="1"/>
                        <p:tgtEl>
                          <p:spTgt spid="1028"/>
                        </p:tgtEl>
                        <p:attrNameLst>
                          <p:attrName>ppt_c</p:attrName>
                        </p:attrNameLst>
                      </p:cBhvr>
                      <p:to>
                        <a:schemeClr val="folHlink"/>
                      </p:to>
                    </p:animClr>
                  </p:subTnLst>
                </p:cTn>
              </p:par>
            </p:tnLst>
          </p:tmpl>
        </p:tmplLst>
      </p:bldP>
    </p:bldLst>
  </p:timing>
  <p:hf hdr="0" ftr="0" dt="0"/>
  <p:txStyles>
    <p:titleStyle>
      <a:lvl1pPr algn="l" rtl="0" eaLnBrk="0" fontAlgn="base" hangingPunct="0">
        <a:lnSpc>
          <a:spcPct val="90000"/>
        </a:lnSpc>
        <a:spcBef>
          <a:spcPct val="0"/>
        </a:spcBef>
        <a:spcAft>
          <a:spcPct val="0"/>
        </a:spcAft>
        <a:defRPr sz="4400" b="1">
          <a:solidFill>
            <a:schemeClr val="tx2"/>
          </a:solidFill>
          <a:latin typeface="+mj-lt"/>
          <a:ea typeface="+mj-ea"/>
          <a:cs typeface="+mj-cs"/>
        </a:defRPr>
      </a:lvl1pPr>
      <a:lvl2pPr algn="l" rtl="0" eaLnBrk="0" fontAlgn="base" hangingPunct="0">
        <a:lnSpc>
          <a:spcPct val="90000"/>
        </a:lnSpc>
        <a:spcBef>
          <a:spcPct val="0"/>
        </a:spcBef>
        <a:spcAft>
          <a:spcPct val="0"/>
        </a:spcAft>
        <a:defRPr sz="4400" b="1">
          <a:solidFill>
            <a:schemeClr val="tx2"/>
          </a:solidFill>
          <a:latin typeface="Times New Roman" pitchFamily="18" charset="0"/>
        </a:defRPr>
      </a:lvl2pPr>
      <a:lvl3pPr algn="l" rtl="0" eaLnBrk="0" fontAlgn="base" hangingPunct="0">
        <a:lnSpc>
          <a:spcPct val="90000"/>
        </a:lnSpc>
        <a:spcBef>
          <a:spcPct val="0"/>
        </a:spcBef>
        <a:spcAft>
          <a:spcPct val="0"/>
        </a:spcAft>
        <a:defRPr sz="4400" b="1">
          <a:solidFill>
            <a:schemeClr val="tx2"/>
          </a:solidFill>
          <a:latin typeface="Times New Roman" pitchFamily="18" charset="0"/>
        </a:defRPr>
      </a:lvl3pPr>
      <a:lvl4pPr algn="l" rtl="0" eaLnBrk="0" fontAlgn="base" hangingPunct="0">
        <a:lnSpc>
          <a:spcPct val="90000"/>
        </a:lnSpc>
        <a:spcBef>
          <a:spcPct val="0"/>
        </a:spcBef>
        <a:spcAft>
          <a:spcPct val="0"/>
        </a:spcAft>
        <a:defRPr sz="4400" b="1">
          <a:solidFill>
            <a:schemeClr val="tx2"/>
          </a:solidFill>
          <a:latin typeface="Times New Roman" pitchFamily="18" charset="0"/>
        </a:defRPr>
      </a:lvl4pPr>
      <a:lvl5pPr algn="l" rtl="0" eaLnBrk="0" fontAlgn="base" hangingPunct="0">
        <a:lnSpc>
          <a:spcPct val="90000"/>
        </a:lnSpc>
        <a:spcBef>
          <a:spcPct val="0"/>
        </a:spcBef>
        <a:spcAft>
          <a:spcPct val="0"/>
        </a:spcAft>
        <a:defRPr sz="4400" b="1">
          <a:solidFill>
            <a:schemeClr val="tx2"/>
          </a:solidFill>
          <a:latin typeface="Times New Roman" pitchFamily="18" charset="0"/>
        </a:defRPr>
      </a:lvl5pPr>
      <a:lvl6pPr marL="457200" algn="l" rtl="0" eaLnBrk="0" fontAlgn="base" hangingPunct="0">
        <a:lnSpc>
          <a:spcPct val="90000"/>
        </a:lnSpc>
        <a:spcBef>
          <a:spcPct val="0"/>
        </a:spcBef>
        <a:spcAft>
          <a:spcPct val="0"/>
        </a:spcAft>
        <a:defRPr sz="4400" b="1">
          <a:solidFill>
            <a:schemeClr val="tx2"/>
          </a:solidFill>
          <a:latin typeface="Times New Roman" pitchFamily="18" charset="0"/>
        </a:defRPr>
      </a:lvl6pPr>
      <a:lvl7pPr marL="914400" algn="l" rtl="0" eaLnBrk="0" fontAlgn="base" hangingPunct="0">
        <a:lnSpc>
          <a:spcPct val="90000"/>
        </a:lnSpc>
        <a:spcBef>
          <a:spcPct val="0"/>
        </a:spcBef>
        <a:spcAft>
          <a:spcPct val="0"/>
        </a:spcAft>
        <a:defRPr sz="4400" b="1">
          <a:solidFill>
            <a:schemeClr val="tx2"/>
          </a:solidFill>
          <a:latin typeface="Times New Roman" pitchFamily="18" charset="0"/>
        </a:defRPr>
      </a:lvl7pPr>
      <a:lvl8pPr marL="1371600" algn="l" rtl="0" eaLnBrk="0" fontAlgn="base" hangingPunct="0">
        <a:lnSpc>
          <a:spcPct val="90000"/>
        </a:lnSpc>
        <a:spcBef>
          <a:spcPct val="0"/>
        </a:spcBef>
        <a:spcAft>
          <a:spcPct val="0"/>
        </a:spcAft>
        <a:defRPr sz="4400" b="1">
          <a:solidFill>
            <a:schemeClr val="tx2"/>
          </a:solidFill>
          <a:latin typeface="Times New Roman" pitchFamily="18" charset="0"/>
        </a:defRPr>
      </a:lvl8pPr>
      <a:lvl9pPr marL="1828800" algn="l" rtl="0" eaLnBrk="0" fontAlgn="base" hangingPunct="0">
        <a:lnSpc>
          <a:spcPct val="90000"/>
        </a:lnSpc>
        <a:spcBef>
          <a:spcPct val="0"/>
        </a:spcBef>
        <a:spcAft>
          <a:spcPct val="0"/>
        </a:spcAft>
        <a:defRPr sz="4400" b="1">
          <a:solidFill>
            <a:schemeClr val="tx2"/>
          </a:solidFill>
          <a:latin typeface="Times New Roman" pitchFamily="18" charset="0"/>
        </a:defRPr>
      </a:lvl9pPr>
    </p:titleStyle>
    <p:bodyStyle>
      <a:lvl1pPr marL="398463" indent="-398463" algn="l" rtl="0" eaLnBrk="0" fontAlgn="base" hangingPunct="0">
        <a:spcBef>
          <a:spcPct val="20000"/>
        </a:spcBef>
        <a:spcAft>
          <a:spcPct val="0"/>
        </a:spcAft>
        <a:buClr>
          <a:schemeClr val="tx2"/>
        </a:buClr>
        <a:buSzPct val="60000"/>
        <a:buFont typeface="Wingdings" pitchFamily="2" charset="2"/>
        <a:buChar char="u"/>
        <a:defRPr sz="3200">
          <a:solidFill>
            <a:schemeClr val="tx1"/>
          </a:solidFill>
          <a:latin typeface="+mn-lt"/>
          <a:ea typeface="+mn-ea"/>
          <a:cs typeface="+mn-cs"/>
        </a:defRPr>
      </a:lvl1pPr>
      <a:lvl2pPr marL="862013" indent="-349250" algn="l" rtl="0" eaLnBrk="0" fontAlgn="base" hangingPunct="0">
        <a:spcBef>
          <a:spcPct val="20000"/>
        </a:spcBef>
        <a:spcAft>
          <a:spcPct val="0"/>
        </a:spcAft>
        <a:buClr>
          <a:schemeClr val="tx2"/>
        </a:buClr>
        <a:buSzPct val="60000"/>
        <a:buFont typeface="Wingdings" pitchFamily="2" charset="2"/>
        <a:buChar char="n"/>
        <a:defRPr sz="2800">
          <a:solidFill>
            <a:schemeClr val="tx1"/>
          </a:solidFill>
          <a:latin typeface="+mn-lt"/>
        </a:defRPr>
      </a:lvl2pPr>
      <a:lvl3pPr marL="1262063" indent="-285750" algn="l" rtl="0" eaLnBrk="0" fontAlgn="base" hangingPunct="0">
        <a:spcBef>
          <a:spcPct val="20000"/>
        </a:spcBef>
        <a:spcAft>
          <a:spcPct val="0"/>
        </a:spcAft>
        <a:buClr>
          <a:schemeClr val="tx1"/>
        </a:buClr>
        <a:buSzPct val="60000"/>
        <a:buFont typeface="Wingdings" pitchFamily="2" charset="2"/>
        <a:buChar char="n"/>
        <a:defRPr sz="2400">
          <a:solidFill>
            <a:schemeClr val="tx1"/>
          </a:solidFill>
          <a:latin typeface="+mn-lt"/>
        </a:defRPr>
      </a:lvl3pPr>
      <a:lvl4pPr marL="1660525" indent="-284163" algn="l" rtl="0" eaLnBrk="0" fontAlgn="base" hangingPunct="0">
        <a:spcBef>
          <a:spcPct val="20000"/>
        </a:spcBef>
        <a:spcAft>
          <a:spcPct val="0"/>
        </a:spcAft>
        <a:buClr>
          <a:schemeClr val="tx1"/>
        </a:buClr>
        <a:buSzPct val="60000"/>
        <a:buFont typeface="Wingdings" pitchFamily="2" charset="2"/>
        <a:buChar char="u"/>
        <a:defRPr sz="2000">
          <a:solidFill>
            <a:schemeClr val="tx1"/>
          </a:solidFill>
          <a:latin typeface="+mn-lt"/>
        </a:defRPr>
      </a:lvl4pPr>
      <a:lvl5pPr marL="2058988" indent="-284163" algn="l" rtl="0" eaLnBrk="0" fontAlgn="base" hangingPunct="0">
        <a:spcBef>
          <a:spcPct val="20000"/>
        </a:spcBef>
        <a:spcAft>
          <a:spcPct val="0"/>
        </a:spcAft>
        <a:buClr>
          <a:schemeClr val="tx1"/>
        </a:buClr>
        <a:buSzPct val="60000"/>
        <a:buFont typeface="Wingdings" pitchFamily="2" charset="2"/>
        <a:buChar char="n"/>
        <a:defRPr sz="2000">
          <a:solidFill>
            <a:schemeClr val="tx1"/>
          </a:solidFill>
          <a:latin typeface="+mn-lt"/>
        </a:defRPr>
      </a:lvl5pPr>
      <a:lvl6pPr marL="2516188" indent="-284163" algn="l" rtl="0" eaLnBrk="0" fontAlgn="base" hangingPunct="0">
        <a:spcBef>
          <a:spcPct val="20000"/>
        </a:spcBef>
        <a:spcAft>
          <a:spcPct val="0"/>
        </a:spcAft>
        <a:buClr>
          <a:schemeClr val="tx1"/>
        </a:buClr>
        <a:buSzPct val="60000"/>
        <a:buFont typeface="Wingdings" pitchFamily="2" charset="2"/>
        <a:buChar char="n"/>
        <a:defRPr sz="2000">
          <a:solidFill>
            <a:schemeClr val="tx1"/>
          </a:solidFill>
          <a:latin typeface="+mn-lt"/>
        </a:defRPr>
      </a:lvl6pPr>
      <a:lvl7pPr marL="2973388" indent="-284163" algn="l" rtl="0" eaLnBrk="0" fontAlgn="base" hangingPunct="0">
        <a:spcBef>
          <a:spcPct val="20000"/>
        </a:spcBef>
        <a:spcAft>
          <a:spcPct val="0"/>
        </a:spcAft>
        <a:buClr>
          <a:schemeClr val="tx1"/>
        </a:buClr>
        <a:buSzPct val="60000"/>
        <a:buFont typeface="Wingdings" pitchFamily="2" charset="2"/>
        <a:buChar char="n"/>
        <a:defRPr sz="2000">
          <a:solidFill>
            <a:schemeClr val="tx1"/>
          </a:solidFill>
          <a:latin typeface="+mn-lt"/>
        </a:defRPr>
      </a:lvl7pPr>
      <a:lvl8pPr marL="3430588" indent="-284163" algn="l" rtl="0" eaLnBrk="0" fontAlgn="base" hangingPunct="0">
        <a:spcBef>
          <a:spcPct val="20000"/>
        </a:spcBef>
        <a:spcAft>
          <a:spcPct val="0"/>
        </a:spcAft>
        <a:buClr>
          <a:schemeClr val="tx1"/>
        </a:buClr>
        <a:buSzPct val="60000"/>
        <a:buFont typeface="Wingdings" pitchFamily="2" charset="2"/>
        <a:buChar char="n"/>
        <a:defRPr sz="2000">
          <a:solidFill>
            <a:schemeClr val="tx1"/>
          </a:solidFill>
          <a:latin typeface="+mn-lt"/>
        </a:defRPr>
      </a:lvl8pPr>
      <a:lvl9pPr marL="3887788" indent="-284163" algn="l" rtl="0" eaLnBrk="0" fontAlgn="base" hangingPunct="0">
        <a:spcBef>
          <a:spcPct val="20000"/>
        </a:spcBef>
        <a:spcAft>
          <a:spcPct val="0"/>
        </a:spcAft>
        <a:buClr>
          <a:schemeClr val="tx1"/>
        </a:buClr>
        <a:buSzPct val="60000"/>
        <a:buFont typeface="Wingdings" pitchFamily="2" charset="2"/>
        <a:buChar char="n"/>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7" name="Rectangle 3"/>
          <p:cNvSpPr>
            <a:spLocks noGrp="1" noChangeArrowheads="1"/>
          </p:cNvSpPr>
          <p:nvPr>
            <p:ph type="title"/>
          </p:nvPr>
        </p:nvSpPr>
        <p:spPr bwMode="auto">
          <a:xfrm>
            <a:off x="381000" y="266700"/>
            <a:ext cx="9067800" cy="1104900"/>
          </a:xfrm>
          <a:prstGeom prst="rect">
            <a:avLst/>
          </a:prstGeom>
          <a:noFill/>
          <a:ln w="9525">
            <a:noFill/>
            <a:miter lim="800000"/>
            <a:headEnd/>
            <a:tailEnd/>
          </a:ln>
          <a:effectLst/>
        </p:spPr>
        <p:txBody>
          <a:bodyPr vert="horz" wrap="square" lIns="92075" tIns="46038" rIns="92075" bIns="46038" numCol="1" anchor="b" anchorCtr="0" compatLnSpc="1">
            <a:prstTxWarp prst="textNoShape">
              <a:avLst/>
            </a:prstTxWarp>
          </a:bodyPr>
          <a:lstStyle/>
          <a:p>
            <a:pPr lvl="0"/>
            <a:r>
              <a:rPr lang="en-US" smtClean="0"/>
              <a:t>Click to edit Master title style</a:t>
            </a:r>
          </a:p>
        </p:txBody>
      </p:sp>
      <p:sp>
        <p:nvSpPr>
          <p:cNvPr id="1028" name="Rectangle 4"/>
          <p:cNvSpPr>
            <a:spLocks noGrp="1" noChangeArrowheads="1"/>
          </p:cNvSpPr>
          <p:nvPr>
            <p:ph type="body" idx="1"/>
          </p:nvPr>
        </p:nvSpPr>
        <p:spPr bwMode="auto">
          <a:xfrm>
            <a:off x="381000" y="1676400"/>
            <a:ext cx="9067800" cy="49530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9" name="Rectangle 5"/>
          <p:cNvSpPr>
            <a:spLocks noGrp="1" noChangeArrowheads="1"/>
          </p:cNvSpPr>
          <p:nvPr>
            <p:ph type="dt" sz="half" idx="2"/>
          </p:nvPr>
        </p:nvSpPr>
        <p:spPr bwMode="auto">
          <a:xfrm>
            <a:off x="381000" y="6172200"/>
            <a:ext cx="2093913"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l">
              <a:lnSpc>
                <a:spcPct val="100000"/>
              </a:lnSpc>
              <a:spcBef>
                <a:spcPct val="0"/>
              </a:spcBef>
              <a:buClrTx/>
              <a:buSzTx/>
              <a:buFontTx/>
              <a:buNone/>
              <a:defRPr sz="1400" b="0">
                <a:solidFill>
                  <a:schemeClr val="folHlink"/>
                </a:solidFill>
              </a:defRPr>
            </a:lvl1pPr>
          </a:lstStyle>
          <a:p>
            <a:endParaRPr lang="en-GB">
              <a:solidFill>
                <a:srgbClr val="808080"/>
              </a:solidFill>
            </a:endParaRPr>
          </a:p>
        </p:txBody>
      </p:sp>
      <p:sp>
        <p:nvSpPr>
          <p:cNvPr id="1030" name="Rectangle 6"/>
          <p:cNvSpPr>
            <a:spLocks noGrp="1" noChangeArrowheads="1"/>
          </p:cNvSpPr>
          <p:nvPr>
            <p:ph type="ftr" sz="quarter" idx="3"/>
          </p:nvPr>
        </p:nvSpPr>
        <p:spPr bwMode="auto">
          <a:xfrm>
            <a:off x="3346450" y="6172200"/>
            <a:ext cx="31369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nSpc>
                <a:spcPct val="100000"/>
              </a:lnSpc>
              <a:spcBef>
                <a:spcPct val="0"/>
              </a:spcBef>
              <a:buClrTx/>
              <a:buSzTx/>
              <a:buFontTx/>
              <a:buNone/>
              <a:defRPr sz="1400" b="0">
                <a:solidFill>
                  <a:schemeClr val="folHlink"/>
                </a:solidFill>
              </a:defRPr>
            </a:lvl1pPr>
          </a:lstStyle>
          <a:p>
            <a:r>
              <a:rPr lang="en-GB">
                <a:solidFill>
                  <a:srgbClr val="808080"/>
                </a:solidFill>
              </a:rPr>
              <a:t>1.11</a:t>
            </a:r>
          </a:p>
        </p:txBody>
      </p:sp>
      <p:sp>
        <p:nvSpPr>
          <p:cNvPr id="1031" name="Rectangle 7"/>
          <p:cNvSpPr>
            <a:spLocks noGrp="1" noChangeArrowheads="1"/>
          </p:cNvSpPr>
          <p:nvPr>
            <p:ph type="sldNum" sz="quarter" idx="4"/>
          </p:nvPr>
        </p:nvSpPr>
        <p:spPr bwMode="auto">
          <a:xfrm>
            <a:off x="7427913" y="6172200"/>
            <a:ext cx="2020887"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lnSpc>
                <a:spcPct val="100000"/>
              </a:lnSpc>
              <a:spcBef>
                <a:spcPct val="0"/>
              </a:spcBef>
              <a:buClrTx/>
              <a:buSzTx/>
              <a:buFontTx/>
              <a:buNone/>
              <a:defRPr sz="1400" b="0">
                <a:solidFill>
                  <a:schemeClr val="folHlink"/>
                </a:solidFill>
              </a:defRPr>
            </a:lvl1pPr>
          </a:lstStyle>
          <a:p>
            <a:fld id="{FE369DC7-90EA-4416-B65E-E600AFA505C8}" type="slidenum">
              <a:rPr lang="en-GB">
                <a:solidFill>
                  <a:srgbClr val="808080"/>
                </a:solidFill>
              </a:rPr>
              <a:pPr/>
              <a:t>‹#›</a:t>
            </a:fld>
            <a:endParaRPr lang="en-GB">
              <a:solidFill>
                <a:srgbClr val="808080"/>
              </a:solidFill>
            </a:endParaRPr>
          </a:p>
        </p:txBody>
      </p:sp>
      <p:grpSp>
        <p:nvGrpSpPr>
          <p:cNvPr id="2" name="Group 13"/>
          <p:cNvGrpSpPr>
            <a:grpSpLocks/>
          </p:cNvGrpSpPr>
          <p:nvPr userDrawn="1"/>
        </p:nvGrpSpPr>
        <p:grpSpPr bwMode="auto">
          <a:xfrm>
            <a:off x="0" y="1374775"/>
            <a:ext cx="9902825" cy="73025"/>
            <a:chOff x="0" y="866"/>
            <a:chExt cx="6238" cy="46"/>
          </a:xfrm>
        </p:grpSpPr>
        <p:sp>
          <p:nvSpPr>
            <p:cNvPr id="1038" name="Rectangle 14"/>
            <p:cNvSpPr>
              <a:spLocks noChangeArrowheads="1"/>
            </p:cNvSpPr>
            <p:nvPr userDrawn="1"/>
          </p:nvSpPr>
          <p:spPr bwMode="auto">
            <a:xfrm>
              <a:off x="0" y="866"/>
              <a:ext cx="3121" cy="46"/>
            </a:xfrm>
            <a:prstGeom prst="rect">
              <a:avLst/>
            </a:prstGeom>
            <a:solidFill>
              <a:schemeClr val="tx2"/>
            </a:solidFill>
            <a:ln w="12700">
              <a:noFill/>
              <a:miter lim="800000"/>
              <a:headEnd type="none" w="sm" len="sm"/>
              <a:tailEnd type="none" w="sm" len="sm"/>
            </a:ln>
            <a:effectLst/>
          </p:spPr>
          <p:txBody>
            <a:bodyPr wrap="none" anchor="ctr"/>
            <a:lstStyle/>
            <a:p>
              <a:pPr>
                <a:buClr>
                  <a:srgbClr val="CC0000"/>
                </a:buClr>
              </a:pPr>
              <a:endParaRPr lang="en-US">
                <a:solidFill>
                  <a:srgbClr val="CC0000"/>
                </a:solidFill>
              </a:endParaRPr>
            </a:p>
          </p:txBody>
        </p:sp>
        <p:sp>
          <p:nvSpPr>
            <p:cNvPr id="1039" name="Rectangle 15"/>
            <p:cNvSpPr>
              <a:spLocks noChangeArrowheads="1"/>
            </p:cNvSpPr>
            <p:nvPr userDrawn="1"/>
          </p:nvSpPr>
          <p:spPr bwMode="auto">
            <a:xfrm>
              <a:off x="3117" y="866"/>
              <a:ext cx="3121" cy="46"/>
            </a:xfrm>
            <a:prstGeom prst="rect">
              <a:avLst/>
            </a:prstGeom>
            <a:gradFill rotWithShape="0">
              <a:gsLst>
                <a:gs pos="0">
                  <a:schemeClr val="tx2"/>
                </a:gs>
                <a:gs pos="100000">
                  <a:srgbClr val="FFFFFF"/>
                </a:gs>
              </a:gsLst>
              <a:lin ang="0" scaled="1"/>
            </a:gradFill>
            <a:ln w="12700">
              <a:noFill/>
              <a:miter lim="800000"/>
              <a:headEnd type="none" w="sm" len="sm"/>
              <a:tailEnd type="none" w="sm" len="sm"/>
            </a:ln>
            <a:effectLst/>
          </p:spPr>
          <p:txBody>
            <a:bodyPr wrap="none" anchor="ctr"/>
            <a:lstStyle/>
            <a:p>
              <a:pPr>
                <a:buClr>
                  <a:srgbClr val="CC0000"/>
                </a:buClr>
              </a:pPr>
              <a:endParaRPr lang="en-US">
                <a:solidFill>
                  <a:srgbClr val="CC0000"/>
                </a:solidFill>
              </a:endParaRPr>
            </a:p>
          </p:txBody>
        </p:sp>
      </p:gr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028">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1028">
                                            <p:txEl>
                                              <p:pRg st="0" end="0"/>
                                            </p:txEl>
                                          </p:spTgt>
                                        </p:tgtEl>
                                        <p:attrNameLst>
                                          <p:attrName>ppt_c</p:attrName>
                                        </p:attrNameLst>
                                      </p:cBhvr>
                                      <p:to>
                                        <a:schemeClr val="folHlink"/>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028">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1028">
                                            <p:txEl>
                                              <p:pRg st="1" end="1"/>
                                            </p:txEl>
                                          </p:spTgt>
                                        </p:tgtEl>
                                        <p:attrNameLst>
                                          <p:attrName>ppt_c</p:attrName>
                                        </p:attrNameLst>
                                      </p:cBhvr>
                                      <p:to>
                                        <a:schemeClr val="folHlink"/>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028">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1028">
                                            <p:txEl>
                                              <p:pRg st="2" end="2"/>
                                            </p:txEl>
                                          </p:spTgt>
                                        </p:tgtEl>
                                        <p:attrNameLst>
                                          <p:attrName>ppt_c</p:attrName>
                                        </p:attrNameLst>
                                      </p:cBhvr>
                                      <p:to>
                                        <a:schemeClr val="folHlink"/>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028">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1028">
                                            <p:txEl>
                                              <p:pRg st="3" end="3"/>
                                            </p:txEl>
                                          </p:spTgt>
                                        </p:tgtEl>
                                        <p:attrNameLst>
                                          <p:attrName>ppt_c</p:attrName>
                                        </p:attrNameLst>
                                      </p:cBhvr>
                                      <p:to>
                                        <a:schemeClr val="folHlink"/>
                                      </p:to>
                                    </p:animClr>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028">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1028">
                                            <p:txEl>
                                              <p:pRg st="4" end="4"/>
                                            </p:txEl>
                                          </p:spTgt>
                                        </p:tgtEl>
                                        <p:attrNameLst>
                                          <p:attrName>ppt_c</p:attrName>
                                        </p:attrNameLst>
                                      </p:cBhvr>
                                      <p:to>
                                        <a:schemeClr val="folHlink"/>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8" grpId="0" build="p" bldLvl="3" autoUpdateAnimBg="0">
        <p:tmplLst>
          <p:tmpl lvl="1">
            <p:tnLst>
              <p:par>
                <p:cTn presetID="1" presetClass="entr" presetSubtype="0" fill="hold" nodeType="clickEffect">
                  <p:stCondLst>
                    <p:cond delay="0"/>
                  </p:stCondLst>
                  <p:childTnLst>
                    <p:set>
                      <p:cBhvr>
                        <p:cTn dur="1" fill="hold">
                          <p:stCondLst>
                            <p:cond delay="499"/>
                          </p:stCondLst>
                        </p:cTn>
                        <p:tgtEl>
                          <p:spTgt spid="1028"/>
                        </p:tgtEl>
                        <p:attrNameLst>
                          <p:attrName>style.visibility</p:attrName>
                        </p:attrNameLst>
                      </p:cBhvr>
                      <p:to>
                        <p:strVal val="visible"/>
                      </p:to>
                    </p:set>
                  </p:childTnLst>
                  <p:subTnLst>
                    <p:animClr clrSpc="rgb" dir="cw">
                      <p:cBhvr override="childStyle">
                        <p:cTn dur="1" fill="hold" display="0" masterRel="nextClick" afterEffect="1"/>
                        <p:tgtEl>
                          <p:spTgt spid="1028"/>
                        </p:tgtEl>
                        <p:attrNameLst>
                          <p:attrName>ppt_c</p:attrName>
                        </p:attrNameLst>
                      </p:cBhvr>
                      <p:to>
                        <a:schemeClr val="folHlink"/>
                      </p:to>
                    </p:animClr>
                  </p:subTnLst>
                </p:cTn>
              </p:par>
            </p:tnLst>
          </p:tmpl>
          <p:tmpl lvl="2">
            <p:tnLst>
              <p:par>
                <p:cTn presetID="1" presetClass="entr" presetSubtype="0" fill="hold" nodeType="clickEffect">
                  <p:stCondLst>
                    <p:cond delay="0"/>
                  </p:stCondLst>
                  <p:childTnLst>
                    <p:set>
                      <p:cBhvr>
                        <p:cTn dur="1" fill="hold">
                          <p:stCondLst>
                            <p:cond delay="499"/>
                          </p:stCondLst>
                        </p:cTn>
                        <p:tgtEl>
                          <p:spTgt spid="1028"/>
                        </p:tgtEl>
                        <p:attrNameLst>
                          <p:attrName>style.visibility</p:attrName>
                        </p:attrNameLst>
                      </p:cBhvr>
                      <p:to>
                        <p:strVal val="visible"/>
                      </p:to>
                    </p:set>
                  </p:childTnLst>
                  <p:subTnLst>
                    <p:animClr clrSpc="rgb" dir="cw">
                      <p:cBhvr override="childStyle">
                        <p:cTn dur="1" fill="hold" display="0" masterRel="nextClick" afterEffect="1"/>
                        <p:tgtEl>
                          <p:spTgt spid="1028"/>
                        </p:tgtEl>
                        <p:attrNameLst>
                          <p:attrName>ppt_c</p:attrName>
                        </p:attrNameLst>
                      </p:cBhvr>
                      <p:to>
                        <a:schemeClr val="folHlink"/>
                      </p:to>
                    </p:animClr>
                  </p:subTnLst>
                </p:cTn>
              </p:par>
            </p:tnLst>
          </p:tmpl>
          <p:tmpl lvl="3">
            <p:tnLst>
              <p:par>
                <p:cTn presetID="1" presetClass="entr" presetSubtype="0" fill="hold" nodeType="clickEffect">
                  <p:stCondLst>
                    <p:cond delay="0"/>
                  </p:stCondLst>
                  <p:childTnLst>
                    <p:set>
                      <p:cBhvr>
                        <p:cTn dur="1" fill="hold">
                          <p:stCondLst>
                            <p:cond delay="499"/>
                          </p:stCondLst>
                        </p:cTn>
                        <p:tgtEl>
                          <p:spTgt spid="1028"/>
                        </p:tgtEl>
                        <p:attrNameLst>
                          <p:attrName>style.visibility</p:attrName>
                        </p:attrNameLst>
                      </p:cBhvr>
                      <p:to>
                        <p:strVal val="visible"/>
                      </p:to>
                    </p:set>
                  </p:childTnLst>
                  <p:subTnLst>
                    <p:animClr clrSpc="rgb" dir="cw">
                      <p:cBhvr override="childStyle">
                        <p:cTn dur="1" fill="hold" display="0" masterRel="nextClick" afterEffect="1"/>
                        <p:tgtEl>
                          <p:spTgt spid="1028"/>
                        </p:tgtEl>
                        <p:attrNameLst>
                          <p:attrName>ppt_c</p:attrName>
                        </p:attrNameLst>
                      </p:cBhvr>
                      <p:to>
                        <a:schemeClr val="folHlink"/>
                      </p:to>
                    </p:animClr>
                  </p:subTnLst>
                </p:cTn>
              </p:par>
            </p:tnLst>
          </p:tmpl>
          <p:tmpl lvl="4">
            <p:tnLst>
              <p:par>
                <p:cTn presetID="1" presetClass="entr" presetSubtype="0" fill="hold" nodeType="clickEffect">
                  <p:stCondLst>
                    <p:cond delay="0"/>
                  </p:stCondLst>
                  <p:childTnLst>
                    <p:set>
                      <p:cBhvr>
                        <p:cTn dur="1" fill="hold">
                          <p:stCondLst>
                            <p:cond delay="499"/>
                          </p:stCondLst>
                        </p:cTn>
                        <p:tgtEl>
                          <p:spTgt spid="1028"/>
                        </p:tgtEl>
                        <p:attrNameLst>
                          <p:attrName>style.visibility</p:attrName>
                        </p:attrNameLst>
                      </p:cBhvr>
                      <p:to>
                        <p:strVal val="visible"/>
                      </p:to>
                    </p:set>
                  </p:childTnLst>
                  <p:subTnLst>
                    <p:animClr clrSpc="rgb" dir="cw">
                      <p:cBhvr override="childStyle">
                        <p:cTn dur="1" fill="hold" display="0" masterRel="nextClick" afterEffect="1"/>
                        <p:tgtEl>
                          <p:spTgt spid="1028"/>
                        </p:tgtEl>
                        <p:attrNameLst>
                          <p:attrName>ppt_c</p:attrName>
                        </p:attrNameLst>
                      </p:cBhvr>
                      <p:to>
                        <a:schemeClr val="folHlink"/>
                      </p:to>
                    </p:animClr>
                  </p:subTnLst>
                </p:cTn>
              </p:par>
            </p:tnLst>
          </p:tmpl>
          <p:tmpl lvl="5">
            <p:tnLst>
              <p:par>
                <p:cTn presetID="1" presetClass="entr" presetSubtype="0" fill="hold" nodeType="clickEffect">
                  <p:stCondLst>
                    <p:cond delay="0"/>
                  </p:stCondLst>
                  <p:childTnLst>
                    <p:set>
                      <p:cBhvr>
                        <p:cTn dur="1" fill="hold">
                          <p:stCondLst>
                            <p:cond delay="499"/>
                          </p:stCondLst>
                        </p:cTn>
                        <p:tgtEl>
                          <p:spTgt spid="1028"/>
                        </p:tgtEl>
                        <p:attrNameLst>
                          <p:attrName>style.visibility</p:attrName>
                        </p:attrNameLst>
                      </p:cBhvr>
                      <p:to>
                        <p:strVal val="visible"/>
                      </p:to>
                    </p:set>
                  </p:childTnLst>
                  <p:subTnLst>
                    <p:animClr clrSpc="rgb" dir="cw">
                      <p:cBhvr override="childStyle">
                        <p:cTn dur="1" fill="hold" display="0" masterRel="nextClick" afterEffect="1"/>
                        <p:tgtEl>
                          <p:spTgt spid="1028"/>
                        </p:tgtEl>
                        <p:attrNameLst>
                          <p:attrName>ppt_c</p:attrName>
                        </p:attrNameLst>
                      </p:cBhvr>
                      <p:to>
                        <a:schemeClr val="folHlink"/>
                      </p:to>
                    </p:animClr>
                  </p:subTnLst>
                </p:cTn>
              </p:par>
            </p:tnLst>
          </p:tmpl>
        </p:tmplLst>
      </p:bldP>
    </p:bldLst>
  </p:timing>
  <p:hf hdr="0" ftr="0" dt="0"/>
  <p:txStyles>
    <p:titleStyle>
      <a:lvl1pPr algn="l" rtl="0" eaLnBrk="0" fontAlgn="base" hangingPunct="0">
        <a:lnSpc>
          <a:spcPct val="90000"/>
        </a:lnSpc>
        <a:spcBef>
          <a:spcPct val="0"/>
        </a:spcBef>
        <a:spcAft>
          <a:spcPct val="0"/>
        </a:spcAft>
        <a:defRPr sz="4400" b="1">
          <a:solidFill>
            <a:schemeClr val="tx2"/>
          </a:solidFill>
          <a:latin typeface="+mj-lt"/>
          <a:ea typeface="+mj-ea"/>
          <a:cs typeface="+mj-cs"/>
        </a:defRPr>
      </a:lvl1pPr>
      <a:lvl2pPr algn="l" rtl="0" eaLnBrk="0" fontAlgn="base" hangingPunct="0">
        <a:lnSpc>
          <a:spcPct val="90000"/>
        </a:lnSpc>
        <a:spcBef>
          <a:spcPct val="0"/>
        </a:spcBef>
        <a:spcAft>
          <a:spcPct val="0"/>
        </a:spcAft>
        <a:defRPr sz="4400" b="1">
          <a:solidFill>
            <a:schemeClr val="tx2"/>
          </a:solidFill>
          <a:latin typeface="Times New Roman" pitchFamily="18" charset="0"/>
        </a:defRPr>
      </a:lvl2pPr>
      <a:lvl3pPr algn="l" rtl="0" eaLnBrk="0" fontAlgn="base" hangingPunct="0">
        <a:lnSpc>
          <a:spcPct val="90000"/>
        </a:lnSpc>
        <a:spcBef>
          <a:spcPct val="0"/>
        </a:spcBef>
        <a:spcAft>
          <a:spcPct val="0"/>
        </a:spcAft>
        <a:defRPr sz="4400" b="1">
          <a:solidFill>
            <a:schemeClr val="tx2"/>
          </a:solidFill>
          <a:latin typeface="Times New Roman" pitchFamily="18" charset="0"/>
        </a:defRPr>
      </a:lvl3pPr>
      <a:lvl4pPr algn="l" rtl="0" eaLnBrk="0" fontAlgn="base" hangingPunct="0">
        <a:lnSpc>
          <a:spcPct val="90000"/>
        </a:lnSpc>
        <a:spcBef>
          <a:spcPct val="0"/>
        </a:spcBef>
        <a:spcAft>
          <a:spcPct val="0"/>
        </a:spcAft>
        <a:defRPr sz="4400" b="1">
          <a:solidFill>
            <a:schemeClr val="tx2"/>
          </a:solidFill>
          <a:latin typeface="Times New Roman" pitchFamily="18" charset="0"/>
        </a:defRPr>
      </a:lvl4pPr>
      <a:lvl5pPr algn="l" rtl="0" eaLnBrk="0" fontAlgn="base" hangingPunct="0">
        <a:lnSpc>
          <a:spcPct val="90000"/>
        </a:lnSpc>
        <a:spcBef>
          <a:spcPct val="0"/>
        </a:spcBef>
        <a:spcAft>
          <a:spcPct val="0"/>
        </a:spcAft>
        <a:defRPr sz="4400" b="1">
          <a:solidFill>
            <a:schemeClr val="tx2"/>
          </a:solidFill>
          <a:latin typeface="Times New Roman" pitchFamily="18" charset="0"/>
        </a:defRPr>
      </a:lvl5pPr>
      <a:lvl6pPr marL="457200" algn="l" rtl="0" eaLnBrk="0" fontAlgn="base" hangingPunct="0">
        <a:lnSpc>
          <a:spcPct val="90000"/>
        </a:lnSpc>
        <a:spcBef>
          <a:spcPct val="0"/>
        </a:spcBef>
        <a:spcAft>
          <a:spcPct val="0"/>
        </a:spcAft>
        <a:defRPr sz="4400" b="1">
          <a:solidFill>
            <a:schemeClr val="tx2"/>
          </a:solidFill>
          <a:latin typeface="Times New Roman" pitchFamily="18" charset="0"/>
        </a:defRPr>
      </a:lvl6pPr>
      <a:lvl7pPr marL="914400" algn="l" rtl="0" eaLnBrk="0" fontAlgn="base" hangingPunct="0">
        <a:lnSpc>
          <a:spcPct val="90000"/>
        </a:lnSpc>
        <a:spcBef>
          <a:spcPct val="0"/>
        </a:spcBef>
        <a:spcAft>
          <a:spcPct val="0"/>
        </a:spcAft>
        <a:defRPr sz="4400" b="1">
          <a:solidFill>
            <a:schemeClr val="tx2"/>
          </a:solidFill>
          <a:latin typeface="Times New Roman" pitchFamily="18" charset="0"/>
        </a:defRPr>
      </a:lvl7pPr>
      <a:lvl8pPr marL="1371600" algn="l" rtl="0" eaLnBrk="0" fontAlgn="base" hangingPunct="0">
        <a:lnSpc>
          <a:spcPct val="90000"/>
        </a:lnSpc>
        <a:spcBef>
          <a:spcPct val="0"/>
        </a:spcBef>
        <a:spcAft>
          <a:spcPct val="0"/>
        </a:spcAft>
        <a:defRPr sz="4400" b="1">
          <a:solidFill>
            <a:schemeClr val="tx2"/>
          </a:solidFill>
          <a:latin typeface="Times New Roman" pitchFamily="18" charset="0"/>
        </a:defRPr>
      </a:lvl8pPr>
      <a:lvl9pPr marL="1828800" algn="l" rtl="0" eaLnBrk="0" fontAlgn="base" hangingPunct="0">
        <a:lnSpc>
          <a:spcPct val="90000"/>
        </a:lnSpc>
        <a:spcBef>
          <a:spcPct val="0"/>
        </a:spcBef>
        <a:spcAft>
          <a:spcPct val="0"/>
        </a:spcAft>
        <a:defRPr sz="4400" b="1">
          <a:solidFill>
            <a:schemeClr val="tx2"/>
          </a:solidFill>
          <a:latin typeface="Times New Roman" pitchFamily="18" charset="0"/>
        </a:defRPr>
      </a:lvl9pPr>
    </p:titleStyle>
    <p:bodyStyle>
      <a:lvl1pPr marL="398463" indent="-398463" algn="l" rtl="0" eaLnBrk="0" fontAlgn="base" hangingPunct="0">
        <a:spcBef>
          <a:spcPct val="20000"/>
        </a:spcBef>
        <a:spcAft>
          <a:spcPct val="0"/>
        </a:spcAft>
        <a:buClr>
          <a:schemeClr val="tx2"/>
        </a:buClr>
        <a:buSzPct val="60000"/>
        <a:buFont typeface="Wingdings" pitchFamily="2" charset="2"/>
        <a:buChar char="u"/>
        <a:defRPr sz="3200">
          <a:solidFill>
            <a:schemeClr val="tx1"/>
          </a:solidFill>
          <a:latin typeface="+mn-lt"/>
          <a:ea typeface="+mn-ea"/>
          <a:cs typeface="+mn-cs"/>
        </a:defRPr>
      </a:lvl1pPr>
      <a:lvl2pPr marL="862013" indent="-349250" algn="l" rtl="0" eaLnBrk="0" fontAlgn="base" hangingPunct="0">
        <a:spcBef>
          <a:spcPct val="20000"/>
        </a:spcBef>
        <a:spcAft>
          <a:spcPct val="0"/>
        </a:spcAft>
        <a:buClr>
          <a:schemeClr val="tx2"/>
        </a:buClr>
        <a:buSzPct val="60000"/>
        <a:buFont typeface="Wingdings" pitchFamily="2" charset="2"/>
        <a:buChar char="n"/>
        <a:defRPr sz="2800">
          <a:solidFill>
            <a:schemeClr val="tx1"/>
          </a:solidFill>
          <a:latin typeface="+mn-lt"/>
        </a:defRPr>
      </a:lvl2pPr>
      <a:lvl3pPr marL="1262063" indent="-285750" algn="l" rtl="0" eaLnBrk="0" fontAlgn="base" hangingPunct="0">
        <a:spcBef>
          <a:spcPct val="20000"/>
        </a:spcBef>
        <a:spcAft>
          <a:spcPct val="0"/>
        </a:spcAft>
        <a:buClr>
          <a:schemeClr val="tx1"/>
        </a:buClr>
        <a:buSzPct val="60000"/>
        <a:buFont typeface="Wingdings" pitchFamily="2" charset="2"/>
        <a:buChar char="n"/>
        <a:defRPr sz="2400">
          <a:solidFill>
            <a:schemeClr val="tx1"/>
          </a:solidFill>
          <a:latin typeface="+mn-lt"/>
        </a:defRPr>
      </a:lvl3pPr>
      <a:lvl4pPr marL="1660525" indent="-284163" algn="l" rtl="0" eaLnBrk="0" fontAlgn="base" hangingPunct="0">
        <a:spcBef>
          <a:spcPct val="20000"/>
        </a:spcBef>
        <a:spcAft>
          <a:spcPct val="0"/>
        </a:spcAft>
        <a:buClr>
          <a:schemeClr val="tx1"/>
        </a:buClr>
        <a:buSzPct val="60000"/>
        <a:buFont typeface="Wingdings" pitchFamily="2" charset="2"/>
        <a:buChar char="u"/>
        <a:defRPr sz="2000">
          <a:solidFill>
            <a:schemeClr val="tx1"/>
          </a:solidFill>
          <a:latin typeface="+mn-lt"/>
        </a:defRPr>
      </a:lvl4pPr>
      <a:lvl5pPr marL="2058988" indent="-284163" algn="l" rtl="0" eaLnBrk="0" fontAlgn="base" hangingPunct="0">
        <a:spcBef>
          <a:spcPct val="20000"/>
        </a:spcBef>
        <a:spcAft>
          <a:spcPct val="0"/>
        </a:spcAft>
        <a:buClr>
          <a:schemeClr val="tx1"/>
        </a:buClr>
        <a:buSzPct val="60000"/>
        <a:buFont typeface="Wingdings" pitchFamily="2" charset="2"/>
        <a:buChar char="n"/>
        <a:defRPr sz="2000">
          <a:solidFill>
            <a:schemeClr val="tx1"/>
          </a:solidFill>
          <a:latin typeface="+mn-lt"/>
        </a:defRPr>
      </a:lvl5pPr>
      <a:lvl6pPr marL="2516188" indent="-284163" algn="l" rtl="0" eaLnBrk="0" fontAlgn="base" hangingPunct="0">
        <a:spcBef>
          <a:spcPct val="20000"/>
        </a:spcBef>
        <a:spcAft>
          <a:spcPct val="0"/>
        </a:spcAft>
        <a:buClr>
          <a:schemeClr val="tx1"/>
        </a:buClr>
        <a:buSzPct val="60000"/>
        <a:buFont typeface="Wingdings" pitchFamily="2" charset="2"/>
        <a:buChar char="n"/>
        <a:defRPr sz="2000">
          <a:solidFill>
            <a:schemeClr val="tx1"/>
          </a:solidFill>
          <a:latin typeface="+mn-lt"/>
        </a:defRPr>
      </a:lvl6pPr>
      <a:lvl7pPr marL="2973388" indent="-284163" algn="l" rtl="0" eaLnBrk="0" fontAlgn="base" hangingPunct="0">
        <a:spcBef>
          <a:spcPct val="20000"/>
        </a:spcBef>
        <a:spcAft>
          <a:spcPct val="0"/>
        </a:spcAft>
        <a:buClr>
          <a:schemeClr val="tx1"/>
        </a:buClr>
        <a:buSzPct val="60000"/>
        <a:buFont typeface="Wingdings" pitchFamily="2" charset="2"/>
        <a:buChar char="n"/>
        <a:defRPr sz="2000">
          <a:solidFill>
            <a:schemeClr val="tx1"/>
          </a:solidFill>
          <a:latin typeface="+mn-lt"/>
        </a:defRPr>
      </a:lvl7pPr>
      <a:lvl8pPr marL="3430588" indent="-284163" algn="l" rtl="0" eaLnBrk="0" fontAlgn="base" hangingPunct="0">
        <a:spcBef>
          <a:spcPct val="20000"/>
        </a:spcBef>
        <a:spcAft>
          <a:spcPct val="0"/>
        </a:spcAft>
        <a:buClr>
          <a:schemeClr val="tx1"/>
        </a:buClr>
        <a:buSzPct val="60000"/>
        <a:buFont typeface="Wingdings" pitchFamily="2" charset="2"/>
        <a:buChar char="n"/>
        <a:defRPr sz="2000">
          <a:solidFill>
            <a:schemeClr val="tx1"/>
          </a:solidFill>
          <a:latin typeface="+mn-lt"/>
        </a:defRPr>
      </a:lvl8pPr>
      <a:lvl9pPr marL="3887788" indent="-284163" algn="l" rtl="0" eaLnBrk="0" fontAlgn="base" hangingPunct="0">
        <a:spcBef>
          <a:spcPct val="20000"/>
        </a:spcBef>
        <a:spcAft>
          <a:spcPct val="0"/>
        </a:spcAft>
        <a:buClr>
          <a:schemeClr val="tx1"/>
        </a:buClr>
        <a:buSzPct val="60000"/>
        <a:buFont typeface="Wingdings" pitchFamily="2" charset="2"/>
        <a:buChar char="n"/>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slideLayout" Target="../slideLayouts/slideLayout4.xml"/><Relationship Id="rId1" Type="http://schemas.openxmlformats.org/officeDocument/2006/relationships/themeOverride" Target="../theme/themeOverr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slideLayout" Target="../slideLayouts/slideLayout4.xml"/><Relationship Id="rId1" Type="http://schemas.openxmlformats.org/officeDocument/2006/relationships/themeOverride" Target="../theme/themeOverr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slideLayout" Target="../slideLayouts/slideLayout4.xml"/><Relationship Id="rId1" Type="http://schemas.openxmlformats.org/officeDocument/2006/relationships/themeOverride" Target="../theme/themeOverride12.xml"/></Relationships>
</file>

<file path=ppt/slides/_rels/slide1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slideLayout" Target="../slideLayouts/slideLayout4.xml"/><Relationship Id="rId1" Type="http://schemas.openxmlformats.org/officeDocument/2006/relationships/themeOverride" Target="../theme/themeOverride13.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4.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5.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6.xml"/></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2.xml"/><Relationship Id="rId1" Type="http://schemas.openxmlformats.org/officeDocument/2006/relationships/themeOverride" Target="../theme/themeOverride17.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8.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9.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0.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1.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2.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3.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4.xml"/></Relationships>
</file>

<file path=ppt/slides/_rels/slide25.xml.rels><?xml version="1.0" encoding="UTF-8" standalone="yes"?>
<Relationships xmlns="http://schemas.openxmlformats.org/package/2006/relationships"><Relationship Id="rId3" Type="http://schemas.openxmlformats.org/officeDocument/2006/relationships/hyperlink" Target="https://www.youtube.com/watch?v=0oCP7nZhZJo" TargetMode="External"/><Relationship Id="rId2" Type="http://schemas.openxmlformats.org/officeDocument/2006/relationships/slideLayout" Target="../slideLayouts/slideLayout2.xml"/><Relationship Id="rId1" Type="http://schemas.openxmlformats.org/officeDocument/2006/relationships/themeOverride" Target="../theme/themeOverride25.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6.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7.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8.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9.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themeOverride" Target="../theme/themeOverride3.xm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mlDrawing" Target="../drawings/vmlDrawing1.vml"/><Relationship Id="rId1" Type="http://schemas.openxmlformats.org/officeDocument/2006/relationships/themeOverride" Target="../theme/themeOverride30.xml"/><Relationship Id="rId5" Type="http://schemas.openxmlformats.org/officeDocument/2006/relationships/image" Target="../media/image9.png"/><Relationship Id="rId4" Type="http://schemas.openxmlformats.org/officeDocument/2006/relationships/oleObject" Target="../embeddings/oleObject1.bin"/></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31.x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32.xml"/></Relationships>
</file>

<file path=ppt/slides/_rels/slide3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2.xml"/><Relationship Id="rId1" Type="http://schemas.openxmlformats.org/officeDocument/2006/relationships/themeOverride" Target="../theme/themeOverride33.xml"/></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mlDrawing" Target="../drawings/vmlDrawing2.vml"/><Relationship Id="rId1" Type="http://schemas.openxmlformats.org/officeDocument/2006/relationships/themeOverride" Target="../theme/themeOverride34.xml"/><Relationship Id="rId6" Type="http://schemas.openxmlformats.org/officeDocument/2006/relationships/image" Target="../media/image11.png"/><Relationship Id="rId5" Type="http://schemas.openxmlformats.org/officeDocument/2006/relationships/oleObject" Target="../embeddings/oleObject2.bin"/><Relationship Id="rId4" Type="http://schemas.openxmlformats.org/officeDocument/2006/relationships/image" Target="../media/image12.jpeg"/></Relationships>
</file>

<file path=ppt/slides/_rels/slide3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2.xml"/><Relationship Id="rId1" Type="http://schemas.openxmlformats.org/officeDocument/2006/relationships/themeOverride" Target="../theme/themeOverride35.xml"/></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36.xml"/></Relationships>
</file>

<file path=ppt/slides/_rels/slide37.xml.rels><?xml version="1.0" encoding="UTF-8" standalone="yes"?>
<Relationships xmlns="http://schemas.openxmlformats.org/package/2006/relationships"><Relationship Id="rId8" Type="http://schemas.openxmlformats.org/officeDocument/2006/relationships/image" Target="../media/image19.emf"/><Relationship Id="rId13" Type="http://schemas.openxmlformats.org/officeDocument/2006/relationships/image" Target="../media/image24.emf"/><Relationship Id="rId3" Type="http://schemas.openxmlformats.org/officeDocument/2006/relationships/image" Target="../media/image14.emf"/><Relationship Id="rId7" Type="http://schemas.openxmlformats.org/officeDocument/2006/relationships/image" Target="../media/image18.emf"/><Relationship Id="rId12" Type="http://schemas.openxmlformats.org/officeDocument/2006/relationships/image" Target="../media/image23.emf"/><Relationship Id="rId2" Type="http://schemas.openxmlformats.org/officeDocument/2006/relationships/slideLayout" Target="../slideLayouts/slideLayout2.xml"/><Relationship Id="rId1" Type="http://schemas.openxmlformats.org/officeDocument/2006/relationships/themeOverride" Target="../theme/themeOverride37.xml"/><Relationship Id="rId6" Type="http://schemas.openxmlformats.org/officeDocument/2006/relationships/image" Target="../media/image17.emf"/><Relationship Id="rId11" Type="http://schemas.openxmlformats.org/officeDocument/2006/relationships/image" Target="../media/image22.emf"/><Relationship Id="rId5" Type="http://schemas.openxmlformats.org/officeDocument/2006/relationships/image" Target="../media/image16.emf"/><Relationship Id="rId15" Type="http://schemas.openxmlformats.org/officeDocument/2006/relationships/image" Target="../media/image26.emf"/><Relationship Id="rId10" Type="http://schemas.openxmlformats.org/officeDocument/2006/relationships/image" Target="../media/image21.emf"/><Relationship Id="rId4" Type="http://schemas.openxmlformats.org/officeDocument/2006/relationships/image" Target="../media/image15.emf"/><Relationship Id="rId9" Type="http://schemas.openxmlformats.org/officeDocument/2006/relationships/image" Target="../media/image20.emf"/><Relationship Id="rId14" Type="http://schemas.openxmlformats.org/officeDocument/2006/relationships/image" Target="../media/image25.emf"/></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38.xml"/></Relationships>
</file>

<file path=ppt/slides/_rels/slide3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mlDrawing" Target="../drawings/vmlDrawing3.vml"/><Relationship Id="rId1" Type="http://schemas.openxmlformats.org/officeDocument/2006/relationships/themeOverride" Target="../theme/themeOverride39.xml"/><Relationship Id="rId5" Type="http://schemas.openxmlformats.org/officeDocument/2006/relationships/image" Target="../media/image27.png"/><Relationship Id="rId4" Type="http://schemas.openxmlformats.org/officeDocument/2006/relationships/oleObject" Target="../embeddings/oleObject3.bin"/></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4.xml"/><Relationship Id="rId1" Type="http://schemas.openxmlformats.org/officeDocument/2006/relationships/themeOverride" Target="../theme/themeOverride4.xml"/></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40.xml"/></Relationships>
</file>

<file path=ppt/slides/_rels/slide41.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slideLayout" Target="../slideLayouts/slideLayout2.xml"/><Relationship Id="rId1" Type="http://schemas.openxmlformats.org/officeDocument/2006/relationships/themeOverride" Target="../theme/themeOverride41.xml"/><Relationship Id="rId6" Type="http://schemas.openxmlformats.org/officeDocument/2006/relationships/image" Target="../media/image31.png"/><Relationship Id="rId5" Type="http://schemas.openxmlformats.org/officeDocument/2006/relationships/image" Target="../media/image30.png"/><Relationship Id="rId10" Type="http://schemas.openxmlformats.org/officeDocument/2006/relationships/image" Target="../media/image35.png"/><Relationship Id="rId4" Type="http://schemas.openxmlformats.org/officeDocument/2006/relationships/image" Target="../media/image29.png"/><Relationship Id="rId9" Type="http://schemas.openxmlformats.org/officeDocument/2006/relationships/image" Target="../media/image34.png"/></Relationships>
</file>

<file path=ppt/slides/_rels/slide4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42.xml"/></Relationships>
</file>

<file path=ppt/slides/_rels/slide4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43.xml"/></Relationships>
</file>

<file path=ppt/slides/_rels/slide4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44.xml"/></Relationships>
</file>

<file path=ppt/slides/_rels/slide4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mlDrawing" Target="../drawings/vmlDrawing4.vml"/><Relationship Id="rId1" Type="http://schemas.openxmlformats.org/officeDocument/2006/relationships/themeOverride" Target="../theme/themeOverride45.xml"/><Relationship Id="rId5" Type="http://schemas.openxmlformats.org/officeDocument/2006/relationships/image" Target="../media/image36.wmf"/><Relationship Id="rId4" Type="http://schemas.openxmlformats.org/officeDocument/2006/relationships/oleObject" Target="../embeddings/oleObject4.bin"/></Relationships>
</file>

<file path=ppt/slides/_rels/slide4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mlDrawing" Target="../drawings/vmlDrawing5.vml"/><Relationship Id="rId1" Type="http://schemas.openxmlformats.org/officeDocument/2006/relationships/themeOverride" Target="../theme/themeOverride46.xml"/><Relationship Id="rId5" Type="http://schemas.openxmlformats.org/officeDocument/2006/relationships/image" Target="../media/image36.wmf"/><Relationship Id="rId4" Type="http://schemas.openxmlformats.org/officeDocument/2006/relationships/oleObject" Target="../embeddings/oleObject5.bin"/></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hemeOverride" Target="../theme/themeOverride47.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hemeOverride" Target="../theme/themeOverride48.xml"/></Relationships>
</file>

<file path=ppt/slides/_rels/slide4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mlDrawing" Target="../drawings/vmlDrawing6.vml"/><Relationship Id="rId1" Type="http://schemas.openxmlformats.org/officeDocument/2006/relationships/themeOverride" Target="../theme/themeOverride49.xml"/><Relationship Id="rId5" Type="http://schemas.openxmlformats.org/officeDocument/2006/relationships/image" Target="../media/image36.wmf"/><Relationship Id="rId4" Type="http://schemas.openxmlformats.org/officeDocument/2006/relationships/oleObject" Target="../embeddings/oleObject6.bin"/></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hemeOverride" Target="../theme/themeOverride5.xml"/></Relationships>
</file>

<file path=ppt/slides/_rels/slide50.xml.rels><?xml version="1.0" encoding="UTF-8" standalone="yes"?>
<Relationships xmlns="http://schemas.openxmlformats.org/package/2006/relationships"><Relationship Id="rId8" Type="http://schemas.openxmlformats.org/officeDocument/2006/relationships/oleObject" Target="../embeddings/oleObject9.bin"/><Relationship Id="rId13" Type="http://schemas.openxmlformats.org/officeDocument/2006/relationships/oleObject" Target="../embeddings/oleObject12.bin"/><Relationship Id="rId3" Type="http://schemas.openxmlformats.org/officeDocument/2006/relationships/slideLayout" Target="../slideLayouts/slideLayout2.xml"/><Relationship Id="rId7" Type="http://schemas.openxmlformats.org/officeDocument/2006/relationships/image" Target="../media/image38.wmf"/><Relationship Id="rId12" Type="http://schemas.openxmlformats.org/officeDocument/2006/relationships/image" Target="../media/image40.png"/><Relationship Id="rId2" Type="http://schemas.openxmlformats.org/officeDocument/2006/relationships/vmlDrawing" Target="../drawings/vmlDrawing7.vml"/><Relationship Id="rId16" Type="http://schemas.openxmlformats.org/officeDocument/2006/relationships/image" Target="../media/image42.png"/><Relationship Id="rId1" Type="http://schemas.openxmlformats.org/officeDocument/2006/relationships/themeOverride" Target="../theme/themeOverride50.xml"/><Relationship Id="rId6" Type="http://schemas.openxmlformats.org/officeDocument/2006/relationships/oleObject" Target="../embeddings/oleObject8.bin"/><Relationship Id="rId11" Type="http://schemas.openxmlformats.org/officeDocument/2006/relationships/oleObject" Target="../embeddings/oleObject11.bin"/><Relationship Id="rId5" Type="http://schemas.openxmlformats.org/officeDocument/2006/relationships/image" Target="../media/image37.wmf"/><Relationship Id="rId15" Type="http://schemas.openxmlformats.org/officeDocument/2006/relationships/oleObject" Target="../embeddings/oleObject13.bin"/><Relationship Id="rId10" Type="http://schemas.openxmlformats.org/officeDocument/2006/relationships/oleObject" Target="../embeddings/oleObject10.bin"/><Relationship Id="rId4" Type="http://schemas.openxmlformats.org/officeDocument/2006/relationships/oleObject" Target="../embeddings/oleObject7.bin"/><Relationship Id="rId9" Type="http://schemas.openxmlformats.org/officeDocument/2006/relationships/image" Target="../media/image39.wmf"/><Relationship Id="rId14" Type="http://schemas.openxmlformats.org/officeDocument/2006/relationships/image" Target="../media/image41.wmf"/></Relationships>
</file>

<file path=ppt/slides/_rels/slide5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mlDrawing" Target="../drawings/vmlDrawing8.vml"/><Relationship Id="rId1" Type="http://schemas.openxmlformats.org/officeDocument/2006/relationships/themeOverride" Target="../theme/themeOverride51.xml"/><Relationship Id="rId5" Type="http://schemas.openxmlformats.org/officeDocument/2006/relationships/image" Target="../media/image36.wmf"/><Relationship Id="rId4" Type="http://schemas.openxmlformats.org/officeDocument/2006/relationships/oleObject" Target="../embeddings/oleObject14.bin"/></Relationships>
</file>

<file path=ppt/slides/_rels/slide52.xml.rels><?xml version="1.0" encoding="UTF-8" standalone="yes"?>
<Relationships xmlns="http://schemas.openxmlformats.org/package/2006/relationships"><Relationship Id="rId8" Type="http://schemas.openxmlformats.org/officeDocument/2006/relationships/oleObject" Target="../embeddings/oleObject17.bin"/><Relationship Id="rId3" Type="http://schemas.openxmlformats.org/officeDocument/2006/relationships/slideLayout" Target="../slideLayouts/slideLayout2.xml"/><Relationship Id="rId7" Type="http://schemas.openxmlformats.org/officeDocument/2006/relationships/image" Target="../media/image43.png"/><Relationship Id="rId2" Type="http://schemas.openxmlformats.org/officeDocument/2006/relationships/vmlDrawing" Target="../drawings/vmlDrawing9.vml"/><Relationship Id="rId1" Type="http://schemas.openxmlformats.org/officeDocument/2006/relationships/themeOverride" Target="../theme/themeOverride52.xml"/><Relationship Id="rId6" Type="http://schemas.openxmlformats.org/officeDocument/2006/relationships/oleObject" Target="../embeddings/oleObject16.bin"/><Relationship Id="rId5" Type="http://schemas.openxmlformats.org/officeDocument/2006/relationships/image" Target="../media/image36.wmf"/><Relationship Id="rId4" Type="http://schemas.openxmlformats.org/officeDocument/2006/relationships/oleObject" Target="../embeddings/oleObject15.bin"/><Relationship Id="rId9" Type="http://schemas.openxmlformats.org/officeDocument/2006/relationships/image" Target="../media/image44.png"/></Relationships>
</file>

<file path=ppt/slides/_rels/slide53.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slideLayout" Target="../slideLayouts/slideLayout2.xml"/><Relationship Id="rId7" Type="http://schemas.openxmlformats.org/officeDocument/2006/relationships/image" Target="../media/image45.png"/><Relationship Id="rId2" Type="http://schemas.openxmlformats.org/officeDocument/2006/relationships/vmlDrawing" Target="../drawings/vmlDrawing10.vml"/><Relationship Id="rId1" Type="http://schemas.openxmlformats.org/officeDocument/2006/relationships/themeOverride" Target="../theme/themeOverride53.xml"/><Relationship Id="rId6" Type="http://schemas.openxmlformats.org/officeDocument/2006/relationships/oleObject" Target="../embeddings/oleObject19.bin"/><Relationship Id="rId5" Type="http://schemas.openxmlformats.org/officeDocument/2006/relationships/image" Target="../media/image36.wmf"/><Relationship Id="rId4" Type="http://schemas.openxmlformats.org/officeDocument/2006/relationships/oleObject" Target="../embeddings/oleObject18.bin"/></Relationships>
</file>

<file path=ppt/slides/_rels/slide54.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48.png"/><Relationship Id="rId2" Type="http://schemas.openxmlformats.org/officeDocument/2006/relationships/vmlDrawing" Target="../drawings/vmlDrawing11.vml"/><Relationship Id="rId1" Type="http://schemas.openxmlformats.org/officeDocument/2006/relationships/themeOverride" Target="../theme/themeOverride54.xml"/><Relationship Id="rId6" Type="http://schemas.openxmlformats.org/officeDocument/2006/relationships/image" Target="../media/image47.png"/><Relationship Id="rId5" Type="http://schemas.openxmlformats.org/officeDocument/2006/relationships/image" Target="../media/image36.wmf"/><Relationship Id="rId4" Type="http://schemas.openxmlformats.org/officeDocument/2006/relationships/oleObject" Target="../embeddings/oleObject20.bin"/></Relationships>
</file>

<file path=ppt/slides/_rels/slide5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mlDrawing" Target="../drawings/vmlDrawing12.vml"/><Relationship Id="rId1" Type="http://schemas.openxmlformats.org/officeDocument/2006/relationships/themeOverride" Target="../theme/themeOverride55.xml"/><Relationship Id="rId6" Type="http://schemas.openxmlformats.org/officeDocument/2006/relationships/image" Target="../media/image49.png"/><Relationship Id="rId5" Type="http://schemas.openxmlformats.org/officeDocument/2006/relationships/image" Target="../media/image36.wmf"/><Relationship Id="rId4" Type="http://schemas.openxmlformats.org/officeDocument/2006/relationships/oleObject" Target="../embeddings/oleObject21.bin"/></Relationships>
</file>

<file path=ppt/slides/_rels/slide56.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51.png"/><Relationship Id="rId2" Type="http://schemas.openxmlformats.org/officeDocument/2006/relationships/vmlDrawing" Target="../drawings/vmlDrawing13.vml"/><Relationship Id="rId1" Type="http://schemas.openxmlformats.org/officeDocument/2006/relationships/themeOverride" Target="../theme/themeOverride56.xml"/><Relationship Id="rId6" Type="http://schemas.openxmlformats.org/officeDocument/2006/relationships/image" Target="../media/image50.png"/><Relationship Id="rId5" Type="http://schemas.openxmlformats.org/officeDocument/2006/relationships/image" Target="../media/image36.wmf"/><Relationship Id="rId4" Type="http://schemas.openxmlformats.org/officeDocument/2006/relationships/oleObject" Target="../embeddings/oleObject22.bin"/></Relationships>
</file>

<file path=ppt/slides/_rels/slide5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57.xml"/></Relationships>
</file>

<file path=ppt/slides/_rels/slide5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58.xml"/></Relationships>
</file>

<file path=ppt/slides/_rels/slide5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59.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6.xml"/></Relationships>
</file>

<file path=ppt/slides/_rels/slide6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60.xml"/></Relationships>
</file>

<file path=ppt/slides/_rels/slide6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61.xml"/></Relationships>
</file>

<file path=ppt/slides/_rels/slide6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62.xml"/></Relationships>
</file>

<file path=ppt/slides/_rels/slide6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63.xml"/></Relationships>
</file>

<file path=ppt/slides/_rels/slide6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64.xml"/></Relationships>
</file>

<file path=ppt/slides/_rels/slide6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65.xml"/></Relationships>
</file>

<file path=ppt/slides/_rels/slide6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66.xml"/></Relationships>
</file>

<file path=ppt/slides/_rels/slide6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67.xml"/></Relationships>
</file>

<file path=ppt/slides/_rels/slide6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68.xml"/></Relationships>
</file>

<file path=ppt/slides/_rels/slide6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69.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7.xml"/></Relationships>
</file>

<file path=ppt/slides/_rels/slide7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70.xml"/></Relationships>
</file>

<file path=ppt/slides/_rels/slide7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71.xml"/></Relationships>
</file>

<file path=ppt/slides/_rels/slide72.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3.xml"/><Relationship Id="rId1" Type="http://schemas.openxmlformats.org/officeDocument/2006/relationships/themeOverride" Target="../theme/themeOverride72.xml"/></Relationships>
</file>

<file path=ppt/slides/_rels/slide73.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3.xml"/><Relationship Id="rId1" Type="http://schemas.openxmlformats.org/officeDocument/2006/relationships/themeOverride" Target="../theme/themeOverride73.xml"/></Relationships>
</file>

<file path=ppt/slides/_rels/slide74.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3.xml"/><Relationship Id="rId1" Type="http://schemas.openxmlformats.org/officeDocument/2006/relationships/themeOverride" Target="../theme/themeOverride74.xml"/></Relationships>
</file>

<file path=ppt/slides/_rels/slide75.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3.xml"/><Relationship Id="rId1" Type="http://schemas.openxmlformats.org/officeDocument/2006/relationships/themeOverride" Target="../theme/themeOverride75.xml"/></Relationships>
</file>

<file path=ppt/slides/_rels/slide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slideLayout" Target="../slideLayouts/slideLayout4.xml"/><Relationship Id="rId1" Type="http://schemas.openxmlformats.org/officeDocument/2006/relationships/themeOverride" Target="../theme/themeOverride8.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slideLayout" Target="../slideLayouts/slideLayout4.xml"/><Relationship Id="rId1" Type="http://schemas.openxmlformats.org/officeDocument/2006/relationships/themeOverride" Target="../theme/themeOverr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4114" name="Rectangle 2"/>
          <p:cNvSpPr>
            <a:spLocks noGrp="1" noChangeArrowheads="1"/>
          </p:cNvSpPr>
          <p:nvPr>
            <p:ph type="ctrTitle"/>
          </p:nvPr>
        </p:nvSpPr>
        <p:spPr>
          <a:xfrm>
            <a:off x="381000" y="1905000"/>
            <a:ext cx="9144000" cy="1447800"/>
          </a:xfrm>
        </p:spPr>
        <p:txBody>
          <a:bodyPr/>
          <a:lstStyle/>
          <a:p>
            <a:r>
              <a:rPr lang="en-US" sz="8000" b="0" dirty="0"/>
              <a:t>Unified Process</a:t>
            </a:r>
          </a:p>
        </p:txBody>
      </p:sp>
      <p:sp>
        <p:nvSpPr>
          <p:cNvPr id="474115" name="Rectangle 3"/>
          <p:cNvSpPr>
            <a:spLocks noGrp="1" noChangeArrowheads="1"/>
          </p:cNvSpPr>
          <p:nvPr>
            <p:ph type="subTitle" idx="1"/>
          </p:nvPr>
        </p:nvSpPr>
        <p:spPr>
          <a:xfrm>
            <a:off x="457200" y="3657600"/>
            <a:ext cx="9067800" cy="2819400"/>
          </a:xfrm>
        </p:spPr>
        <p:txBody>
          <a:bodyPr/>
          <a:lstStyle/>
          <a:p>
            <a:r>
              <a:rPr lang="en-US" sz="3600" b="1" i="1" dirty="0"/>
              <a:t>Acknowledgement</a:t>
            </a:r>
          </a:p>
          <a:p>
            <a:r>
              <a:rPr lang="en-US" smtClean="0"/>
              <a:t>Some of </a:t>
            </a:r>
            <a:r>
              <a:rPr lang="en-US" dirty="0" smtClean="0"/>
              <a:t>the slides are </a:t>
            </a:r>
            <a:r>
              <a:rPr lang="en-US" dirty="0"/>
              <a:t>adapted from the course “Object-Oriented Analysis and Design Using UML” by IBM </a:t>
            </a:r>
            <a:r>
              <a:rPr lang="en-US" dirty="0" smtClean="0"/>
              <a:t>Rational </a:t>
            </a:r>
            <a:r>
              <a:rPr lang="en-US" b="1" dirty="0" smtClean="0">
                <a:solidFill>
                  <a:schemeClr val="bg1">
                    <a:lumMod val="65000"/>
                  </a:schemeClr>
                </a:solidFill>
              </a:rPr>
              <a:t>.</a:t>
            </a:r>
            <a:endParaRPr lang="en-US" b="1" dirty="0">
              <a:solidFill>
                <a:schemeClr val="bg1">
                  <a:lumMod val="65000"/>
                </a:schemeClr>
              </a:solidFill>
            </a:endParaRPr>
          </a:p>
        </p:txBody>
      </p:sp>
      <p:sp>
        <p:nvSpPr>
          <p:cNvPr id="474116" name="Rectangle 4"/>
          <p:cNvSpPr>
            <a:spLocks noChangeArrowheads="1"/>
          </p:cNvSpPr>
          <p:nvPr/>
        </p:nvSpPr>
        <p:spPr bwMode="auto">
          <a:xfrm>
            <a:off x="420250" y="990600"/>
            <a:ext cx="9112250" cy="1371600"/>
          </a:xfrm>
          <a:prstGeom prst="rect">
            <a:avLst/>
          </a:prstGeom>
          <a:noFill/>
          <a:ln w="9525">
            <a:noFill/>
            <a:miter lim="800000"/>
            <a:headEnd/>
            <a:tailEnd/>
          </a:ln>
          <a:effectLst/>
        </p:spPr>
        <p:txBody>
          <a:bodyPr lIns="92075" tIns="46038" rIns="92075" bIns="46038" anchor="b"/>
          <a:lstStyle/>
          <a:p>
            <a:pPr algn="l">
              <a:lnSpc>
                <a:spcPct val="100000"/>
              </a:lnSpc>
              <a:spcBef>
                <a:spcPct val="0"/>
              </a:spcBef>
              <a:buClrTx/>
              <a:buSzTx/>
              <a:buFontTx/>
              <a:buNone/>
            </a:pPr>
            <a:r>
              <a:rPr lang="en-US" sz="8200" b="0" i="1" dirty="0" smtClean="0">
                <a:solidFill>
                  <a:schemeClr val="tx2"/>
                </a:solidFill>
              </a:rPr>
              <a:t>Introducing </a:t>
            </a:r>
            <a:r>
              <a:rPr lang="en-US" sz="8200" b="0" i="1" dirty="0">
                <a:solidFill>
                  <a:schemeClr val="tx2"/>
                </a:solidFill>
              </a:rPr>
              <a:t>the</a:t>
            </a:r>
            <a:endParaRPr lang="en-US" sz="8200" dirty="0">
              <a:solidFill>
                <a:schemeClr val="tx2"/>
              </a:solidFill>
            </a:endParaRPr>
          </a:p>
        </p:txBody>
      </p:sp>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8" name="Picture 1"/>
          <p:cNvPicPr>
            <a:picLocks noChangeAspect="1" noChangeArrowheads="1"/>
          </p:cNvPicPr>
          <p:nvPr/>
        </p:nvPicPr>
        <p:blipFill>
          <a:blip r:embed="rId3" cstate="print"/>
          <a:srcRect/>
          <a:stretch>
            <a:fillRect/>
          </a:stretch>
        </p:blipFill>
        <p:spPr bwMode="auto">
          <a:xfrm>
            <a:off x="380985" y="1676399"/>
            <a:ext cx="7001240" cy="4846320"/>
          </a:xfrm>
          <a:prstGeom prst="rect">
            <a:avLst/>
          </a:prstGeom>
          <a:noFill/>
          <a:ln w="9525">
            <a:solidFill>
              <a:schemeClr val="bg1">
                <a:lumMod val="65000"/>
              </a:schemeClr>
            </a:solidFill>
            <a:miter lim="800000"/>
            <a:headEnd/>
            <a:tailEnd/>
          </a:ln>
          <a:effectLst>
            <a:outerShdw dist="50800" dir="2700000" algn="ctr" rotWithShape="0">
              <a:schemeClr val="bg1">
                <a:lumMod val="65000"/>
              </a:schemeClr>
            </a:outerShdw>
          </a:effectLst>
        </p:spPr>
      </p:pic>
      <p:sp>
        <p:nvSpPr>
          <p:cNvPr id="5" name="Slide Number Placeholder 6"/>
          <p:cNvSpPr>
            <a:spLocks noGrp="1"/>
          </p:cNvSpPr>
          <p:nvPr>
            <p:ph type="sldNum" sz="quarter" idx="12"/>
          </p:nvPr>
        </p:nvSpPr>
        <p:spPr/>
        <p:txBody>
          <a:bodyPr/>
          <a:lstStyle/>
          <a:p>
            <a:fld id="{7F62E371-96A3-437E-B4D2-2411EE0C1DC2}" type="slidenum">
              <a:rPr lang="en-GB"/>
              <a:pPr/>
              <a:t>10</a:t>
            </a:fld>
            <a:endParaRPr lang="en-GB"/>
          </a:p>
        </p:txBody>
      </p:sp>
      <p:sp>
        <p:nvSpPr>
          <p:cNvPr id="516098" name="Rectangle 2"/>
          <p:cNvSpPr>
            <a:spLocks noGrp="1" noChangeArrowheads="1"/>
          </p:cNvSpPr>
          <p:nvPr>
            <p:ph type="title"/>
          </p:nvPr>
        </p:nvSpPr>
        <p:spPr>
          <a:xfrm>
            <a:off x="381000" y="266700"/>
            <a:ext cx="9067800" cy="1104900"/>
          </a:xfrm>
        </p:spPr>
        <p:txBody>
          <a:bodyPr/>
          <a:lstStyle/>
          <a:p>
            <a:r>
              <a:rPr lang="en-US" altLang="zh-TW" sz="3200" i="1" dirty="0">
                <a:ea typeface="新細明體" pitchFamily="18" charset="-120"/>
                <a:cs typeface="Courier New" pitchFamily="49" charset="0"/>
              </a:rPr>
              <a:t>Waterfall </a:t>
            </a:r>
            <a:r>
              <a:rPr lang="en-US" altLang="zh-TW" sz="3200" i="1" dirty="0" smtClean="0">
                <a:ea typeface="新細明體" pitchFamily="18" charset="-120"/>
                <a:cs typeface="Courier New" pitchFamily="49" charset="0"/>
              </a:rPr>
              <a:t>Development</a:t>
            </a:r>
            <a:br>
              <a:rPr lang="en-US" altLang="zh-TW" sz="3200" i="1" dirty="0" smtClean="0">
                <a:ea typeface="新細明體" pitchFamily="18" charset="-120"/>
                <a:cs typeface="Courier New" pitchFamily="49" charset="0"/>
              </a:rPr>
            </a:br>
            <a:r>
              <a:rPr lang="en-US" altLang="zh-TW" dirty="0" smtClean="0">
                <a:ea typeface="新細明體" pitchFamily="18" charset="-120"/>
                <a:cs typeface="Courier New" pitchFamily="49" charset="0"/>
              </a:rPr>
              <a:t>Characteristics</a:t>
            </a:r>
            <a:endParaRPr lang="en-US" dirty="0">
              <a:ea typeface="新細明體" pitchFamily="18" charset="-120"/>
              <a:cs typeface="Courier New" pitchFamily="49" charset="0"/>
            </a:endParaRPr>
          </a:p>
        </p:txBody>
      </p:sp>
      <p:sp>
        <p:nvSpPr>
          <p:cNvPr id="6" name="AutoShape 192"/>
          <p:cNvSpPr>
            <a:spLocks noChangeArrowheads="1"/>
          </p:cNvSpPr>
          <p:nvPr/>
        </p:nvSpPr>
        <p:spPr bwMode="auto">
          <a:xfrm>
            <a:off x="5608320" y="3307080"/>
            <a:ext cx="3840480" cy="2103120"/>
          </a:xfrm>
          <a:prstGeom prst="wedgeRectCallout">
            <a:avLst>
              <a:gd name="adj1" fmla="val -128713"/>
              <a:gd name="adj2" fmla="val 12439"/>
            </a:avLst>
          </a:prstGeom>
          <a:solidFill>
            <a:srgbClr val="F8F8F8"/>
          </a:solidFill>
          <a:ln w="76200">
            <a:solidFill>
              <a:schemeClr val="tx2"/>
            </a:solidFill>
            <a:miter lim="800000"/>
            <a:headEnd type="none" w="sm" len="sm"/>
            <a:tailEnd type="none" w="sm" len="sm"/>
          </a:ln>
          <a:effectLst/>
        </p:spPr>
        <p:txBody>
          <a:bodyPr/>
          <a:lstStyle/>
          <a:p>
            <a:pPr marL="457200" indent="-398463" algn="l">
              <a:lnSpc>
                <a:spcPct val="100000"/>
              </a:lnSpc>
              <a:spcBef>
                <a:spcPct val="20000"/>
              </a:spcBef>
              <a:buClr>
                <a:schemeClr val="tx2"/>
              </a:buClr>
              <a:buSzPct val="60000"/>
              <a:buFont typeface="Wingdings" pitchFamily="2" charset="2"/>
              <a:buChar char="u"/>
            </a:pPr>
            <a:r>
              <a:rPr lang="en-US" altLang="zh-TW" sz="3200" b="0" dirty="0" smtClean="0">
                <a:solidFill>
                  <a:schemeClr val="tx1"/>
                </a:solidFill>
                <a:ea typeface="新細明體" pitchFamily="18" charset="-120"/>
                <a:cs typeface="Courier New" pitchFamily="49" charset="0"/>
              </a:rPr>
              <a:t>Cannot predict time-to-completion</a:t>
            </a:r>
          </a:p>
          <a:p>
            <a:pPr marL="862013" lvl="1" indent="-344488" algn="l">
              <a:lnSpc>
                <a:spcPct val="100000"/>
              </a:lnSpc>
              <a:spcBef>
                <a:spcPct val="20000"/>
              </a:spcBef>
              <a:buClr>
                <a:schemeClr val="tx2"/>
              </a:buClr>
              <a:buSzPct val="60000"/>
              <a:buFont typeface="Wingdings" pitchFamily="2" charset="2"/>
              <a:buChar char="n"/>
            </a:pPr>
            <a:r>
              <a:rPr lang="en-US" altLang="zh-TW" sz="2800" b="0" dirty="0" smtClean="0">
                <a:solidFill>
                  <a:schemeClr val="tx1"/>
                </a:solidFill>
                <a:ea typeface="新細明體" pitchFamily="18" charset="-120"/>
                <a:cs typeface="Courier New" pitchFamily="49" charset="0"/>
              </a:rPr>
              <a:t>50% of the project completed here? </a:t>
            </a:r>
            <a:r>
              <a:rPr lang="en-US" altLang="zh-TW" sz="2800" dirty="0" smtClean="0">
                <a:solidFill>
                  <a:schemeClr val="bg1">
                    <a:lumMod val="65000"/>
                  </a:schemeClr>
                </a:solidFill>
                <a:ea typeface="新細明體" pitchFamily="18" charset="-120"/>
                <a:cs typeface="Courier New" pitchFamily="49" charset="0"/>
              </a:rPr>
              <a:t>.</a:t>
            </a:r>
            <a:endParaRPr lang="en-US" sz="4000" i="1" dirty="0">
              <a:solidFill>
                <a:schemeClr val="bg1">
                  <a:lumMod val="65000"/>
                </a:schemeClr>
              </a:solidFill>
            </a:endParaRPr>
          </a:p>
        </p:txBody>
      </p:sp>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6">
                                            <p:txEl>
                                              <p:pRg st="0" end="0"/>
                                            </p:txEl>
                                          </p:spTgt>
                                        </p:tgtEl>
                                        <p:attrNameLst>
                                          <p:attrName>ppt_c</p:attrName>
                                        </p:attrNameLst>
                                      </p:cBhvr>
                                      <p:to>
                                        <a:schemeClr val="folHlink"/>
                                      </p:to>
                                    </p:animClr>
                                  </p:sub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bldLvl="2"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8" name="Picture 1"/>
          <p:cNvPicPr>
            <a:picLocks noChangeAspect="1" noChangeArrowheads="1"/>
          </p:cNvPicPr>
          <p:nvPr/>
        </p:nvPicPr>
        <p:blipFill>
          <a:blip r:embed="rId3" cstate="print"/>
          <a:srcRect/>
          <a:stretch>
            <a:fillRect/>
          </a:stretch>
        </p:blipFill>
        <p:spPr bwMode="auto">
          <a:xfrm>
            <a:off x="380985" y="1676399"/>
            <a:ext cx="7001240" cy="4846320"/>
          </a:xfrm>
          <a:prstGeom prst="rect">
            <a:avLst/>
          </a:prstGeom>
          <a:noFill/>
          <a:ln w="9525">
            <a:solidFill>
              <a:schemeClr val="bg1">
                <a:lumMod val="65000"/>
              </a:schemeClr>
            </a:solidFill>
            <a:miter lim="800000"/>
            <a:headEnd/>
            <a:tailEnd/>
          </a:ln>
          <a:effectLst>
            <a:outerShdw dist="50800" dir="2700000" algn="ctr" rotWithShape="0">
              <a:schemeClr val="bg1">
                <a:lumMod val="65000"/>
              </a:schemeClr>
            </a:outerShdw>
          </a:effectLst>
        </p:spPr>
      </p:pic>
      <p:sp>
        <p:nvSpPr>
          <p:cNvPr id="5" name="Slide Number Placeholder 6"/>
          <p:cNvSpPr>
            <a:spLocks noGrp="1"/>
          </p:cNvSpPr>
          <p:nvPr>
            <p:ph type="sldNum" sz="quarter" idx="12"/>
          </p:nvPr>
        </p:nvSpPr>
        <p:spPr/>
        <p:txBody>
          <a:bodyPr/>
          <a:lstStyle/>
          <a:p>
            <a:fld id="{7F62E371-96A3-437E-B4D2-2411EE0C1DC2}" type="slidenum">
              <a:rPr lang="en-GB"/>
              <a:pPr/>
              <a:t>11</a:t>
            </a:fld>
            <a:endParaRPr lang="en-GB"/>
          </a:p>
        </p:txBody>
      </p:sp>
      <p:sp>
        <p:nvSpPr>
          <p:cNvPr id="516098" name="Rectangle 2"/>
          <p:cNvSpPr>
            <a:spLocks noGrp="1" noChangeArrowheads="1"/>
          </p:cNvSpPr>
          <p:nvPr>
            <p:ph type="title"/>
          </p:nvPr>
        </p:nvSpPr>
        <p:spPr>
          <a:xfrm>
            <a:off x="381000" y="266700"/>
            <a:ext cx="9067800" cy="1104900"/>
          </a:xfrm>
        </p:spPr>
        <p:txBody>
          <a:bodyPr/>
          <a:lstStyle/>
          <a:p>
            <a:r>
              <a:rPr lang="en-US" altLang="zh-TW" sz="3200" i="1" dirty="0">
                <a:ea typeface="新細明體" pitchFamily="18" charset="-120"/>
                <a:cs typeface="Courier New" pitchFamily="49" charset="0"/>
              </a:rPr>
              <a:t>Waterfall </a:t>
            </a:r>
            <a:r>
              <a:rPr lang="en-US" altLang="zh-TW" sz="3200" i="1" dirty="0" smtClean="0">
                <a:ea typeface="新細明體" pitchFamily="18" charset="-120"/>
                <a:cs typeface="Courier New" pitchFamily="49" charset="0"/>
              </a:rPr>
              <a:t>Development</a:t>
            </a:r>
            <a:br>
              <a:rPr lang="en-US" altLang="zh-TW" sz="3200" i="1" dirty="0" smtClean="0">
                <a:ea typeface="新細明體" pitchFamily="18" charset="-120"/>
                <a:cs typeface="Courier New" pitchFamily="49" charset="0"/>
              </a:rPr>
            </a:br>
            <a:r>
              <a:rPr lang="en-US" altLang="zh-TW" dirty="0" smtClean="0">
                <a:ea typeface="新細明體" pitchFamily="18" charset="-120"/>
                <a:cs typeface="Courier New" pitchFamily="49" charset="0"/>
              </a:rPr>
              <a:t>Characteristics</a:t>
            </a:r>
            <a:endParaRPr lang="en-US" dirty="0">
              <a:ea typeface="新細明體" pitchFamily="18" charset="-120"/>
              <a:cs typeface="Courier New" pitchFamily="49" charset="0"/>
            </a:endParaRPr>
          </a:p>
        </p:txBody>
      </p:sp>
      <p:sp>
        <p:nvSpPr>
          <p:cNvPr id="6" name="AutoShape 192"/>
          <p:cNvSpPr>
            <a:spLocks noChangeArrowheads="1"/>
          </p:cNvSpPr>
          <p:nvPr/>
        </p:nvSpPr>
        <p:spPr bwMode="auto">
          <a:xfrm>
            <a:off x="5699760" y="3246120"/>
            <a:ext cx="3749040" cy="2468880"/>
          </a:xfrm>
          <a:prstGeom prst="wedgeRectCallout">
            <a:avLst>
              <a:gd name="adj1" fmla="val -132763"/>
              <a:gd name="adj2" fmla="val 4539"/>
            </a:avLst>
          </a:prstGeom>
          <a:solidFill>
            <a:srgbClr val="F8F8F8"/>
          </a:solidFill>
          <a:ln w="76200">
            <a:solidFill>
              <a:schemeClr val="tx2"/>
            </a:solidFill>
            <a:miter lim="800000"/>
            <a:headEnd type="none" w="sm" len="sm"/>
            <a:tailEnd type="none" w="sm" len="sm"/>
          </a:ln>
          <a:effectLst/>
        </p:spPr>
        <p:txBody>
          <a:bodyPr/>
          <a:lstStyle/>
          <a:p>
            <a:pPr marL="457200" indent="-398463" algn="l">
              <a:lnSpc>
                <a:spcPct val="100000"/>
              </a:lnSpc>
              <a:spcBef>
                <a:spcPct val="20000"/>
              </a:spcBef>
              <a:buClr>
                <a:schemeClr val="tx2"/>
              </a:buClr>
              <a:buSzPct val="60000"/>
              <a:buFont typeface="Wingdings" pitchFamily="2" charset="2"/>
              <a:buChar char="u"/>
            </a:pPr>
            <a:r>
              <a:rPr lang="en-US" altLang="zh-TW" sz="3200" b="0" dirty="0" smtClean="0">
                <a:solidFill>
                  <a:schemeClr val="tx1"/>
                </a:solidFill>
                <a:ea typeface="新細明體" pitchFamily="18" charset="-120"/>
                <a:cs typeface="Courier New" pitchFamily="49" charset="0"/>
              </a:rPr>
              <a:t>Disallows early deployment</a:t>
            </a:r>
          </a:p>
          <a:p>
            <a:pPr marL="862013" lvl="1" indent="-344488" algn="l">
              <a:lnSpc>
                <a:spcPct val="100000"/>
              </a:lnSpc>
              <a:spcBef>
                <a:spcPct val="20000"/>
              </a:spcBef>
              <a:buClr>
                <a:schemeClr val="tx2"/>
              </a:buClr>
              <a:buSzPct val="60000"/>
              <a:buFont typeface="Wingdings" pitchFamily="2" charset="2"/>
              <a:buChar char="n"/>
            </a:pPr>
            <a:r>
              <a:rPr lang="en-US" altLang="zh-TW" sz="2800" b="0" dirty="0" smtClean="0">
                <a:solidFill>
                  <a:schemeClr val="tx1"/>
                </a:solidFill>
                <a:ea typeface="新細明體" pitchFamily="18" charset="-120"/>
                <a:cs typeface="Courier New" pitchFamily="49" charset="0"/>
              </a:rPr>
              <a:t>How much of the system can be run here? </a:t>
            </a:r>
            <a:r>
              <a:rPr lang="en-US" altLang="zh-TW" sz="2800" dirty="0" smtClean="0">
                <a:solidFill>
                  <a:schemeClr val="bg1">
                    <a:lumMod val="65000"/>
                  </a:schemeClr>
                </a:solidFill>
                <a:ea typeface="新細明體" pitchFamily="18" charset="-120"/>
                <a:cs typeface="Courier New" pitchFamily="49" charset="0"/>
              </a:rPr>
              <a:t>.</a:t>
            </a:r>
            <a:endParaRPr lang="en-US" sz="4000" i="1" dirty="0">
              <a:solidFill>
                <a:schemeClr val="bg1">
                  <a:lumMod val="65000"/>
                </a:schemeClr>
              </a:solidFill>
            </a:endParaRPr>
          </a:p>
        </p:txBody>
      </p:sp>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6">
                                            <p:txEl>
                                              <p:pRg st="0" end="0"/>
                                            </p:txEl>
                                          </p:spTgt>
                                        </p:tgtEl>
                                        <p:attrNameLst>
                                          <p:attrName>ppt_c</p:attrName>
                                        </p:attrNameLst>
                                      </p:cBhvr>
                                      <p:to>
                                        <a:schemeClr val="folHlink"/>
                                      </p:to>
                                    </p:animClr>
                                  </p:sub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bldLvl="2"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8" name="Picture 1"/>
          <p:cNvPicPr>
            <a:picLocks noChangeAspect="1" noChangeArrowheads="1"/>
          </p:cNvPicPr>
          <p:nvPr/>
        </p:nvPicPr>
        <p:blipFill>
          <a:blip r:embed="rId3" cstate="print"/>
          <a:srcRect/>
          <a:stretch>
            <a:fillRect/>
          </a:stretch>
        </p:blipFill>
        <p:spPr bwMode="auto">
          <a:xfrm>
            <a:off x="380985" y="1676399"/>
            <a:ext cx="7001240" cy="4846320"/>
          </a:xfrm>
          <a:prstGeom prst="rect">
            <a:avLst/>
          </a:prstGeom>
          <a:noFill/>
          <a:ln w="9525">
            <a:solidFill>
              <a:schemeClr val="bg1">
                <a:lumMod val="65000"/>
              </a:schemeClr>
            </a:solidFill>
            <a:miter lim="800000"/>
            <a:headEnd/>
            <a:tailEnd/>
          </a:ln>
          <a:effectLst>
            <a:outerShdw dist="50800" dir="2700000" algn="ctr" rotWithShape="0">
              <a:schemeClr val="bg1">
                <a:lumMod val="65000"/>
              </a:schemeClr>
            </a:outerShdw>
          </a:effectLst>
        </p:spPr>
      </p:pic>
      <p:sp>
        <p:nvSpPr>
          <p:cNvPr id="5" name="Slide Number Placeholder 6"/>
          <p:cNvSpPr>
            <a:spLocks noGrp="1"/>
          </p:cNvSpPr>
          <p:nvPr>
            <p:ph type="sldNum" sz="quarter" idx="12"/>
          </p:nvPr>
        </p:nvSpPr>
        <p:spPr/>
        <p:txBody>
          <a:bodyPr/>
          <a:lstStyle/>
          <a:p>
            <a:fld id="{7F62E371-96A3-437E-B4D2-2411EE0C1DC2}" type="slidenum">
              <a:rPr lang="en-GB"/>
              <a:pPr/>
              <a:t>12</a:t>
            </a:fld>
            <a:endParaRPr lang="en-GB"/>
          </a:p>
        </p:txBody>
      </p:sp>
      <p:sp>
        <p:nvSpPr>
          <p:cNvPr id="516098" name="Rectangle 2"/>
          <p:cNvSpPr>
            <a:spLocks noGrp="1" noChangeArrowheads="1"/>
          </p:cNvSpPr>
          <p:nvPr>
            <p:ph type="title"/>
          </p:nvPr>
        </p:nvSpPr>
        <p:spPr>
          <a:xfrm>
            <a:off x="381000" y="266700"/>
            <a:ext cx="9067800" cy="1104900"/>
          </a:xfrm>
        </p:spPr>
        <p:txBody>
          <a:bodyPr/>
          <a:lstStyle/>
          <a:p>
            <a:r>
              <a:rPr lang="en-US" altLang="zh-TW" sz="3200" i="1" dirty="0">
                <a:ea typeface="新細明體" pitchFamily="18" charset="-120"/>
                <a:cs typeface="Courier New" pitchFamily="49" charset="0"/>
              </a:rPr>
              <a:t>Waterfall </a:t>
            </a:r>
            <a:r>
              <a:rPr lang="en-US" altLang="zh-TW" sz="3200" i="1" dirty="0" smtClean="0">
                <a:ea typeface="新細明體" pitchFamily="18" charset="-120"/>
                <a:cs typeface="Courier New" pitchFamily="49" charset="0"/>
              </a:rPr>
              <a:t>Development</a:t>
            </a:r>
            <a:br>
              <a:rPr lang="en-US" altLang="zh-TW" sz="3200" i="1" dirty="0" smtClean="0">
                <a:ea typeface="新細明體" pitchFamily="18" charset="-120"/>
                <a:cs typeface="Courier New" pitchFamily="49" charset="0"/>
              </a:rPr>
            </a:br>
            <a:r>
              <a:rPr lang="en-US" altLang="zh-TW" dirty="0" smtClean="0">
                <a:ea typeface="新細明體" pitchFamily="18" charset="-120"/>
                <a:cs typeface="Courier New" pitchFamily="49" charset="0"/>
              </a:rPr>
              <a:t>Characteristics</a:t>
            </a:r>
            <a:endParaRPr lang="en-US" dirty="0">
              <a:ea typeface="新細明體" pitchFamily="18" charset="-120"/>
              <a:cs typeface="Courier New" pitchFamily="49" charset="0"/>
            </a:endParaRPr>
          </a:p>
        </p:txBody>
      </p:sp>
      <p:sp>
        <p:nvSpPr>
          <p:cNvPr id="6" name="AutoShape 192"/>
          <p:cNvSpPr>
            <a:spLocks noChangeArrowheads="1"/>
          </p:cNvSpPr>
          <p:nvPr/>
        </p:nvSpPr>
        <p:spPr bwMode="auto">
          <a:xfrm>
            <a:off x="5516880" y="3124200"/>
            <a:ext cx="3931920" cy="2103120"/>
          </a:xfrm>
          <a:prstGeom prst="wedgeRectCallout">
            <a:avLst>
              <a:gd name="adj1" fmla="val -112436"/>
              <a:gd name="adj2" fmla="val 34950"/>
            </a:avLst>
          </a:prstGeom>
          <a:solidFill>
            <a:srgbClr val="F8F8F8"/>
          </a:solidFill>
          <a:ln w="76200">
            <a:solidFill>
              <a:schemeClr val="tx2"/>
            </a:solidFill>
            <a:miter lim="800000"/>
            <a:headEnd type="none" w="sm" len="sm"/>
            <a:tailEnd type="none" w="sm" len="sm"/>
          </a:ln>
          <a:effectLst/>
        </p:spPr>
        <p:txBody>
          <a:bodyPr/>
          <a:lstStyle/>
          <a:p>
            <a:pPr marL="457200" indent="-398463" algn="l">
              <a:lnSpc>
                <a:spcPct val="100000"/>
              </a:lnSpc>
              <a:spcBef>
                <a:spcPct val="20000"/>
              </a:spcBef>
              <a:buClr>
                <a:schemeClr val="tx2"/>
              </a:buClr>
              <a:buSzPct val="60000"/>
              <a:buFont typeface="Wingdings" pitchFamily="2" charset="2"/>
              <a:buChar char="u"/>
            </a:pPr>
            <a:r>
              <a:rPr lang="en-US" altLang="zh-TW" sz="3200" b="0" dirty="0" smtClean="0">
                <a:solidFill>
                  <a:schemeClr val="tx1"/>
                </a:solidFill>
                <a:ea typeface="新細明體" pitchFamily="18" charset="-120"/>
                <a:cs typeface="Courier New" pitchFamily="49" charset="0"/>
              </a:rPr>
              <a:t>Delays integration and testing</a:t>
            </a:r>
          </a:p>
          <a:p>
            <a:pPr marL="800100" lvl="1" indent="-344488" algn="l">
              <a:lnSpc>
                <a:spcPct val="100000"/>
              </a:lnSpc>
              <a:spcBef>
                <a:spcPct val="20000"/>
              </a:spcBef>
              <a:buClr>
                <a:schemeClr val="tx2"/>
              </a:buClr>
              <a:buSzPct val="60000"/>
              <a:buFont typeface="Wingdings" pitchFamily="2" charset="2"/>
              <a:buChar char="n"/>
            </a:pPr>
            <a:r>
              <a:rPr lang="en-US" altLang="zh-TW" sz="2800" b="0" dirty="0" smtClean="0">
                <a:solidFill>
                  <a:schemeClr val="tx1"/>
                </a:solidFill>
                <a:ea typeface="新細明體" pitchFamily="18" charset="-120"/>
                <a:cs typeface="Courier New" pitchFamily="49" charset="0"/>
              </a:rPr>
              <a:t>Most difficult phase here</a:t>
            </a:r>
            <a:r>
              <a:rPr lang="en-US" altLang="zh-TW" sz="2800" dirty="0" smtClean="0">
                <a:solidFill>
                  <a:schemeClr val="bg1">
                    <a:lumMod val="65000"/>
                  </a:schemeClr>
                </a:solidFill>
                <a:ea typeface="新細明體" pitchFamily="18" charset="-120"/>
                <a:cs typeface="Courier New" pitchFamily="49" charset="0"/>
              </a:rPr>
              <a:t> .</a:t>
            </a:r>
            <a:endParaRPr lang="en-US" sz="4000" i="1" dirty="0">
              <a:solidFill>
                <a:schemeClr val="bg1">
                  <a:lumMod val="65000"/>
                </a:schemeClr>
              </a:solidFill>
            </a:endParaRPr>
          </a:p>
        </p:txBody>
      </p:sp>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6">
                                            <p:txEl>
                                              <p:pRg st="0" end="0"/>
                                            </p:txEl>
                                          </p:spTgt>
                                        </p:tgtEl>
                                        <p:attrNameLst>
                                          <p:attrName>ppt_c</p:attrName>
                                        </p:attrNameLst>
                                      </p:cBhvr>
                                      <p:to>
                                        <a:schemeClr val="folHlink"/>
                                      </p:to>
                                    </p:animClr>
                                  </p:sub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bldLvl="2"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8" name="Picture 1"/>
          <p:cNvPicPr>
            <a:picLocks noChangeAspect="1" noChangeArrowheads="1"/>
          </p:cNvPicPr>
          <p:nvPr/>
        </p:nvPicPr>
        <p:blipFill>
          <a:blip r:embed="rId3" cstate="print"/>
          <a:srcRect/>
          <a:stretch>
            <a:fillRect/>
          </a:stretch>
        </p:blipFill>
        <p:spPr bwMode="auto">
          <a:xfrm>
            <a:off x="380985" y="1676399"/>
            <a:ext cx="7001240" cy="4846320"/>
          </a:xfrm>
          <a:prstGeom prst="rect">
            <a:avLst/>
          </a:prstGeom>
          <a:noFill/>
          <a:ln w="9525">
            <a:solidFill>
              <a:schemeClr val="bg1">
                <a:lumMod val="65000"/>
              </a:schemeClr>
            </a:solidFill>
            <a:miter lim="800000"/>
            <a:headEnd/>
            <a:tailEnd/>
          </a:ln>
          <a:effectLst>
            <a:outerShdw dist="50800" dir="2700000" algn="ctr" rotWithShape="0">
              <a:schemeClr val="bg1">
                <a:lumMod val="65000"/>
              </a:schemeClr>
            </a:outerShdw>
          </a:effectLst>
        </p:spPr>
      </p:pic>
      <p:sp>
        <p:nvSpPr>
          <p:cNvPr id="5" name="Slide Number Placeholder 6"/>
          <p:cNvSpPr>
            <a:spLocks noGrp="1"/>
          </p:cNvSpPr>
          <p:nvPr>
            <p:ph type="sldNum" sz="quarter" idx="12"/>
          </p:nvPr>
        </p:nvSpPr>
        <p:spPr/>
        <p:txBody>
          <a:bodyPr/>
          <a:lstStyle/>
          <a:p>
            <a:fld id="{7F62E371-96A3-437E-B4D2-2411EE0C1DC2}" type="slidenum">
              <a:rPr lang="en-GB"/>
              <a:pPr/>
              <a:t>13</a:t>
            </a:fld>
            <a:endParaRPr lang="en-GB"/>
          </a:p>
        </p:txBody>
      </p:sp>
      <p:sp>
        <p:nvSpPr>
          <p:cNvPr id="516098" name="Rectangle 2"/>
          <p:cNvSpPr>
            <a:spLocks noGrp="1" noChangeArrowheads="1"/>
          </p:cNvSpPr>
          <p:nvPr>
            <p:ph type="title"/>
          </p:nvPr>
        </p:nvSpPr>
        <p:spPr>
          <a:xfrm>
            <a:off x="379412" y="266700"/>
            <a:ext cx="9144000" cy="1104900"/>
          </a:xfrm>
        </p:spPr>
        <p:txBody>
          <a:bodyPr/>
          <a:lstStyle/>
          <a:p>
            <a:r>
              <a:rPr lang="en-US" altLang="zh-TW" sz="3200" i="1" dirty="0">
                <a:ea typeface="新細明體" pitchFamily="18" charset="-120"/>
                <a:cs typeface="Courier New" pitchFamily="49" charset="0"/>
              </a:rPr>
              <a:t>Waterfall </a:t>
            </a:r>
            <a:r>
              <a:rPr lang="en-US" altLang="zh-TW" sz="3200" i="1" dirty="0" smtClean="0">
                <a:ea typeface="新細明體" pitchFamily="18" charset="-120"/>
                <a:cs typeface="Courier New" pitchFamily="49" charset="0"/>
              </a:rPr>
              <a:t>Development</a:t>
            </a:r>
            <a:br>
              <a:rPr lang="en-US" altLang="zh-TW" sz="3200" i="1" dirty="0" smtClean="0">
                <a:ea typeface="新細明體" pitchFamily="18" charset="-120"/>
                <a:cs typeface="Courier New" pitchFamily="49" charset="0"/>
              </a:rPr>
            </a:br>
            <a:r>
              <a:rPr lang="en-US" altLang="zh-TW" dirty="0" smtClean="0">
                <a:ea typeface="新細明體" pitchFamily="18" charset="-120"/>
                <a:cs typeface="Courier New" pitchFamily="49" charset="0"/>
              </a:rPr>
              <a:t>Characteristics</a:t>
            </a:r>
            <a:endParaRPr lang="en-US" dirty="0">
              <a:ea typeface="新細明體" pitchFamily="18" charset="-120"/>
              <a:cs typeface="Courier New" pitchFamily="49" charset="0"/>
            </a:endParaRPr>
          </a:p>
        </p:txBody>
      </p:sp>
      <p:sp>
        <p:nvSpPr>
          <p:cNvPr id="6" name="AutoShape 192"/>
          <p:cNvSpPr>
            <a:spLocks noChangeArrowheads="1"/>
          </p:cNvSpPr>
          <p:nvPr/>
        </p:nvSpPr>
        <p:spPr bwMode="auto">
          <a:xfrm>
            <a:off x="4419600" y="3124200"/>
            <a:ext cx="5029200" cy="2103120"/>
          </a:xfrm>
          <a:prstGeom prst="wedgeRectCallout">
            <a:avLst>
              <a:gd name="adj1" fmla="val -78721"/>
              <a:gd name="adj2" fmla="val 33309"/>
            </a:avLst>
          </a:prstGeom>
          <a:solidFill>
            <a:srgbClr val="F8F8F8"/>
          </a:solidFill>
          <a:ln w="76200">
            <a:solidFill>
              <a:schemeClr val="tx2"/>
            </a:solidFill>
            <a:miter lim="800000"/>
            <a:headEnd type="none" w="sm" len="sm"/>
            <a:tailEnd type="none" w="sm" len="sm"/>
          </a:ln>
          <a:effectLst/>
        </p:spPr>
        <p:txBody>
          <a:bodyPr/>
          <a:lstStyle/>
          <a:p>
            <a:pPr marL="457200" indent="-398463" algn="l">
              <a:lnSpc>
                <a:spcPct val="100000"/>
              </a:lnSpc>
              <a:spcBef>
                <a:spcPct val="20000"/>
              </a:spcBef>
              <a:buClr>
                <a:schemeClr val="tx2"/>
              </a:buClr>
              <a:buSzPct val="60000"/>
              <a:buFont typeface="Wingdings" pitchFamily="2" charset="2"/>
              <a:buChar char="u"/>
            </a:pPr>
            <a:r>
              <a:rPr lang="en-US" altLang="zh-TW" sz="3200" b="0" dirty="0" smtClean="0">
                <a:solidFill>
                  <a:schemeClr val="tx1"/>
                </a:solidFill>
                <a:ea typeface="新細明體" pitchFamily="18" charset="-120"/>
                <a:cs typeface="Courier New" pitchFamily="49" charset="0"/>
              </a:rPr>
              <a:t>Frequently results in major unplanned iterations</a:t>
            </a:r>
          </a:p>
          <a:p>
            <a:pPr marL="801688" lvl="1" indent="-344488" algn="l">
              <a:lnSpc>
                <a:spcPct val="100000"/>
              </a:lnSpc>
              <a:spcBef>
                <a:spcPct val="20000"/>
              </a:spcBef>
              <a:buClr>
                <a:schemeClr val="tx2"/>
              </a:buClr>
              <a:buSzPct val="60000"/>
              <a:buFont typeface="Wingdings" pitchFamily="2" charset="2"/>
              <a:buChar char="n"/>
            </a:pPr>
            <a:r>
              <a:rPr lang="en-US" altLang="zh-TW" sz="2800" b="0" dirty="0" smtClean="0">
                <a:solidFill>
                  <a:schemeClr val="tx1"/>
                </a:solidFill>
                <a:ea typeface="新細明體" pitchFamily="18" charset="-120"/>
                <a:cs typeface="Courier New" pitchFamily="49" charset="0"/>
              </a:rPr>
              <a:t>What if a requirements fault is found here? </a:t>
            </a:r>
            <a:r>
              <a:rPr lang="en-US" altLang="zh-TW" sz="2800" dirty="0" smtClean="0">
                <a:solidFill>
                  <a:schemeClr val="bg1">
                    <a:lumMod val="65000"/>
                  </a:schemeClr>
                </a:solidFill>
                <a:ea typeface="新細明體" pitchFamily="18" charset="-120"/>
                <a:cs typeface="Courier New" pitchFamily="49" charset="0"/>
              </a:rPr>
              <a:t>.</a:t>
            </a:r>
            <a:endParaRPr lang="en-US" sz="4000" i="1" dirty="0">
              <a:solidFill>
                <a:schemeClr val="bg1">
                  <a:lumMod val="65000"/>
                </a:schemeClr>
              </a:solidFill>
            </a:endParaRPr>
          </a:p>
        </p:txBody>
      </p:sp>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6">
                                            <p:txEl>
                                              <p:pRg st="0" end="0"/>
                                            </p:txEl>
                                          </p:spTgt>
                                        </p:tgtEl>
                                        <p:attrNameLst>
                                          <p:attrName>ppt_c</p:attrName>
                                        </p:attrNameLst>
                                      </p:cBhvr>
                                      <p:to>
                                        <a:schemeClr val="folHlink"/>
                                      </p:to>
                                    </p:animClr>
                                  </p:sub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bldLvl="2"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 name="Slide Number Placeholder 5"/>
          <p:cNvSpPr>
            <a:spLocks noGrp="1"/>
          </p:cNvSpPr>
          <p:nvPr>
            <p:ph type="sldNum" sz="quarter" idx="12"/>
          </p:nvPr>
        </p:nvSpPr>
        <p:spPr/>
        <p:txBody>
          <a:bodyPr/>
          <a:lstStyle/>
          <a:p>
            <a:fld id="{433CC423-E745-4029-98F1-2BBD6181E00E}" type="slidenum">
              <a:rPr lang="en-GB"/>
              <a:pPr/>
              <a:t>14</a:t>
            </a:fld>
            <a:endParaRPr lang="en-GB"/>
          </a:p>
        </p:txBody>
      </p:sp>
      <p:grpSp>
        <p:nvGrpSpPr>
          <p:cNvPr id="617525" name="Group 1077"/>
          <p:cNvGrpSpPr>
            <a:grpSpLocks/>
          </p:cNvGrpSpPr>
          <p:nvPr/>
        </p:nvGrpSpPr>
        <p:grpSpPr bwMode="auto">
          <a:xfrm>
            <a:off x="4591050" y="1911350"/>
            <a:ext cx="2933700" cy="1766888"/>
            <a:chOff x="2892" y="1204"/>
            <a:chExt cx="1848" cy="1113"/>
          </a:xfrm>
        </p:grpSpPr>
        <p:sp>
          <p:nvSpPr>
            <p:cNvPr id="617483" name="Freeform 1035"/>
            <p:cNvSpPr>
              <a:spLocks/>
            </p:cNvSpPr>
            <p:nvPr/>
          </p:nvSpPr>
          <p:spPr bwMode="auto">
            <a:xfrm>
              <a:off x="2892" y="1262"/>
              <a:ext cx="701" cy="1055"/>
            </a:xfrm>
            <a:custGeom>
              <a:avLst/>
              <a:gdLst/>
              <a:ahLst/>
              <a:cxnLst>
                <a:cxn ang="0">
                  <a:pos x="38" y="0"/>
                </a:cxn>
                <a:cxn ang="0">
                  <a:pos x="10" y="96"/>
                </a:cxn>
                <a:cxn ang="0">
                  <a:pos x="27" y="102"/>
                </a:cxn>
                <a:cxn ang="0">
                  <a:pos x="48" y="110"/>
                </a:cxn>
                <a:cxn ang="0">
                  <a:pos x="65" y="115"/>
                </a:cxn>
                <a:cxn ang="0">
                  <a:pos x="83" y="125"/>
                </a:cxn>
                <a:cxn ang="0">
                  <a:pos x="102" y="133"/>
                </a:cxn>
                <a:cxn ang="0">
                  <a:pos x="119" y="144"/>
                </a:cxn>
                <a:cxn ang="0">
                  <a:pos x="133" y="152"/>
                </a:cxn>
                <a:cxn ang="0">
                  <a:pos x="149" y="163"/>
                </a:cxn>
                <a:cxn ang="0">
                  <a:pos x="167" y="173"/>
                </a:cxn>
                <a:cxn ang="0">
                  <a:pos x="179" y="181"/>
                </a:cxn>
                <a:cxn ang="0">
                  <a:pos x="194" y="197"/>
                </a:cxn>
                <a:cxn ang="0">
                  <a:pos x="215" y="214"/>
                </a:cxn>
                <a:cxn ang="0">
                  <a:pos x="237" y="231"/>
                </a:cxn>
                <a:cxn ang="0">
                  <a:pos x="252" y="250"/>
                </a:cxn>
                <a:cxn ang="0">
                  <a:pos x="269" y="270"/>
                </a:cxn>
                <a:cxn ang="0">
                  <a:pos x="286" y="293"/>
                </a:cxn>
                <a:cxn ang="0">
                  <a:pos x="304" y="316"/>
                </a:cxn>
                <a:cxn ang="0">
                  <a:pos x="319" y="343"/>
                </a:cxn>
                <a:cxn ang="0">
                  <a:pos x="330" y="366"/>
                </a:cxn>
                <a:cxn ang="0">
                  <a:pos x="341" y="390"/>
                </a:cxn>
                <a:cxn ang="0">
                  <a:pos x="351" y="415"/>
                </a:cxn>
                <a:cxn ang="0">
                  <a:pos x="360" y="440"/>
                </a:cxn>
                <a:cxn ang="0">
                  <a:pos x="366" y="468"/>
                </a:cxn>
                <a:cxn ang="0">
                  <a:pos x="373" y="497"/>
                </a:cxn>
                <a:cxn ang="0">
                  <a:pos x="377" y="525"/>
                </a:cxn>
                <a:cxn ang="0">
                  <a:pos x="378" y="556"/>
                </a:cxn>
                <a:cxn ang="0">
                  <a:pos x="378" y="585"/>
                </a:cxn>
                <a:cxn ang="0">
                  <a:pos x="427" y="699"/>
                </a:cxn>
                <a:cxn ang="0">
                  <a:pos x="484" y="585"/>
                </a:cxn>
                <a:cxn ang="0">
                  <a:pos x="484" y="550"/>
                </a:cxn>
                <a:cxn ang="0">
                  <a:pos x="480" y="517"/>
                </a:cxn>
                <a:cxn ang="0">
                  <a:pos x="477" y="490"/>
                </a:cxn>
                <a:cxn ang="0">
                  <a:pos x="472" y="461"/>
                </a:cxn>
                <a:cxn ang="0">
                  <a:pos x="466" y="434"/>
                </a:cxn>
                <a:cxn ang="0">
                  <a:pos x="458" y="403"/>
                </a:cxn>
                <a:cxn ang="0">
                  <a:pos x="450" y="379"/>
                </a:cxn>
                <a:cxn ang="0">
                  <a:pos x="438" y="349"/>
                </a:cxn>
                <a:cxn ang="0">
                  <a:pos x="426" y="323"/>
                </a:cxn>
                <a:cxn ang="0">
                  <a:pos x="411" y="295"/>
                </a:cxn>
                <a:cxn ang="0">
                  <a:pos x="397" y="270"/>
                </a:cxn>
                <a:cxn ang="0">
                  <a:pos x="382" y="247"/>
                </a:cxn>
                <a:cxn ang="0">
                  <a:pos x="365" y="223"/>
                </a:cxn>
                <a:cxn ang="0">
                  <a:pos x="346" y="201"/>
                </a:cxn>
                <a:cxn ang="0">
                  <a:pos x="327" y="179"/>
                </a:cxn>
                <a:cxn ang="0">
                  <a:pos x="310" y="161"/>
                </a:cxn>
                <a:cxn ang="0">
                  <a:pos x="288" y="141"/>
                </a:cxn>
                <a:cxn ang="0">
                  <a:pos x="268" y="123"/>
                </a:cxn>
                <a:cxn ang="0">
                  <a:pos x="246" y="105"/>
                </a:cxn>
                <a:cxn ang="0">
                  <a:pos x="223" y="89"/>
                </a:cxn>
                <a:cxn ang="0">
                  <a:pos x="201" y="73"/>
                </a:cxn>
                <a:cxn ang="0">
                  <a:pos x="182" y="62"/>
                </a:cxn>
                <a:cxn ang="0">
                  <a:pos x="169" y="54"/>
                </a:cxn>
                <a:cxn ang="0">
                  <a:pos x="158" y="48"/>
                </a:cxn>
                <a:cxn ang="0">
                  <a:pos x="143" y="41"/>
                </a:cxn>
                <a:cxn ang="0">
                  <a:pos x="129" y="33"/>
                </a:cxn>
                <a:cxn ang="0">
                  <a:pos x="114" y="26"/>
                </a:cxn>
                <a:cxn ang="0">
                  <a:pos x="97" y="19"/>
                </a:cxn>
                <a:cxn ang="0">
                  <a:pos x="85" y="14"/>
                </a:cxn>
                <a:cxn ang="0">
                  <a:pos x="70" y="9"/>
                </a:cxn>
                <a:cxn ang="0">
                  <a:pos x="55" y="4"/>
                </a:cxn>
              </a:cxnLst>
              <a:rect l="0" t="0" r="r" b="b"/>
              <a:pathLst>
                <a:path w="521" h="700">
                  <a:moveTo>
                    <a:pt x="49" y="1"/>
                  </a:moveTo>
                  <a:lnTo>
                    <a:pt x="38" y="0"/>
                  </a:lnTo>
                  <a:lnTo>
                    <a:pt x="0" y="92"/>
                  </a:lnTo>
                  <a:lnTo>
                    <a:pt x="10" y="96"/>
                  </a:lnTo>
                  <a:lnTo>
                    <a:pt x="17" y="98"/>
                  </a:lnTo>
                  <a:lnTo>
                    <a:pt x="27" y="102"/>
                  </a:lnTo>
                  <a:lnTo>
                    <a:pt x="38" y="105"/>
                  </a:lnTo>
                  <a:lnTo>
                    <a:pt x="48" y="110"/>
                  </a:lnTo>
                  <a:lnTo>
                    <a:pt x="57" y="112"/>
                  </a:lnTo>
                  <a:lnTo>
                    <a:pt x="65" y="115"/>
                  </a:lnTo>
                  <a:lnTo>
                    <a:pt x="75" y="121"/>
                  </a:lnTo>
                  <a:lnTo>
                    <a:pt x="83" y="125"/>
                  </a:lnTo>
                  <a:lnTo>
                    <a:pt x="92" y="129"/>
                  </a:lnTo>
                  <a:lnTo>
                    <a:pt x="102" y="133"/>
                  </a:lnTo>
                  <a:lnTo>
                    <a:pt x="111" y="139"/>
                  </a:lnTo>
                  <a:lnTo>
                    <a:pt x="119" y="144"/>
                  </a:lnTo>
                  <a:lnTo>
                    <a:pt x="127" y="148"/>
                  </a:lnTo>
                  <a:lnTo>
                    <a:pt x="133" y="152"/>
                  </a:lnTo>
                  <a:lnTo>
                    <a:pt x="141" y="158"/>
                  </a:lnTo>
                  <a:lnTo>
                    <a:pt x="149" y="163"/>
                  </a:lnTo>
                  <a:lnTo>
                    <a:pt x="158" y="168"/>
                  </a:lnTo>
                  <a:lnTo>
                    <a:pt x="167" y="173"/>
                  </a:lnTo>
                  <a:lnTo>
                    <a:pt x="171" y="178"/>
                  </a:lnTo>
                  <a:lnTo>
                    <a:pt x="179" y="181"/>
                  </a:lnTo>
                  <a:lnTo>
                    <a:pt x="186" y="189"/>
                  </a:lnTo>
                  <a:lnTo>
                    <a:pt x="194" y="197"/>
                  </a:lnTo>
                  <a:lnTo>
                    <a:pt x="207" y="204"/>
                  </a:lnTo>
                  <a:lnTo>
                    <a:pt x="215" y="214"/>
                  </a:lnTo>
                  <a:lnTo>
                    <a:pt x="225" y="221"/>
                  </a:lnTo>
                  <a:lnTo>
                    <a:pt x="237" y="231"/>
                  </a:lnTo>
                  <a:lnTo>
                    <a:pt x="246" y="242"/>
                  </a:lnTo>
                  <a:lnTo>
                    <a:pt x="252" y="250"/>
                  </a:lnTo>
                  <a:lnTo>
                    <a:pt x="261" y="261"/>
                  </a:lnTo>
                  <a:lnTo>
                    <a:pt x="269" y="270"/>
                  </a:lnTo>
                  <a:lnTo>
                    <a:pt x="279" y="281"/>
                  </a:lnTo>
                  <a:lnTo>
                    <a:pt x="286" y="293"/>
                  </a:lnTo>
                  <a:lnTo>
                    <a:pt x="296" y="305"/>
                  </a:lnTo>
                  <a:lnTo>
                    <a:pt x="304" y="316"/>
                  </a:lnTo>
                  <a:lnTo>
                    <a:pt x="312" y="331"/>
                  </a:lnTo>
                  <a:lnTo>
                    <a:pt x="319" y="343"/>
                  </a:lnTo>
                  <a:lnTo>
                    <a:pt x="324" y="356"/>
                  </a:lnTo>
                  <a:lnTo>
                    <a:pt x="330" y="366"/>
                  </a:lnTo>
                  <a:lnTo>
                    <a:pt x="336" y="379"/>
                  </a:lnTo>
                  <a:lnTo>
                    <a:pt x="341" y="390"/>
                  </a:lnTo>
                  <a:lnTo>
                    <a:pt x="346" y="403"/>
                  </a:lnTo>
                  <a:lnTo>
                    <a:pt x="351" y="415"/>
                  </a:lnTo>
                  <a:lnTo>
                    <a:pt x="355" y="430"/>
                  </a:lnTo>
                  <a:lnTo>
                    <a:pt x="360" y="440"/>
                  </a:lnTo>
                  <a:lnTo>
                    <a:pt x="363" y="455"/>
                  </a:lnTo>
                  <a:lnTo>
                    <a:pt x="366" y="468"/>
                  </a:lnTo>
                  <a:lnTo>
                    <a:pt x="370" y="481"/>
                  </a:lnTo>
                  <a:lnTo>
                    <a:pt x="373" y="497"/>
                  </a:lnTo>
                  <a:lnTo>
                    <a:pt x="375" y="512"/>
                  </a:lnTo>
                  <a:lnTo>
                    <a:pt x="377" y="525"/>
                  </a:lnTo>
                  <a:lnTo>
                    <a:pt x="378" y="540"/>
                  </a:lnTo>
                  <a:lnTo>
                    <a:pt x="378" y="556"/>
                  </a:lnTo>
                  <a:lnTo>
                    <a:pt x="378" y="569"/>
                  </a:lnTo>
                  <a:lnTo>
                    <a:pt x="378" y="585"/>
                  </a:lnTo>
                  <a:lnTo>
                    <a:pt x="341" y="585"/>
                  </a:lnTo>
                  <a:lnTo>
                    <a:pt x="427" y="699"/>
                  </a:lnTo>
                  <a:lnTo>
                    <a:pt x="520" y="585"/>
                  </a:lnTo>
                  <a:lnTo>
                    <a:pt x="484" y="585"/>
                  </a:lnTo>
                  <a:lnTo>
                    <a:pt x="484" y="567"/>
                  </a:lnTo>
                  <a:lnTo>
                    <a:pt x="484" y="550"/>
                  </a:lnTo>
                  <a:lnTo>
                    <a:pt x="482" y="534"/>
                  </a:lnTo>
                  <a:lnTo>
                    <a:pt x="480" y="517"/>
                  </a:lnTo>
                  <a:lnTo>
                    <a:pt x="480" y="504"/>
                  </a:lnTo>
                  <a:lnTo>
                    <a:pt x="477" y="490"/>
                  </a:lnTo>
                  <a:lnTo>
                    <a:pt x="475" y="475"/>
                  </a:lnTo>
                  <a:lnTo>
                    <a:pt x="472" y="461"/>
                  </a:lnTo>
                  <a:lnTo>
                    <a:pt x="471" y="449"/>
                  </a:lnTo>
                  <a:lnTo>
                    <a:pt x="466" y="434"/>
                  </a:lnTo>
                  <a:lnTo>
                    <a:pt x="462" y="416"/>
                  </a:lnTo>
                  <a:lnTo>
                    <a:pt x="458" y="403"/>
                  </a:lnTo>
                  <a:lnTo>
                    <a:pt x="453" y="390"/>
                  </a:lnTo>
                  <a:lnTo>
                    <a:pt x="450" y="379"/>
                  </a:lnTo>
                  <a:lnTo>
                    <a:pt x="443" y="362"/>
                  </a:lnTo>
                  <a:lnTo>
                    <a:pt x="438" y="349"/>
                  </a:lnTo>
                  <a:lnTo>
                    <a:pt x="431" y="336"/>
                  </a:lnTo>
                  <a:lnTo>
                    <a:pt x="426" y="323"/>
                  </a:lnTo>
                  <a:lnTo>
                    <a:pt x="418" y="308"/>
                  </a:lnTo>
                  <a:lnTo>
                    <a:pt x="411" y="295"/>
                  </a:lnTo>
                  <a:lnTo>
                    <a:pt x="405" y="281"/>
                  </a:lnTo>
                  <a:lnTo>
                    <a:pt x="397" y="270"/>
                  </a:lnTo>
                  <a:lnTo>
                    <a:pt x="390" y="260"/>
                  </a:lnTo>
                  <a:lnTo>
                    <a:pt x="382" y="247"/>
                  </a:lnTo>
                  <a:lnTo>
                    <a:pt x="375" y="236"/>
                  </a:lnTo>
                  <a:lnTo>
                    <a:pt x="365" y="223"/>
                  </a:lnTo>
                  <a:lnTo>
                    <a:pt x="356" y="211"/>
                  </a:lnTo>
                  <a:lnTo>
                    <a:pt x="346" y="201"/>
                  </a:lnTo>
                  <a:lnTo>
                    <a:pt x="338" y="189"/>
                  </a:lnTo>
                  <a:lnTo>
                    <a:pt x="327" y="179"/>
                  </a:lnTo>
                  <a:lnTo>
                    <a:pt x="319" y="168"/>
                  </a:lnTo>
                  <a:lnTo>
                    <a:pt x="310" y="161"/>
                  </a:lnTo>
                  <a:lnTo>
                    <a:pt x="300" y="149"/>
                  </a:lnTo>
                  <a:lnTo>
                    <a:pt x="288" y="141"/>
                  </a:lnTo>
                  <a:lnTo>
                    <a:pt x="279" y="131"/>
                  </a:lnTo>
                  <a:lnTo>
                    <a:pt x="268" y="123"/>
                  </a:lnTo>
                  <a:lnTo>
                    <a:pt x="257" y="114"/>
                  </a:lnTo>
                  <a:lnTo>
                    <a:pt x="246" y="105"/>
                  </a:lnTo>
                  <a:lnTo>
                    <a:pt x="233" y="96"/>
                  </a:lnTo>
                  <a:lnTo>
                    <a:pt x="223" y="89"/>
                  </a:lnTo>
                  <a:lnTo>
                    <a:pt x="210" y="79"/>
                  </a:lnTo>
                  <a:lnTo>
                    <a:pt x="201" y="73"/>
                  </a:lnTo>
                  <a:lnTo>
                    <a:pt x="189" y="65"/>
                  </a:lnTo>
                  <a:lnTo>
                    <a:pt x="182" y="62"/>
                  </a:lnTo>
                  <a:lnTo>
                    <a:pt x="176" y="57"/>
                  </a:lnTo>
                  <a:lnTo>
                    <a:pt x="169" y="54"/>
                  </a:lnTo>
                  <a:lnTo>
                    <a:pt x="165" y="51"/>
                  </a:lnTo>
                  <a:lnTo>
                    <a:pt x="158" y="48"/>
                  </a:lnTo>
                  <a:lnTo>
                    <a:pt x="150" y="44"/>
                  </a:lnTo>
                  <a:lnTo>
                    <a:pt x="143" y="41"/>
                  </a:lnTo>
                  <a:lnTo>
                    <a:pt x="135" y="36"/>
                  </a:lnTo>
                  <a:lnTo>
                    <a:pt x="129" y="33"/>
                  </a:lnTo>
                  <a:lnTo>
                    <a:pt x="123" y="30"/>
                  </a:lnTo>
                  <a:lnTo>
                    <a:pt x="114" y="26"/>
                  </a:lnTo>
                  <a:lnTo>
                    <a:pt x="107" y="23"/>
                  </a:lnTo>
                  <a:lnTo>
                    <a:pt x="97" y="19"/>
                  </a:lnTo>
                  <a:lnTo>
                    <a:pt x="92" y="17"/>
                  </a:lnTo>
                  <a:lnTo>
                    <a:pt x="85" y="14"/>
                  </a:lnTo>
                  <a:lnTo>
                    <a:pt x="77" y="11"/>
                  </a:lnTo>
                  <a:lnTo>
                    <a:pt x="70" y="9"/>
                  </a:lnTo>
                  <a:lnTo>
                    <a:pt x="61" y="6"/>
                  </a:lnTo>
                  <a:lnTo>
                    <a:pt x="55" y="4"/>
                  </a:lnTo>
                </a:path>
              </a:pathLst>
            </a:custGeom>
            <a:solidFill>
              <a:schemeClr val="bg2"/>
            </a:solidFill>
            <a:ln w="12700" cap="rnd" cmpd="sng">
              <a:noFill/>
              <a:prstDash val="solid"/>
              <a:round/>
              <a:headEnd type="none" w="sm" len="sm"/>
              <a:tailEnd type="none" w="sm" len="sm"/>
            </a:ln>
            <a:effectLst/>
          </p:spPr>
          <p:txBody>
            <a:bodyPr/>
            <a:lstStyle/>
            <a:p>
              <a:endParaRPr lang="en-US"/>
            </a:p>
          </p:txBody>
        </p:sp>
        <p:sp>
          <p:nvSpPr>
            <p:cNvPr id="617489" name="Rectangle 1041"/>
            <p:cNvSpPr>
              <a:spLocks noChangeArrowheads="1"/>
            </p:cNvSpPr>
            <p:nvPr/>
          </p:nvSpPr>
          <p:spPr bwMode="auto">
            <a:xfrm>
              <a:off x="3163" y="1204"/>
              <a:ext cx="1577" cy="196"/>
            </a:xfrm>
            <a:prstGeom prst="rect">
              <a:avLst/>
            </a:prstGeom>
            <a:noFill/>
            <a:ln w="9525">
              <a:noFill/>
              <a:miter lim="800000"/>
              <a:headEnd/>
              <a:tailEnd/>
            </a:ln>
            <a:effectLst/>
          </p:spPr>
          <p:txBody>
            <a:bodyPr wrap="none" lIns="92075" tIns="46038" rIns="92075" bIns="46038">
              <a:spAutoFit/>
            </a:bodyPr>
            <a:lstStyle/>
            <a:p>
              <a:pPr marL="339725" indent="-339725" algn="l" defTabSz="958850">
                <a:lnSpc>
                  <a:spcPct val="60000"/>
                </a:lnSpc>
                <a:spcBef>
                  <a:spcPct val="40000"/>
                </a:spcBef>
                <a:buClrTx/>
                <a:buSzTx/>
                <a:buFontTx/>
                <a:buNone/>
              </a:pPr>
              <a:r>
                <a:rPr lang="en-US" sz="2400" b="0">
                  <a:solidFill>
                    <a:schemeClr val="tx1"/>
                  </a:solidFill>
                </a:rPr>
                <a:t>Analysis &amp; Design</a:t>
              </a:r>
            </a:p>
          </p:txBody>
        </p:sp>
      </p:grpSp>
      <p:grpSp>
        <p:nvGrpSpPr>
          <p:cNvPr id="617538" name="Group 1090"/>
          <p:cNvGrpSpPr>
            <a:grpSpLocks/>
          </p:cNvGrpSpPr>
          <p:nvPr/>
        </p:nvGrpSpPr>
        <p:grpSpPr bwMode="auto">
          <a:xfrm>
            <a:off x="1828800" y="1873250"/>
            <a:ext cx="2681288" cy="1144588"/>
            <a:chOff x="1152" y="1180"/>
            <a:chExt cx="1689" cy="721"/>
          </a:xfrm>
        </p:grpSpPr>
        <p:sp>
          <p:nvSpPr>
            <p:cNvPr id="617487" name="Rectangle 1039"/>
            <p:cNvSpPr>
              <a:spLocks noChangeArrowheads="1"/>
            </p:cNvSpPr>
            <p:nvPr/>
          </p:nvSpPr>
          <p:spPr bwMode="auto">
            <a:xfrm>
              <a:off x="1152" y="1447"/>
              <a:ext cx="798" cy="173"/>
            </a:xfrm>
            <a:prstGeom prst="rect">
              <a:avLst/>
            </a:prstGeom>
            <a:noFill/>
            <a:ln w="9525">
              <a:noFill/>
              <a:miter lim="800000"/>
              <a:headEnd/>
              <a:tailEnd/>
            </a:ln>
            <a:effectLst/>
          </p:spPr>
          <p:txBody>
            <a:bodyPr wrap="none" lIns="92075" tIns="46038" rIns="92075" bIns="46038">
              <a:spAutoFit/>
            </a:bodyPr>
            <a:lstStyle/>
            <a:p>
              <a:pPr marL="339725" indent="-339725" algn="l" defTabSz="958850">
                <a:lnSpc>
                  <a:spcPct val="50000"/>
                </a:lnSpc>
                <a:spcBef>
                  <a:spcPct val="40000"/>
                </a:spcBef>
                <a:buClrTx/>
                <a:buSzTx/>
                <a:buFontTx/>
                <a:buNone/>
              </a:pPr>
              <a:r>
                <a:rPr lang="en-US" sz="2400" b="0">
                  <a:solidFill>
                    <a:schemeClr val="tx1"/>
                  </a:solidFill>
                </a:rPr>
                <a:t>Planning</a:t>
              </a:r>
            </a:p>
          </p:txBody>
        </p:sp>
        <p:sp>
          <p:nvSpPr>
            <p:cNvPr id="617536" name="Freeform 1088"/>
            <p:cNvSpPr>
              <a:spLocks/>
            </p:cNvSpPr>
            <p:nvPr/>
          </p:nvSpPr>
          <p:spPr bwMode="auto">
            <a:xfrm>
              <a:off x="1839" y="1180"/>
              <a:ext cx="1002" cy="721"/>
            </a:xfrm>
            <a:custGeom>
              <a:avLst/>
              <a:gdLst/>
              <a:ahLst/>
              <a:cxnLst>
                <a:cxn ang="0">
                  <a:pos x="100" y="478"/>
                </a:cxn>
                <a:cxn ang="0">
                  <a:pos x="106" y="461"/>
                </a:cxn>
                <a:cxn ang="0">
                  <a:pos x="114" y="442"/>
                </a:cxn>
                <a:cxn ang="0">
                  <a:pos x="122" y="426"/>
                </a:cxn>
                <a:cxn ang="0">
                  <a:pos x="129" y="409"/>
                </a:cxn>
                <a:cxn ang="0">
                  <a:pos x="139" y="391"/>
                </a:cxn>
                <a:cxn ang="0">
                  <a:pos x="151" y="373"/>
                </a:cxn>
                <a:cxn ang="0">
                  <a:pos x="159" y="362"/>
                </a:cxn>
                <a:cxn ang="0">
                  <a:pos x="172" y="347"/>
                </a:cxn>
                <a:cxn ang="0">
                  <a:pos x="183" y="331"/>
                </a:cxn>
                <a:cxn ang="0">
                  <a:pos x="192" y="319"/>
                </a:cxn>
                <a:cxn ang="0">
                  <a:pos x="206" y="304"/>
                </a:cxn>
                <a:cxn ang="0">
                  <a:pos x="225" y="284"/>
                </a:cxn>
                <a:cxn ang="0">
                  <a:pos x="243" y="267"/>
                </a:cxn>
                <a:cxn ang="0">
                  <a:pos x="265" y="249"/>
                </a:cxn>
                <a:cxn ang="0">
                  <a:pos x="286" y="235"/>
                </a:cxn>
                <a:cxn ang="0">
                  <a:pos x="311" y="217"/>
                </a:cxn>
                <a:cxn ang="0">
                  <a:pos x="336" y="202"/>
                </a:cxn>
                <a:cxn ang="0">
                  <a:pos x="364" y="187"/>
                </a:cxn>
                <a:cxn ang="0">
                  <a:pos x="389" y="177"/>
                </a:cxn>
                <a:cxn ang="0">
                  <a:pos x="414" y="167"/>
                </a:cxn>
                <a:cxn ang="0">
                  <a:pos x="441" y="158"/>
                </a:cxn>
                <a:cxn ang="0">
                  <a:pos x="467" y="150"/>
                </a:cxn>
                <a:cxn ang="0">
                  <a:pos x="497" y="144"/>
                </a:cxn>
                <a:cxn ang="0">
                  <a:pos x="526" y="137"/>
                </a:cxn>
                <a:cxn ang="0">
                  <a:pos x="557" y="134"/>
                </a:cxn>
                <a:cxn ang="0">
                  <a:pos x="591" y="132"/>
                </a:cxn>
                <a:cxn ang="0">
                  <a:pos x="620" y="132"/>
                </a:cxn>
                <a:cxn ang="0">
                  <a:pos x="743" y="86"/>
                </a:cxn>
                <a:cxn ang="0">
                  <a:pos x="620" y="33"/>
                </a:cxn>
                <a:cxn ang="0">
                  <a:pos x="584" y="33"/>
                </a:cxn>
                <a:cxn ang="0">
                  <a:pos x="550" y="36"/>
                </a:cxn>
                <a:cxn ang="0">
                  <a:pos x="520" y="39"/>
                </a:cxn>
                <a:cxn ang="0">
                  <a:pos x="489" y="44"/>
                </a:cxn>
                <a:cxn ang="0">
                  <a:pos x="461" y="50"/>
                </a:cxn>
                <a:cxn ang="0">
                  <a:pos x="428" y="57"/>
                </a:cxn>
                <a:cxn ang="0">
                  <a:pos x="400" y="66"/>
                </a:cxn>
                <a:cxn ang="0">
                  <a:pos x="369" y="76"/>
                </a:cxn>
                <a:cxn ang="0">
                  <a:pos x="342" y="88"/>
                </a:cxn>
                <a:cxn ang="0">
                  <a:pos x="313" y="101"/>
                </a:cxn>
                <a:cxn ang="0">
                  <a:pos x="286" y="114"/>
                </a:cxn>
                <a:cxn ang="0">
                  <a:pos x="260" y="129"/>
                </a:cxn>
                <a:cxn ang="0">
                  <a:pos x="236" y="145"/>
                </a:cxn>
                <a:cxn ang="0">
                  <a:pos x="211" y="163"/>
                </a:cxn>
                <a:cxn ang="0">
                  <a:pos x="189" y="179"/>
                </a:cxn>
                <a:cxn ang="0">
                  <a:pos x="168" y="196"/>
                </a:cxn>
                <a:cxn ang="0">
                  <a:pos x="146" y="217"/>
                </a:cxn>
                <a:cxn ang="0">
                  <a:pos x="128" y="235"/>
                </a:cxn>
                <a:cxn ang="0">
                  <a:pos x="109" y="256"/>
                </a:cxn>
                <a:cxn ang="0">
                  <a:pos x="92" y="278"/>
                </a:cxn>
                <a:cxn ang="0">
                  <a:pos x="75" y="299"/>
                </a:cxn>
                <a:cxn ang="0">
                  <a:pos x="64" y="315"/>
                </a:cxn>
                <a:cxn ang="0">
                  <a:pos x="54" y="328"/>
                </a:cxn>
                <a:cxn ang="0">
                  <a:pos x="48" y="340"/>
                </a:cxn>
                <a:cxn ang="0">
                  <a:pos x="40" y="353"/>
                </a:cxn>
                <a:cxn ang="0">
                  <a:pos x="34" y="365"/>
                </a:cxn>
                <a:cxn ang="0">
                  <a:pos x="26" y="379"/>
                </a:cxn>
                <a:cxn ang="0">
                  <a:pos x="18" y="394"/>
                </a:cxn>
                <a:cxn ang="0">
                  <a:pos x="13" y="407"/>
                </a:cxn>
                <a:cxn ang="0">
                  <a:pos x="8" y="422"/>
                </a:cxn>
                <a:cxn ang="0">
                  <a:pos x="1" y="435"/>
                </a:cxn>
              </a:cxnLst>
              <a:rect l="0" t="0" r="r" b="b"/>
              <a:pathLst>
                <a:path w="744" h="479">
                  <a:moveTo>
                    <a:pt x="0" y="441"/>
                  </a:moveTo>
                  <a:lnTo>
                    <a:pt x="100" y="478"/>
                  </a:lnTo>
                  <a:lnTo>
                    <a:pt x="103" y="471"/>
                  </a:lnTo>
                  <a:lnTo>
                    <a:pt x="106" y="461"/>
                  </a:lnTo>
                  <a:lnTo>
                    <a:pt x="110" y="451"/>
                  </a:lnTo>
                  <a:lnTo>
                    <a:pt x="114" y="442"/>
                  </a:lnTo>
                  <a:lnTo>
                    <a:pt x="117" y="434"/>
                  </a:lnTo>
                  <a:lnTo>
                    <a:pt x="122" y="426"/>
                  </a:lnTo>
                  <a:lnTo>
                    <a:pt x="127" y="416"/>
                  </a:lnTo>
                  <a:lnTo>
                    <a:pt x="129" y="409"/>
                  </a:lnTo>
                  <a:lnTo>
                    <a:pt x="136" y="400"/>
                  </a:lnTo>
                  <a:lnTo>
                    <a:pt x="139" y="391"/>
                  </a:lnTo>
                  <a:lnTo>
                    <a:pt x="146" y="383"/>
                  </a:lnTo>
                  <a:lnTo>
                    <a:pt x="151" y="373"/>
                  </a:lnTo>
                  <a:lnTo>
                    <a:pt x="154" y="368"/>
                  </a:lnTo>
                  <a:lnTo>
                    <a:pt x="159" y="362"/>
                  </a:lnTo>
                  <a:lnTo>
                    <a:pt x="165" y="353"/>
                  </a:lnTo>
                  <a:lnTo>
                    <a:pt x="172" y="347"/>
                  </a:lnTo>
                  <a:lnTo>
                    <a:pt x="176" y="340"/>
                  </a:lnTo>
                  <a:lnTo>
                    <a:pt x="183" y="331"/>
                  </a:lnTo>
                  <a:lnTo>
                    <a:pt x="187" y="327"/>
                  </a:lnTo>
                  <a:lnTo>
                    <a:pt x="192" y="319"/>
                  </a:lnTo>
                  <a:lnTo>
                    <a:pt x="199" y="312"/>
                  </a:lnTo>
                  <a:lnTo>
                    <a:pt x="206" y="304"/>
                  </a:lnTo>
                  <a:lnTo>
                    <a:pt x="216" y="293"/>
                  </a:lnTo>
                  <a:lnTo>
                    <a:pt x="225" y="284"/>
                  </a:lnTo>
                  <a:lnTo>
                    <a:pt x="234" y="275"/>
                  </a:lnTo>
                  <a:lnTo>
                    <a:pt x="243" y="267"/>
                  </a:lnTo>
                  <a:lnTo>
                    <a:pt x="256" y="256"/>
                  </a:lnTo>
                  <a:lnTo>
                    <a:pt x="265" y="249"/>
                  </a:lnTo>
                  <a:lnTo>
                    <a:pt x="275" y="242"/>
                  </a:lnTo>
                  <a:lnTo>
                    <a:pt x="286" y="235"/>
                  </a:lnTo>
                  <a:lnTo>
                    <a:pt x="298" y="225"/>
                  </a:lnTo>
                  <a:lnTo>
                    <a:pt x="311" y="217"/>
                  </a:lnTo>
                  <a:lnTo>
                    <a:pt x="322" y="209"/>
                  </a:lnTo>
                  <a:lnTo>
                    <a:pt x="336" y="202"/>
                  </a:lnTo>
                  <a:lnTo>
                    <a:pt x="350" y="195"/>
                  </a:lnTo>
                  <a:lnTo>
                    <a:pt x="364" y="187"/>
                  </a:lnTo>
                  <a:lnTo>
                    <a:pt x="376" y="182"/>
                  </a:lnTo>
                  <a:lnTo>
                    <a:pt x="389" y="177"/>
                  </a:lnTo>
                  <a:lnTo>
                    <a:pt x="402" y="171"/>
                  </a:lnTo>
                  <a:lnTo>
                    <a:pt x="414" y="167"/>
                  </a:lnTo>
                  <a:lnTo>
                    <a:pt x="426" y="163"/>
                  </a:lnTo>
                  <a:lnTo>
                    <a:pt x="441" y="158"/>
                  </a:lnTo>
                  <a:lnTo>
                    <a:pt x="455" y="153"/>
                  </a:lnTo>
                  <a:lnTo>
                    <a:pt x="467" y="150"/>
                  </a:lnTo>
                  <a:lnTo>
                    <a:pt x="482" y="147"/>
                  </a:lnTo>
                  <a:lnTo>
                    <a:pt x="497" y="144"/>
                  </a:lnTo>
                  <a:lnTo>
                    <a:pt x="511" y="140"/>
                  </a:lnTo>
                  <a:lnTo>
                    <a:pt x="526" y="137"/>
                  </a:lnTo>
                  <a:lnTo>
                    <a:pt x="542" y="134"/>
                  </a:lnTo>
                  <a:lnTo>
                    <a:pt x="557" y="134"/>
                  </a:lnTo>
                  <a:lnTo>
                    <a:pt x="572" y="132"/>
                  </a:lnTo>
                  <a:lnTo>
                    <a:pt x="591" y="132"/>
                  </a:lnTo>
                  <a:lnTo>
                    <a:pt x="603" y="132"/>
                  </a:lnTo>
                  <a:lnTo>
                    <a:pt x="620" y="132"/>
                  </a:lnTo>
                  <a:lnTo>
                    <a:pt x="620" y="167"/>
                  </a:lnTo>
                  <a:lnTo>
                    <a:pt x="743" y="86"/>
                  </a:lnTo>
                  <a:lnTo>
                    <a:pt x="620" y="0"/>
                  </a:lnTo>
                  <a:lnTo>
                    <a:pt x="620" y="33"/>
                  </a:lnTo>
                  <a:lnTo>
                    <a:pt x="601" y="33"/>
                  </a:lnTo>
                  <a:lnTo>
                    <a:pt x="584" y="33"/>
                  </a:lnTo>
                  <a:lnTo>
                    <a:pt x="566" y="35"/>
                  </a:lnTo>
                  <a:lnTo>
                    <a:pt x="550" y="36"/>
                  </a:lnTo>
                  <a:lnTo>
                    <a:pt x="535" y="36"/>
                  </a:lnTo>
                  <a:lnTo>
                    <a:pt x="520" y="39"/>
                  </a:lnTo>
                  <a:lnTo>
                    <a:pt x="503" y="41"/>
                  </a:lnTo>
                  <a:lnTo>
                    <a:pt x="489" y="44"/>
                  </a:lnTo>
                  <a:lnTo>
                    <a:pt x="477" y="45"/>
                  </a:lnTo>
                  <a:lnTo>
                    <a:pt x="461" y="50"/>
                  </a:lnTo>
                  <a:lnTo>
                    <a:pt x="442" y="54"/>
                  </a:lnTo>
                  <a:lnTo>
                    <a:pt x="428" y="57"/>
                  </a:lnTo>
                  <a:lnTo>
                    <a:pt x="412" y="62"/>
                  </a:lnTo>
                  <a:lnTo>
                    <a:pt x="400" y="66"/>
                  </a:lnTo>
                  <a:lnTo>
                    <a:pt x="384" y="72"/>
                  </a:lnTo>
                  <a:lnTo>
                    <a:pt x="369" y="76"/>
                  </a:lnTo>
                  <a:lnTo>
                    <a:pt x="354" y="82"/>
                  </a:lnTo>
                  <a:lnTo>
                    <a:pt x="342" y="88"/>
                  </a:lnTo>
                  <a:lnTo>
                    <a:pt x="327" y="95"/>
                  </a:lnTo>
                  <a:lnTo>
                    <a:pt x="313" y="101"/>
                  </a:lnTo>
                  <a:lnTo>
                    <a:pt x="298" y="107"/>
                  </a:lnTo>
                  <a:lnTo>
                    <a:pt x="286" y="114"/>
                  </a:lnTo>
                  <a:lnTo>
                    <a:pt x="274" y="121"/>
                  </a:lnTo>
                  <a:lnTo>
                    <a:pt x="260" y="129"/>
                  </a:lnTo>
                  <a:lnTo>
                    <a:pt x="250" y="134"/>
                  </a:lnTo>
                  <a:lnTo>
                    <a:pt x="236" y="145"/>
                  </a:lnTo>
                  <a:lnTo>
                    <a:pt x="223" y="152"/>
                  </a:lnTo>
                  <a:lnTo>
                    <a:pt x="211" y="163"/>
                  </a:lnTo>
                  <a:lnTo>
                    <a:pt x="199" y="170"/>
                  </a:lnTo>
                  <a:lnTo>
                    <a:pt x="189" y="179"/>
                  </a:lnTo>
                  <a:lnTo>
                    <a:pt x="178" y="187"/>
                  </a:lnTo>
                  <a:lnTo>
                    <a:pt x="168" y="196"/>
                  </a:lnTo>
                  <a:lnTo>
                    <a:pt x="158" y="205"/>
                  </a:lnTo>
                  <a:lnTo>
                    <a:pt x="146" y="217"/>
                  </a:lnTo>
                  <a:lnTo>
                    <a:pt x="137" y="225"/>
                  </a:lnTo>
                  <a:lnTo>
                    <a:pt x="128" y="235"/>
                  </a:lnTo>
                  <a:lnTo>
                    <a:pt x="119" y="246"/>
                  </a:lnTo>
                  <a:lnTo>
                    <a:pt x="109" y="256"/>
                  </a:lnTo>
                  <a:lnTo>
                    <a:pt x="100" y="268"/>
                  </a:lnTo>
                  <a:lnTo>
                    <a:pt x="92" y="278"/>
                  </a:lnTo>
                  <a:lnTo>
                    <a:pt x="83" y="290"/>
                  </a:lnTo>
                  <a:lnTo>
                    <a:pt x="75" y="299"/>
                  </a:lnTo>
                  <a:lnTo>
                    <a:pt x="69" y="309"/>
                  </a:lnTo>
                  <a:lnTo>
                    <a:pt x="64" y="315"/>
                  </a:lnTo>
                  <a:lnTo>
                    <a:pt x="57" y="322"/>
                  </a:lnTo>
                  <a:lnTo>
                    <a:pt x="54" y="328"/>
                  </a:lnTo>
                  <a:lnTo>
                    <a:pt x="52" y="333"/>
                  </a:lnTo>
                  <a:lnTo>
                    <a:pt x="48" y="340"/>
                  </a:lnTo>
                  <a:lnTo>
                    <a:pt x="45" y="346"/>
                  </a:lnTo>
                  <a:lnTo>
                    <a:pt x="40" y="353"/>
                  </a:lnTo>
                  <a:lnTo>
                    <a:pt x="37" y="360"/>
                  </a:lnTo>
                  <a:lnTo>
                    <a:pt x="34" y="365"/>
                  </a:lnTo>
                  <a:lnTo>
                    <a:pt x="30" y="372"/>
                  </a:lnTo>
                  <a:lnTo>
                    <a:pt x="26" y="379"/>
                  </a:lnTo>
                  <a:lnTo>
                    <a:pt x="23" y="386"/>
                  </a:lnTo>
                  <a:lnTo>
                    <a:pt x="18" y="394"/>
                  </a:lnTo>
                  <a:lnTo>
                    <a:pt x="15" y="402"/>
                  </a:lnTo>
                  <a:lnTo>
                    <a:pt x="13" y="407"/>
                  </a:lnTo>
                  <a:lnTo>
                    <a:pt x="11" y="415"/>
                  </a:lnTo>
                  <a:lnTo>
                    <a:pt x="8" y="422"/>
                  </a:lnTo>
                  <a:lnTo>
                    <a:pt x="4" y="429"/>
                  </a:lnTo>
                  <a:lnTo>
                    <a:pt x="1" y="435"/>
                  </a:lnTo>
                </a:path>
              </a:pathLst>
            </a:custGeom>
            <a:solidFill>
              <a:schemeClr val="bg2"/>
            </a:solidFill>
            <a:ln w="12700" cap="rnd" cmpd="sng">
              <a:solidFill>
                <a:schemeClr val="bg2"/>
              </a:solidFill>
              <a:prstDash val="solid"/>
              <a:round/>
              <a:headEnd type="none" w="sm" len="sm"/>
              <a:tailEnd type="none" w="sm" len="sm"/>
            </a:ln>
            <a:effectLst/>
          </p:spPr>
          <p:txBody>
            <a:bodyPr/>
            <a:lstStyle/>
            <a:p>
              <a:endParaRPr lang="en-US"/>
            </a:p>
          </p:txBody>
        </p:sp>
      </p:grpSp>
      <p:grpSp>
        <p:nvGrpSpPr>
          <p:cNvPr id="617539" name="Group 1091"/>
          <p:cNvGrpSpPr>
            <a:grpSpLocks/>
          </p:cNvGrpSpPr>
          <p:nvPr/>
        </p:nvGrpSpPr>
        <p:grpSpPr bwMode="auto">
          <a:xfrm>
            <a:off x="2239963" y="1676400"/>
            <a:ext cx="2270125" cy="1341438"/>
            <a:chOff x="1411" y="1056"/>
            <a:chExt cx="1430" cy="845"/>
          </a:xfrm>
        </p:grpSpPr>
        <p:sp>
          <p:nvSpPr>
            <p:cNvPr id="617488" name="Rectangle 1040"/>
            <p:cNvSpPr>
              <a:spLocks noChangeArrowheads="1"/>
            </p:cNvSpPr>
            <p:nvPr/>
          </p:nvSpPr>
          <p:spPr bwMode="auto">
            <a:xfrm>
              <a:off x="1411" y="1056"/>
              <a:ext cx="1303" cy="173"/>
            </a:xfrm>
            <a:prstGeom prst="rect">
              <a:avLst/>
            </a:prstGeom>
            <a:noFill/>
            <a:ln w="9525">
              <a:noFill/>
              <a:miter lim="800000"/>
              <a:headEnd/>
              <a:tailEnd/>
            </a:ln>
            <a:effectLst/>
          </p:spPr>
          <p:txBody>
            <a:bodyPr lIns="92075" tIns="46038" rIns="92075" bIns="46038">
              <a:spAutoFit/>
            </a:bodyPr>
            <a:lstStyle/>
            <a:p>
              <a:pPr marL="339725" indent="-339725" defTabSz="958850">
                <a:lnSpc>
                  <a:spcPct val="50000"/>
                </a:lnSpc>
                <a:spcBef>
                  <a:spcPct val="40000"/>
                </a:spcBef>
                <a:buClrTx/>
                <a:buSzTx/>
                <a:buFontTx/>
                <a:buNone/>
              </a:pPr>
              <a:r>
                <a:rPr lang="en-US" sz="2400" b="0">
                  <a:solidFill>
                    <a:schemeClr val="tx1"/>
                  </a:solidFill>
                </a:rPr>
                <a:t>Requirements</a:t>
              </a:r>
            </a:p>
          </p:txBody>
        </p:sp>
        <p:sp>
          <p:nvSpPr>
            <p:cNvPr id="617484" name="Freeform 1036"/>
            <p:cNvSpPr>
              <a:spLocks/>
            </p:cNvSpPr>
            <p:nvPr/>
          </p:nvSpPr>
          <p:spPr bwMode="auto">
            <a:xfrm>
              <a:off x="1839" y="1180"/>
              <a:ext cx="1002" cy="721"/>
            </a:xfrm>
            <a:custGeom>
              <a:avLst/>
              <a:gdLst/>
              <a:ahLst/>
              <a:cxnLst>
                <a:cxn ang="0">
                  <a:pos x="100" y="478"/>
                </a:cxn>
                <a:cxn ang="0">
                  <a:pos x="106" y="461"/>
                </a:cxn>
                <a:cxn ang="0">
                  <a:pos x="114" y="442"/>
                </a:cxn>
                <a:cxn ang="0">
                  <a:pos x="122" y="426"/>
                </a:cxn>
                <a:cxn ang="0">
                  <a:pos x="129" y="409"/>
                </a:cxn>
                <a:cxn ang="0">
                  <a:pos x="139" y="391"/>
                </a:cxn>
                <a:cxn ang="0">
                  <a:pos x="151" y="373"/>
                </a:cxn>
                <a:cxn ang="0">
                  <a:pos x="159" y="362"/>
                </a:cxn>
                <a:cxn ang="0">
                  <a:pos x="172" y="347"/>
                </a:cxn>
                <a:cxn ang="0">
                  <a:pos x="183" y="331"/>
                </a:cxn>
                <a:cxn ang="0">
                  <a:pos x="192" y="319"/>
                </a:cxn>
                <a:cxn ang="0">
                  <a:pos x="206" y="304"/>
                </a:cxn>
                <a:cxn ang="0">
                  <a:pos x="225" y="284"/>
                </a:cxn>
                <a:cxn ang="0">
                  <a:pos x="243" y="267"/>
                </a:cxn>
                <a:cxn ang="0">
                  <a:pos x="265" y="249"/>
                </a:cxn>
                <a:cxn ang="0">
                  <a:pos x="286" y="235"/>
                </a:cxn>
                <a:cxn ang="0">
                  <a:pos x="311" y="217"/>
                </a:cxn>
                <a:cxn ang="0">
                  <a:pos x="336" y="202"/>
                </a:cxn>
                <a:cxn ang="0">
                  <a:pos x="364" y="187"/>
                </a:cxn>
                <a:cxn ang="0">
                  <a:pos x="389" y="177"/>
                </a:cxn>
                <a:cxn ang="0">
                  <a:pos x="414" y="167"/>
                </a:cxn>
                <a:cxn ang="0">
                  <a:pos x="441" y="158"/>
                </a:cxn>
                <a:cxn ang="0">
                  <a:pos x="467" y="150"/>
                </a:cxn>
                <a:cxn ang="0">
                  <a:pos x="497" y="144"/>
                </a:cxn>
                <a:cxn ang="0">
                  <a:pos x="526" y="137"/>
                </a:cxn>
                <a:cxn ang="0">
                  <a:pos x="557" y="134"/>
                </a:cxn>
                <a:cxn ang="0">
                  <a:pos x="591" y="132"/>
                </a:cxn>
                <a:cxn ang="0">
                  <a:pos x="620" y="132"/>
                </a:cxn>
                <a:cxn ang="0">
                  <a:pos x="743" y="86"/>
                </a:cxn>
                <a:cxn ang="0">
                  <a:pos x="620" y="33"/>
                </a:cxn>
                <a:cxn ang="0">
                  <a:pos x="584" y="33"/>
                </a:cxn>
                <a:cxn ang="0">
                  <a:pos x="550" y="36"/>
                </a:cxn>
                <a:cxn ang="0">
                  <a:pos x="520" y="39"/>
                </a:cxn>
                <a:cxn ang="0">
                  <a:pos x="489" y="44"/>
                </a:cxn>
                <a:cxn ang="0">
                  <a:pos x="461" y="50"/>
                </a:cxn>
                <a:cxn ang="0">
                  <a:pos x="428" y="57"/>
                </a:cxn>
                <a:cxn ang="0">
                  <a:pos x="400" y="66"/>
                </a:cxn>
                <a:cxn ang="0">
                  <a:pos x="369" y="76"/>
                </a:cxn>
                <a:cxn ang="0">
                  <a:pos x="342" y="88"/>
                </a:cxn>
                <a:cxn ang="0">
                  <a:pos x="313" y="101"/>
                </a:cxn>
                <a:cxn ang="0">
                  <a:pos x="286" y="114"/>
                </a:cxn>
                <a:cxn ang="0">
                  <a:pos x="260" y="129"/>
                </a:cxn>
                <a:cxn ang="0">
                  <a:pos x="236" y="145"/>
                </a:cxn>
                <a:cxn ang="0">
                  <a:pos x="211" y="163"/>
                </a:cxn>
                <a:cxn ang="0">
                  <a:pos x="189" y="179"/>
                </a:cxn>
                <a:cxn ang="0">
                  <a:pos x="168" y="196"/>
                </a:cxn>
                <a:cxn ang="0">
                  <a:pos x="146" y="217"/>
                </a:cxn>
                <a:cxn ang="0">
                  <a:pos x="128" y="235"/>
                </a:cxn>
                <a:cxn ang="0">
                  <a:pos x="109" y="256"/>
                </a:cxn>
                <a:cxn ang="0">
                  <a:pos x="92" y="278"/>
                </a:cxn>
                <a:cxn ang="0">
                  <a:pos x="75" y="299"/>
                </a:cxn>
                <a:cxn ang="0">
                  <a:pos x="64" y="315"/>
                </a:cxn>
                <a:cxn ang="0">
                  <a:pos x="54" y="328"/>
                </a:cxn>
                <a:cxn ang="0">
                  <a:pos x="48" y="340"/>
                </a:cxn>
                <a:cxn ang="0">
                  <a:pos x="40" y="353"/>
                </a:cxn>
                <a:cxn ang="0">
                  <a:pos x="34" y="365"/>
                </a:cxn>
                <a:cxn ang="0">
                  <a:pos x="26" y="379"/>
                </a:cxn>
                <a:cxn ang="0">
                  <a:pos x="18" y="394"/>
                </a:cxn>
                <a:cxn ang="0">
                  <a:pos x="13" y="407"/>
                </a:cxn>
                <a:cxn ang="0">
                  <a:pos x="8" y="422"/>
                </a:cxn>
                <a:cxn ang="0">
                  <a:pos x="1" y="435"/>
                </a:cxn>
              </a:cxnLst>
              <a:rect l="0" t="0" r="r" b="b"/>
              <a:pathLst>
                <a:path w="744" h="479">
                  <a:moveTo>
                    <a:pt x="0" y="441"/>
                  </a:moveTo>
                  <a:lnTo>
                    <a:pt x="100" y="478"/>
                  </a:lnTo>
                  <a:lnTo>
                    <a:pt x="103" y="471"/>
                  </a:lnTo>
                  <a:lnTo>
                    <a:pt x="106" y="461"/>
                  </a:lnTo>
                  <a:lnTo>
                    <a:pt x="110" y="451"/>
                  </a:lnTo>
                  <a:lnTo>
                    <a:pt x="114" y="442"/>
                  </a:lnTo>
                  <a:lnTo>
                    <a:pt x="117" y="434"/>
                  </a:lnTo>
                  <a:lnTo>
                    <a:pt x="122" y="426"/>
                  </a:lnTo>
                  <a:lnTo>
                    <a:pt x="127" y="416"/>
                  </a:lnTo>
                  <a:lnTo>
                    <a:pt x="129" y="409"/>
                  </a:lnTo>
                  <a:lnTo>
                    <a:pt x="136" y="400"/>
                  </a:lnTo>
                  <a:lnTo>
                    <a:pt x="139" y="391"/>
                  </a:lnTo>
                  <a:lnTo>
                    <a:pt x="146" y="383"/>
                  </a:lnTo>
                  <a:lnTo>
                    <a:pt x="151" y="373"/>
                  </a:lnTo>
                  <a:lnTo>
                    <a:pt x="154" y="368"/>
                  </a:lnTo>
                  <a:lnTo>
                    <a:pt x="159" y="362"/>
                  </a:lnTo>
                  <a:lnTo>
                    <a:pt x="165" y="353"/>
                  </a:lnTo>
                  <a:lnTo>
                    <a:pt x="172" y="347"/>
                  </a:lnTo>
                  <a:lnTo>
                    <a:pt x="176" y="340"/>
                  </a:lnTo>
                  <a:lnTo>
                    <a:pt x="183" y="331"/>
                  </a:lnTo>
                  <a:lnTo>
                    <a:pt x="187" y="327"/>
                  </a:lnTo>
                  <a:lnTo>
                    <a:pt x="192" y="319"/>
                  </a:lnTo>
                  <a:lnTo>
                    <a:pt x="199" y="312"/>
                  </a:lnTo>
                  <a:lnTo>
                    <a:pt x="206" y="304"/>
                  </a:lnTo>
                  <a:lnTo>
                    <a:pt x="216" y="293"/>
                  </a:lnTo>
                  <a:lnTo>
                    <a:pt x="225" y="284"/>
                  </a:lnTo>
                  <a:lnTo>
                    <a:pt x="234" y="275"/>
                  </a:lnTo>
                  <a:lnTo>
                    <a:pt x="243" y="267"/>
                  </a:lnTo>
                  <a:lnTo>
                    <a:pt x="256" y="256"/>
                  </a:lnTo>
                  <a:lnTo>
                    <a:pt x="265" y="249"/>
                  </a:lnTo>
                  <a:lnTo>
                    <a:pt x="275" y="242"/>
                  </a:lnTo>
                  <a:lnTo>
                    <a:pt x="286" y="235"/>
                  </a:lnTo>
                  <a:lnTo>
                    <a:pt x="298" y="225"/>
                  </a:lnTo>
                  <a:lnTo>
                    <a:pt x="311" y="217"/>
                  </a:lnTo>
                  <a:lnTo>
                    <a:pt x="322" y="209"/>
                  </a:lnTo>
                  <a:lnTo>
                    <a:pt x="336" y="202"/>
                  </a:lnTo>
                  <a:lnTo>
                    <a:pt x="350" y="195"/>
                  </a:lnTo>
                  <a:lnTo>
                    <a:pt x="364" y="187"/>
                  </a:lnTo>
                  <a:lnTo>
                    <a:pt x="376" y="182"/>
                  </a:lnTo>
                  <a:lnTo>
                    <a:pt x="389" y="177"/>
                  </a:lnTo>
                  <a:lnTo>
                    <a:pt x="402" y="171"/>
                  </a:lnTo>
                  <a:lnTo>
                    <a:pt x="414" y="167"/>
                  </a:lnTo>
                  <a:lnTo>
                    <a:pt x="426" y="163"/>
                  </a:lnTo>
                  <a:lnTo>
                    <a:pt x="441" y="158"/>
                  </a:lnTo>
                  <a:lnTo>
                    <a:pt x="455" y="153"/>
                  </a:lnTo>
                  <a:lnTo>
                    <a:pt x="467" y="150"/>
                  </a:lnTo>
                  <a:lnTo>
                    <a:pt x="482" y="147"/>
                  </a:lnTo>
                  <a:lnTo>
                    <a:pt x="497" y="144"/>
                  </a:lnTo>
                  <a:lnTo>
                    <a:pt x="511" y="140"/>
                  </a:lnTo>
                  <a:lnTo>
                    <a:pt x="526" y="137"/>
                  </a:lnTo>
                  <a:lnTo>
                    <a:pt x="542" y="134"/>
                  </a:lnTo>
                  <a:lnTo>
                    <a:pt x="557" y="134"/>
                  </a:lnTo>
                  <a:lnTo>
                    <a:pt x="572" y="132"/>
                  </a:lnTo>
                  <a:lnTo>
                    <a:pt x="591" y="132"/>
                  </a:lnTo>
                  <a:lnTo>
                    <a:pt x="603" y="132"/>
                  </a:lnTo>
                  <a:lnTo>
                    <a:pt x="620" y="132"/>
                  </a:lnTo>
                  <a:lnTo>
                    <a:pt x="620" y="167"/>
                  </a:lnTo>
                  <a:lnTo>
                    <a:pt x="743" y="86"/>
                  </a:lnTo>
                  <a:lnTo>
                    <a:pt x="620" y="0"/>
                  </a:lnTo>
                  <a:lnTo>
                    <a:pt x="620" y="33"/>
                  </a:lnTo>
                  <a:lnTo>
                    <a:pt x="601" y="33"/>
                  </a:lnTo>
                  <a:lnTo>
                    <a:pt x="584" y="33"/>
                  </a:lnTo>
                  <a:lnTo>
                    <a:pt x="566" y="35"/>
                  </a:lnTo>
                  <a:lnTo>
                    <a:pt x="550" y="36"/>
                  </a:lnTo>
                  <a:lnTo>
                    <a:pt x="535" y="36"/>
                  </a:lnTo>
                  <a:lnTo>
                    <a:pt x="520" y="39"/>
                  </a:lnTo>
                  <a:lnTo>
                    <a:pt x="503" y="41"/>
                  </a:lnTo>
                  <a:lnTo>
                    <a:pt x="489" y="44"/>
                  </a:lnTo>
                  <a:lnTo>
                    <a:pt x="477" y="45"/>
                  </a:lnTo>
                  <a:lnTo>
                    <a:pt x="461" y="50"/>
                  </a:lnTo>
                  <a:lnTo>
                    <a:pt x="442" y="54"/>
                  </a:lnTo>
                  <a:lnTo>
                    <a:pt x="428" y="57"/>
                  </a:lnTo>
                  <a:lnTo>
                    <a:pt x="412" y="62"/>
                  </a:lnTo>
                  <a:lnTo>
                    <a:pt x="400" y="66"/>
                  </a:lnTo>
                  <a:lnTo>
                    <a:pt x="384" y="72"/>
                  </a:lnTo>
                  <a:lnTo>
                    <a:pt x="369" y="76"/>
                  </a:lnTo>
                  <a:lnTo>
                    <a:pt x="354" y="82"/>
                  </a:lnTo>
                  <a:lnTo>
                    <a:pt x="342" y="88"/>
                  </a:lnTo>
                  <a:lnTo>
                    <a:pt x="327" y="95"/>
                  </a:lnTo>
                  <a:lnTo>
                    <a:pt x="313" y="101"/>
                  </a:lnTo>
                  <a:lnTo>
                    <a:pt x="298" y="107"/>
                  </a:lnTo>
                  <a:lnTo>
                    <a:pt x="286" y="114"/>
                  </a:lnTo>
                  <a:lnTo>
                    <a:pt x="274" y="121"/>
                  </a:lnTo>
                  <a:lnTo>
                    <a:pt x="260" y="129"/>
                  </a:lnTo>
                  <a:lnTo>
                    <a:pt x="250" y="134"/>
                  </a:lnTo>
                  <a:lnTo>
                    <a:pt x="236" y="145"/>
                  </a:lnTo>
                  <a:lnTo>
                    <a:pt x="223" y="152"/>
                  </a:lnTo>
                  <a:lnTo>
                    <a:pt x="211" y="163"/>
                  </a:lnTo>
                  <a:lnTo>
                    <a:pt x="199" y="170"/>
                  </a:lnTo>
                  <a:lnTo>
                    <a:pt x="189" y="179"/>
                  </a:lnTo>
                  <a:lnTo>
                    <a:pt x="178" y="187"/>
                  </a:lnTo>
                  <a:lnTo>
                    <a:pt x="168" y="196"/>
                  </a:lnTo>
                  <a:lnTo>
                    <a:pt x="158" y="205"/>
                  </a:lnTo>
                  <a:lnTo>
                    <a:pt x="146" y="217"/>
                  </a:lnTo>
                  <a:lnTo>
                    <a:pt x="137" y="225"/>
                  </a:lnTo>
                  <a:lnTo>
                    <a:pt x="128" y="235"/>
                  </a:lnTo>
                  <a:lnTo>
                    <a:pt x="119" y="246"/>
                  </a:lnTo>
                  <a:lnTo>
                    <a:pt x="109" y="256"/>
                  </a:lnTo>
                  <a:lnTo>
                    <a:pt x="100" y="268"/>
                  </a:lnTo>
                  <a:lnTo>
                    <a:pt x="92" y="278"/>
                  </a:lnTo>
                  <a:lnTo>
                    <a:pt x="83" y="290"/>
                  </a:lnTo>
                  <a:lnTo>
                    <a:pt x="75" y="299"/>
                  </a:lnTo>
                  <a:lnTo>
                    <a:pt x="69" y="309"/>
                  </a:lnTo>
                  <a:lnTo>
                    <a:pt x="64" y="315"/>
                  </a:lnTo>
                  <a:lnTo>
                    <a:pt x="57" y="322"/>
                  </a:lnTo>
                  <a:lnTo>
                    <a:pt x="54" y="328"/>
                  </a:lnTo>
                  <a:lnTo>
                    <a:pt x="52" y="333"/>
                  </a:lnTo>
                  <a:lnTo>
                    <a:pt x="48" y="340"/>
                  </a:lnTo>
                  <a:lnTo>
                    <a:pt x="45" y="346"/>
                  </a:lnTo>
                  <a:lnTo>
                    <a:pt x="40" y="353"/>
                  </a:lnTo>
                  <a:lnTo>
                    <a:pt x="37" y="360"/>
                  </a:lnTo>
                  <a:lnTo>
                    <a:pt x="34" y="365"/>
                  </a:lnTo>
                  <a:lnTo>
                    <a:pt x="30" y="372"/>
                  </a:lnTo>
                  <a:lnTo>
                    <a:pt x="26" y="379"/>
                  </a:lnTo>
                  <a:lnTo>
                    <a:pt x="23" y="386"/>
                  </a:lnTo>
                  <a:lnTo>
                    <a:pt x="18" y="394"/>
                  </a:lnTo>
                  <a:lnTo>
                    <a:pt x="15" y="402"/>
                  </a:lnTo>
                  <a:lnTo>
                    <a:pt x="13" y="407"/>
                  </a:lnTo>
                  <a:lnTo>
                    <a:pt x="11" y="415"/>
                  </a:lnTo>
                  <a:lnTo>
                    <a:pt x="8" y="422"/>
                  </a:lnTo>
                  <a:lnTo>
                    <a:pt x="4" y="429"/>
                  </a:lnTo>
                  <a:lnTo>
                    <a:pt x="1" y="435"/>
                  </a:lnTo>
                </a:path>
              </a:pathLst>
            </a:custGeom>
            <a:solidFill>
              <a:schemeClr val="bg2"/>
            </a:solidFill>
            <a:ln w="12700" cap="rnd" cmpd="sng">
              <a:solidFill>
                <a:schemeClr val="bg2"/>
              </a:solidFill>
              <a:prstDash val="solid"/>
              <a:round/>
              <a:headEnd type="none" w="sm" len="sm"/>
              <a:tailEnd type="none" w="sm" len="sm"/>
            </a:ln>
            <a:effectLst/>
          </p:spPr>
          <p:txBody>
            <a:bodyPr/>
            <a:lstStyle/>
            <a:p>
              <a:endParaRPr lang="en-US"/>
            </a:p>
          </p:txBody>
        </p:sp>
      </p:grpSp>
      <p:sp>
        <p:nvSpPr>
          <p:cNvPr id="617508" name="Freeform 1060"/>
          <p:cNvSpPr>
            <a:spLocks/>
          </p:cNvSpPr>
          <p:nvPr/>
        </p:nvSpPr>
        <p:spPr bwMode="auto">
          <a:xfrm>
            <a:off x="2919413" y="1873250"/>
            <a:ext cx="1590675" cy="1144588"/>
          </a:xfrm>
          <a:custGeom>
            <a:avLst/>
            <a:gdLst/>
            <a:ahLst/>
            <a:cxnLst>
              <a:cxn ang="0">
                <a:pos x="100" y="478"/>
              </a:cxn>
              <a:cxn ang="0">
                <a:pos x="106" y="461"/>
              </a:cxn>
              <a:cxn ang="0">
                <a:pos x="114" y="442"/>
              </a:cxn>
              <a:cxn ang="0">
                <a:pos x="122" y="426"/>
              </a:cxn>
              <a:cxn ang="0">
                <a:pos x="129" y="409"/>
              </a:cxn>
              <a:cxn ang="0">
                <a:pos x="139" y="391"/>
              </a:cxn>
              <a:cxn ang="0">
                <a:pos x="151" y="373"/>
              </a:cxn>
              <a:cxn ang="0">
                <a:pos x="159" y="362"/>
              </a:cxn>
              <a:cxn ang="0">
                <a:pos x="172" y="347"/>
              </a:cxn>
              <a:cxn ang="0">
                <a:pos x="183" y="331"/>
              </a:cxn>
              <a:cxn ang="0">
                <a:pos x="192" y="319"/>
              </a:cxn>
              <a:cxn ang="0">
                <a:pos x="206" y="304"/>
              </a:cxn>
              <a:cxn ang="0">
                <a:pos x="225" y="284"/>
              </a:cxn>
              <a:cxn ang="0">
                <a:pos x="243" y="267"/>
              </a:cxn>
              <a:cxn ang="0">
                <a:pos x="265" y="249"/>
              </a:cxn>
              <a:cxn ang="0">
                <a:pos x="286" y="235"/>
              </a:cxn>
              <a:cxn ang="0">
                <a:pos x="311" y="217"/>
              </a:cxn>
              <a:cxn ang="0">
                <a:pos x="336" y="202"/>
              </a:cxn>
              <a:cxn ang="0">
                <a:pos x="364" y="187"/>
              </a:cxn>
              <a:cxn ang="0">
                <a:pos x="389" y="177"/>
              </a:cxn>
              <a:cxn ang="0">
                <a:pos x="414" y="167"/>
              </a:cxn>
              <a:cxn ang="0">
                <a:pos x="441" y="158"/>
              </a:cxn>
              <a:cxn ang="0">
                <a:pos x="467" y="150"/>
              </a:cxn>
              <a:cxn ang="0">
                <a:pos x="497" y="144"/>
              </a:cxn>
              <a:cxn ang="0">
                <a:pos x="526" y="137"/>
              </a:cxn>
              <a:cxn ang="0">
                <a:pos x="557" y="134"/>
              </a:cxn>
              <a:cxn ang="0">
                <a:pos x="591" y="132"/>
              </a:cxn>
              <a:cxn ang="0">
                <a:pos x="620" y="132"/>
              </a:cxn>
              <a:cxn ang="0">
                <a:pos x="743" y="86"/>
              </a:cxn>
              <a:cxn ang="0">
                <a:pos x="620" y="33"/>
              </a:cxn>
              <a:cxn ang="0">
                <a:pos x="584" y="33"/>
              </a:cxn>
              <a:cxn ang="0">
                <a:pos x="550" y="36"/>
              </a:cxn>
              <a:cxn ang="0">
                <a:pos x="520" y="39"/>
              </a:cxn>
              <a:cxn ang="0">
                <a:pos x="489" y="44"/>
              </a:cxn>
              <a:cxn ang="0">
                <a:pos x="461" y="50"/>
              </a:cxn>
              <a:cxn ang="0">
                <a:pos x="428" y="57"/>
              </a:cxn>
              <a:cxn ang="0">
                <a:pos x="400" y="66"/>
              </a:cxn>
              <a:cxn ang="0">
                <a:pos x="369" y="76"/>
              </a:cxn>
              <a:cxn ang="0">
                <a:pos x="342" y="88"/>
              </a:cxn>
              <a:cxn ang="0">
                <a:pos x="313" y="101"/>
              </a:cxn>
              <a:cxn ang="0">
                <a:pos x="286" y="114"/>
              </a:cxn>
              <a:cxn ang="0">
                <a:pos x="260" y="129"/>
              </a:cxn>
              <a:cxn ang="0">
                <a:pos x="236" y="145"/>
              </a:cxn>
              <a:cxn ang="0">
                <a:pos x="211" y="163"/>
              </a:cxn>
              <a:cxn ang="0">
                <a:pos x="189" y="179"/>
              </a:cxn>
              <a:cxn ang="0">
                <a:pos x="168" y="196"/>
              </a:cxn>
              <a:cxn ang="0">
                <a:pos x="146" y="217"/>
              </a:cxn>
              <a:cxn ang="0">
                <a:pos x="128" y="235"/>
              </a:cxn>
              <a:cxn ang="0">
                <a:pos x="109" y="256"/>
              </a:cxn>
              <a:cxn ang="0">
                <a:pos x="92" y="278"/>
              </a:cxn>
              <a:cxn ang="0">
                <a:pos x="75" y="299"/>
              </a:cxn>
              <a:cxn ang="0">
                <a:pos x="64" y="315"/>
              </a:cxn>
              <a:cxn ang="0">
                <a:pos x="54" y="328"/>
              </a:cxn>
              <a:cxn ang="0">
                <a:pos x="48" y="340"/>
              </a:cxn>
              <a:cxn ang="0">
                <a:pos x="40" y="353"/>
              </a:cxn>
              <a:cxn ang="0">
                <a:pos x="34" y="365"/>
              </a:cxn>
              <a:cxn ang="0">
                <a:pos x="26" y="379"/>
              </a:cxn>
              <a:cxn ang="0">
                <a:pos x="18" y="394"/>
              </a:cxn>
              <a:cxn ang="0">
                <a:pos x="13" y="407"/>
              </a:cxn>
              <a:cxn ang="0">
                <a:pos x="8" y="422"/>
              </a:cxn>
              <a:cxn ang="0">
                <a:pos x="1" y="435"/>
              </a:cxn>
            </a:cxnLst>
            <a:rect l="0" t="0" r="r" b="b"/>
            <a:pathLst>
              <a:path w="744" h="479">
                <a:moveTo>
                  <a:pt x="0" y="441"/>
                </a:moveTo>
                <a:lnTo>
                  <a:pt x="100" y="478"/>
                </a:lnTo>
                <a:lnTo>
                  <a:pt x="103" y="471"/>
                </a:lnTo>
                <a:lnTo>
                  <a:pt x="106" y="461"/>
                </a:lnTo>
                <a:lnTo>
                  <a:pt x="110" y="451"/>
                </a:lnTo>
                <a:lnTo>
                  <a:pt x="114" y="442"/>
                </a:lnTo>
                <a:lnTo>
                  <a:pt x="117" y="434"/>
                </a:lnTo>
                <a:lnTo>
                  <a:pt x="122" y="426"/>
                </a:lnTo>
                <a:lnTo>
                  <a:pt x="127" y="416"/>
                </a:lnTo>
                <a:lnTo>
                  <a:pt x="129" y="409"/>
                </a:lnTo>
                <a:lnTo>
                  <a:pt x="136" y="400"/>
                </a:lnTo>
                <a:lnTo>
                  <a:pt x="139" y="391"/>
                </a:lnTo>
                <a:lnTo>
                  <a:pt x="146" y="383"/>
                </a:lnTo>
                <a:lnTo>
                  <a:pt x="151" y="373"/>
                </a:lnTo>
                <a:lnTo>
                  <a:pt x="154" y="368"/>
                </a:lnTo>
                <a:lnTo>
                  <a:pt x="159" y="362"/>
                </a:lnTo>
                <a:lnTo>
                  <a:pt x="165" y="353"/>
                </a:lnTo>
                <a:lnTo>
                  <a:pt x="172" y="347"/>
                </a:lnTo>
                <a:lnTo>
                  <a:pt x="176" y="340"/>
                </a:lnTo>
                <a:lnTo>
                  <a:pt x="183" y="331"/>
                </a:lnTo>
                <a:lnTo>
                  <a:pt x="187" y="327"/>
                </a:lnTo>
                <a:lnTo>
                  <a:pt x="192" y="319"/>
                </a:lnTo>
                <a:lnTo>
                  <a:pt x="199" y="312"/>
                </a:lnTo>
                <a:lnTo>
                  <a:pt x="206" y="304"/>
                </a:lnTo>
                <a:lnTo>
                  <a:pt x="216" y="293"/>
                </a:lnTo>
                <a:lnTo>
                  <a:pt x="225" y="284"/>
                </a:lnTo>
                <a:lnTo>
                  <a:pt x="234" y="275"/>
                </a:lnTo>
                <a:lnTo>
                  <a:pt x="243" y="267"/>
                </a:lnTo>
                <a:lnTo>
                  <a:pt x="256" y="256"/>
                </a:lnTo>
                <a:lnTo>
                  <a:pt x="265" y="249"/>
                </a:lnTo>
                <a:lnTo>
                  <a:pt x="275" y="242"/>
                </a:lnTo>
                <a:lnTo>
                  <a:pt x="286" y="235"/>
                </a:lnTo>
                <a:lnTo>
                  <a:pt x="298" y="225"/>
                </a:lnTo>
                <a:lnTo>
                  <a:pt x="311" y="217"/>
                </a:lnTo>
                <a:lnTo>
                  <a:pt x="322" y="209"/>
                </a:lnTo>
                <a:lnTo>
                  <a:pt x="336" y="202"/>
                </a:lnTo>
                <a:lnTo>
                  <a:pt x="350" y="195"/>
                </a:lnTo>
                <a:lnTo>
                  <a:pt x="364" y="187"/>
                </a:lnTo>
                <a:lnTo>
                  <a:pt x="376" y="182"/>
                </a:lnTo>
                <a:lnTo>
                  <a:pt x="389" y="177"/>
                </a:lnTo>
                <a:lnTo>
                  <a:pt x="402" y="171"/>
                </a:lnTo>
                <a:lnTo>
                  <a:pt x="414" y="167"/>
                </a:lnTo>
                <a:lnTo>
                  <a:pt x="426" y="163"/>
                </a:lnTo>
                <a:lnTo>
                  <a:pt x="441" y="158"/>
                </a:lnTo>
                <a:lnTo>
                  <a:pt x="455" y="153"/>
                </a:lnTo>
                <a:lnTo>
                  <a:pt x="467" y="150"/>
                </a:lnTo>
                <a:lnTo>
                  <a:pt x="482" y="147"/>
                </a:lnTo>
                <a:lnTo>
                  <a:pt x="497" y="144"/>
                </a:lnTo>
                <a:lnTo>
                  <a:pt x="511" y="140"/>
                </a:lnTo>
                <a:lnTo>
                  <a:pt x="526" y="137"/>
                </a:lnTo>
                <a:lnTo>
                  <a:pt x="542" y="134"/>
                </a:lnTo>
                <a:lnTo>
                  <a:pt x="557" y="134"/>
                </a:lnTo>
                <a:lnTo>
                  <a:pt x="572" y="132"/>
                </a:lnTo>
                <a:lnTo>
                  <a:pt x="591" y="132"/>
                </a:lnTo>
                <a:lnTo>
                  <a:pt x="603" y="132"/>
                </a:lnTo>
                <a:lnTo>
                  <a:pt x="620" y="132"/>
                </a:lnTo>
                <a:lnTo>
                  <a:pt x="620" y="167"/>
                </a:lnTo>
                <a:lnTo>
                  <a:pt x="743" y="86"/>
                </a:lnTo>
                <a:lnTo>
                  <a:pt x="620" y="0"/>
                </a:lnTo>
                <a:lnTo>
                  <a:pt x="620" y="33"/>
                </a:lnTo>
                <a:lnTo>
                  <a:pt x="601" y="33"/>
                </a:lnTo>
                <a:lnTo>
                  <a:pt x="584" y="33"/>
                </a:lnTo>
                <a:lnTo>
                  <a:pt x="566" y="35"/>
                </a:lnTo>
                <a:lnTo>
                  <a:pt x="550" y="36"/>
                </a:lnTo>
                <a:lnTo>
                  <a:pt x="535" y="36"/>
                </a:lnTo>
                <a:lnTo>
                  <a:pt x="520" y="39"/>
                </a:lnTo>
                <a:lnTo>
                  <a:pt x="503" y="41"/>
                </a:lnTo>
                <a:lnTo>
                  <a:pt x="489" y="44"/>
                </a:lnTo>
                <a:lnTo>
                  <a:pt x="477" y="45"/>
                </a:lnTo>
                <a:lnTo>
                  <a:pt x="461" y="50"/>
                </a:lnTo>
                <a:lnTo>
                  <a:pt x="442" y="54"/>
                </a:lnTo>
                <a:lnTo>
                  <a:pt x="428" y="57"/>
                </a:lnTo>
                <a:lnTo>
                  <a:pt x="412" y="62"/>
                </a:lnTo>
                <a:lnTo>
                  <a:pt x="400" y="66"/>
                </a:lnTo>
                <a:lnTo>
                  <a:pt x="384" y="72"/>
                </a:lnTo>
                <a:lnTo>
                  <a:pt x="369" y="76"/>
                </a:lnTo>
                <a:lnTo>
                  <a:pt x="354" y="82"/>
                </a:lnTo>
                <a:lnTo>
                  <a:pt x="342" y="88"/>
                </a:lnTo>
                <a:lnTo>
                  <a:pt x="327" y="95"/>
                </a:lnTo>
                <a:lnTo>
                  <a:pt x="313" y="101"/>
                </a:lnTo>
                <a:lnTo>
                  <a:pt x="298" y="107"/>
                </a:lnTo>
                <a:lnTo>
                  <a:pt x="286" y="114"/>
                </a:lnTo>
                <a:lnTo>
                  <a:pt x="274" y="121"/>
                </a:lnTo>
                <a:lnTo>
                  <a:pt x="260" y="129"/>
                </a:lnTo>
                <a:lnTo>
                  <a:pt x="250" y="134"/>
                </a:lnTo>
                <a:lnTo>
                  <a:pt x="236" y="145"/>
                </a:lnTo>
                <a:lnTo>
                  <a:pt x="223" y="152"/>
                </a:lnTo>
                <a:lnTo>
                  <a:pt x="211" y="163"/>
                </a:lnTo>
                <a:lnTo>
                  <a:pt x="199" y="170"/>
                </a:lnTo>
                <a:lnTo>
                  <a:pt x="189" y="179"/>
                </a:lnTo>
                <a:lnTo>
                  <a:pt x="178" y="187"/>
                </a:lnTo>
                <a:lnTo>
                  <a:pt x="168" y="196"/>
                </a:lnTo>
                <a:lnTo>
                  <a:pt x="158" y="205"/>
                </a:lnTo>
                <a:lnTo>
                  <a:pt x="146" y="217"/>
                </a:lnTo>
                <a:lnTo>
                  <a:pt x="137" y="225"/>
                </a:lnTo>
                <a:lnTo>
                  <a:pt x="128" y="235"/>
                </a:lnTo>
                <a:lnTo>
                  <a:pt x="119" y="246"/>
                </a:lnTo>
                <a:lnTo>
                  <a:pt x="109" y="256"/>
                </a:lnTo>
                <a:lnTo>
                  <a:pt x="100" y="268"/>
                </a:lnTo>
                <a:lnTo>
                  <a:pt x="92" y="278"/>
                </a:lnTo>
                <a:lnTo>
                  <a:pt x="83" y="290"/>
                </a:lnTo>
                <a:lnTo>
                  <a:pt x="75" y="299"/>
                </a:lnTo>
                <a:lnTo>
                  <a:pt x="69" y="309"/>
                </a:lnTo>
                <a:lnTo>
                  <a:pt x="64" y="315"/>
                </a:lnTo>
                <a:lnTo>
                  <a:pt x="57" y="322"/>
                </a:lnTo>
                <a:lnTo>
                  <a:pt x="54" y="328"/>
                </a:lnTo>
                <a:lnTo>
                  <a:pt x="52" y="333"/>
                </a:lnTo>
                <a:lnTo>
                  <a:pt x="48" y="340"/>
                </a:lnTo>
                <a:lnTo>
                  <a:pt x="45" y="346"/>
                </a:lnTo>
                <a:lnTo>
                  <a:pt x="40" y="353"/>
                </a:lnTo>
                <a:lnTo>
                  <a:pt x="37" y="360"/>
                </a:lnTo>
                <a:lnTo>
                  <a:pt x="34" y="365"/>
                </a:lnTo>
                <a:lnTo>
                  <a:pt x="30" y="372"/>
                </a:lnTo>
                <a:lnTo>
                  <a:pt x="26" y="379"/>
                </a:lnTo>
                <a:lnTo>
                  <a:pt x="23" y="386"/>
                </a:lnTo>
                <a:lnTo>
                  <a:pt x="18" y="394"/>
                </a:lnTo>
                <a:lnTo>
                  <a:pt x="15" y="402"/>
                </a:lnTo>
                <a:lnTo>
                  <a:pt x="13" y="407"/>
                </a:lnTo>
                <a:lnTo>
                  <a:pt x="11" y="415"/>
                </a:lnTo>
                <a:lnTo>
                  <a:pt x="8" y="422"/>
                </a:lnTo>
                <a:lnTo>
                  <a:pt x="4" y="429"/>
                </a:lnTo>
                <a:lnTo>
                  <a:pt x="1" y="435"/>
                </a:lnTo>
              </a:path>
            </a:pathLst>
          </a:custGeom>
          <a:solidFill>
            <a:srgbClr val="00B050"/>
          </a:solidFill>
          <a:ln w="12700" cap="rnd" cmpd="sng">
            <a:solidFill>
              <a:srgbClr val="00B050"/>
            </a:solidFill>
            <a:prstDash val="solid"/>
            <a:round/>
            <a:headEnd type="none" w="sm" len="sm"/>
            <a:tailEnd type="none" w="sm" len="sm"/>
          </a:ln>
          <a:effectLst/>
        </p:spPr>
        <p:txBody>
          <a:bodyPr/>
          <a:lstStyle/>
          <a:p>
            <a:endParaRPr lang="en-US"/>
          </a:p>
        </p:txBody>
      </p:sp>
      <p:sp>
        <p:nvSpPr>
          <p:cNvPr id="617529" name="Rectangle 1081"/>
          <p:cNvSpPr>
            <a:spLocks noGrp="1" noChangeArrowheads="1"/>
          </p:cNvSpPr>
          <p:nvPr>
            <p:ph type="title"/>
          </p:nvPr>
        </p:nvSpPr>
        <p:spPr/>
        <p:txBody>
          <a:bodyPr/>
          <a:lstStyle/>
          <a:p>
            <a:r>
              <a:rPr lang="en-US"/>
              <a:t>Iterative Development</a:t>
            </a:r>
          </a:p>
        </p:txBody>
      </p:sp>
      <p:grpSp>
        <p:nvGrpSpPr>
          <p:cNvPr id="617531" name="Group 1083"/>
          <p:cNvGrpSpPr>
            <a:grpSpLocks/>
          </p:cNvGrpSpPr>
          <p:nvPr/>
        </p:nvGrpSpPr>
        <p:grpSpPr bwMode="auto">
          <a:xfrm>
            <a:off x="334963" y="2147888"/>
            <a:ext cx="2438400" cy="1174750"/>
            <a:chOff x="211" y="1353"/>
            <a:chExt cx="1536" cy="740"/>
          </a:xfrm>
        </p:grpSpPr>
        <p:sp>
          <p:nvSpPr>
            <p:cNvPr id="617481" name="Freeform 1033"/>
            <p:cNvSpPr>
              <a:spLocks/>
            </p:cNvSpPr>
            <p:nvPr/>
          </p:nvSpPr>
          <p:spPr bwMode="auto">
            <a:xfrm>
              <a:off x="740" y="1353"/>
              <a:ext cx="1007" cy="740"/>
            </a:xfrm>
            <a:custGeom>
              <a:avLst/>
              <a:gdLst/>
              <a:ahLst/>
              <a:cxnLst>
                <a:cxn ang="0">
                  <a:pos x="0" y="36"/>
                </a:cxn>
                <a:cxn ang="0">
                  <a:pos x="102" y="10"/>
                </a:cxn>
                <a:cxn ang="0">
                  <a:pos x="109" y="26"/>
                </a:cxn>
                <a:cxn ang="0">
                  <a:pos x="116" y="45"/>
                </a:cxn>
                <a:cxn ang="0">
                  <a:pos x="125" y="61"/>
                </a:cxn>
                <a:cxn ang="0">
                  <a:pos x="134" y="79"/>
                </a:cxn>
                <a:cxn ang="0">
                  <a:pos x="143" y="96"/>
                </a:cxn>
                <a:cxn ang="0">
                  <a:pos x="154" y="113"/>
                </a:cxn>
                <a:cxn ang="0">
                  <a:pos x="162" y="126"/>
                </a:cxn>
                <a:cxn ang="0">
                  <a:pos x="174" y="141"/>
                </a:cxn>
                <a:cxn ang="0">
                  <a:pos x="186" y="157"/>
                </a:cxn>
                <a:cxn ang="0">
                  <a:pos x="195" y="167"/>
                </a:cxn>
                <a:cxn ang="0">
                  <a:pos x="209" y="185"/>
                </a:cxn>
                <a:cxn ang="0">
                  <a:pos x="228" y="204"/>
                </a:cxn>
                <a:cxn ang="0">
                  <a:pos x="246" y="223"/>
                </a:cxn>
                <a:cxn ang="0">
                  <a:pos x="267" y="240"/>
                </a:cxn>
                <a:cxn ang="0">
                  <a:pos x="287" y="254"/>
                </a:cxn>
                <a:cxn ang="0">
                  <a:pos x="314" y="272"/>
                </a:cxn>
                <a:cxn ang="0">
                  <a:pos x="339" y="286"/>
                </a:cxn>
                <a:cxn ang="0">
                  <a:pos x="366" y="301"/>
                </a:cxn>
                <a:cxn ang="0">
                  <a:pos x="393" y="312"/>
                </a:cxn>
                <a:cxn ang="0">
                  <a:pos x="417" y="322"/>
                </a:cxn>
                <a:cxn ang="0">
                  <a:pos x="442" y="331"/>
                </a:cxn>
                <a:cxn ang="0">
                  <a:pos x="470" y="340"/>
                </a:cxn>
                <a:cxn ang="0">
                  <a:pos x="499" y="346"/>
                </a:cxn>
                <a:cxn ang="0">
                  <a:pos x="530" y="351"/>
                </a:cxn>
                <a:cxn ang="0">
                  <a:pos x="560" y="356"/>
                </a:cxn>
                <a:cxn ang="0">
                  <a:pos x="593" y="357"/>
                </a:cxn>
                <a:cxn ang="0">
                  <a:pos x="624" y="357"/>
                </a:cxn>
                <a:cxn ang="0">
                  <a:pos x="747" y="403"/>
                </a:cxn>
                <a:cxn ang="0">
                  <a:pos x="624" y="456"/>
                </a:cxn>
                <a:cxn ang="0">
                  <a:pos x="588" y="456"/>
                </a:cxn>
                <a:cxn ang="0">
                  <a:pos x="554" y="453"/>
                </a:cxn>
                <a:cxn ang="0">
                  <a:pos x="524" y="450"/>
                </a:cxn>
                <a:cxn ang="0">
                  <a:pos x="492" y="446"/>
                </a:cxn>
                <a:cxn ang="0">
                  <a:pos x="463" y="440"/>
                </a:cxn>
                <a:cxn ang="0">
                  <a:pos x="432" y="433"/>
                </a:cxn>
                <a:cxn ang="0">
                  <a:pos x="403" y="423"/>
                </a:cxn>
                <a:cxn ang="0">
                  <a:pos x="372" y="413"/>
                </a:cxn>
                <a:cxn ang="0">
                  <a:pos x="344" y="401"/>
                </a:cxn>
                <a:cxn ang="0">
                  <a:pos x="316" y="388"/>
                </a:cxn>
                <a:cxn ang="0">
                  <a:pos x="287" y="375"/>
                </a:cxn>
                <a:cxn ang="0">
                  <a:pos x="264" y="360"/>
                </a:cxn>
                <a:cxn ang="0">
                  <a:pos x="239" y="346"/>
                </a:cxn>
                <a:cxn ang="0">
                  <a:pos x="214" y="328"/>
                </a:cxn>
                <a:cxn ang="0">
                  <a:pos x="190" y="310"/>
                </a:cxn>
                <a:cxn ang="0">
                  <a:pos x="171" y="293"/>
                </a:cxn>
                <a:cxn ang="0">
                  <a:pos x="150" y="272"/>
                </a:cxn>
                <a:cxn ang="0">
                  <a:pos x="131" y="253"/>
                </a:cxn>
                <a:cxn ang="0">
                  <a:pos x="112" y="232"/>
                </a:cxn>
                <a:cxn ang="0">
                  <a:pos x="95" y="212"/>
                </a:cxn>
                <a:cxn ang="0">
                  <a:pos x="77" y="190"/>
                </a:cxn>
                <a:cxn ang="0">
                  <a:pos x="67" y="172"/>
                </a:cxn>
                <a:cxn ang="0">
                  <a:pos x="58" y="162"/>
                </a:cxn>
                <a:cxn ang="0">
                  <a:pos x="51" y="150"/>
                </a:cxn>
                <a:cxn ang="0">
                  <a:pos x="43" y="135"/>
                </a:cxn>
                <a:cxn ang="0">
                  <a:pos x="37" y="123"/>
                </a:cxn>
                <a:cxn ang="0">
                  <a:pos x="29" y="109"/>
                </a:cxn>
                <a:cxn ang="0">
                  <a:pos x="22" y="94"/>
                </a:cxn>
                <a:cxn ang="0">
                  <a:pos x="15" y="80"/>
                </a:cxn>
                <a:cxn ang="0">
                  <a:pos x="8" y="66"/>
                </a:cxn>
                <a:cxn ang="0">
                  <a:pos x="4" y="54"/>
                </a:cxn>
              </a:cxnLst>
              <a:rect l="0" t="0" r="r" b="b"/>
              <a:pathLst>
                <a:path w="748" h="491">
                  <a:moveTo>
                    <a:pt x="3" y="46"/>
                  </a:moveTo>
                  <a:lnTo>
                    <a:pt x="0" y="36"/>
                  </a:lnTo>
                  <a:lnTo>
                    <a:pt x="99" y="0"/>
                  </a:lnTo>
                  <a:lnTo>
                    <a:pt x="102" y="10"/>
                  </a:lnTo>
                  <a:lnTo>
                    <a:pt x="106" y="19"/>
                  </a:lnTo>
                  <a:lnTo>
                    <a:pt x="109" y="26"/>
                  </a:lnTo>
                  <a:lnTo>
                    <a:pt x="112" y="36"/>
                  </a:lnTo>
                  <a:lnTo>
                    <a:pt x="116" y="45"/>
                  </a:lnTo>
                  <a:lnTo>
                    <a:pt x="121" y="54"/>
                  </a:lnTo>
                  <a:lnTo>
                    <a:pt x="125" y="61"/>
                  </a:lnTo>
                  <a:lnTo>
                    <a:pt x="129" y="72"/>
                  </a:lnTo>
                  <a:lnTo>
                    <a:pt x="134" y="79"/>
                  </a:lnTo>
                  <a:lnTo>
                    <a:pt x="138" y="90"/>
                  </a:lnTo>
                  <a:lnTo>
                    <a:pt x="143" y="96"/>
                  </a:lnTo>
                  <a:lnTo>
                    <a:pt x="148" y="106"/>
                  </a:lnTo>
                  <a:lnTo>
                    <a:pt x="154" y="113"/>
                  </a:lnTo>
                  <a:lnTo>
                    <a:pt x="159" y="120"/>
                  </a:lnTo>
                  <a:lnTo>
                    <a:pt x="162" y="126"/>
                  </a:lnTo>
                  <a:lnTo>
                    <a:pt x="169" y="133"/>
                  </a:lnTo>
                  <a:lnTo>
                    <a:pt x="174" y="141"/>
                  </a:lnTo>
                  <a:lnTo>
                    <a:pt x="179" y="150"/>
                  </a:lnTo>
                  <a:lnTo>
                    <a:pt x="186" y="157"/>
                  </a:lnTo>
                  <a:lnTo>
                    <a:pt x="189" y="162"/>
                  </a:lnTo>
                  <a:lnTo>
                    <a:pt x="195" y="167"/>
                  </a:lnTo>
                  <a:lnTo>
                    <a:pt x="201" y="176"/>
                  </a:lnTo>
                  <a:lnTo>
                    <a:pt x="209" y="185"/>
                  </a:lnTo>
                  <a:lnTo>
                    <a:pt x="219" y="196"/>
                  </a:lnTo>
                  <a:lnTo>
                    <a:pt x="228" y="204"/>
                  </a:lnTo>
                  <a:lnTo>
                    <a:pt x="237" y="214"/>
                  </a:lnTo>
                  <a:lnTo>
                    <a:pt x="246" y="223"/>
                  </a:lnTo>
                  <a:lnTo>
                    <a:pt x="259" y="232"/>
                  </a:lnTo>
                  <a:lnTo>
                    <a:pt x="267" y="240"/>
                  </a:lnTo>
                  <a:lnTo>
                    <a:pt x="278" y="246"/>
                  </a:lnTo>
                  <a:lnTo>
                    <a:pt x="287" y="254"/>
                  </a:lnTo>
                  <a:lnTo>
                    <a:pt x="300" y="263"/>
                  </a:lnTo>
                  <a:lnTo>
                    <a:pt x="314" y="272"/>
                  </a:lnTo>
                  <a:lnTo>
                    <a:pt x="325" y="278"/>
                  </a:lnTo>
                  <a:lnTo>
                    <a:pt x="339" y="286"/>
                  </a:lnTo>
                  <a:lnTo>
                    <a:pt x="353" y="294"/>
                  </a:lnTo>
                  <a:lnTo>
                    <a:pt x="366" y="301"/>
                  </a:lnTo>
                  <a:lnTo>
                    <a:pt x="380" y="307"/>
                  </a:lnTo>
                  <a:lnTo>
                    <a:pt x="393" y="312"/>
                  </a:lnTo>
                  <a:lnTo>
                    <a:pt x="403" y="316"/>
                  </a:lnTo>
                  <a:lnTo>
                    <a:pt x="417" y="322"/>
                  </a:lnTo>
                  <a:lnTo>
                    <a:pt x="430" y="326"/>
                  </a:lnTo>
                  <a:lnTo>
                    <a:pt x="442" y="331"/>
                  </a:lnTo>
                  <a:lnTo>
                    <a:pt x="458" y="335"/>
                  </a:lnTo>
                  <a:lnTo>
                    <a:pt x="470" y="340"/>
                  </a:lnTo>
                  <a:lnTo>
                    <a:pt x="485" y="343"/>
                  </a:lnTo>
                  <a:lnTo>
                    <a:pt x="499" y="346"/>
                  </a:lnTo>
                  <a:lnTo>
                    <a:pt x="514" y="348"/>
                  </a:lnTo>
                  <a:lnTo>
                    <a:pt x="530" y="351"/>
                  </a:lnTo>
                  <a:lnTo>
                    <a:pt x="545" y="353"/>
                  </a:lnTo>
                  <a:lnTo>
                    <a:pt x="560" y="356"/>
                  </a:lnTo>
                  <a:lnTo>
                    <a:pt x="576" y="357"/>
                  </a:lnTo>
                  <a:lnTo>
                    <a:pt x="593" y="357"/>
                  </a:lnTo>
                  <a:lnTo>
                    <a:pt x="607" y="357"/>
                  </a:lnTo>
                  <a:lnTo>
                    <a:pt x="624" y="357"/>
                  </a:lnTo>
                  <a:lnTo>
                    <a:pt x="624" y="322"/>
                  </a:lnTo>
                  <a:lnTo>
                    <a:pt x="747" y="403"/>
                  </a:lnTo>
                  <a:lnTo>
                    <a:pt x="624" y="490"/>
                  </a:lnTo>
                  <a:lnTo>
                    <a:pt x="624" y="456"/>
                  </a:lnTo>
                  <a:lnTo>
                    <a:pt x="605" y="456"/>
                  </a:lnTo>
                  <a:lnTo>
                    <a:pt x="588" y="456"/>
                  </a:lnTo>
                  <a:lnTo>
                    <a:pt x="569" y="454"/>
                  </a:lnTo>
                  <a:lnTo>
                    <a:pt x="554" y="453"/>
                  </a:lnTo>
                  <a:lnTo>
                    <a:pt x="538" y="453"/>
                  </a:lnTo>
                  <a:lnTo>
                    <a:pt x="524" y="450"/>
                  </a:lnTo>
                  <a:lnTo>
                    <a:pt x="507" y="449"/>
                  </a:lnTo>
                  <a:lnTo>
                    <a:pt x="492" y="446"/>
                  </a:lnTo>
                  <a:lnTo>
                    <a:pt x="478" y="443"/>
                  </a:lnTo>
                  <a:lnTo>
                    <a:pt x="463" y="440"/>
                  </a:lnTo>
                  <a:lnTo>
                    <a:pt x="446" y="435"/>
                  </a:lnTo>
                  <a:lnTo>
                    <a:pt x="432" y="433"/>
                  </a:lnTo>
                  <a:lnTo>
                    <a:pt x="417" y="428"/>
                  </a:lnTo>
                  <a:lnTo>
                    <a:pt x="403" y="423"/>
                  </a:lnTo>
                  <a:lnTo>
                    <a:pt x="388" y="417"/>
                  </a:lnTo>
                  <a:lnTo>
                    <a:pt x="372" y="413"/>
                  </a:lnTo>
                  <a:lnTo>
                    <a:pt x="358" y="407"/>
                  </a:lnTo>
                  <a:lnTo>
                    <a:pt x="344" y="401"/>
                  </a:lnTo>
                  <a:lnTo>
                    <a:pt x="330" y="396"/>
                  </a:lnTo>
                  <a:lnTo>
                    <a:pt x="316" y="388"/>
                  </a:lnTo>
                  <a:lnTo>
                    <a:pt x="302" y="381"/>
                  </a:lnTo>
                  <a:lnTo>
                    <a:pt x="287" y="375"/>
                  </a:lnTo>
                  <a:lnTo>
                    <a:pt x="277" y="367"/>
                  </a:lnTo>
                  <a:lnTo>
                    <a:pt x="264" y="360"/>
                  </a:lnTo>
                  <a:lnTo>
                    <a:pt x="253" y="353"/>
                  </a:lnTo>
                  <a:lnTo>
                    <a:pt x="239" y="346"/>
                  </a:lnTo>
                  <a:lnTo>
                    <a:pt x="225" y="336"/>
                  </a:lnTo>
                  <a:lnTo>
                    <a:pt x="214" y="328"/>
                  </a:lnTo>
                  <a:lnTo>
                    <a:pt x="203" y="317"/>
                  </a:lnTo>
                  <a:lnTo>
                    <a:pt x="190" y="310"/>
                  </a:lnTo>
                  <a:lnTo>
                    <a:pt x="181" y="301"/>
                  </a:lnTo>
                  <a:lnTo>
                    <a:pt x="171" y="293"/>
                  </a:lnTo>
                  <a:lnTo>
                    <a:pt x="161" y="283"/>
                  </a:lnTo>
                  <a:lnTo>
                    <a:pt x="150" y="272"/>
                  </a:lnTo>
                  <a:lnTo>
                    <a:pt x="140" y="264"/>
                  </a:lnTo>
                  <a:lnTo>
                    <a:pt x="131" y="253"/>
                  </a:lnTo>
                  <a:lnTo>
                    <a:pt x="121" y="243"/>
                  </a:lnTo>
                  <a:lnTo>
                    <a:pt x="112" y="232"/>
                  </a:lnTo>
                  <a:lnTo>
                    <a:pt x="102" y="220"/>
                  </a:lnTo>
                  <a:lnTo>
                    <a:pt x="95" y="212"/>
                  </a:lnTo>
                  <a:lnTo>
                    <a:pt x="85" y="200"/>
                  </a:lnTo>
                  <a:lnTo>
                    <a:pt x="77" y="190"/>
                  </a:lnTo>
                  <a:lnTo>
                    <a:pt x="70" y="179"/>
                  </a:lnTo>
                  <a:lnTo>
                    <a:pt x="67" y="172"/>
                  </a:lnTo>
                  <a:lnTo>
                    <a:pt x="60" y="166"/>
                  </a:lnTo>
                  <a:lnTo>
                    <a:pt x="58" y="162"/>
                  </a:lnTo>
                  <a:lnTo>
                    <a:pt x="56" y="156"/>
                  </a:lnTo>
                  <a:lnTo>
                    <a:pt x="51" y="150"/>
                  </a:lnTo>
                  <a:lnTo>
                    <a:pt x="48" y="143"/>
                  </a:lnTo>
                  <a:lnTo>
                    <a:pt x="43" y="135"/>
                  </a:lnTo>
                  <a:lnTo>
                    <a:pt x="40" y="128"/>
                  </a:lnTo>
                  <a:lnTo>
                    <a:pt x="37" y="123"/>
                  </a:lnTo>
                  <a:lnTo>
                    <a:pt x="32" y="116"/>
                  </a:lnTo>
                  <a:lnTo>
                    <a:pt x="29" y="109"/>
                  </a:lnTo>
                  <a:lnTo>
                    <a:pt x="26" y="101"/>
                  </a:lnTo>
                  <a:lnTo>
                    <a:pt x="22" y="94"/>
                  </a:lnTo>
                  <a:lnTo>
                    <a:pt x="18" y="86"/>
                  </a:lnTo>
                  <a:lnTo>
                    <a:pt x="15" y="80"/>
                  </a:lnTo>
                  <a:lnTo>
                    <a:pt x="12" y="73"/>
                  </a:lnTo>
                  <a:lnTo>
                    <a:pt x="8" y="66"/>
                  </a:lnTo>
                  <a:lnTo>
                    <a:pt x="7" y="59"/>
                  </a:lnTo>
                  <a:lnTo>
                    <a:pt x="4" y="54"/>
                  </a:lnTo>
                  <a:lnTo>
                    <a:pt x="3" y="46"/>
                  </a:lnTo>
                </a:path>
              </a:pathLst>
            </a:custGeom>
            <a:solidFill>
              <a:schemeClr val="bg2"/>
            </a:solidFill>
            <a:ln w="9525" cap="rnd">
              <a:solidFill>
                <a:schemeClr val="bg2"/>
              </a:solidFill>
              <a:round/>
              <a:headEnd/>
              <a:tailEnd/>
            </a:ln>
            <a:effectLst/>
          </p:spPr>
          <p:txBody>
            <a:bodyPr/>
            <a:lstStyle/>
            <a:p>
              <a:endParaRPr lang="en-US"/>
            </a:p>
          </p:txBody>
        </p:sp>
        <p:sp>
          <p:nvSpPr>
            <p:cNvPr id="617486" name="Rectangle 1038"/>
            <p:cNvSpPr>
              <a:spLocks noChangeArrowheads="1"/>
            </p:cNvSpPr>
            <p:nvPr/>
          </p:nvSpPr>
          <p:spPr bwMode="auto">
            <a:xfrm>
              <a:off x="211" y="1623"/>
              <a:ext cx="798" cy="380"/>
            </a:xfrm>
            <a:prstGeom prst="rect">
              <a:avLst/>
            </a:prstGeom>
            <a:noFill/>
            <a:ln w="9525">
              <a:noFill/>
              <a:miter lim="800000"/>
              <a:headEnd/>
              <a:tailEnd/>
            </a:ln>
            <a:effectLst/>
          </p:spPr>
          <p:txBody>
            <a:bodyPr wrap="none" lIns="92075" tIns="46038" rIns="92075" bIns="46038">
              <a:spAutoFit/>
            </a:bodyPr>
            <a:lstStyle/>
            <a:p>
              <a:pPr marL="339725" indent="-339725" algn="l" defTabSz="958850">
                <a:lnSpc>
                  <a:spcPct val="50000"/>
                </a:lnSpc>
                <a:spcBef>
                  <a:spcPct val="40000"/>
                </a:spcBef>
                <a:buClrTx/>
                <a:buSzTx/>
                <a:buFontTx/>
                <a:buNone/>
              </a:pPr>
              <a:r>
                <a:rPr lang="en-US" sz="2400" b="0">
                  <a:solidFill>
                    <a:schemeClr val="tx1"/>
                  </a:solidFill>
                </a:rPr>
                <a:t>Initial</a:t>
              </a:r>
            </a:p>
            <a:p>
              <a:pPr marL="339725" indent="-339725" algn="l" defTabSz="958850">
                <a:lnSpc>
                  <a:spcPct val="50000"/>
                </a:lnSpc>
                <a:spcBef>
                  <a:spcPct val="40000"/>
                </a:spcBef>
                <a:buClrTx/>
                <a:buSzTx/>
                <a:buFontTx/>
                <a:buNone/>
              </a:pPr>
              <a:r>
                <a:rPr lang="en-US" sz="2400" b="0">
                  <a:solidFill>
                    <a:schemeClr val="tx1"/>
                  </a:solidFill>
                </a:rPr>
                <a:t>Planning</a:t>
              </a:r>
            </a:p>
          </p:txBody>
        </p:sp>
      </p:grpSp>
      <p:grpSp>
        <p:nvGrpSpPr>
          <p:cNvPr id="617513" name="Group 1065"/>
          <p:cNvGrpSpPr>
            <a:grpSpLocks/>
          </p:cNvGrpSpPr>
          <p:nvPr/>
        </p:nvGrpSpPr>
        <p:grpSpPr bwMode="auto">
          <a:xfrm>
            <a:off x="3968751" y="3762381"/>
            <a:ext cx="1587500" cy="1298577"/>
            <a:chOff x="2529" y="2341"/>
            <a:chExt cx="1000" cy="818"/>
          </a:xfrm>
        </p:grpSpPr>
        <p:sp>
          <p:nvSpPr>
            <p:cNvPr id="617477" name="Freeform 1029"/>
            <p:cNvSpPr>
              <a:spLocks/>
            </p:cNvSpPr>
            <p:nvPr/>
          </p:nvSpPr>
          <p:spPr bwMode="auto">
            <a:xfrm>
              <a:off x="2529" y="2341"/>
              <a:ext cx="1000" cy="724"/>
            </a:xfrm>
            <a:custGeom>
              <a:avLst/>
              <a:gdLst/>
              <a:ahLst/>
              <a:cxnLst>
                <a:cxn ang="0">
                  <a:pos x="640" y="0"/>
                </a:cxn>
                <a:cxn ang="0">
                  <a:pos x="634" y="16"/>
                </a:cxn>
                <a:cxn ang="0">
                  <a:pos x="626" y="35"/>
                </a:cxn>
                <a:cxn ang="0">
                  <a:pos x="618" y="51"/>
                </a:cxn>
                <a:cxn ang="0">
                  <a:pos x="610" y="69"/>
                </a:cxn>
                <a:cxn ang="0">
                  <a:pos x="601" y="86"/>
                </a:cxn>
                <a:cxn ang="0">
                  <a:pos x="590" y="103"/>
                </a:cxn>
                <a:cxn ang="0">
                  <a:pos x="581" y="116"/>
                </a:cxn>
                <a:cxn ang="0">
                  <a:pos x="569" y="131"/>
                </a:cxn>
                <a:cxn ang="0">
                  <a:pos x="557" y="147"/>
                </a:cxn>
                <a:cxn ang="0">
                  <a:pos x="549" y="159"/>
                </a:cxn>
                <a:cxn ang="0">
                  <a:pos x="534" y="173"/>
                </a:cxn>
                <a:cxn ang="0">
                  <a:pos x="516" y="194"/>
                </a:cxn>
                <a:cxn ang="0">
                  <a:pos x="496" y="212"/>
                </a:cxn>
                <a:cxn ang="0">
                  <a:pos x="476" y="230"/>
                </a:cxn>
                <a:cxn ang="0">
                  <a:pos x="455" y="244"/>
                </a:cxn>
                <a:cxn ang="0">
                  <a:pos x="431" y="262"/>
                </a:cxn>
                <a:cxn ang="0">
                  <a:pos x="404" y="276"/>
                </a:cxn>
                <a:cxn ang="0">
                  <a:pos x="378" y="290"/>
                </a:cxn>
                <a:cxn ang="0">
                  <a:pos x="353" y="302"/>
                </a:cxn>
                <a:cxn ang="0">
                  <a:pos x="326" y="312"/>
                </a:cxn>
                <a:cxn ang="0">
                  <a:pos x="301" y="320"/>
                </a:cxn>
                <a:cxn ang="0">
                  <a:pos x="274" y="330"/>
                </a:cxn>
                <a:cxn ang="0">
                  <a:pos x="245" y="336"/>
                </a:cxn>
                <a:cxn ang="0">
                  <a:pos x="215" y="341"/>
                </a:cxn>
                <a:cxn ang="0">
                  <a:pos x="184" y="344"/>
                </a:cxn>
                <a:cxn ang="0">
                  <a:pos x="151" y="347"/>
                </a:cxn>
                <a:cxn ang="0">
                  <a:pos x="119" y="347"/>
                </a:cxn>
                <a:cxn ang="0">
                  <a:pos x="0" y="393"/>
                </a:cxn>
                <a:cxn ang="0">
                  <a:pos x="119" y="446"/>
                </a:cxn>
                <a:cxn ang="0">
                  <a:pos x="157" y="446"/>
                </a:cxn>
                <a:cxn ang="0">
                  <a:pos x="190" y="443"/>
                </a:cxn>
                <a:cxn ang="0">
                  <a:pos x="221" y="440"/>
                </a:cxn>
                <a:cxn ang="0">
                  <a:pos x="252" y="436"/>
                </a:cxn>
                <a:cxn ang="0">
                  <a:pos x="281" y="430"/>
                </a:cxn>
                <a:cxn ang="0">
                  <a:pos x="313" y="422"/>
                </a:cxn>
                <a:cxn ang="0">
                  <a:pos x="340" y="413"/>
                </a:cxn>
                <a:cxn ang="0">
                  <a:pos x="371" y="403"/>
                </a:cxn>
                <a:cxn ang="0">
                  <a:pos x="399" y="391"/>
                </a:cxn>
                <a:cxn ang="0">
                  <a:pos x="429" y="378"/>
                </a:cxn>
                <a:cxn ang="0">
                  <a:pos x="455" y="365"/>
                </a:cxn>
                <a:cxn ang="0">
                  <a:pos x="479" y="350"/>
                </a:cxn>
                <a:cxn ang="0">
                  <a:pos x="506" y="336"/>
                </a:cxn>
                <a:cxn ang="0">
                  <a:pos x="530" y="318"/>
                </a:cxn>
                <a:cxn ang="0">
                  <a:pos x="552" y="300"/>
                </a:cxn>
                <a:cxn ang="0">
                  <a:pos x="571" y="283"/>
                </a:cxn>
                <a:cxn ang="0">
                  <a:pos x="593" y="262"/>
                </a:cxn>
                <a:cxn ang="0">
                  <a:pos x="612" y="243"/>
                </a:cxn>
                <a:cxn ang="0">
                  <a:pos x="631" y="222"/>
                </a:cxn>
                <a:cxn ang="0">
                  <a:pos x="648" y="200"/>
                </a:cxn>
                <a:cxn ang="0">
                  <a:pos x="665" y="180"/>
                </a:cxn>
                <a:cxn ang="0">
                  <a:pos x="676" y="162"/>
                </a:cxn>
                <a:cxn ang="0">
                  <a:pos x="685" y="152"/>
                </a:cxn>
                <a:cxn ang="0">
                  <a:pos x="692" y="138"/>
                </a:cxn>
                <a:cxn ang="0">
                  <a:pos x="699" y="123"/>
                </a:cxn>
                <a:cxn ang="0">
                  <a:pos x="707" y="113"/>
                </a:cxn>
                <a:cxn ang="0">
                  <a:pos x="714" y="99"/>
                </a:cxn>
                <a:cxn ang="0">
                  <a:pos x="723" y="84"/>
                </a:cxn>
                <a:cxn ang="0">
                  <a:pos x="728" y="70"/>
                </a:cxn>
                <a:cxn ang="0">
                  <a:pos x="734" y="56"/>
                </a:cxn>
                <a:cxn ang="0">
                  <a:pos x="738" y="43"/>
                </a:cxn>
              </a:cxnLst>
              <a:rect l="0" t="0" r="r" b="b"/>
              <a:pathLst>
                <a:path w="743" h="481">
                  <a:moveTo>
                    <a:pt x="742" y="36"/>
                  </a:moveTo>
                  <a:lnTo>
                    <a:pt x="640" y="0"/>
                  </a:lnTo>
                  <a:lnTo>
                    <a:pt x="637" y="7"/>
                  </a:lnTo>
                  <a:lnTo>
                    <a:pt x="634" y="16"/>
                  </a:lnTo>
                  <a:lnTo>
                    <a:pt x="631" y="26"/>
                  </a:lnTo>
                  <a:lnTo>
                    <a:pt x="626" y="35"/>
                  </a:lnTo>
                  <a:lnTo>
                    <a:pt x="623" y="44"/>
                  </a:lnTo>
                  <a:lnTo>
                    <a:pt x="618" y="51"/>
                  </a:lnTo>
                  <a:lnTo>
                    <a:pt x="613" y="62"/>
                  </a:lnTo>
                  <a:lnTo>
                    <a:pt x="610" y="69"/>
                  </a:lnTo>
                  <a:lnTo>
                    <a:pt x="605" y="78"/>
                  </a:lnTo>
                  <a:lnTo>
                    <a:pt x="601" y="86"/>
                  </a:lnTo>
                  <a:lnTo>
                    <a:pt x="595" y="96"/>
                  </a:lnTo>
                  <a:lnTo>
                    <a:pt x="590" y="103"/>
                  </a:lnTo>
                  <a:lnTo>
                    <a:pt x="586" y="110"/>
                  </a:lnTo>
                  <a:lnTo>
                    <a:pt x="581" y="116"/>
                  </a:lnTo>
                  <a:lnTo>
                    <a:pt x="576" y="123"/>
                  </a:lnTo>
                  <a:lnTo>
                    <a:pt x="569" y="131"/>
                  </a:lnTo>
                  <a:lnTo>
                    <a:pt x="564" y="138"/>
                  </a:lnTo>
                  <a:lnTo>
                    <a:pt x="557" y="147"/>
                  </a:lnTo>
                  <a:lnTo>
                    <a:pt x="554" y="152"/>
                  </a:lnTo>
                  <a:lnTo>
                    <a:pt x="549" y="159"/>
                  </a:lnTo>
                  <a:lnTo>
                    <a:pt x="542" y="166"/>
                  </a:lnTo>
                  <a:lnTo>
                    <a:pt x="534" y="173"/>
                  </a:lnTo>
                  <a:lnTo>
                    <a:pt x="526" y="186"/>
                  </a:lnTo>
                  <a:lnTo>
                    <a:pt x="516" y="194"/>
                  </a:lnTo>
                  <a:lnTo>
                    <a:pt x="507" y="203"/>
                  </a:lnTo>
                  <a:lnTo>
                    <a:pt x="496" y="212"/>
                  </a:lnTo>
                  <a:lnTo>
                    <a:pt x="485" y="222"/>
                  </a:lnTo>
                  <a:lnTo>
                    <a:pt x="476" y="230"/>
                  </a:lnTo>
                  <a:lnTo>
                    <a:pt x="467" y="236"/>
                  </a:lnTo>
                  <a:lnTo>
                    <a:pt x="455" y="244"/>
                  </a:lnTo>
                  <a:lnTo>
                    <a:pt x="443" y="253"/>
                  </a:lnTo>
                  <a:lnTo>
                    <a:pt x="431" y="262"/>
                  </a:lnTo>
                  <a:lnTo>
                    <a:pt x="418" y="268"/>
                  </a:lnTo>
                  <a:lnTo>
                    <a:pt x="404" y="276"/>
                  </a:lnTo>
                  <a:lnTo>
                    <a:pt x="390" y="284"/>
                  </a:lnTo>
                  <a:lnTo>
                    <a:pt x="378" y="290"/>
                  </a:lnTo>
                  <a:lnTo>
                    <a:pt x="363" y="297"/>
                  </a:lnTo>
                  <a:lnTo>
                    <a:pt x="353" y="302"/>
                  </a:lnTo>
                  <a:lnTo>
                    <a:pt x="340" y="306"/>
                  </a:lnTo>
                  <a:lnTo>
                    <a:pt x="326" y="312"/>
                  </a:lnTo>
                  <a:lnTo>
                    <a:pt x="313" y="316"/>
                  </a:lnTo>
                  <a:lnTo>
                    <a:pt x="301" y="320"/>
                  </a:lnTo>
                  <a:lnTo>
                    <a:pt x="287" y="325"/>
                  </a:lnTo>
                  <a:lnTo>
                    <a:pt x="274" y="330"/>
                  </a:lnTo>
                  <a:lnTo>
                    <a:pt x="259" y="333"/>
                  </a:lnTo>
                  <a:lnTo>
                    <a:pt x="245" y="336"/>
                  </a:lnTo>
                  <a:lnTo>
                    <a:pt x="229" y="338"/>
                  </a:lnTo>
                  <a:lnTo>
                    <a:pt x="215" y="341"/>
                  </a:lnTo>
                  <a:lnTo>
                    <a:pt x="198" y="344"/>
                  </a:lnTo>
                  <a:lnTo>
                    <a:pt x="184" y="344"/>
                  </a:lnTo>
                  <a:lnTo>
                    <a:pt x="168" y="347"/>
                  </a:lnTo>
                  <a:lnTo>
                    <a:pt x="151" y="347"/>
                  </a:lnTo>
                  <a:lnTo>
                    <a:pt x="137" y="347"/>
                  </a:lnTo>
                  <a:lnTo>
                    <a:pt x="119" y="347"/>
                  </a:lnTo>
                  <a:lnTo>
                    <a:pt x="119" y="312"/>
                  </a:lnTo>
                  <a:lnTo>
                    <a:pt x="0" y="393"/>
                  </a:lnTo>
                  <a:lnTo>
                    <a:pt x="119" y="480"/>
                  </a:lnTo>
                  <a:lnTo>
                    <a:pt x="119" y="446"/>
                  </a:lnTo>
                  <a:lnTo>
                    <a:pt x="138" y="446"/>
                  </a:lnTo>
                  <a:lnTo>
                    <a:pt x="157" y="446"/>
                  </a:lnTo>
                  <a:lnTo>
                    <a:pt x="175" y="444"/>
                  </a:lnTo>
                  <a:lnTo>
                    <a:pt x="190" y="443"/>
                  </a:lnTo>
                  <a:lnTo>
                    <a:pt x="206" y="443"/>
                  </a:lnTo>
                  <a:lnTo>
                    <a:pt x="221" y="440"/>
                  </a:lnTo>
                  <a:lnTo>
                    <a:pt x="237" y="439"/>
                  </a:lnTo>
                  <a:lnTo>
                    <a:pt x="252" y="436"/>
                  </a:lnTo>
                  <a:lnTo>
                    <a:pt x="265" y="433"/>
                  </a:lnTo>
                  <a:lnTo>
                    <a:pt x="281" y="430"/>
                  </a:lnTo>
                  <a:lnTo>
                    <a:pt x="300" y="425"/>
                  </a:lnTo>
                  <a:lnTo>
                    <a:pt x="313" y="422"/>
                  </a:lnTo>
                  <a:lnTo>
                    <a:pt x="327" y="418"/>
                  </a:lnTo>
                  <a:lnTo>
                    <a:pt x="340" y="413"/>
                  </a:lnTo>
                  <a:lnTo>
                    <a:pt x="357" y="407"/>
                  </a:lnTo>
                  <a:lnTo>
                    <a:pt x="371" y="403"/>
                  </a:lnTo>
                  <a:lnTo>
                    <a:pt x="385" y="397"/>
                  </a:lnTo>
                  <a:lnTo>
                    <a:pt x="399" y="391"/>
                  </a:lnTo>
                  <a:lnTo>
                    <a:pt x="415" y="386"/>
                  </a:lnTo>
                  <a:lnTo>
                    <a:pt x="429" y="378"/>
                  </a:lnTo>
                  <a:lnTo>
                    <a:pt x="441" y="372"/>
                  </a:lnTo>
                  <a:lnTo>
                    <a:pt x="455" y="365"/>
                  </a:lnTo>
                  <a:lnTo>
                    <a:pt x="467" y="359"/>
                  </a:lnTo>
                  <a:lnTo>
                    <a:pt x="479" y="350"/>
                  </a:lnTo>
                  <a:lnTo>
                    <a:pt x="492" y="343"/>
                  </a:lnTo>
                  <a:lnTo>
                    <a:pt x="506" y="336"/>
                  </a:lnTo>
                  <a:lnTo>
                    <a:pt x="518" y="326"/>
                  </a:lnTo>
                  <a:lnTo>
                    <a:pt x="530" y="318"/>
                  </a:lnTo>
                  <a:lnTo>
                    <a:pt x="542" y="307"/>
                  </a:lnTo>
                  <a:lnTo>
                    <a:pt x="552" y="300"/>
                  </a:lnTo>
                  <a:lnTo>
                    <a:pt x="564" y="291"/>
                  </a:lnTo>
                  <a:lnTo>
                    <a:pt x="571" y="283"/>
                  </a:lnTo>
                  <a:lnTo>
                    <a:pt x="584" y="273"/>
                  </a:lnTo>
                  <a:lnTo>
                    <a:pt x="593" y="262"/>
                  </a:lnTo>
                  <a:lnTo>
                    <a:pt x="603" y="253"/>
                  </a:lnTo>
                  <a:lnTo>
                    <a:pt x="612" y="243"/>
                  </a:lnTo>
                  <a:lnTo>
                    <a:pt x="622" y="233"/>
                  </a:lnTo>
                  <a:lnTo>
                    <a:pt x="631" y="222"/>
                  </a:lnTo>
                  <a:lnTo>
                    <a:pt x="640" y="210"/>
                  </a:lnTo>
                  <a:lnTo>
                    <a:pt x="648" y="200"/>
                  </a:lnTo>
                  <a:lnTo>
                    <a:pt x="658" y="188"/>
                  </a:lnTo>
                  <a:lnTo>
                    <a:pt x="665" y="180"/>
                  </a:lnTo>
                  <a:lnTo>
                    <a:pt x="673" y="169"/>
                  </a:lnTo>
                  <a:lnTo>
                    <a:pt x="676" y="162"/>
                  </a:lnTo>
                  <a:lnTo>
                    <a:pt x="682" y="156"/>
                  </a:lnTo>
                  <a:lnTo>
                    <a:pt x="685" y="152"/>
                  </a:lnTo>
                  <a:lnTo>
                    <a:pt x="689" y="144"/>
                  </a:lnTo>
                  <a:lnTo>
                    <a:pt x="692" y="138"/>
                  </a:lnTo>
                  <a:lnTo>
                    <a:pt x="695" y="133"/>
                  </a:lnTo>
                  <a:lnTo>
                    <a:pt x="699" y="123"/>
                  </a:lnTo>
                  <a:lnTo>
                    <a:pt x="704" y="119"/>
                  </a:lnTo>
                  <a:lnTo>
                    <a:pt x="707" y="113"/>
                  </a:lnTo>
                  <a:lnTo>
                    <a:pt x="711" y="106"/>
                  </a:lnTo>
                  <a:lnTo>
                    <a:pt x="714" y="99"/>
                  </a:lnTo>
                  <a:lnTo>
                    <a:pt x="716" y="91"/>
                  </a:lnTo>
                  <a:lnTo>
                    <a:pt x="723" y="84"/>
                  </a:lnTo>
                  <a:lnTo>
                    <a:pt x="724" y="76"/>
                  </a:lnTo>
                  <a:lnTo>
                    <a:pt x="728" y="70"/>
                  </a:lnTo>
                  <a:lnTo>
                    <a:pt x="731" y="63"/>
                  </a:lnTo>
                  <a:lnTo>
                    <a:pt x="734" y="56"/>
                  </a:lnTo>
                  <a:lnTo>
                    <a:pt x="735" y="49"/>
                  </a:lnTo>
                  <a:lnTo>
                    <a:pt x="738" y="43"/>
                  </a:lnTo>
                </a:path>
              </a:pathLst>
            </a:custGeom>
            <a:solidFill>
              <a:schemeClr val="bg2"/>
            </a:solidFill>
            <a:ln w="12700" cap="rnd" cmpd="sng">
              <a:noFill/>
              <a:prstDash val="solid"/>
              <a:round/>
              <a:headEnd type="none" w="sm" len="sm"/>
              <a:tailEnd type="none" w="sm" len="sm"/>
            </a:ln>
            <a:effectLst/>
          </p:spPr>
          <p:txBody>
            <a:bodyPr/>
            <a:lstStyle/>
            <a:p>
              <a:endParaRPr lang="en-US"/>
            </a:p>
          </p:txBody>
        </p:sp>
        <p:sp>
          <p:nvSpPr>
            <p:cNvPr id="617491" name="Rectangle 1043"/>
            <p:cNvSpPr>
              <a:spLocks noChangeArrowheads="1"/>
            </p:cNvSpPr>
            <p:nvPr/>
          </p:nvSpPr>
          <p:spPr bwMode="auto">
            <a:xfrm>
              <a:off x="3024" y="2986"/>
              <a:ext cx="446" cy="173"/>
            </a:xfrm>
            <a:prstGeom prst="rect">
              <a:avLst/>
            </a:prstGeom>
            <a:noFill/>
            <a:ln w="9525">
              <a:noFill/>
              <a:miter lim="800000"/>
              <a:headEnd/>
              <a:tailEnd/>
            </a:ln>
            <a:effectLst/>
          </p:spPr>
          <p:txBody>
            <a:bodyPr wrap="none" lIns="92075" tIns="46038" rIns="92075" bIns="46038">
              <a:spAutoFit/>
            </a:bodyPr>
            <a:lstStyle/>
            <a:p>
              <a:pPr marL="339725" indent="-339725" algn="l" defTabSz="958850">
                <a:lnSpc>
                  <a:spcPct val="50000"/>
                </a:lnSpc>
                <a:spcBef>
                  <a:spcPct val="40000"/>
                </a:spcBef>
                <a:buClrTx/>
                <a:buSzTx/>
                <a:buFontTx/>
                <a:buNone/>
              </a:pPr>
              <a:r>
                <a:rPr lang="en-US" sz="2400" b="0">
                  <a:solidFill>
                    <a:schemeClr val="tx1"/>
                  </a:solidFill>
                </a:rPr>
                <a:t>Test</a:t>
              </a:r>
            </a:p>
          </p:txBody>
        </p:sp>
      </p:grpSp>
      <p:grpSp>
        <p:nvGrpSpPr>
          <p:cNvPr id="617518" name="Group 1070"/>
          <p:cNvGrpSpPr>
            <a:grpSpLocks/>
          </p:cNvGrpSpPr>
          <p:nvPr/>
        </p:nvGrpSpPr>
        <p:grpSpPr bwMode="auto">
          <a:xfrm>
            <a:off x="3968750" y="5181600"/>
            <a:ext cx="2392363" cy="1143000"/>
            <a:chOff x="3485" y="2594"/>
            <a:chExt cx="1507" cy="720"/>
          </a:xfrm>
          <a:solidFill>
            <a:srgbClr val="00B050"/>
          </a:solidFill>
        </p:grpSpPr>
        <p:sp>
          <p:nvSpPr>
            <p:cNvPr id="617485" name="Freeform 1037"/>
            <p:cNvSpPr>
              <a:spLocks/>
            </p:cNvSpPr>
            <p:nvPr/>
          </p:nvSpPr>
          <p:spPr bwMode="auto">
            <a:xfrm>
              <a:off x="3485" y="2594"/>
              <a:ext cx="1002" cy="720"/>
            </a:xfrm>
            <a:custGeom>
              <a:avLst/>
              <a:gdLst/>
              <a:ahLst/>
              <a:cxnLst>
                <a:cxn ang="0">
                  <a:pos x="102" y="0"/>
                </a:cxn>
                <a:cxn ang="0">
                  <a:pos x="107" y="16"/>
                </a:cxn>
                <a:cxn ang="0">
                  <a:pos x="115" y="35"/>
                </a:cxn>
                <a:cxn ang="0">
                  <a:pos x="121" y="51"/>
                </a:cxn>
                <a:cxn ang="0">
                  <a:pos x="131" y="68"/>
                </a:cxn>
                <a:cxn ang="0">
                  <a:pos x="140" y="86"/>
                </a:cxn>
                <a:cxn ang="0">
                  <a:pos x="151" y="103"/>
                </a:cxn>
                <a:cxn ang="0">
                  <a:pos x="160" y="116"/>
                </a:cxn>
                <a:cxn ang="0">
                  <a:pos x="172" y="130"/>
                </a:cxn>
                <a:cxn ang="0">
                  <a:pos x="184" y="146"/>
                </a:cxn>
                <a:cxn ang="0">
                  <a:pos x="192" y="158"/>
                </a:cxn>
                <a:cxn ang="0">
                  <a:pos x="208" y="174"/>
                </a:cxn>
                <a:cxn ang="0">
                  <a:pos x="225" y="193"/>
                </a:cxn>
                <a:cxn ang="0">
                  <a:pos x="245" y="212"/>
                </a:cxn>
                <a:cxn ang="0">
                  <a:pos x="266" y="228"/>
                </a:cxn>
                <a:cxn ang="0">
                  <a:pos x="286" y="244"/>
                </a:cxn>
                <a:cxn ang="0">
                  <a:pos x="311" y="260"/>
                </a:cxn>
                <a:cxn ang="0">
                  <a:pos x="336" y="275"/>
                </a:cxn>
                <a:cxn ang="0">
                  <a:pos x="364" y="289"/>
                </a:cxn>
                <a:cxn ang="0">
                  <a:pos x="389" y="301"/>
                </a:cxn>
                <a:cxn ang="0">
                  <a:pos x="414" y="310"/>
                </a:cxn>
                <a:cxn ang="0">
                  <a:pos x="440" y="318"/>
                </a:cxn>
                <a:cxn ang="0">
                  <a:pos x="467" y="327"/>
                </a:cxn>
                <a:cxn ang="0">
                  <a:pos x="497" y="334"/>
                </a:cxn>
                <a:cxn ang="0">
                  <a:pos x="527" y="339"/>
                </a:cxn>
                <a:cxn ang="0">
                  <a:pos x="558" y="343"/>
                </a:cxn>
                <a:cxn ang="0">
                  <a:pos x="591" y="345"/>
                </a:cxn>
                <a:cxn ang="0">
                  <a:pos x="622" y="345"/>
                </a:cxn>
                <a:cxn ang="0">
                  <a:pos x="743" y="390"/>
                </a:cxn>
                <a:cxn ang="0">
                  <a:pos x="622" y="444"/>
                </a:cxn>
                <a:cxn ang="0">
                  <a:pos x="585" y="444"/>
                </a:cxn>
                <a:cxn ang="0">
                  <a:pos x="551" y="440"/>
                </a:cxn>
                <a:cxn ang="0">
                  <a:pos x="520" y="437"/>
                </a:cxn>
                <a:cxn ang="0">
                  <a:pos x="489" y="433"/>
                </a:cxn>
                <a:cxn ang="0">
                  <a:pos x="461" y="428"/>
                </a:cxn>
                <a:cxn ang="0">
                  <a:pos x="428" y="419"/>
                </a:cxn>
                <a:cxn ang="0">
                  <a:pos x="402" y="412"/>
                </a:cxn>
                <a:cxn ang="0">
                  <a:pos x="370" y="401"/>
                </a:cxn>
                <a:cxn ang="0">
                  <a:pos x="342" y="390"/>
                </a:cxn>
                <a:cxn ang="0">
                  <a:pos x="312" y="376"/>
                </a:cxn>
                <a:cxn ang="0">
                  <a:pos x="286" y="363"/>
                </a:cxn>
                <a:cxn ang="0">
                  <a:pos x="262" y="348"/>
                </a:cxn>
                <a:cxn ang="0">
                  <a:pos x="235" y="334"/>
                </a:cxn>
                <a:cxn ang="0">
                  <a:pos x="213" y="316"/>
                </a:cxn>
                <a:cxn ang="0">
                  <a:pos x="189" y="298"/>
                </a:cxn>
                <a:cxn ang="0">
                  <a:pos x="170" y="282"/>
                </a:cxn>
                <a:cxn ang="0">
                  <a:pos x="148" y="260"/>
                </a:cxn>
                <a:cxn ang="0">
                  <a:pos x="129" y="241"/>
                </a:cxn>
                <a:cxn ang="0">
                  <a:pos x="111" y="220"/>
                </a:cxn>
                <a:cxn ang="0">
                  <a:pos x="93" y="199"/>
                </a:cxn>
                <a:cxn ang="0">
                  <a:pos x="76" y="178"/>
                </a:cxn>
                <a:cxn ang="0">
                  <a:pos x="64" y="162"/>
                </a:cxn>
                <a:cxn ang="0">
                  <a:pos x="56" y="150"/>
                </a:cxn>
                <a:cxn ang="0">
                  <a:pos x="49" y="139"/>
                </a:cxn>
                <a:cxn ang="0">
                  <a:pos x="42" y="124"/>
                </a:cxn>
                <a:cxn ang="0">
                  <a:pos x="34" y="113"/>
                </a:cxn>
                <a:cxn ang="0">
                  <a:pos x="28" y="98"/>
                </a:cxn>
                <a:cxn ang="0">
                  <a:pos x="18" y="83"/>
                </a:cxn>
                <a:cxn ang="0">
                  <a:pos x="13" y="70"/>
                </a:cxn>
                <a:cxn ang="0">
                  <a:pos x="8" y="55"/>
                </a:cxn>
                <a:cxn ang="0">
                  <a:pos x="3" y="42"/>
                </a:cxn>
              </a:cxnLst>
              <a:rect l="0" t="0" r="r" b="b"/>
              <a:pathLst>
                <a:path w="744" h="478">
                  <a:moveTo>
                    <a:pt x="0" y="36"/>
                  </a:moveTo>
                  <a:lnTo>
                    <a:pt x="102" y="0"/>
                  </a:lnTo>
                  <a:lnTo>
                    <a:pt x="102" y="9"/>
                  </a:lnTo>
                  <a:lnTo>
                    <a:pt x="107" y="16"/>
                  </a:lnTo>
                  <a:lnTo>
                    <a:pt x="111" y="26"/>
                  </a:lnTo>
                  <a:lnTo>
                    <a:pt x="115" y="35"/>
                  </a:lnTo>
                  <a:lnTo>
                    <a:pt x="119" y="45"/>
                  </a:lnTo>
                  <a:lnTo>
                    <a:pt x="121" y="51"/>
                  </a:lnTo>
                  <a:lnTo>
                    <a:pt x="128" y="61"/>
                  </a:lnTo>
                  <a:lnTo>
                    <a:pt x="131" y="68"/>
                  </a:lnTo>
                  <a:lnTo>
                    <a:pt x="136" y="77"/>
                  </a:lnTo>
                  <a:lnTo>
                    <a:pt x="140" y="86"/>
                  </a:lnTo>
                  <a:lnTo>
                    <a:pt x="146" y="95"/>
                  </a:lnTo>
                  <a:lnTo>
                    <a:pt x="151" y="103"/>
                  </a:lnTo>
                  <a:lnTo>
                    <a:pt x="156" y="110"/>
                  </a:lnTo>
                  <a:lnTo>
                    <a:pt x="160" y="116"/>
                  </a:lnTo>
                  <a:lnTo>
                    <a:pt x="165" y="124"/>
                  </a:lnTo>
                  <a:lnTo>
                    <a:pt x="172" y="130"/>
                  </a:lnTo>
                  <a:lnTo>
                    <a:pt x="177" y="139"/>
                  </a:lnTo>
                  <a:lnTo>
                    <a:pt x="184" y="146"/>
                  </a:lnTo>
                  <a:lnTo>
                    <a:pt x="187" y="150"/>
                  </a:lnTo>
                  <a:lnTo>
                    <a:pt x="192" y="158"/>
                  </a:lnTo>
                  <a:lnTo>
                    <a:pt x="200" y="165"/>
                  </a:lnTo>
                  <a:lnTo>
                    <a:pt x="208" y="174"/>
                  </a:lnTo>
                  <a:lnTo>
                    <a:pt x="215" y="184"/>
                  </a:lnTo>
                  <a:lnTo>
                    <a:pt x="225" y="193"/>
                  </a:lnTo>
                  <a:lnTo>
                    <a:pt x="234" y="201"/>
                  </a:lnTo>
                  <a:lnTo>
                    <a:pt x="245" y="212"/>
                  </a:lnTo>
                  <a:lnTo>
                    <a:pt x="256" y="220"/>
                  </a:lnTo>
                  <a:lnTo>
                    <a:pt x="266" y="228"/>
                  </a:lnTo>
                  <a:lnTo>
                    <a:pt x="275" y="235"/>
                  </a:lnTo>
                  <a:lnTo>
                    <a:pt x="286" y="244"/>
                  </a:lnTo>
                  <a:lnTo>
                    <a:pt x="298" y="251"/>
                  </a:lnTo>
                  <a:lnTo>
                    <a:pt x="311" y="260"/>
                  </a:lnTo>
                  <a:lnTo>
                    <a:pt x="324" y="267"/>
                  </a:lnTo>
                  <a:lnTo>
                    <a:pt x="336" y="275"/>
                  </a:lnTo>
                  <a:lnTo>
                    <a:pt x="351" y="284"/>
                  </a:lnTo>
                  <a:lnTo>
                    <a:pt x="364" y="289"/>
                  </a:lnTo>
                  <a:lnTo>
                    <a:pt x="378" y="295"/>
                  </a:lnTo>
                  <a:lnTo>
                    <a:pt x="389" y="301"/>
                  </a:lnTo>
                  <a:lnTo>
                    <a:pt x="402" y="305"/>
                  </a:lnTo>
                  <a:lnTo>
                    <a:pt x="414" y="310"/>
                  </a:lnTo>
                  <a:lnTo>
                    <a:pt x="428" y="314"/>
                  </a:lnTo>
                  <a:lnTo>
                    <a:pt x="440" y="318"/>
                  </a:lnTo>
                  <a:lnTo>
                    <a:pt x="455" y="323"/>
                  </a:lnTo>
                  <a:lnTo>
                    <a:pt x="467" y="327"/>
                  </a:lnTo>
                  <a:lnTo>
                    <a:pt x="483" y="330"/>
                  </a:lnTo>
                  <a:lnTo>
                    <a:pt x="497" y="334"/>
                  </a:lnTo>
                  <a:lnTo>
                    <a:pt x="511" y="337"/>
                  </a:lnTo>
                  <a:lnTo>
                    <a:pt x="527" y="339"/>
                  </a:lnTo>
                  <a:lnTo>
                    <a:pt x="544" y="342"/>
                  </a:lnTo>
                  <a:lnTo>
                    <a:pt x="558" y="343"/>
                  </a:lnTo>
                  <a:lnTo>
                    <a:pt x="573" y="345"/>
                  </a:lnTo>
                  <a:lnTo>
                    <a:pt x="591" y="345"/>
                  </a:lnTo>
                  <a:lnTo>
                    <a:pt x="605" y="345"/>
                  </a:lnTo>
                  <a:lnTo>
                    <a:pt x="622" y="345"/>
                  </a:lnTo>
                  <a:lnTo>
                    <a:pt x="622" y="310"/>
                  </a:lnTo>
                  <a:lnTo>
                    <a:pt x="743" y="390"/>
                  </a:lnTo>
                  <a:lnTo>
                    <a:pt x="622" y="477"/>
                  </a:lnTo>
                  <a:lnTo>
                    <a:pt x="622" y="444"/>
                  </a:lnTo>
                  <a:lnTo>
                    <a:pt x="604" y="444"/>
                  </a:lnTo>
                  <a:lnTo>
                    <a:pt x="585" y="444"/>
                  </a:lnTo>
                  <a:lnTo>
                    <a:pt x="568" y="443"/>
                  </a:lnTo>
                  <a:lnTo>
                    <a:pt x="551" y="440"/>
                  </a:lnTo>
                  <a:lnTo>
                    <a:pt x="536" y="440"/>
                  </a:lnTo>
                  <a:lnTo>
                    <a:pt x="520" y="437"/>
                  </a:lnTo>
                  <a:lnTo>
                    <a:pt x="505" y="435"/>
                  </a:lnTo>
                  <a:lnTo>
                    <a:pt x="489" y="433"/>
                  </a:lnTo>
                  <a:lnTo>
                    <a:pt x="476" y="431"/>
                  </a:lnTo>
                  <a:lnTo>
                    <a:pt x="461" y="428"/>
                  </a:lnTo>
                  <a:lnTo>
                    <a:pt x="442" y="422"/>
                  </a:lnTo>
                  <a:lnTo>
                    <a:pt x="428" y="419"/>
                  </a:lnTo>
                  <a:lnTo>
                    <a:pt x="414" y="415"/>
                  </a:lnTo>
                  <a:lnTo>
                    <a:pt x="402" y="412"/>
                  </a:lnTo>
                  <a:lnTo>
                    <a:pt x="384" y="405"/>
                  </a:lnTo>
                  <a:lnTo>
                    <a:pt x="370" y="401"/>
                  </a:lnTo>
                  <a:lnTo>
                    <a:pt x="356" y="395"/>
                  </a:lnTo>
                  <a:lnTo>
                    <a:pt x="342" y="390"/>
                  </a:lnTo>
                  <a:lnTo>
                    <a:pt x="327" y="383"/>
                  </a:lnTo>
                  <a:lnTo>
                    <a:pt x="312" y="376"/>
                  </a:lnTo>
                  <a:lnTo>
                    <a:pt x="300" y="369"/>
                  </a:lnTo>
                  <a:lnTo>
                    <a:pt x="286" y="363"/>
                  </a:lnTo>
                  <a:lnTo>
                    <a:pt x="275" y="356"/>
                  </a:lnTo>
                  <a:lnTo>
                    <a:pt x="262" y="348"/>
                  </a:lnTo>
                  <a:lnTo>
                    <a:pt x="250" y="342"/>
                  </a:lnTo>
                  <a:lnTo>
                    <a:pt x="235" y="334"/>
                  </a:lnTo>
                  <a:lnTo>
                    <a:pt x="223" y="324"/>
                  </a:lnTo>
                  <a:lnTo>
                    <a:pt x="213" y="316"/>
                  </a:lnTo>
                  <a:lnTo>
                    <a:pt x="200" y="307"/>
                  </a:lnTo>
                  <a:lnTo>
                    <a:pt x="189" y="298"/>
                  </a:lnTo>
                  <a:lnTo>
                    <a:pt x="177" y="289"/>
                  </a:lnTo>
                  <a:lnTo>
                    <a:pt x="170" y="282"/>
                  </a:lnTo>
                  <a:lnTo>
                    <a:pt x="158" y="272"/>
                  </a:lnTo>
                  <a:lnTo>
                    <a:pt x="148" y="260"/>
                  </a:lnTo>
                  <a:lnTo>
                    <a:pt x="139" y="251"/>
                  </a:lnTo>
                  <a:lnTo>
                    <a:pt x="129" y="241"/>
                  </a:lnTo>
                  <a:lnTo>
                    <a:pt x="120" y="231"/>
                  </a:lnTo>
                  <a:lnTo>
                    <a:pt x="111" y="220"/>
                  </a:lnTo>
                  <a:lnTo>
                    <a:pt x="102" y="210"/>
                  </a:lnTo>
                  <a:lnTo>
                    <a:pt x="93" y="199"/>
                  </a:lnTo>
                  <a:lnTo>
                    <a:pt x="83" y="187"/>
                  </a:lnTo>
                  <a:lnTo>
                    <a:pt x="76" y="178"/>
                  </a:lnTo>
                  <a:lnTo>
                    <a:pt x="68" y="168"/>
                  </a:lnTo>
                  <a:lnTo>
                    <a:pt x="64" y="162"/>
                  </a:lnTo>
                  <a:lnTo>
                    <a:pt x="59" y="156"/>
                  </a:lnTo>
                  <a:lnTo>
                    <a:pt x="56" y="150"/>
                  </a:lnTo>
                  <a:lnTo>
                    <a:pt x="53" y="145"/>
                  </a:lnTo>
                  <a:lnTo>
                    <a:pt x="49" y="139"/>
                  </a:lnTo>
                  <a:lnTo>
                    <a:pt x="47" y="132"/>
                  </a:lnTo>
                  <a:lnTo>
                    <a:pt x="42" y="124"/>
                  </a:lnTo>
                  <a:lnTo>
                    <a:pt x="37" y="118"/>
                  </a:lnTo>
                  <a:lnTo>
                    <a:pt x="34" y="113"/>
                  </a:lnTo>
                  <a:lnTo>
                    <a:pt x="31" y="105"/>
                  </a:lnTo>
                  <a:lnTo>
                    <a:pt x="28" y="98"/>
                  </a:lnTo>
                  <a:lnTo>
                    <a:pt x="23" y="90"/>
                  </a:lnTo>
                  <a:lnTo>
                    <a:pt x="18" y="83"/>
                  </a:lnTo>
                  <a:lnTo>
                    <a:pt x="17" y="76"/>
                  </a:lnTo>
                  <a:lnTo>
                    <a:pt x="13" y="70"/>
                  </a:lnTo>
                  <a:lnTo>
                    <a:pt x="10" y="63"/>
                  </a:lnTo>
                  <a:lnTo>
                    <a:pt x="8" y="55"/>
                  </a:lnTo>
                  <a:lnTo>
                    <a:pt x="4" y="48"/>
                  </a:lnTo>
                  <a:lnTo>
                    <a:pt x="3" y="42"/>
                  </a:lnTo>
                </a:path>
              </a:pathLst>
            </a:custGeom>
            <a:grpFill/>
            <a:ln w="12700" cap="rnd" cmpd="sng">
              <a:solidFill>
                <a:srgbClr val="00B050"/>
              </a:solidFill>
              <a:prstDash val="solid"/>
              <a:round/>
              <a:headEnd type="none" w="sm" len="sm"/>
              <a:tailEnd type="none" w="sm" len="sm"/>
            </a:ln>
            <a:effectLst/>
          </p:spPr>
          <p:txBody>
            <a:bodyPr/>
            <a:lstStyle/>
            <a:p>
              <a:endParaRPr lang="en-US"/>
            </a:p>
          </p:txBody>
        </p:sp>
        <p:sp>
          <p:nvSpPr>
            <p:cNvPr id="617492" name="Rectangle 1044"/>
            <p:cNvSpPr>
              <a:spLocks noChangeArrowheads="1"/>
            </p:cNvSpPr>
            <p:nvPr/>
          </p:nvSpPr>
          <p:spPr bwMode="auto">
            <a:xfrm>
              <a:off x="3858" y="2736"/>
              <a:ext cx="1134" cy="173"/>
            </a:xfrm>
            <a:prstGeom prst="rect">
              <a:avLst/>
            </a:prstGeom>
            <a:noFill/>
            <a:ln w="9525">
              <a:noFill/>
              <a:miter lim="800000"/>
              <a:headEnd/>
              <a:tailEnd/>
            </a:ln>
            <a:effectLst/>
          </p:spPr>
          <p:txBody>
            <a:bodyPr lIns="92075" tIns="46038" rIns="92075" bIns="46038">
              <a:spAutoFit/>
            </a:bodyPr>
            <a:lstStyle/>
            <a:p>
              <a:pPr marL="339725" indent="-339725" algn="l" defTabSz="958850">
                <a:lnSpc>
                  <a:spcPct val="50000"/>
                </a:lnSpc>
                <a:spcBef>
                  <a:spcPct val="40000"/>
                </a:spcBef>
                <a:buClrTx/>
                <a:buSzTx/>
                <a:buFontTx/>
                <a:buNone/>
              </a:pPr>
              <a:r>
                <a:rPr lang="en-US" sz="2400" b="0">
                  <a:solidFill>
                    <a:schemeClr val="tx1"/>
                  </a:solidFill>
                </a:rPr>
                <a:t>Deployment</a:t>
              </a:r>
            </a:p>
          </p:txBody>
        </p:sp>
      </p:grpSp>
      <p:grpSp>
        <p:nvGrpSpPr>
          <p:cNvPr id="617521" name="Group 1073"/>
          <p:cNvGrpSpPr>
            <a:grpSpLocks/>
          </p:cNvGrpSpPr>
          <p:nvPr/>
        </p:nvGrpSpPr>
        <p:grpSpPr bwMode="auto">
          <a:xfrm>
            <a:off x="1447800" y="3092450"/>
            <a:ext cx="2424113" cy="1681163"/>
            <a:chOff x="912" y="1948"/>
            <a:chExt cx="1527" cy="1059"/>
          </a:xfrm>
        </p:grpSpPr>
        <p:sp>
          <p:nvSpPr>
            <p:cNvPr id="617482" name="Freeform 1034"/>
            <p:cNvSpPr>
              <a:spLocks/>
            </p:cNvSpPr>
            <p:nvPr/>
          </p:nvSpPr>
          <p:spPr bwMode="auto">
            <a:xfrm>
              <a:off x="1740" y="1948"/>
              <a:ext cx="699" cy="1059"/>
            </a:xfrm>
            <a:custGeom>
              <a:avLst/>
              <a:gdLst/>
              <a:ahLst/>
              <a:cxnLst>
                <a:cxn ang="0">
                  <a:pos x="478" y="702"/>
                </a:cxn>
                <a:cxn ang="0">
                  <a:pos x="509" y="604"/>
                </a:cxn>
                <a:cxn ang="0">
                  <a:pos x="491" y="598"/>
                </a:cxn>
                <a:cxn ang="0">
                  <a:pos x="471" y="591"/>
                </a:cxn>
                <a:cxn ang="0">
                  <a:pos x="452" y="584"/>
                </a:cxn>
                <a:cxn ang="0">
                  <a:pos x="434" y="576"/>
                </a:cxn>
                <a:cxn ang="0">
                  <a:pos x="415" y="566"/>
                </a:cxn>
                <a:cxn ang="0">
                  <a:pos x="398" y="557"/>
                </a:cxn>
                <a:cxn ang="0">
                  <a:pos x="384" y="548"/>
                </a:cxn>
                <a:cxn ang="0">
                  <a:pos x="368" y="538"/>
                </a:cxn>
                <a:cxn ang="0">
                  <a:pos x="352" y="526"/>
                </a:cxn>
                <a:cxn ang="0">
                  <a:pos x="340" y="519"/>
                </a:cxn>
                <a:cxn ang="0">
                  <a:pos x="323" y="504"/>
                </a:cxn>
                <a:cxn ang="0">
                  <a:pos x="302" y="486"/>
                </a:cxn>
                <a:cxn ang="0">
                  <a:pos x="282" y="469"/>
                </a:cxn>
                <a:cxn ang="0">
                  <a:pos x="265" y="449"/>
                </a:cxn>
                <a:cxn ang="0">
                  <a:pos x="248" y="431"/>
                </a:cxn>
                <a:cxn ang="0">
                  <a:pos x="231" y="405"/>
                </a:cxn>
                <a:cxn ang="0">
                  <a:pos x="215" y="382"/>
                </a:cxn>
                <a:cxn ang="0">
                  <a:pos x="199" y="357"/>
                </a:cxn>
                <a:cxn ang="0">
                  <a:pos x="187" y="332"/>
                </a:cxn>
                <a:cxn ang="0">
                  <a:pos x="176" y="309"/>
                </a:cxn>
                <a:cxn ang="0">
                  <a:pos x="166" y="285"/>
                </a:cxn>
                <a:cxn ang="0">
                  <a:pos x="159" y="259"/>
                </a:cxn>
                <a:cxn ang="0">
                  <a:pos x="151" y="232"/>
                </a:cxn>
                <a:cxn ang="0">
                  <a:pos x="144" y="202"/>
                </a:cxn>
                <a:cxn ang="0">
                  <a:pos x="141" y="175"/>
                </a:cxn>
                <a:cxn ang="0">
                  <a:pos x="140" y="144"/>
                </a:cxn>
                <a:cxn ang="0">
                  <a:pos x="140" y="114"/>
                </a:cxn>
                <a:cxn ang="0">
                  <a:pos x="90" y="0"/>
                </a:cxn>
                <a:cxn ang="0">
                  <a:pos x="34" y="114"/>
                </a:cxn>
                <a:cxn ang="0">
                  <a:pos x="34" y="148"/>
                </a:cxn>
                <a:cxn ang="0">
                  <a:pos x="37" y="180"/>
                </a:cxn>
                <a:cxn ang="0">
                  <a:pos x="40" y="210"/>
                </a:cxn>
                <a:cxn ang="0">
                  <a:pos x="45" y="238"/>
                </a:cxn>
                <a:cxn ang="0">
                  <a:pos x="51" y="266"/>
                </a:cxn>
                <a:cxn ang="0">
                  <a:pos x="61" y="296"/>
                </a:cxn>
                <a:cxn ang="0">
                  <a:pos x="68" y="322"/>
                </a:cxn>
                <a:cxn ang="0">
                  <a:pos x="81" y="351"/>
                </a:cxn>
                <a:cxn ang="0">
                  <a:pos x="92" y="378"/>
                </a:cxn>
                <a:cxn ang="0">
                  <a:pos x="105" y="404"/>
                </a:cxn>
                <a:cxn ang="0">
                  <a:pos x="122" y="431"/>
                </a:cxn>
                <a:cxn ang="0">
                  <a:pos x="136" y="452"/>
                </a:cxn>
                <a:cxn ang="0">
                  <a:pos x="153" y="476"/>
                </a:cxn>
                <a:cxn ang="0">
                  <a:pos x="171" y="500"/>
                </a:cxn>
                <a:cxn ang="0">
                  <a:pos x="190" y="522"/>
                </a:cxn>
                <a:cxn ang="0">
                  <a:pos x="207" y="539"/>
                </a:cxn>
                <a:cxn ang="0">
                  <a:pos x="229" y="560"/>
                </a:cxn>
                <a:cxn ang="0">
                  <a:pos x="250" y="578"/>
                </a:cxn>
                <a:cxn ang="0">
                  <a:pos x="272" y="595"/>
                </a:cxn>
                <a:cxn ang="0">
                  <a:pos x="294" y="612"/>
                </a:cxn>
                <a:cxn ang="0">
                  <a:pos x="318" y="628"/>
                </a:cxn>
                <a:cxn ang="0">
                  <a:pos x="335" y="638"/>
                </a:cxn>
                <a:cxn ang="0">
                  <a:pos x="347" y="647"/>
                </a:cxn>
                <a:cxn ang="0">
                  <a:pos x="360" y="652"/>
                </a:cxn>
                <a:cxn ang="0">
                  <a:pos x="376" y="660"/>
                </a:cxn>
                <a:cxn ang="0">
                  <a:pos x="388" y="668"/>
                </a:cxn>
                <a:cxn ang="0">
                  <a:pos x="403" y="673"/>
                </a:cxn>
                <a:cxn ang="0">
                  <a:pos x="420" y="682"/>
                </a:cxn>
                <a:cxn ang="0">
                  <a:pos x="434" y="686"/>
                </a:cxn>
                <a:cxn ang="0">
                  <a:pos x="449" y="692"/>
                </a:cxn>
                <a:cxn ang="0">
                  <a:pos x="461" y="697"/>
                </a:cxn>
              </a:cxnLst>
              <a:rect l="0" t="0" r="r" b="b"/>
              <a:pathLst>
                <a:path w="519" h="703">
                  <a:moveTo>
                    <a:pt x="469" y="700"/>
                  </a:moveTo>
                  <a:lnTo>
                    <a:pt x="478" y="702"/>
                  </a:lnTo>
                  <a:lnTo>
                    <a:pt x="518" y="607"/>
                  </a:lnTo>
                  <a:lnTo>
                    <a:pt x="509" y="604"/>
                  </a:lnTo>
                  <a:lnTo>
                    <a:pt x="499" y="601"/>
                  </a:lnTo>
                  <a:lnTo>
                    <a:pt x="491" y="598"/>
                  </a:lnTo>
                  <a:lnTo>
                    <a:pt x="478" y="595"/>
                  </a:lnTo>
                  <a:lnTo>
                    <a:pt x="471" y="591"/>
                  </a:lnTo>
                  <a:lnTo>
                    <a:pt x="460" y="586"/>
                  </a:lnTo>
                  <a:lnTo>
                    <a:pt x="452" y="584"/>
                  </a:lnTo>
                  <a:lnTo>
                    <a:pt x="441" y="579"/>
                  </a:lnTo>
                  <a:lnTo>
                    <a:pt x="434" y="576"/>
                  </a:lnTo>
                  <a:lnTo>
                    <a:pt x="424" y="570"/>
                  </a:lnTo>
                  <a:lnTo>
                    <a:pt x="415" y="566"/>
                  </a:lnTo>
                  <a:lnTo>
                    <a:pt x="407" y="562"/>
                  </a:lnTo>
                  <a:lnTo>
                    <a:pt x="398" y="557"/>
                  </a:lnTo>
                  <a:lnTo>
                    <a:pt x="391" y="551"/>
                  </a:lnTo>
                  <a:lnTo>
                    <a:pt x="384" y="548"/>
                  </a:lnTo>
                  <a:lnTo>
                    <a:pt x="376" y="542"/>
                  </a:lnTo>
                  <a:lnTo>
                    <a:pt x="368" y="538"/>
                  </a:lnTo>
                  <a:lnTo>
                    <a:pt x="360" y="532"/>
                  </a:lnTo>
                  <a:lnTo>
                    <a:pt x="352" y="526"/>
                  </a:lnTo>
                  <a:lnTo>
                    <a:pt x="346" y="523"/>
                  </a:lnTo>
                  <a:lnTo>
                    <a:pt x="340" y="519"/>
                  </a:lnTo>
                  <a:lnTo>
                    <a:pt x="330" y="512"/>
                  </a:lnTo>
                  <a:lnTo>
                    <a:pt x="323" y="504"/>
                  </a:lnTo>
                  <a:lnTo>
                    <a:pt x="311" y="495"/>
                  </a:lnTo>
                  <a:lnTo>
                    <a:pt x="302" y="486"/>
                  </a:lnTo>
                  <a:lnTo>
                    <a:pt x="291" y="478"/>
                  </a:lnTo>
                  <a:lnTo>
                    <a:pt x="282" y="469"/>
                  </a:lnTo>
                  <a:lnTo>
                    <a:pt x="272" y="457"/>
                  </a:lnTo>
                  <a:lnTo>
                    <a:pt x="265" y="449"/>
                  </a:lnTo>
                  <a:lnTo>
                    <a:pt x="257" y="439"/>
                  </a:lnTo>
                  <a:lnTo>
                    <a:pt x="248" y="431"/>
                  </a:lnTo>
                  <a:lnTo>
                    <a:pt x="240" y="419"/>
                  </a:lnTo>
                  <a:lnTo>
                    <a:pt x="231" y="405"/>
                  </a:lnTo>
                  <a:lnTo>
                    <a:pt x="223" y="395"/>
                  </a:lnTo>
                  <a:lnTo>
                    <a:pt x="215" y="382"/>
                  </a:lnTo>
                  <a:lnTo>
                    <a:pt x="206" y="369"/>
                  </a:lnTo>
                  <a:lnTo>
                    <a:pt x="199" y="357"/>
                  </a:lnTo>
                  <a:lnTo>
                    <a:pt x="193" y="344"/>
                  </a:lnTo>
                  <a:lnTo>
                    <a:pt x="187" y="332"/>
                  </a:lnTo>
                  <a:lnTo>
                    <a:pt x="182" y="322"/>
                  </a:lnTo>
                  <a:lnTo>
                    <a:pt x="176" y="309"/>
                  </a:lnTo>
                  <a:lnTo>
                    <a:pt x="171" y="297"/>
                  </a:lnTo>
                  <a:lnTo>
                    <a:pt x="166" y="285"/>
                  </a:lnTo>
                  <a:lnTo>
                    <a:pt x="162" y="270"/>
                  </a:lnTo>
                  <a:lnTo>
                    <a:pt x="159" y="259"/>
                  </a:lnTo>
                  <a:lnTo>
                    <a:pt x="156" y="246"/>
                  </a:lnTo>
                  <a:lnTo>
                    <a:pt x="151" y="232"/>
                  </a:lnTo>
                  <a:lnTo>
                    <a:pt x="148" y="217"/>
                  </a:lnTo>
                  <a:lnTo>
                    <a:pt x="144" y="202"/>
                  </a:lnTo>
                  <a:lnTo>
                    <a:pt x="143" y="188"/>
                  </a:lnTo>
                  <a:lnTo>
                    <a:pt x="141" y="175"/>
                  </a:lnTo>
                  <a:lnTo>
                    <a:pt x="140" y="160"/>
                  </a:lnTo>
                  <a:lnTo>
                    <a:pt x="140" y="144"/>
                  </a:lnTo>
                  <a:lnTo>
                    <a:pt x="140" y="130"/>
                  </a:lnTo>
                  <a:lnTo>
                    <a:pt x="140" y="114"/>
                  </a:lnTo>
                  <a:lnTo>
                    <a:pt x="176" y="114"/>
                  </a:lnTo>
                  <a:lnTo>
                    <a:pt x="90" y="0"/>
                  </a:lnTo>
                  <a:lnTo>
                    <a:pt x="0" y="114"/>
                  </a:lnTo>
                  <a:lnTo>
                    <a:pt x="34" y="114"/>
                  </a:lnTo>
                  <a:lnTo>
                    <a:pt x="34" y="132"/>
                  </a:lnTo>
                  <a:lnTo>
                    <a:pt x="34" y="148"/>
                  </a:lnTo>
                  <a:lnTo>
                    <a:pt x="35" y="166"/>
                  </a:lnTo>
                  <a:lnTo>
                    <a:pt x="37" y="180"/>
                  </a:lnTo>
                  <a:lnTo>
                    <a:pt x="39" y="196"/>
                  </a:lnTo>
                  <a:lnTo>
                    <a:pt x="40" y="210"/>
                  </a:lnTo>
                  <a:lnTo>
                    <a:pt x="43" y="225"/>
                  </a:lnTo>
                  <a:lnTo>
                    <a:pt x="45" y="238"/>
                  </a:lnTo>
                  <a:lnTo>
                    <a:pt x="48" y="251"/>
                  </a:lnTo>
                  <a:lnTo>
                    <a:pt x="51" y="266"/>
                  </a:lnTo>
                  <a:lnTo>
                    <a:pt x="56" y="283"/>
                  </a:lnTo>
                  <a:lnTo>
                    <a:pt x="61" y="296"/>
                  </a:lnTo>
                  <a:lnTo>
                    <a:pt x="64" y="309"/>
                  </a:lnTo>
                  <a:lnTo>
                    <a:pt x="68" y="322"/>
                  </a:lnTo>
                  <a:lnTo>
                    <a:pt x="74" y="338"/>
                  </a:lnTo>
                  <a:lnTo>
                    <a:pt x="81" y="351"/>
                  </a:lnTo>
                  <a:lnTo>
                    <a:pt x="85" y="365"/>
                  </a:lnTo>
                  <a:lnTo>
                    <a:pt x="92" y="378"/>
                  </a:lnTo>
                  <a:lnTo>
                    <a:pt x="100" y="392"/>
                  </a:lnTo>
                  <a:lnTo>
                    <a:pt x="105" y="404"/>
                  </a:lnTo>
                  <a:lnTo>
                    <a:pt x="114" y="417"/>
                  </a:lnTo>
                  <a:lnTo>
                    <a:pt x="122" y="431"/>
                  </a:lnTo>
                  <a:lnTo>
                    <a:pt x="127" y="441"/>
                  </a:lnTo>
                  <a:lnTo>
                    <a:pt x="136" y="452"/>
                  </a:lnTo>
                  <a:lnTo>
                    <a:pt x="143" y="465"/>
                  </a:lnTo>
                  <a:lnTo>
                    <a:pt x="153" y="476"/>
                  </a:lnTo>
                  <a:lnTo>
                    <a:pt x="162" y="489"/>
                  </a:lnTo>
                  <a:lnTo>
                    <a:pt x="171" y="500"/>
                  </a:lnTo>
                  <a:lnTo>
                    <a:pt x="180" y="510"/>
                  </a:lnTo>
                  <a:lnTo>
                    <a:pt x="190" y="522"/>
                  </a:lnTo>
                  <a:lnTo>
                    <a:pt x="199" y="531"/>
                  </a:lnTo>
                  <a:lnTo>
                    <a:pt x="207" y="539"/>
                  </a:lnTo>
                  <a:lnTo>
                    <a:pt x="218" y="550"/>
                  </a:lnTo>
                  <a:lnTo>
                    <a:pt x="229" y="560"/>
                  </a:lnTo>
                  <a:lnTo>
                    <a:pt x="238" y="568"/>
                  </a:lnTo>
                  <a:lnTo>
                    <a:pt x="250" y="578"/>
                  </a:lnTo>
                  <a:lnTo>
                    <a:pt x="260" y="586"/>
                  </a:lnTo>
                  <a:lnTo>
                    <a:pt x="272" y="595"/>
                  </a:lnTo>
                  <a:lnTo>
                    <a:pt x="284" y="604"/>
                  </a:lnTo>
                  <a:lnTo>
                    <a:pt x="294" y="612"/>
                  </a:lnTo>
                  <a:lnTo>
                    <a:pt x="307" y="620"/>
                  </a:lnTo>
                  <a:lnTo>
                    <a:pt x="318" y="628"/>
                  </a:lnTo>
                  <a:lnTo>
                    <a:pt x="328" y="635"/>
                  </a:lnTo>
                  <a:lnTo>
                    <a:pt x="335" y="638"/>
                  </a:lnTo>
                  <a:lnTo>
                    <a:pt x="342" y="644"/>
                  </a:lnTo>
                  <a:lnTo>
                    <a:pt x="347" y="647"/>
                  </a:lnTo>
                  <a:lnTo>
                    <a:pt x="354" y="650"/>
                  </a:lnTo>
                  <a:lnTo>
                    <a:pt x="360" y="652"/>
                  </a:lnTo>
                  <a:lnTo>
                    <a:pt x="368" y="655"/>
                  </a:lnTo>
                  <a:lnTo>
                    <a:pt x="376" y="660"/>
                  </a:lnTo>
                  <a:lnTo>
                    <a:pt x="382" y="665"/>
                  </a:lnTo>
                  <a:lnTo>
                    <a:pt x="388" y="668"/>
                  </a:lnTo>
                  <a:lnTo>
                    <a:pt x="396" y="670"/>
                  </a:lnTo>
                  <a:lnTo>
                    <a:pt x="403" y="673"/>
                  </a:lnTo>
                  <a:lnTo>
                    <a:pt x="412" y="676"/>
                  </a:lnTo>
                  <a:lnTo>
                    <a:pt x="420" y="682"/>
                  </a:lnTo>
                  <a:lnTo>
                    <a:pt x="427" y="684"/>
                  </a:lnTo>
                  <a:lnTo>
                    <a:pt x="434" y="686"/>
                  </a:lnTo>
                  <a:lnTo>
                    <a:pt x="440" y="689"/>
                  </a:lnTo>
                  <a:lnTo>
                    <a:pt x="449" y="692"/>
                  </a:lnTo>
                  <a:lnTo>
                    <a:pt x="456" y="694"/>
                  </a:lnTo>
                  <a:lnTo>
                    <a:pt x="461" y="697"/>
                  </a:lnTo>
                </a:path>
              </a:pathLst>
            </a:custGeom>
            <a:solidFill>
              <a:schemeClr val="bg2"/>
            </a:solidFill>
            <a:ln w="12700" cap="rnd" cmpd="sng">
              <a:noFill/>
              <a:prstDash val="solid"/>
              <a:round/>
              <a:headEnd type="none" w="sm" len="sm"/>
              <a:tailEnd type="none" w="sm" len="sm"/>
            </a:ln>
            <a:effectLst/>
          </p:spPr>
          <p:txBody>
            <a:bodyPr/>
            <a:lstStyle/>
            <a:p>
              <a:endParaRPr lang="en-US"/>
            </a:p>
          </p:txBody>
        </p:sp>
        <p:sp>
          <p:nvSpPr>
            <p:cNvPr id="617493" name="Rectangle 1045"/>
            <p:cNvSpPr>
              <a:spLocks noChangeArrowheads="1"/>
            </p:cNvSpPr>
            <p:nvPr/>
          </p:nvSpPr>
          <p:spPr bwMode="auto">
            <a:xfrm>
              <a:off x="912" y="2631"/>
              <a:ext cx="946" cy="173"/>
            </a:xfrm>
            <a:prstGeom prst="rect">
              <a:avLst/>
            </a:prstGeom>
            <a:noFill/>
            <a:ln w="9525">
              <a:noFill/>
              <a:miter lim="800000"/>
              <a:headEnd/>
              <a:tailEnd/>
            </a:ln>
            <a:effectLst/>
          </p:spPr>
          <p:txBody>
            <a:bodyPr wrap="none" lIns="92075" tIns="46038" rIns="92075" bIns="46038">
              <a:spAutoFit/>
            </a:bodyPr>
            <a:lstStyle/>
            <a:p>
              <a:pPr marL="339725" indent="-339725" algn="l" defTabSz="958850">
                <a:lnSpc>
                  <a:spcPct val="50000"/>
                </a:lnSpc>
                <a:spcBef>
                  <a:spcPct val="40000"/>
                </a:spcBef>
                <a:buClrTx/>
                <a:buSzTx/>
                <a:buFontTx/>
                <a:buNone/>
              </a:pPr>
              <a:r>
                <a:rPr lang="en-US" sz="2400" b="0">
                  <a:solidFill>
                    <a:schemeClr val="tx1"/>
                  </a:solidFill>
                </a:rPr>
                <a:t>Evaluation</a:t>
              </a:r>
            </a:p>
          </p:txBody>
        </p:sp>
      </p:grpSp>
      <p:sp>
        <p:nvSpPr>
          <p:cNvPr id="617528" name="AutoShape 1080"/>
          <p:cNvSpPr>
            <a:spLocks noChangeArrowheads="1"/>
          </p:cNvSpPr>
          <p:nvPr/>
        </p:nvSpPr>
        <p:spPr bwMode="auto">
          <a:xfrm>
            <a:off x="455612" y="5260975"/>
            <a:ext cx="2895600" cy="1216025"/>
          </a:xfrm>
          <a:prstGeom prst="wedgeRectCallout">
            <a:avLst>
              <a:gd name="adj1" fmla="val 62333"/>
              <a:gd name="adj2" fmla="val -81463"/>
            </a:avLst>
          </a:prstGeom>
          <a:noFill/>
          <a:ln w="76200">
            <a:solidFill>
              <a:schemeClr val="tx2"/>
            </a:solidFill>
            <a:miter lim="800000"/>
            <a:headEnd type="none" w="sm" len="sm"/>
            <a:tailEnd type="none" w="sm" len="sm"/>
          </a:ln>
          <a:effectLst/>
        </p:spPr>
        <p:txBody>
          <a:bodyPr>
            <a:spAutoFit/>
          </a:bodyPr>
          <a:lstStyle/>
          <a:p>
            <a:pPr>
              <a:lnSpc>
                <a:spcPct val="100000"/>
              </a:lnSpc>
              <a:spcBef>
                <a:spcPct val="0"/>
              </a:spcBef>
              <a:buClrTx/>
              <a:buSzTx/>
              <a:buFontTx/>
              <a:buNone/>
            </a:pPr>
            <a:r>
              <a:rPr lang="en-US" sz="2400" i="1">
                <a:solidFill>
                  <a:schemeClr val="tx1"/>
                </a:solidFill>
              </a:rPr>
              <a:t>Each iteration results in an executable release</a:t>
            </a:r>
          </a:p>
        </p:txBody>
      </p:sp>
      <p:grpSp>
        <p:nvGrpSpPr>
          <p:cNvPr id="617543" name="Group 1095"/>
          <p:cNvGrpSpPr>
            <a:grpSpLocks/>
          </p:cNvGrpSpPr>
          <p:nvPr/>
        </p:nvGrpSpPr>
        <p:grpSpPr bwMode="auto">
          <a:xfrm>
            <a:off x="4591050" y="2003425"/>
            <a:ext cx="3176588" cy="1674813"/>
            <a:chOff x="2892" y="1262"/>
            <a:chExt cx="2001" cy="1055"/>
          </a:xfrm>
        </p:grpSpPr>
        <p:sp>
          <p:nvSpPr>
            <p:cNvPr id="617490" name="Rectangle 1042"/>
            <p:cNvSpPr>
              <a:spLocks noChangeArrowheads="1"/>
            </p:cNvSpPr>
            <p:nvPr/>
          </p:nvSpPr>
          <p:spPr bwMode="auto">
            <a:xfrm>
              <a:off x="3564" y="1853"/>
              <a:ext cx="1329" cy="173"/>
            </a:xfrm>
            <a:prstGeom prst="rect">
              <a:avLst/>
            </a:prstGeom>
            <a:noFill/>
            <a:ln w="9525">
              <a:noFill/>
              <a:miter lim="800000"/>
              <a:headEnd/>
              <a:tailEnd/>
            </a:ln>
            <a:effectLst/>
          </p:spPr>
          <p:txBody>
            <a:bodyPr wrap="none" lIns="92075" tIns="46038" rIns="92075" bIns="46038">
              <a:spAutoFit/>
            </a:bodyPr>
            <a:lstStyle/>
            <a:p>
              <a:pPr marL="339725" indent="-339725" algn="l" defTabSz="958850">
                <a:lnSpc>
                  <a:spcPct val="50000"/>
                </a:lnSpc>
                <a:spcBef>
                  <a:spcPct val="40000"/>
                </a:spcBef>
                <a:buClrTx/>
                <a:buSzTx/>
                <a:buFontTx/>
                <a:buNone/>
              </a:pPr>
              <a:r>
                <a:rPr lang="en-US" sz="2400" b="0">
                  <a:solidFill>
                    <a:schemeClr val="tx1"/>
                  </a:solidFill>
                </a:rPr>
                <a:t>Implementation</a:t>
              </a:r>
            </a:p>
          </p:txBody>
        </p:sp>
        <p:sp>
          <p:nvSpPr>
            <p:cNvPr id="617541" name="Freeform 1093"/>
            <p:cNvSpPr>
              <a:spLocks/>
            </p:cNvSpPr>
            <p:nvPr/>
          </p:nvSpPr>
          <p:spPr bwMode="auto">
            <a:xfrm>
              <a:off x="2892" y="1262"/>
              <a:ext cx="701" cy="1055"/>
            </a:xfrm>
            <a:custGeom>
              <a:avLst/>
              <a:gdLst/>
              <a:ahLst/>
              <a:cxnLst>
                <a:cxn ang="0">
                  <a:pos x="38" y="0"/>
                </a:cxn>
                <a:cxn ang="0">
                  <a:pos x="10" y="96"/>
                </a:cxn>
                <a:cxn ang="0">
                  <a:pos x="27" y="102"/>
                </a:cxn>
                <a:cxn ang="0">
                  <a:pos x="48" y="110"/>
                </a:cxn>
                <a:cxn ang="0">
                  <a:pos x="65" y="115"/>
                </a:cxn>
                <a:cxn ang="0">
                  <a:pos x="83" y="125"/>
                </a:cxn>
                <a:cxn ang="0">
                  <a:pos x="102" y="133"/>
                </a:cxn>
                <a:cxn ang="0">
                  <a:pos x="119" y="144"/>
                </a:cxn>
                <a:cxn ang="0">
                  <a:pos x="133" y="152"/>
                </a:cxn>
                <a:cxn ang="0">
                  <a:pos x="149" y="163"/>
                </a:cxn>
                <a:cxn ang="0">
                  <a:pos x="167" y="173"/>
                </a:cxn>
                <a:cxn ang="0">
                  <a:pos x="179" y="181"/>
                </a:cxn>
                <a:cxn ang="0">
                  <a:pos x="194" y="197"/>
                </a:cxn>
                <a:cxn ang="0">
                  <a:pos x="215" y="214"/>
                </a:cxn>
                <a:cxn ang="0">
                  <a:pos x="237" y="231"/>
                </a:cxn>
                <a:cxn ang="0">
                  <a:pos x="252" y="250"/>
                </a:cxn>
                <a:cxn ang="0">
                  <a:pos x="269" y="270"/>
                </a:cxn>
                <a:cxn ang="0">
                  <a:pos x="286" y="293"/>
                </a:cxn>
                <a:cxn ang="0">
                  <a:pos x="304" y="316"/>
                </a:cxn>
                <a:cxn ang="0">
                  <a:pos x="319" y="343"/>
                </a:cxn>
                <a:cxn ang="0">
                  <a:pos x="330" y="366"/>
                </a:cxn>
                <a:cxn ang="0">
                  <a:pos x="341" y="390"/>
                </a:cxn>
                <a:cxn ang="0">
                  <a:pos x="351" y="415"/>
                </a:cxn>
                <a:cxn ang="0">
                  <a:pos x="360" y="440"/>
                </a:cxn>
                <a:cxn ang="0">
                  <a:pos x="366" y="468"/>
                </a:cxn>
                <a:cxn ang="0">
                  <a:pos x="373" y="497"/>
                </a:cxn>
                <a:cxn ang="0">
                  <a:pos x="377" y="525"/>
                </a:cxn>
                <a:cxn ang="0">
                  <a:pos x="378" y="556"/>
                </a:cxn>
                <a:cxn ang="0">
                  <a:pos x="378" y="585"/>
                </a:cxn>
                <a:cxn ang="0">
                  <a:pos x="427" y="699"/>
                </a:cxn>
                <a:cxn ang="0">
                  <a:pos x="484" y="585"/>
                </a:cxn>
                <a:cxn ang="0">
                  <a:pos x="484" y="550"/>
                </a:cxn>
                <a:cxn ang="0">
                  <a:pos x="480" y="517"/>
                </a:cxn>
                <a:cxn ang="0">
                  <a:pos x="477" y="490"/>
                </a:cxn>
                <a:cxn ang="0">
                  <a:pos x="472" y="461"/>
                </a:cxn>
                <a:cxn ang="0">
                  <a:pos x="466" y="434"/>
                </a:cxn>
                <a:cxn ang="0">
                  <a:pos x="458" y="403"/>
                </a:cxn>
                <a:cxn ang="0">
                  <a:pos x="450" y="379"/>
                </a:cxn>
                <a:cxn ang="0">
                  <a:pos x="438" y="349"/>
                </a:cxn>
                <a:cxn ang="0">
                  <a:pos x="426" y="323"/>
                </a:cxn>
                <a:cxn ang="0">
                  <a:pos x="411" y="295"/>
                </a:cxn>
                <a:cxn ang="0">
                  <a:pos x="397" y="270"/>
                </a:cxn>
                <a:cxn ang="0">
                  <a:pos x="382" y="247"/>
                </a:cxn>
                <a:cxn ang="0">
                  <a:pos x="365" y="223"/>
                </a:cxn>
                <a:cxn ang="0">
                  <a:pos x="346" y="201"/>
                </a:cxn>
                <a:cxn ang="0">
                  <a:pos x="327" y="179"/>
                </a:cxn>
                <a:cxn ang="0">
                  <a:pos x="310" y="161"/>
                </a:cxn>
                <a:cxn ang="0">
                  <a:pos x="288" y="141"/>
                </a:cxn>
                <a:cxn ang="0">
                  <a:pos x="268" y="123"/>
                </a:cxn>
                <a:cxn ang="0">
                  <a:pos x="246" y="105"/>
                </a:cxn>
                <a:cxn ang="0">
                  <a:pos x="223" y="89"/>
                </a:cxn>
                <a:cxn ang="0">
                  <a:pos x="201" y="73"/>
                </a:cxn>
                <a:cxn ang="0">
                  <a:pos x="182" y="62"/>
                </a:cxn>
                <a:cxn ang="0">
                  <a:pos x="169" y="54"/>
                </a:cxn>
                <a:cxn ang="0">
                  <a:pos x="158" y="48"/>
                </a:cxn>
                <a:cxn ang="0">
                  <a:pos x="143" y="41"/>
                </a:cxn>
                <a:cxn ang="0">
                  <a:pos x="129" y="33"/>
                </a:cxn>
                <a:cxn ang="0">
                  <a:pos x="114" y="26"/>
                </a:cxn>
                <a:cxn ang="0">
                  <a:pos x="97" y="19"/>
                </a:cxn>
                <a:cxn ang="0">
                  <a:pos x="85" y="14"/>
                </a:cxn>
                <a:cxn ang="0">
                  <a:pos x="70" y="9"/>
                </a:cxn>
                <a:cxn ang="0">
                  <a:pos x="55" y="4"/>
                </a:cxn>
              </a:cxnLst>
              <a:rect l="0" t="0" r="r" b="b"/>
              <a:pathLst>
                <a:path w="521" h="700">
                  <a:moveTo>
                    <a:pt x="49" y="1"/>
                  </a:moveTo>
                  <a:lnTo>
                    <a:pt x="38" y="0"/>
                  </a:lnTo>
                  <a:lnTo>
                    <a:pt x="0" y="92"/>
                  </a:lnTo>
                  <a:lnTo>
                    <a:pt x="10" y="96"/>
                  </a:lnTo>
                  <a:lnTo>
                    <a:pt x="17" y="98"/>
                  </a:lnTo>
                  <a:lnTo>
                    <a:pt x="27" y="102"/>
                  </a:lnTo>
                  <a:lnTo>
                    <a:pt x="38" y="105"/>
                  </a:lnTo>
                  <a:lnTo>
                    <a:pt x="48" y="110"/>
                  </a:lnTo>
                  <a:lnTo>
                    <a:pt x="57" y="112"/>
                  </a:lnTo>
                  <a:lnTo>
                    <a:pt x="65" y="115"/>
                  </a:lnTo>
                  <a:lnTo>
                    <a:pt x="75" y="121"/>
                  </a:lnTo>
                  <a:lnTo>
                    <a:pt x="83" y="125"/>
                  </a:lnTo>
                  <a:lnTo>
                    <a:pt x="92" y="129"/>
                  </a:lnTo>
                  <a:lnTo>
                    <a:pt x="102" y="133"/>
                  </a:lnTo>
                  <a:lnTo>
                    <a:pt x="111" y="139"/>
                  </a:lnTo>
                  <a:lnTo>
                    <a:pt x="119" y="144"/>
                  </a:lnTo>
                  <a:lnTo>
                    <a:pt x="127" y="148"/>
                  </a:lnTo>
                  <a:lnTo>
                    <a:pt x="133" y="152"/>
                  </a:lnTo>
                  <a:lnTo>
                    <a:pt x="141" y="158"/>
                  </a:lnTo>
                  <a:lnTo>
                    <a:pt x="149" y="163"/>
                  </a:lnTo>
                  <a:lnTo>
                    <a:pt x="158" y="168"/>
                  </a:lnTo>
                  <a:lnTo>
                    <a:pt x="167" y="173"/>
                  </a:lnTo>
                  <a:lnTo>
                    <a:pt x="171" y="178"/>
                  </a:lnTo>
                  <a:lnTo>
                    <a:pt x="179" y="181"/>
                  </a:lnTo>
                  <a:lnTo>
                    <a:pt x="186" y="189"/>
                  </a:lnTo>
                  <a:lnTo>
                    <a:pt x="194" y="197"/>
                  </a:lnTo>
                  <a:lnTo>
                    <a:pt x="207" y="204"/>
                  </a:lnTo>
                  <a:lnTo>
                    <a:pt x="215" y="214"/>
                  </a:lnTo>
                  <a:lnTo>
                    <a:pt x="225" y="221"/>
                  </a:lnTo>
                  <a:lnTo>
                    <a:pt x="237" y="231"/>
                  </a:lnTo>
                  <a:lnTo>
                    <a:pt x="246" y="242"/>
                  </a:lnTo>
                  <a:lnTo>
                    <a:pt x="252" y="250"/>
                  </a:lnTo>
                  <a:lnTo>
                    <a:pt x="261" y="261"/>
                  </a:lnTo>
                  <a:lnTo>
                    <a:pt x="269" y="270"/>
                  </a:lnTo>
                  <a:lnTo>
                    <a:pt x="279" y="281"/>
                  </a:lnTo>
                  <a:lnTo>
                    <a:pt x="286" y="293"/>
                  </a:lnTo>
                  <a:lnTo>
                    <a:pt x="296" y="305"/>
                  </a:lnTo>
                  <a:lnTo>
                    <a:pt x="304" y="316"/>
                  </a:lnTo>
                  <a:lnTo>
                    <a:pt x="312" y="331"/>
                  </a:lnTo>
                  <a:lnTo>
                    <a:pt x="319" y="343"/>
                  </a:lnTo>
                  <a:lnTo>
                    <a:pt x="324" y="356"/>
                  </a:lnTo>
                  <a:lnTo>
                    <a:pt x="330" y="366"/>
                  </a:lnTo>
                  <a:lnTo>
                    <a:pt x="336" y="379"/>
                  </a:lnTo>
                  <a:lnTo>
                    <a:pt x="341" y="390"/>
                  </a:lnTo>
                  <a:lnTo>
                    <a:pt x="346" y="403"/>
                  </a:lnTo>
                  <a:lnTo>
                    <a:pt x="351" y="415"/>
                  </a:lnTo>
                  <a:lnTo>
                    <a:pt x="355" y="430"/>
                  </a:lnTo>
                  <a:lnTo>
                    <a:pt x="360" y="440"/>
                  </a:lnTo>
                  <a:lnTo>
                    <a:pt x="363" y="455"/>
                  </a:lnTo>
                  <a:lnTo>
                    <a:pt x="366" y="468"/>
                  </a:lnTo>
                  <a:lnTo>
                    <a:pt x="370" y="481"/>
                  </a:lnTo>
                  <a:lnTo>
                    <a:pt x="373" y="497"/>
                  </a:lnTo>
                  <a:lnTo>
                    <a:pt x="375" y="512"/>
                  </a:lnTo>
                  <a:lnTo>
                    <a:pt x="377" y="525"/>
                  </a:lnTo>
                  <a:lnTo>
                    <a:pt x="378" y="540"/>
                  </a:lnTo>
                  <a:lnTo>
                    <a:pt x="378" y="556"/>
                  </a:lnTo>
                  <a:lnTo>
                    <a:pt x="378" y="569"/>
                  </a:lnTo>
                  <a:lnTo>
                    <a:pt x="378" y="585"/>
                  </a:lnTo>
                  <a:lnTo>
                    <a:pt x="341" y="585"/>
                  </a:lnTo>
                  <a:lnTo>
                    <a:pt x="427" y="699"/>
                  </a:lnTo>
                  <a:lnTo>
                    <a:pt x="520" y="585"/>
                  </a:lnTo>
                  <a:lnTo>
                    <a:pt x="484" y="585"/>
                  </a:lnTo>
                  <a:lnTo>
                    <a:pt x="484" y="567"/>
                  </a:lnTo>
                  <a:lnTo>
                    <a:pt x="484" y="550"/>
                  </a:lnTo>
                  <a:lnTo>
                    <a:pt x="482" y="534"/>
                  </a:lnTo>
                  <a:lnTo>
                    <a:pt x="480" y="517"/>
                  </a:lnTo>
                  <a:lnTo>
                    <a:pt x="480" y="504"/>
                  </a:lnTo>
                  <a:lnTo>
                    <a:pt x="477" y="490"/>
                  </a:lnTo>
                  <a:lnTo>
                    <a:pt x="475" y="475"/>
                  </a:lnTo>
                  <a:lnTo>
                    <a:pt x="472" y="461"/>
                  </a:lnTo>
                  <a:lnTo>
                    <a:pt x="471" y="449"/>
                  </a:lnTo>
                  <a:lnTo>
                    <a:pt x="466" y="434"/>
                  </a:lnTo>
                  <a:lnTo>
                    <a:pt x="462" y="416"/>
                  </a:lnTo>
                  <a:lnTo>
                    <a:pt x="458" y="403"/>
                  </a:lnTo>
                  <a:lnTo>
                    <a:pt x="453" y="390"/>
                  </a:lnTo>
                  <a:lnTo>
                    <a:pt x="450" y="379"/>
                  </a:lnTo>
                  <a:lnTo>
                    <a:pt x="443" y="362"/>
                  </a:lnTo>
                  <a:lnTo>
                    <a:pt x="438" y="349"/>
                  </a:lnTo>
                  <a:lnTo>
                    <a:pt x="431" y="336"/>
                  </a:lnTo>
                  <a:lnTo>
                    <a:pt x="426" y="323"/>
                  </a:lnTo>
                  <a:lnTo>
                    <a:pt x="418" y="308"/>
                  </a:lnTo>
                  <a:lnTo>
                    <a:pt x="411" y="295"/>
                  </a:lnTo>
                  <a:lnTo>
                    <a:pt x="405" y="281"/>
                  </a:lnTo>
                  <a:lnTo>
                    <a:pt x="397" y="270"/>
                  </a:lnTo>
                  <a:lnTo>
                    <a:pt x="390" y="260"/>
                  </a:lnTo>
                  <a:lnTo>
                    <a:pt x="382" y="247"/>
                  </a:lnTo>
                  <a:lnTo>
                    <a:pt x="375" y="236"/>
                  </a:lnTo>
                  <a:lnTo>
                    <a:pt x="365" y="223"/>
                  </a:lnTo>
                  <a:lnTo>
                    <a:pt x="356" y="211"/>
                  </a:lnTo>
                  <a:lnTo>
                    <a:pt x="346" y="201"/>
                  </a:lnTo>
                  <a:lnTo>
                    <a:pt x="338" y="189"/>
                  </a:lnTo>
                  <a:lnTo>
                    <a:pt x="327" y="179"/>
                  </a:lnTo>
                  <a:lnTo>
                    <a:pt x="319" y="168"/>
                  </a:lnTo>
                  <a:lnTo>
                    <a:pt x="310" y="161"/>
                  </a:lnTo>
                  <a:lnTo>
                    <a:pt x="300" y="149"/>
                  </a:lnTo>
                  <a:lnTo>
                    <a:pt x="288" y="141"/>
                  </a:lnTo>
                  <a:lnTo>
                    <a:pt x="279" y="131"/>
                  </a:lnTo>
                  <a:lnTo>
                    <a:pt x="268" y="123"/>
                  </a:lnTo>
                  <a:lnTo>
                    <a:pt x="257" y="114"/>
                  </a:lnTo>
                  <a:lnTo>
                    <a:pt x="246" y="105"/>
                  </a:lnTo>
                  <a:lnTo>
                    <a:pt x="233" y="96"/>
                  </a:lnTo>
                  <a:lnTo>
                    <a:pt x="223" y="89"/>
                  </a:lnTo>
                  <a:lnTo>
                    <a:pt x="210" y="79"/>
                  </a:lnTo>
                  <a:lnTo>
                    <a:pt x="201" y="73"/>
                  </a:lnTo>
                  <a:lnTo>
                    <a:pt x="189" y="65"/>
                  </a:lnTo>
                  <a:lnTo>
                    <a:pt x="182" y="62"/>
                  </a:lnTo>
                  <a:lnTo>
                    <a:pt x="176" y="57"/>
                  </a:lnTo>
                  <a:lnTo>
                    <a:pt x="169" y="54"/>
                  </a:lnTo>
                  <a:lnTo>
                    <a:pt x="165" y="51"/>
                  </a:lnTo>
                  <a:lnTo>
                    <a:pt x="158" y="48"/>
                  </a:lnTo>
                  <a:lnTo>
                    <a:pt x="150" y="44"/>
                  </a:lnTo>
                  <a:lnTo>
                    <a:pt x="143" y="41"/>
                  </a:lnTo>
                  <a:lnTo>
                    <a:pt x="135" y="36"/>
                  </a:lnTo>
                  <a:lnTo>
                    <a:pt x="129" y="33"/>
                  </a:lnTo>
                  <a:lnTo>
                    <a:pt x="123" y="30"/>
                  </a:lnTo>
                  <a:lnTo>
                    <a:pt x="114" y="26"/>
                  </a:lnTo>
                  <a:lnTo>
                    <a:pt x="107" y="23"/>
                  </a:lnTo>
                  <a:lnTo>
                    <a:pt x="97" y="19"/>
                  </a:lnTo>
                  <a:lnTo>
                    <a:pt x="92" y="17"/>
                  </a:lnTo>
                  <a:lnTo>
                    <a:pt x="85" y="14"/>
                  </a:lnTo>
                  <a:lnTo>
                    <a:pt x="77" y="11"/>
                  </a:lnTo>
                  <a:lnTo>
                    <a:pt x="70" y="9"/>
                  </a:lnTo>
                  <a:lnTo>
                    <a:pt x="61" y="6"/>
                  </a:lnTo>
                  <a:lnTo>
                    <a:pt x="55" y="4"/>
                  </a:lnTo>
                </a:path>
              </a:pathLst>
            </a:custGeom>
            <a:solidFill>
              <a:schemeClr val="bg2"/>
            </a:solidFill>
            <a:ln w="12700" cap="rnd" cmpd="sng">
              <a:noFill/>
              <a:prstDash val="solid"/>
              <a:round/>
              <a:headEnd type="none" w="sm" len="sm"/>
              <a:tailEnd type="none" w="sm" len="sm"/>
            </a:ln>
            <a:effectLst/>
          </p:spPr>
          <p:txBody>
            <a:bodyPr/>
            <a:lstStyle/>
            <a:p>
              <a:endParaRPr lang="en-US"/>
            </a:p>
          </p:txBody>
        </p:sp>
      </p:grpSp>
      <p:sp>
        <p:nvSpPr>
          <p:cNvPr id="617507" name="Freeform 1059"/>
          <p:cNvSpPr>
            <a:spLocks/>
          </p:cNvSpPr>
          <p:nvPr/>
        </p:nvSpPr>
        <p:spPr bwMode="auto">
          <a:xfrm>
            <a:off x="4591050" y="2003425"/>
            <a:ext cx="1112838" cy="1674813"/>
          </a:xfrm>
          <a:custGeom>
            <a:avLst/>
            <a:gdLst/>
            <a:ahLst/>
            <a:cxnLst>
              <a:cxn ang="0">
                <a:pos x="38" y="0"/>
              </a:cxn>
              <a:cxn ang="0">
                <a:pos x="10" y="96"/>
              </a:cxn>
              <a:cxn ang="0">
                <a:pos x="27" y="102"/>
              </a:cxn>
              <a:cxn ang="0">
                <a:pos x="48" y="110"/>
              </a:cxn>
              <a:cxn ang="0">
                <a:pos x="65" y="115"/>
              </a:cxn>
              <a:cxn ang="0">
                <a:pos x="83" y="125"/>
              </a:cxn>
              <a:cxn ang="0">
                <a:pos x="102" y="133"/>
              </a:cxn>
              <a:cxn ang="0">
                <a:pos x="119" y="144"/>
              </a:cxn>
              <a:cxn ang="0">
                <a:pos x="133" y="152"/>
              </a:cxn>
              <a:cxn ang="0">
                <a:pos x="149" y="163"/>
              </a:cxn>
              <a:cxn ang="0">
                <a:pos x="167" y="173"/>
              </a:cxn>
              <a:cxn ang="0">
                <a:pos x="179" y="181"/>
              </a:cxn>
              <a:cxn ang="0">
                <a:pos x="194" y="197"/>
              </a:cxn>
              <a:cxn ang="0">
                <a:pos x="215" y="214"/>
              </a:cxn>
              <a:cxn ang="0">
                <a:pos x="237" y="231"/>
              </a:cxn>
              <a:cxn ang="0">
                <a:pos x="252" y="250"/>
              </a:cxn>
              <a:cxn ang="0">
                <a:pos x="269" y="270"/>
              </a:cxn>
              <a:cxn ang="0">
                <a:pos x="286" y="293"/>
              </a:cxn>
              <a:cxn ang="0">
                <a:pos x="304" y="316"/>
              </a:cxn>
              <a:cxn ang="0">
                <a:pos x="319" y="343"/>
              </a:cxn>
              <a:cxn ang="0">
                <a:pos x="330" y="366"/>
              </a:cxn>
              <a:cxn ang="0">
                <a:pos x="341" y="390"/>
              </a:cxn>
              <a:cxn ang="0">
                <a:pos x="351" y="415"/>
              </a:cxn>
              <a:cxn ang="0">
                <a:pos x="360" y="440"/>
              </a:cxn>
              <a:cxn ang="0">
                <a:pos x="366" y="468"/>
              </a:cxn>
              <a:cxn ang="0">
                <a:pos x="373" y="497"/>
              </a:cxn>
              <a:cxn ang="0">
                <a:pos x="377" y="525"/>
              </a:cxn>
              <a:cxn ang="0">
                <a:pos x="378" y="556"/>
              </a:cxn>
              <a:cxn ang="0">
                <a:pos x="378" y="585"/>
              </a:cxn>
              <a:cxn ang="0">
                <a:pos x="427" y="699"/>
              </a:cxn>
              <a:cxn ang="0">
                <a:pos x="484" y="585"/>
              </a:cxn>
              <a:cxn ang="0">
                <a:pos x="484" y="550"/>
              </a:cxn>
              <a:cxn ang="0">
                <a:pos x="480" y="517"/>
              </a:cxn>
              <a:cxn ang="0">
                <a:pos x="477" y="490"/>
              </a:cxn>
              <a:cxn ang="0">
                <a:pos x="472" y="461"/>
              </a:cxn>
              <a:cxn ang="0">
                <a:pos x="466" y="434"/>
              </a:cxn>
              <a:cxn ang="0">
                <a:pos x="458" y="403"/>
              </a:cxn>
              <a:cxn ang="0">
                <a:pos x="450" y="379"/>
              </a:cxn>
              <a:cxn ang="0">
                <a:pos x="438" y="349"/>
              </a:cxn>
              <a:cxn ang="0">
                <a:pos x="426" y="323"/>
              </a:cxn>
              <a:cxn ang="0">
                <a:pos x="411" y="295"/>
              </a:cxn>
              <a:cxn ang="0">
                <a:pos x="397" y="270"/>
              </a:cxn>
              <a:cxn ang="0">
                <a:pos x="382" y="247"/>
              </a:cxn>
              <a:cxn ang="0">
                <a:pos x="365" y="223"/>
              </a:cxn>
              <a:cxn ang="0">
                <a:pos x="346" y="201"/>
              </a:cxn>
              <a:cxn ang="0">
                <a:pos x="327" y="179"/>
              </a:cxn>
              <a:cxn ang="0">
                <a:pos x="310" y="161"/>
              </a:cxn>
              <a:cxn ang="0">
                <a:pos x="288" y="141"/>
              </a:cxn>
              <a:cxn ang="0">
                <a:pos x="268" y="123"/>
              </a:cxn>
              <a:cxn ang="0">
                <a:pos x="246" y="105"/>
              </a:cxn>
              <a:cxn ang="0">
                <a:pos x="223" y="89"/>
              </a:cxn>
              <a:cxn ang="0">
                <a:pos x="201" y="73"/>
              </a:cxn>
              <a:cxn ang="0">
                <a:pos x="182" y="62"/>
              </a:cxn>
              <a:cxn ang="0">
                <a:pos x="169" y="54"/>
              </a:cxn>
              <a:cxn ang="0">
                <a:pos x="158" y="48"/>
              </a:cxn>
              <a:cxn ang="0">
                <a:pos x="143" y="41"/>
              </a:cxn>
              <a:cxn ang="0">
                <a:pos x="129" y="33"/>
              </a:cxn>
              <a:cxn ang="0">
                <a:pos x="114" y="26"/>
              </a:cxn>
              <a:cxn ang="0">
                <a:pos x="97" y="19"/>
              </a:cxn>
              <a:cxn ang="0">
                <a:pos x="85" y="14"/>
              </a:cxn>
              <a:cxn ang="0">
                <a:pos x="70" y="9"/>
              </a:cxn>
              <a:cxn ang="0">
                <a:pos x="55" y="4"/>
              </a:cxn>
            </a:cxnLst>
            <a:rect l="0" t="0" r="r" b="b"/>
            <a:pathLst>
              <a:path w="521" h="700">
                <a:moveTo>
                  <a:pt x="49" y="1"/>
                </a:moveTo>
                <a:lnTo>
                  <a:pt x="38" y="0"/>
                </a:lnTo>
                <a:lnTo>
                  <a:pt x="0" y="92"/>
                </a:lnTo>
                <a:lnTo>
                  <a:pt x="10" y="96"/>
                </a:lnTo>
                <a:lnTo>
                  <a:pt x="17" y="98"/>
                </a:lnTo>
                <a:lnTo>
                  <a:pt x="27" y="102"/>
                </a:lnTo>
                <a:lnTo>
                  <a:pt x="38" y="105"/>
                </a:lnTo>
                <a:lnTo>
                  <a:pt x="48" y="110"/>
                </a:lnTo>
                <a:lnTo>
                  <a:pt x="57" y="112"/>
                </a:lnTo>
                <a:lnTo>
                  <a:pt x="65" y="115"/>
                </a:lnTo>
                <a:lnTo>
                  <a:pt x="75" y="121"/>
                </a:lnTo>
                <a:lnTo>
                  <a:pt x="83" y="125"/>
                </a:lnTo>
                <a:lnTo>
                  <a:pt x="92" y="129"/>
                </a:lnTo>
                <a:lnTo>
                  <a:pt x="102" y="133"/>
                </a:lnTo>
                <a:lnTo>
                  <a:pt x="111" y="139"/>
                </a:lnTo>
                <a:lnTo>
                  <a:pt x="119" y="144"/>
                </a:lnTo>
                <a:lnTo>
                  <a:pt x="127" y="148"/>
                </a:lnTo>
                <a:lnTo>
                  <a:pt x="133" y="152"/>
                </a:lnTo>
                <a:lnTo>
                  <a:pt x="141" y="158"/>
                </a:lnTo>
                <a:lnTo>
                  <a:pt x="149" y="163"/>
                </a:lnTo>
                <a:lnTo>
                  <a:pt x="158" y="168"/>
                </a:lnTo>
                <a:lnTo>
                  <a:pt x="167" y="173"/>
                </a:lnTo>
                <a:lnTo>
                  <a:pt x="171" y="178"/>
                </a:lnTo>
                <a:lnTo>
                  <a:pt x="179" y="181"/>
                </a:lnTo>
                <a:lnTo>
                  <a:pt x="186" y="189"/>
                </a:lnTo>
                <a:lnTo>
                  <a:pt x="194" y="197"/>
                </a:lnTo>
                <a:lnTo>
                  <a:pt x="207" y="204"/>
                </a:lnTo>
                <a:lnTo>
                  <a:pt x="215" y="214"/>
                </a:lnTo>
                <a:lnTo>
                  <a:pt x="225" y="221"/>
                </a:lnTo>
                <a:lnTo>
                  <a:pt x="237" y="231"/>
                </a:lnTo>
                <a:lnTo>
                  <a:pt x="246" y="242"/>
                </a:lnTo>
                <a:lnTo>
                  <a:pt x="252" y="250"/>
                </a:lnTo>
                <a:lnTo>
                  <a:pt x="261" y="261"/>
                </a:lnTo>
                <a:lnTo>
                  <a:pt x="269" y="270"/>
                </a:lnTo>
                <a:lnTo>
                  <a:pt x="279" y="281"/>
                </a:lnTo>
                <a:lnTo>
                  <a:pt x="286" y="293"/>
                </a:lnTo>
                <a:lnTo>
                  <a:pt x="296" y="305"/>
                </a:lnTo>
                <a:lnTo>
                  <a:pt x="304" y="316"/>
                </a:lnTo>
                <a:lnTo>
                  <a:pt x="312" y="331"/>
                </a:lnTo>
                <a:lnTo>
                  <a:pt x="319" y="343"/>
                </a:lnTo>
                <a:lnTo>
                  <a:pt x="324" y="356"/>
                </a:lnTo>
                <a:lnTo>
                  <a:pt x="330" y="366"/>
                </a:lnTo>
                <a:lnTo>
                  <a:pt x="336" y="379"/>
                </a:lnTo>
                <a:lnTo>
                  <a:pt x="341" y="390"/>
                </a:lnTo>
                <a:lnTo>
                  <a:pt x="346" y="403"/>
                </a:lnTo>
                <a:lnTo>
                  <a:pt x="351" y="415"/>
                </a:lnTo>
                <a:lnTo>
                  <a:pt x="355" y="430"/>
                </a:lnTo>
                <a:lnTo>
                  <a:pt x="360" y="440"/>
                </a:lnTo>
                <a:lnTo>
                  <a:pt x="363" y="455"/>
                </a:lnTo>
                <a:lnTo>
                  <a:pt x="366" y="468"/>
                </a:lnTo>
                <a:lnTo>
                  <a:pt x="370" y="481"/>
                </a:lnTo>
                <a:lnTo>
                  <a:pt x="373" y="497"/>
                </a:lnTo>
                <a:lnTo>
                  <a:pt x="375" y="512"/>
                </a:lnTo>
                <a:lnTo>
                  <a:pt x="377" y="525"/>
                </a:lnTo>
                <a:lnTo>
                  <a:pt x="378" y="540"/>
                </a:lnTo>
                <a:lnTo>
                  <a:pt x="378" y="556"/>
                </a:lnTo>
                <a:lnTo>
                  <a:pt x="378" y="569"/>
                </a:lnTo>
                <a:lnTo>
                  <a:pt x="378" y="585"/>
                </a:lnTo>
                <a:lnTo>
                  <a:pt x="341" y="585"/>
                </a:lnTo>
                <a:lnTo>
                  <a:pt x="427" y="699"/>
                </a:lnTo>
                <a:lnTo>
                  <a:pt x="520" y="585"/>
                </a:lnTo>
                <a:lnTo>
                  <a:pt x="484" y="585"/>
                </a:lnTo>
                <a:lnTo>
                  <a:pt x="484" y="567"/>
                </a:lnTo>
                <a:lnTo>
                  <a:pt x="484" y="550"/>
                </a:lnTo>
                <a:lnTo>
                  <a:pt x="482" y="534"/>
                </a:lnTo>
                <a:lnTo>
                  <a:pt x="480" y="517"/>
                </a:lnTo>
                <a:lnTo>
                  <a:pt x="480" y="504"/>
                </a:lnTo>
                <a:lnTo>
                  <a:pt x="477" y="490"/>
                </a:lnTo>
                <a:lnTo>
                  <a:pt x="475" y="475"/>
                </a:lnTo>
                <a:lnTo>
                  <a:pt x="472" y="461"/>
                </a:lnTo>
                <a:lnTo>
                  <a:pt x="471" y="449"/>
                </a:lnTo>
                <a:lnTo>
                  <a:pt x="466" y="434"/>
                </a:lnTo>
                <a:lnTo>
                  <a:pt x="462" y="416"/>
                </a:lnTo>
                <a:lnTo>
                  <a:pt x="458" y="403"/>
                </a:lnTo>
                <a:lnTo>
                  <a:pt x="453" y="390"/>
                </a:lnTo>
                <a:lnTo>
                  <a:pt x="450" y="379"/>
                </a:lnTo>
                <a:lnTo>
                  <a:pt x="443" y="362"/>
                </a:lnTo>
                <a:lnTo>
                  <a:pt x="438" y="349"/>
                </a:lnTo>
                <a:lnTo>
                  <a:pt x="431" y="336"/>
                </a:lnTo>
                <a:lnTo>
                  <a:pt x="426" y="323"/>
                </a:lnTo>
                <a:lnTo>
                  <a:pt x="418" y="308"/>
                </a:lnTo>
                <a:lnTo>
                  <a:pt x="411" y="295"/>
                </a:lnTo>
                <a:lnTo>
                  <a:pt x="405" y="281"/>
                </a:lnTo>
                <a:lnTo>
                  <a:pt x="397" y="270"/>
                </a:lnTo>
                <a:lnTo>
                  <a:pt x="390" y="260"/>
                </a:lnTo>
                <a:lnTo>
                  <a:pt x="382" y="247"/>
                </a:lnTo>
                <a:lnTo>
                  <a:pt x="375" y="236"/>
                </a:lnTo>
                <a:lnTo>
                  <a:pt x="365" y="223"/>
                </a:lnTo>
                <a:lnTo>
                  <a:pt x="356" y="211"/>
                </a:lnTo>
                <a:lnTo>
                  <a:pt x="346" y="201"/>
                </a:lnTo>
                <a:lnTo>
                  <a:pt x="338" y="189"/>
                </a:lnTo>
                <a:lnTo>
                  <a:pt x="327" y="179"/>
                </a:lnTo>
                <a:lnTo>
                  <a:pt x="319" y="168"/>
                </a:lnTo>
                <a:lnTo>
                  <a:pt x="310" y="161"/>
                </a:lnTo>
                <a:lnTo>
                  <a:pt x="300" y="149"/>
                </a:lnTo>
                <a:lnTo>
                  <a:pt x="288" y="141"/>
                </a:lnTo>
                <a:lnTo>
                  <a:pt x="279" y="131"/>
                </a:lnTo>
                <a:lnTo>
                  <a:pt x="268" y="123"/>
                </a:lnTo>
                <a:lnTo>
                  <a:pt x="257" y="114"/>
                </a:lnTo>
                <a:lnTo>
                  <a:pt x="246" y="105"/>
                </a:lnTo>
                <a:lnTo>
                  <a:pt x="233" y="96"/>
                </a:lnTo>
                <a:lnTo>
                  <a:pt x="223" y="89"/>
                </a:lnTo>
                <a:lnTo>
                  <a:pt x="210" y="79"/>
                </a:lnTo>
                <a:lnTo>
                  <a:pt x="201" y="73"/>
                </a:lnTo>
                <a:lnTo>
                  <a:pt x="189" y="65"/>
                </a:lnTo>
                <a:lnTo>
                  <a:pt x="182" y="62"/>
                </a:lnTo>
                <a:lnTo>
                  <a:pt x="176" y="57"/>
                </a:lnTo>
                <a:lnTo>
                  <a:pt x="169" y="54"/>
                </a:lnTo>
                <a:lnTo>
                  <a:pt x="165" y="51"/>
                </a:lnTo>
                <a:lnTo>
                  <a:pt x="158" y="48"/>
                </a:lnTo>
                <a:lnTo>
                  <a:pt x="150" y="44"/>
                </a:lnTo>
                <a:lnTo>
                  <a:pt x="143" y="41"/>
                </a:lnTo>
                <a:lnTo>
                  <a:pt x="135" y="36"/>
                </a:lnTo>
                <a:lnTo>
                  <a:pt x="129" y="33"/>
                </a:lnTo>
                <a:lnTo>
                  <a:pt x="123" y="30"/>
                </a:lnTo>
                <a:lnTo>
                  <a:pt x="114" y="26"/>
                </a:lnTo>
                <a:lnTo>
                  <a:pt x="107" y="23"/>
                </a:lnTo>
                <a:lnTo>
                  <a:pt x="97" y="19"/>
                </a:lnTo>
                <a:lnTo>
                  <a:pt x="92" y="17"/>
                </a:lnTo>
                <a:lnTo>
                  <a:pt x="85" y="14"/>
                </a:lnTo>
                <a:lnTo>
                  <a:pt x="77" y="11"/>
                </a:lnTo>
                <a:lnTo>
                  <a:pt x="70" y="9"/>
                </a:lnTo>
                <a:lnTo>
                  <a:pt x="61" y="6"/>
                </a:lnTo>
                <a:lnTo>
                  <a:pt x="55" y="4"/>
                </a:lnTo>
              </a:path>
            </a:pathLst>
          </a:custGeom>
          <a:solidFill>
            <a:srgbClr val="00B050"/>
          </a:solidFill>
          <a:ln w="12700" cap="rnd" cmpd="sng">
            <a:solidFill>
              <a:srgbClr val="00B050"/>
            </a:solidFill>
            <a:prstDash val="solid"/>
            <a:round/>
            <a:headEnd type="none" w="sm" len="sm"/>
            <a:tailEnd type="none" w="sm" len="sm"/>
          </a:ln>
          <a:effectLst/>
        </p:spPr>
        <p:txBody>
          <a:bodyPr/>
          <a:lstStyle/>
          <a:p>
            <a:endParaRPr lang="en-US"/>
          </a:p>
        </p:txBody>
      </p:sp>
      <p:sp>
        <p:nvSpPr>
          <p:cNvPr id="32" name="Freeform 1029"/>
          <p:cNvSpPr>
            <a:spLocks/>
          </p:cNvSpPr>
          <p:nvPr/>
        </p:nvSpPr>
        <p:spPr bwMode="auto">
          <a:xfrm>
            <a:off x="3968750" y="3762375"/>
            <a:ext cx="1587500" cy="1149350"/>
          </a:xfrm>
          <a:custGeom>
            <a:avLst/>
            <a:gdLst/>
            <a:ahLst/>
            <a:cxnLst>
              <a:cxn ang="0">
                <a:pos x="640" y="0"/>
              </a:cxn>
              <a:cxn ang="0">
                <a:pos x="634" y="16"/>
              </a:cxn>
              <a:cxn ang="0">
                <a:pos x="626" y="35"/>
              </a:cxn>
              <a:cxn ang="0">
                <a:pos x="618" y="51"/>
              </a:cxn>
              <a:cxn ang="0">
                <a:pos x="610" y="69"/>
              </a:cxn>
              <a:cxn ang="0">
                <a:pos x="601" y="86"/>
              </a:cxn>
              <a:cxn ang="0">
                <a:pos x="590" y="103"/>
              </a:cxn>
              <a:cxn ang="0">
                <a:pos x="581" y="116"/>
              </a:cxn>
              <a:cxn ang="0">
                <a:pos x="569" y="131"/>
              </a:cxn>
              <a:cxn ang="0">
                <a:pos x="557" y="147"/>
              </a:cxn>
              <a:cxn ang="0">
                <a:pos x="549" y="159"/>
              </a:cxn>
              <a:cxn ang="0">
                <a:pos x="534" y="173"/>
              </a:cxn>
              <a:cxn ang="0">
                <a:pos x="516" y="194"/>
              </a:cxn>
              <a:cxn ang="0">
                <a:pos x="496" y="212"/>
              </a:cxn>
              <a:cxn ang="0">
                <a:pos x="476" y="230"/>
              </a:cxn>
              <a:cxn ang="0">
                <a:pos x="455" y="244"/>
              </a:cxn>
              <a:cxn ang="0">
                <a:pos x="431" y="262"/>
              </a:cxn>
              <a:cxn ang="0">
                <a:pos x="404" y="276"/>
              </a:cxn>
              <a:cxn ang="0">
                <a:pos x="378" y="290"/>
              </a:cxn>
              <a:cxn ang="0">
                <a:pos x="353" y="302"/>
              </a:cxn>
              <a:cxn ang="0">
                <a:pos x="326" y="312"/>
              </a:cxn>
              <a:cxn ang="0">
                <a:pos x="301" y="320"/>
              </a:cxn>
              <a:cxn ang="0">
                <a:pos x="274" y="330"/>
              </a:cxn>
              <a:cxn ang="0">
                <a:pos x="245" y="336"/>
              </a:cxn>
              <a:cxn ang="0">
                <a:pos x="215" y="341"/>
              </a:cxn>
              <a:cxn ang="0">
                <a:pos x="184" y="344"/>
              </a:cxn>
              <a:cxn ang="0">
                <a:pos x="151" y="347"/>
              </a:cxn>
              <a:cxn ang="0">
                <a:pos x="119" y="347"/>
              </a:cxn>
              <a:cxn ang="0">
                <a:pos x="0" y="393"/>
              </a:cxn>
              <a:cxn ang="0">
                <a:pos x="119" y="446"/>
              </a:cxn>
              <a:cxn ang="0">
                <a:pos x="157" y="446"/>
              </a:cxn>
              <a:cxn ang="0">
                <a:pos x="190" y="443"/>
              </a:cxn>
              <a:cxn ang="0">
                <a:pos x="221" y="440"/>
              </a:cxn>
              <a:cxn ang="0">
                <a:pos x="252" y="436"/>
              </a:cxn>
              <a:cxn ang="0">
                <a:pos x="281" y="430"/>
              </a:cxn>
              <a:cxn ang="0">
                <a:pos x="313" y="422"/>
              </a:cxn>
              <a:cxn ang="0">
                <a:pos x="340" y="413"/>
              </a:cxn>
              <a:cxn ang="0">
                <a:pos x="371" y="403"/>
              </a:cxn>
              <a:cxn ang="0">
                <a:pos x="399" y="391"/>
              </a:cxn>
              <a:cxn ang="0">
                <a:pos x="429" y="378"/>
              </a:cxn>
              <a:cxn ang="0">
                <a:pos x="455" y="365"/>
              </a:cxn>
              <a:cxn ang="0">
                <a:pos x="479" y="350"/>
              </a:cxn>
              <a:cxn ang="0">
                <a:pos x="506" y="336"/>
              </a:cxn>
              <a:cxn ang="0">
                <a:pos x="530" y="318"/>
              </a:cxn>
              <a:cxn ang="0">
                <a:pos x="552" y="300"/>
              </a:cxn>
              <a:cxn ang="0">
                <a:pos x="571" y="283"/>
              </a:cxn>
              <a:cxn ang="0">
                <a:pos x="593" y="262"/>
              </a:cxn>
              <a:cxn ang="0">
                <a:pos x="612" y="243"/>
              </a:cxn>
              <a:cxn ang="0">
                <a:pos x="631" y="222"/>
              </a:cxn>
              <a:cxn ang="0">
                <a:pos x="648" y="200"/>
              </a:cxn>
              <a:cxn ang="0">
                <a:pos x="665" y="180"/>
              </a:cxn>
              <a:cxn ang="0">
                <a:pos x="676" y="162"/>
              </a:cxn>
              <a:cxn ang="0">
                <a:pos x="685" y="152"/>
              </a:cxn>
              <a:cxn ang="0">
                <a:pos x="692" y="138"/>
              </a:cxn>
              <a:cxn ang="0">
                <a:pos x="699" y="123"/>
              </a:cxn>
              <a:cxn ang="0">
                <a:pos x="707" y="113"/>
              </a:cxn>
              <a:cxn ang="0">
                <a:pos x="714" y="99"/>
              </a:cxn>
              <a:cxn ang="0">
                <a:pos x="723" y="84"/>
              </a:cxn>
              <a:cxn ang="0">
                <a:pos x="728" y="70"/>
              </a:cxn>
              <a:cxn ang="0">
                <a:pos x="734" y="56"/>
              </a:cxn>
              <a:cxn ang="0">
                <a:pos x="738" y="43"/>
              </a:cxn>
            </a:cxnLst>
            <a:rect l="0" t="0" r="r" b="b"/>
            <a:pathLst>
              <a:path w="743" h="481">
                <a:moveTo>
                  <a:pt x="742" y="36"/>
                </a:moveTo>
                <a:lnTo>
                  <a:pt x="640" y="0"/>
                </a:lnTo>
                <a:lnTo>
                  <a:pt x="637" y="7"/>
                </a:lnTo>
                <a:lnTo>
                  <a:pt x="634" y="16"/>
                </a:lnTo>
                <a:lnTo>
                  <a:pt x="631" y="26"/>
                </a:lnTo>
                <a:lnTo>
                  <a:pt x="626" y="35"/>
                </a:lnTo>
                <a:lnTo>
                  <a:pt x="623" y="44"/>
                </a:lnTo>
                <a:lnTo>
                  <a:pt x="618" y="51"/>
                </a:lnTo>
                <a:lnTo>
                  <a:pt x="613" y="62"/>
                </a:lnTo>
                <a:lnTo>
                  <a:pt x="610" y="69"/>
                </a:lnTo>
                <a:lnTo>
                  <a:pt x="605" y="78"/>
                </a:lnTo>
                <a:lnTo>
                  <a:pt x="601" y="86"/>
                </a:lnTo>
                <a:lnTo>
                  <a:pt x="595" y="96"/>
                </a:lnTo>
                <a:lnTo>
                  <a:pt x="590" y="103"/>
                </a:lnTo>
                <a:lnTo>
                  <a:pt x="586" y="110"/>
                </a:lnTo>
                <a:lnTo>
                  <a:pt x="581" y="116"/>
                </a:lnTo>
                <a:lnTo>
                  <a:pt x="576" y="123"/>
                </a:lnTo>
                <a:lnTo>
                  <a:pt x="569" y="131"/>
                </a:lnTo>
                <a:lnTo>
                  <a:pt x="564" y="138"/>
                </a:lnTo>
                <a:lnTo>
                  <a:pt x="557" y="147"/>
                </a:lnTo>
                <a:lnTo>
                  <a:pt x="554" y="152"/>
                </a:lnTo>
                <a:lnTo>
                  <a:pt x="549" y="159"/>
                </a:lnTo>
                <a:lnTo>
                  <a:pt x="542" y="166"/>
                </a:lnTo>
                <a:lnTo>
                  <a:pt x="534" y="173"/>
                </a:lnTo>
                <a:lnTo>
                  <a:pt x="526" y="186"/>
                </a:lnTo>
                <a:lnTo>
                  <a:pt x="516" y="194"/>
                </a:lnTo>
                <a:lnTo>
                  <a:pt x="507" y="203"/>
                </a:lnTo>
                <a:lnTo>
                  <a:pt x="496" y="212"/>
                </a:lnTo>
                <a:lnTo>
                  <a:pt x="485" y="222"/>
                </a:lnTo>
                <a:lnTo>
                  <a:pt x="476" y="230"/>
                </a:lnTo>
                <a:lnTo>
                  <a:pt x="467" y="236"/>
                </a:lnTo>
                <a:lnTo>
                  <a:pt x="455" y="244"/>
                </a:lnTo>
                <a:lnTo>
                  <a:pt x="443" y="253"/>
                </a:lnTo>
                <a:lnTo>
                  <a:pt x="431" y="262"/>
                </a:lnTo>
                <a:lnTo>
                  <a:pt x="418" y="268"/>
                </a:lnTo>
                <a:lnTo>
                  <a:pt x="404" y="276"/>
                </a:lnTo>
                <a:lnTo>
                  <a:pt x="390" y="284"/>
                </a:lnTo>
                <a:lnTo>
                  <a:pt x="378" y="290"/>
                </a:lnTo>
                <a:lnTo>
                  <a:pt x="363" y="297"/>
                </a:lnTo>
                <a:lnTo>
                  <a:pt x="353" y="302"/>
                </a:lnTo>
                <a:lnTo>
                  <a:pt x="340" y="306"/>
                </a:lnTo>
                <a:lnTo>
                  <a:pt x="326" y="312"/>
                </a:lnTo>
                <a:lnTo>
                  <a:pt x="313" y="316"/>
                </a:lnTo>
                <a:lnTo>
                  <a:pt x="301" y="320"/>
                </a:lnTo>
                <a:lnTo>
                  <a:pt x="287" y="325"/>
                </a:lnTo>
                <a:lnTo>
                  <a:pt x="274" y="330"/>
                </a:lnTo>
                <a:lnTo>
                  <a:pt x="259" y="333"/>
                </a:lnTo>
                <a:lnTo>
                  <a:pt x="245" y="336"/>
                </a:lnTo>
                <a:lnTo>
                  <a:pt x="229" y="338"/>
                </a:lnTo>
                <a:lnTo>
                  <a:pt x="215" y="341"/>
                </a:lnTo>
                <a:lnTo>
                  <a:pt x="198" y="344"/>
                </a:lnTo>
                <a:lnTo>
                  <a:pt x="184" y="344"/>
                </a:lnTo>
                <a:lnTo>
                  <a:pt x="168" y="347"/>
                </a:lnTo>
                <a:lnTo>
                  <a:pt x="151" y="347"/>
                </a:lnTo>
                <a:lnTo>
                  <a:pt x="137" y="347"/>
                </a:lnTo>
                <a:lnTo>
                  <a:pt x="119" y="347"/>
                </a:lnTo>
                <a:lnTo>
                  <a:pt x="119" y="312"/>
                </a:lnTo>
                <a:lnTo>
                  <a:pt x="0" y="393"/>
                </a:lnTo>
                <a:lnTo>
                  <a:pt x="119" y="480"/>
                </a:lnTo>
                <a:lnTo>
                  <a:pt x="119" y="446"/>
                </a:lnTo>
                <a:lnTo>
                  <a:pt x="138" y="446"/>
                </a:lnTo>
                <a:lnTo>
                  <a:pt x="157" y="446"/>
                </a:lnTo>
                <a:lnTo>
                  <a:pt x="175" y="444"/>
                </a:lnTo>
                <a:lnTo>
                  <a:pt x="190" y="443"/>
                </a:lnTo>
                <a:lnTo>
                  <a:pt x="206" y="443"/>
                </a:lnTo>
                <a:lnTo>
                  <a:pt x="221" y="440"/>
                </a:lnTo>
                <a:lnTo>
                  <a:pt x="237" y="439"/>
                </a:lnTo>
                <a:lnTo>
                  <a:pt x="252" y="436"/>
                </a:lnTo>
                <a:lnTo>
                  <a:pt x="265" y="433"/>
                </a:lnTo>
                <a:lnTo>
                  <a:pt x="281" y="430"/>
                </a:lnTo>
                <a:lnTo>
                  <a:pt x="300" y="425"/>
                </a:lnTo>
                <a:lnTo>
                  <a:pt x="313" y="422"/>
                </a:lnTo>
                <a:lnTo>
                  <a:pt x="327" y="418"/>
                </a:lnTo>
                <a:lnTo>
                  <a:pt x="340" y="413"/>
                </a:lnTo>
                <a:lnTo>
                  <a:pt x="357" y="407"/>
                </a:lnTo>
                <a:lnTo>
                  <a:pt x="371" y="403"/>
                </a:lnTo>
                <a:lnTo>
                  <a:pt x="385" y="397"/>
                </a:lnTo>
                <a:lnTo>
                  <a:pt x="399" y="391"/>
                </a:lnTo>
                <a:lnTo>
                  <a:pt x="415" y="386"/>
                </a:lnTo>
                <a:lnTo>
                  <a:pt x="429" y="378"/>
                </a:lnTo>
                <a:lnTo>
                  <a:pt x="441" y="372"/>
                </a:lnTo>
                <a:lnTo>
                  <a:pt x="455" y="365"/>
                </a:lnTo>
                <a:lnTo>
                  <a:pt x="467" y="359"/>
                </a:lnTo>
                <a:lnTo>
                  <a:pt x="479" y="350"/>
                </a:lnTo>
                <a:lnTo>
                  <a:pt x="492" y="343"/>
                </a:lnTo>
                <a:lnTo>
                  <a:pt x="506" y="336"/>
                </a:lnTo>
                <a:lnTo>
                  <a:pt x="518" y="326"/>
                </a:lnTo>
                <a:lnTo>
                  <a:pt x="530" y="318"/>
                </a:lnTo>
                <a:lnTo>
                  <a:pt x="542" y="307"/>
                </a:lnTo>
                <a:lnTo>
                  <a:pt x="552" y="300"/>
                </a:lnTo>
                <a:lnTo>
                  <a:pt x="564" y="291"/>
                </a:lnTo>
                <a:lnTo>
                  <a:pt x="571" y="283"/>
                </a:lnTo>
                <a:lnTo>
                  <a:pt x="584" y="273"/>
                </a:lnTo>
                <a:lnTo>
                  <a:pt x="593" y="262"/>
                </a:lnTo>
                <a:lnTo>
                  <a:pt x="603" y="253"/>
                </a:lnTo>
                <a:lnTo>
                  <a:pt x="612" y="243"/>
                </a:lnTo>
                <a:lnTo>
                  <a:pt x="622" y="233"/>
                </a:lnTo>
                <a:lnTo>
                  <a:pt x="631" y="222"/>
                </a:lnTo>
                <a:lnTo>
                  <a:pt x="640" y="210"/>
                </a:lnTo>
                <a:lnTo>
                  <a:pt x="648" y="200"/>
                </a:lnTo>
                <a:lnTo>
                  <a:pt x="658" y="188"/>
                </a:lnTo>
                <a:lnTo>
                  <a:pt x="665" y="180"/>
                </a:lnTo>
                <a:lnTo>
                  <a:pt x="673" y="169"/>
                </a:lnTo>
                <a:lnTo>
                  <a:pt x="676" y="162"/>
                </a:lnTo>
                <a:lnTo>
                  <a:pt x="682" y="156"/>
                </a:lnTo>
                <a:lnTo>
                  <a:pt x="685" y="152"/>
                </a:lnTo>
                <a:lnTo>
                  <a:pt x="689" y="144"/>
                </a:lnTo>
                <a:lnTo>
                  <a:pt x="692" y="138"/>
                </a:lnTo>
                <a:lnTo>
                  <a:pt x="695" y="133"/>
                </a:lnTo>
                <a:lnTo>
                  <a:pt x="699" y="123"/>
                </a:lnTo>
                <a:lnTo>
                  <a:pt x="704" y="119"/>
                </a:lnTo>
                <a:lnTo>
                  <a:pt x="707" y="113"/>
                </a:lnTo>
                <a:lnTo>
                  <a:pt x="711" y="106"/>
                </a:lnTo>
                <a:lnTo>
                  <a:pt x="714" y="99"/>
                </a:lnTo>
                <a:lnTo>
                  <a:pt x="716" y="91"/>
                </a:lnTo>
                <a:lnTo>
                  <a:pt x="723" y="84"/>
                </a:lnTo>
                <a:lnTo>
                  <a:pt x="724" y="76"/>
                </a:lnTo>
                <a:lnTo>
                  <a:pt x="728" y="70"/>
                </a:lnTo>
                <a:lnTo>
                  <a:pt x="731" y="63"/>
                </a:lnTo>
                <a:lnTo>
                  <a:pt x="734" y="56"/>
                </a:lnTo>
                <a:lnTo>
                  <a:pt x="735" y="49"/>
                </a:lnTo>
                <a:lnTo>
                  <a:pt x="738" y="43"/>
                </a:lnTo>
              </a:path>
            </a:pathLst>
          </a:custGeom>
          <a:solidFill>
            <a:srgbClr val="00B050"/>
          </a:solidFill>
          <a:ln w="12700" cap="rnd" cmpd="sng">
            <a:noFill/>
            <a:prstDash val="solid"/>
            <a:round/>
            <a:headEnd type="none" w="sm" len="sm"/>
            <a:tailEnd type="none" w="sm" len="sm"/>
          </a:ln>
          <a:effectLst/>
        </p:spPr>
        <p:txBody>
          <a:bodyPr/>
          <a:lstStyle/>
          <a:p>
            <a:endParaRPr lang="en-US"/>
          </a:p>
        </p:txBody>
      </p:sp>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17531"/>
                                        </p:tgtEl>
                                        <p:attrNameLst>
                                          <p:attrName>style.visibility</p:attrName>
                                        </p:attrNameLst>
                                      </p:cBhvr>
                                      <p:to>
                                        <p:strVal val="visible"/>
                                      </p:to>
                                    </p:set>
                                    <p:animEffect transition="in" filter="wipe(left)">
                                      <p:cBhvr>
                                        <p:cTn id="7" dur="500"/>
                                        <p:tgtEl>
                                          <p:spTgt spid="61753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17538"/>
                                        </p:tgtEl>
                                        <p:attrNameLst>
                                          <p:attrName>style.visibility</p:attrName>
                                        </p:attrNameLst>
                                      </p:cBhvr>
                                      <p:to>
                                        <p:strVal val="visible"/>
                                      </p:to>
                                    </p:set>
                                    <p:animEffect transition="in" filter="wipe(left)">
                                      <p:cBhvr>
                                        <p:cTn id="12" dur="500"/>
                                        <p:tgtEl>
                                          <p:spTgt spid="617538"/>
                                        </p:tgtEl>
                                      </p:cBhvr>
                                    </p:animEffect>
                                  </p:childTnLst>
                                  <p:subTnLst>
                                    <p:animClr clrSpc="rgb" dir="cw">
                                      <p:cBhvr override="childStyle">
                                        <p:cTn dur="1" fill="hold" display="0" masterRel="nextClick" afterEffect="1"/>
                                        <p:tgtEl>
                                          <p:spTgt spid="617538"/>
                                        </p:tgtEl>
                                        <p:attrNameLst>
                                          <p:attrName>ppt_c</p:attrName>
                                        </p:attrNameLst>
                                      </p:cBhvr>
                                      <p:to>
                                        <a:schemeClr val="folHlink"/>
                                      </p:to>
                                    </p:animClr>
                                  </p:sub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17539"/>
                                        </p:tgtEl>
                                        <p:attrNameLst>
                                          <p:attrName>style.visibility</p:attrName>
                                        </p:attrNameLst>
                                      </p:cBhvr>
                                      <p:to>
                                        <p:strVal val="visible"/>
                                      </p:to>
                                    </p:set>
                                    <p:animEffect transition="in" filter="wipe(left)">
                                      <p:cBhvr>
                                        <p:cTn id="17" dur="500"/>
                                        <p:tgtEl>
                                          <p:spTgt spid="617539"/>
                                        </p:tgtEl>
                                      </p:cBhvr>
                                    </p:animEffect>
                                  </p:childTnLst>
                                  <p:subTnLst>
                                    <p:animClr clrSpc="rgb" dir="cw">
                                      <p:cBhvr override="childStyle">
                                        <p:cTn dur="1" fill="hold" display="0" masterRel="nextClick" afterEffect="1"/>
                                        <p:tgtEl>
                                          <p:spTgt spid="617539"/>
                                        </p:tgtEl>
                                        <p:attrNameLst>
                                          <p:attrName>ppt_c</p:attrName>
                                        </p:attrNameLst>
                                      </p:cBhvr>
                                      <p:to>
                                        <a:schemeClr val="folHlink"/>
                                      </p:to>
                                    </p:animClr>
                                  </p:sub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17525"/>
                                        </p:tgtEl>
                                        <p:attrNameLst>
                                          <p:attrName>style.visibility</p:attrName>
                                        </p:attrNameLst>
                                      </p:cBhvr>
                                      <p:to>
                                        <p:strVal val="visible"/>
                                      </p:to>
                                    </p:set>
                                    <p:animEffect transition="in" filter="wipe(left)">
                                      <p:cBhvr>
                                        <p:cTn id="22" dur="500"/>
                                        <p:tgtEl>
                                          <p:spTgt spid="617525"/>
                                        </p:tgtEl>
                                      </p:cBhvr>
                                    </p:animEffect>
                                  </p:childTnLst>
                                  <p:subTnLst>
                                    <p:animClr clrSpc="rgb" dir="cw">
                                      <p:cBhvr override="childStyle">
                                        <p:cTn dur="1" fill="hold" display="0" masterRel="nextClick" afterEffect="1"/>
                                        <p:tgtEl>
                                          <p:spTgt spid="617525"/>
                                        </p:tgtEl>
                                        <p:attrNameLst>
                                          <p:attrName>ppt_c</p:attrName>
                                        </p:attrNameLst>
                                      </p:cBhvr>
                                      <p:to>
                                        <a:schemeClr val="folHlink"/>
                                      </p:to>
                                    </p:animClr>
                                  </p:sub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617543"/>
                                        </p:tgtEl>
                                        <p:attrNameLst>
                                          <p:attrName>style.visibility</p:attrName>
                                        </p:attrNameLst>
                                      </p:cBhvr>
                                      <p:to>
                                        <p:strVal val="visible"/>
                                      </p:to>
                                    </p:set>
                                    <p:animEffect transition="in" filter="wipe(left)">
                                      <p:cBhvr>
                                        <p:cTn id="27" dur="500"/>
                                        <p:tgtEl>
                                          <p:spTgt spid="617543"/>
                                        </p:tgtEl>
                                      </p:cBhvr>
                                    </p:animEffect>
                                  </p:childTnLst>
                                  <p:subTnLst>
                                    <p:animClr clrSpc="rgb" dir="cw">
                                      <p:cBhvr override="childStyle">
                                        <p:cTn dur="1" fill="hold" display="0" masterRel="nextClick" afterEffect="1"/>
                                        <p:tgtEl>
                                          <p:spTgt spid="617543"/>
                                        </p:tgtEl>
                                        <p:attrNameLst>
                                          <p:attrName>ppt_c</p:attrName>
                                        </p:attrNameLst>
                                      </p:cBhvr>
                                      <p:to>
                                        <a:schemeClr val="folHlink"/>
                                      </p:to>
                                    </p:animClr>
                                  </p:subTnLst>
                                </p:cTn>
                              </p:par>
                            </p:childTnLst>
                          </p:cTn>
                        </p:par>
                      </p:childTnLst>
                    </p:cTn>
                  </p:par>
                  <p:par>
                    <p:cTn id="28" fill="hold">
                      <p:stCondLst>
                        <p:cond delay="indefinite"/>
                      </p:stCondLst>
                      <p:childTnLst>
                        <p:par>
                          <p:cTn id="29" fill="hold">
                            <p:stCondLst>
                              <p:cond delay="0"/>
                            </p:stCondLst>
                            <p:childTnLst>
                              <p:par>
                                <p:cTn id="30" presetID="22" presetClass="entr" presetSubtype="2" fill="hold" nodeType="clickEffect">
                                  <p:stCondLst>
                                    <p:cond delay="0"/>
                                  </p:stCondLst>
                                  <p:childTnLst>
                                    <p:set>
                                      <p:cBhvr>
                                        <p:cTn id="31" dur="1" fill="hold">
                                          <p:stCondLst>
                                            <p:cond delay="0"/>
                                          </p:stCondLst>
                                        </p:cTn>
                                        <p:tgtEl>
                                          <p:spTgt spid="617513"/>
                                        </p:tgtEl>
                                        <p:attrNameLst>
                                          <p:attrName>style.visibility</p:attrName>
                                        </p:attrNameLst>
                                      </p:cBhvr>
                                      <p:to>
                                        <p:strVal val="visible"/>
                                      </p:to>
                                    </p:set>
                                    <p:animEffect transition="in" filter="wipe(right)">
                                      <p:cBhvr>
                                        <p:cTn id="32" dur="500"/>
                                        <p:tgtEl>
                                          <p:spTgt spid="617513"/>
                                        </p:tgtEl>
                                      </p:cBhvr>
                                    </p:animEffect>
                                  </p:childTnLst>
                                  <p:subTnLst>
                                    <p:animClr clrSpc="rgb" dir="cw">
                                      <p:cBhvr override="childStyle">
                                        <p:cTn dur="1" fill="hold" display="0" masterRel="nextClick" afterEffect="1"/>
                                        <p:tgtEl>
                                          <p:spTgt spid="617513"/>
                                        </p:tgtEl>
                                        <p:attrNameLst>
                                          <p:attrName>ppt_c</p:attrName>
                                        </p:attrNameLst>
                                      </p:cBhvr>
                                      <p:to>
                                        <a:schemeClr val="folHlink"/>
                                      </p:to>
                                    </p:animClr>
                                  </p:sub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499"/>
                                          </p:stCondLst>
                                        </p:cTn>
                                        <p:tgtEl>
                                          <p:spTgt spid="617528"/>
                                        </p:tgtEl>
                                        <p:attrNameLst>
                                          <p:attrName>style.visibility</p:attrName>
                                        </p:attrNameLst>
                                      </p:cBhvr>
                                      <p:to>
                                        <p:strVal val="visible"/>
                                      </p:to>
                                    </p:set>
                                  </p:childTnLst>
                                  <p:subTnLst>
                                    <p:animClr clrSpc="rgb" dir="cw">
                                      <p:cBhvr override="childStyle">
                                        <p:cTn dur="1" fill="hold" display="0" masterRel="nextClick" afterEffect="1"/>
                                        <p:tgtEl>
                                          <p:spTgt spid="617528"/>
                                        </p:tgtEl>
                                        <p:attrNameLst>
                                          <p:attrName>ppt_c</p:attrName>
                                        </p:attrNameLst>
                                      </p:cBhvr>
                                      <p:to>
                                        <a:schemeClr val="folHlink"/>
                                      </p:to>
                                    </p:animClr>
                                  </p:subTnLst>
                                </p:cTn>
                              </p:par>
                            </p:childTnLst>
                          </p:cTn>
                        </p:par>
                      </p:childTnLst>
                    </p:cTn>
                  </p:par>
                  <p:par>
                    <p:cTn id="37" fill="hold">
                      <p:stCondLst>
                        <p:cond delay="indefinite"/>
                      </p:stCondLst>
                      <p:childTnLst>
                        <p:par>
                          <p:cTn id="38" fill="hold">
                            <p:stCondLst>
                              <p:cond delay="0"/>
                            </p:stCondLst>
                            <p:childTnLst>
                              <p:par>
                                <p:cTn id="39" presetID="22" presetClass="entr" presetSubtype="2" fill="hold" nodeType="clickEffect">
                                  <p:stCondLst>
                                    <p:cond delay="0"/>
                                  </p:stCondLst>
                                  <p:childTnLst>
                                    <p:set>
                                      <p:cBhvr>
                                        <p:cTn id="40" dur="1" fill="hold">
                                          <p:stCondLst>
                                            <p:cond delay="0"/>
                                          </p:stCondLst>
                                        </p:cTn>
                                        <p:tgtEl>
                                          <p:spTgt spid="617521"/>
                                        </p:tgtEl>
                                        <p:attrNameLst>
                                          <p:attrName>style.visibility</p:attrName>
                                        </p:attrNameLst>
                                      </p:cBhvr>
                                      <p:to>
                                        <p:strVal val="visible"/>
                                      </p:to>
                                    </p:set>
                                    <p:animEffect transition="in" filter="wipe(right)">
                                      <p:cBhvr>
                                        <p:cTn id="41" dur="500"/>
                                        <p:tgtEl>
                                          <p:spTgt spid="617521"/>
                                        </p:tgtEl>
                                      </p:cBhvr>
                                    </p:animEffect>
                                  </p:childTnLst>
                                  <p:subTnLst>
                                    <p:animClr clrSpc="rgb" dir="cw">
                                      <p:cBhvr override="childStyle">
                                        <p:cTn dur="1" fill="hold" display="0" masterRel="nextClick" afterEffect="1"/>
                                        <p:tgtEl>
                                          <p:spTgt spid="617521"/>
                                        </p:tgtEl>
                                        <p:attrNameLst>
                                          <p:attrName>ppt_c</p:attrName>
                                        </p:attrNameLst>
                                      </p:cBhvr>
                                      <p:to>
                                        <a:schemeClr val="folHlink"/>
                                      </p:to>
                                    </p:animClr>
                                  </p:sub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617508"/>
                                        </p:tgtEl>
                                        <p:attrNameLst>
                                          <p:attrName>style.visibility</p:attrName>
                                        </p:attrNameLst>
                                      </p:cBhvr>
                                      <p:to>
                                        <p:strVal val="visible"/>
                                      </p:to>
                                    </p:set>
                                    <p:animEffect transition="in" filter="wipe(left)">
                                      <p:cBhvr>
                                        <p:cTn id="46" dur="500"/>
                                        <p:tgtEl>
                                          <p:spTgt spid="617508"/>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617507"/>
                                        </p:tgtEl>
                                        <p:attrNameLst>
                                          <p:attrName>style.visibility</p:attrName>
                                        </p:attrNameLst>
                                      </p:cBhvr>
                                      <p:to>
                                        <p:strVal val="visible"/>
                                      </p:to>
                                    </p:set>
                                    <p:animEffect transition="in" filter="wipe(left)">
                                      <p:cBhvr>
                                        <p:cTn id="51" dur="500"/>
                                        <p:tgtEl>
                                          <p:spTgt spid="617507"/>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2" fill="hold" grpId="0" nodeType="clickEffect">
                                  <p:stCondLst>
                                    <p:cond delay="0"/>
                                  </p:stCondLst>
                                  <p:childTnLst>
                                    <p:set>
                                      <p:cBhvr>
                                        <p:cTn id="55" dur="1" fill="hold">
                                          <p:stCondLst>
                                            <p:cond delay="0"/>
                                          </p:stCondLst>
                                        </p:cTn>
                                        <p:tgtEl>
                                          <p:spTgt spid="32"/>
                                        </p:tgtEl>
                                        <p:attrNameLst>
                                          <p:attrName>style.visibility</p:attrName>
                                        </p:attrNameLst>
                                      </p:cBhvr>
                                      <p:to>
                                        <p:strVal val="visible"/>
                                      </p:to>
                                    </p:set>
                                    <p:animEffect transition="in" filter="wipe(right)">
                                      <p:cBhvr>
                                        <p:cTn id="56" dur="500"/>
                                        <p:tgtEl>
                                          <p:spTgt spid="32"/>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nodeType="clickEffect">
                                  <p:stCondLst>
                                    <p:cond delay="0"/>
                                  </p:stCondLst>
                                  <p:childTnLst>
                                    <p:set>
                                      <p:cBhvr>
                                        <p:cTn id="60" dur="1" fill="hold">
                                          <p:stCondLst>
                                            <p:cond delay="0"/>
                                          </p:stCondLst>
                                        </p:cTn>
                                        <p:tgtEl>
                                          <p:spTgt spid="617518"/>
                                        </p:tgtEl>
                                        <p:attrNameLst>
                                          <p:attrName>style.visibility</p:attrName>
                                        </p:attrNameLst>
                                      </p:cBhvr>
                                      <p:to>
                                        <p:strVal val="visible"/>
                                      </p:to>
                                    </p:set>
                                    <p:animEffect transition="in" filter="wipe(left)">
                                      <p:cBhvr>
                                        <p:cTn id="61" dur="500"/>
                                        <p:tgtEl>
                                          <p:spTgt spid="6175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7508" grpId="0" animBg="1"/>
      <p:bldP spid="617528" grpId="0" animBg="1" autoUpdateAnimBg="0"/>
      <p:bldP spid="617507" grpId="0" animBg="1"/>
      <p:bldP spid="32" grpId="0" animBg="1"/>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7122" name="Rectangle 2"/>
          <p:cNvSpPr>
            <a:spLocks noGrp="1" noChangeArrowheads="1"/>
          </p:cNvSpPr>
          <p:nvPr>
            <p:ph type="title"/>
          </p:nvPr>
        </p:nvSpPr>
        <p:spPr>
          <a:xfrm>
            <a:off x="389389" y="308645"/>
            <a:ext cx="9067800" cy="1104900"/>
          </a:xfrm>
        </p:spPr>
        <p:txBody>
          <a:bodyPr/>
          <a:lstStyle/>
          <a:p>
            <a:r>
              <a:rPr lang="en-US"/>
              <a:t>Risk Profiles</a:t>
            </a:r>
          </a:p>
        </p:txBody>
      </p:sp>
      <p:sp>
        <p:nvSpPr>
          <p:cNvPr id="10" name="AutoShape 5"/>
          <p:cNvSpPr>
            <a:spLocks noChangeArrowheads="1"/>
          </p:cNvSpPr>
          <p:nvPr/>
        </p:nvSpPr>
        <p:spPr bwMode="blackGray">
          <a:xfrm rot="-2700000">
            <a:off x="3445343" y="3352800"/>
            <a:ext cx="3566160" cy="1005840"/>
          </a:xfrm>
          <a:prstGeom prst="leftArrow">
            <a:avLst>
              <a:gd name="adj1" fmla="val 54222"/>
              <a:gd name="adj2" fmla="val 82476"/>
            </a:avLst>
          </a:prstGeom>
          <a:solidFill>
            <a:srgbClr val="F8F8F8"/>
          </a:solidFill>
          <a:ln w="50800">
            <a:solidFill>
              <a:srgbClr val="00B050"/>
            </a:solidFill>
            <a:miter lim="800000"/>
            <a:headEnd/>
            <a:tailEnd/>
          </a:ln>
          <a:effectLst/>
        </p:spPr>
        <p:txBody>
          <a:bodyPr anchor="ctr"/>
          <a:lstStyle/>
          <a:p>
            <a:pPr>
              <a:lnSpc>
                <a:spcPct val="90000"/>
              </a:lnSpc>
              <a:spcBef>
                <a:spcPct val="40000"/>
              </a:spcBef>
              <a:defRPr/>
            </a:pPr>
            <a:r>
              <a:rPr lang="en-US" sz="3200" b="1" dirty="0">
                <a:solidFill>
                  <a:srgbClr val="00B050"/>
                </a:solidFill>
              </a:rPr>
              <a:t>Risk </a:t>
            </a:r>
            <a:r>
              <a:rPr lang="en-US" sz="3200" b="1" dirty="0" smtClean="0">
                <a:solidFill>
                  <a:srgbClr val="00B050"/>
                </a:solidFill>
              </a:rPr>
              <a:t>Reduction</a:t>
            </a:r>
            <a:r>
              <a:rPr lang="en-US" sz="3200" b="1" dirty="0" smtClean="0">
                <a:solidFill>
                  <a:schemeClr val="bg1">
                    <a:lumMod val="65000"/>
                  </a:schemeClr>
                </a:solidFill>
              </a:rPr>
              <a:t> .</a:t>
            </a:r>
            <a:endParaRPr lang="en-US" sz="3200" b="1" dirty="0">
              <a:solidFill>
                <a:schemeClr val="bg1">
                  <a:lumMod val="65000"/>
                </a:schemeClr>
              </a:solidFill>
            </a:endParaRPr>
          </a:p>
        </p:txBody>
      </p:sp>
      <p:cxnSp>
        <p:nvCxnSpPr>
          <p:cNvPr id="38" name="Straight Arrow Connector 37"/>
          <p:cNvCxnSpPr/>
          <p:nvPr/>
        </p:nvCxnSpPr>
        <p:spPr bwMode="auto">
          <a:xfrm>
            <a:off x="989012" y="5943600"/>
            <a:ext cx="8153400" cy="0"/>
          </a:xfrm>
          <a:prstGeom prst="straightConnector1">
            <a:avLst/>
          </a:prstGeom>
          <a:solidFill>
            <a:srgbClr val="EF9100"/>
          </a:solidFill>
          <a:ln w="76200" cap="flat" cmpd="sng" algn="ctr">
            <a:solidFill>
              <a:schemeClr val="bg1">
                <a:lumMod val="65000"/>
              </a:schemeClr>
            </a:solidFill>
            <a:prstDash val="solid"/>
            <a:round/>
            <a:headEnd type="none" w="med" len="med"/>
            <a:tailEnd type="arrow"/>
          </a:ln>
          <a:effectLst/>
        </p:spPr>
      </p:cxnSp>
      <p:sp>
        <p:nvSpPr>
          <p:cNvPr id="39" name="TextBox 38"/>
          <p:cNvSpPr txBox="1"/>
          <p:nvPr/>
        </p:nvSpPr>
        <p:spPr>
          <a:xfrm>
            <a:off x="7649351" y="6172327"/>
            <a:ext cx="1035861" cy="380873"/>
          </a:xfrm>
          <a:prstGeom prst="rect">
            <a:avLst/>
          </a:prstGeom>
          <a:noFill/>
        </p:spPr>
        <p:txBody>
          <a:bodyPr wrap="none" rtlCol="0">
            <a:spAutoFit/>
          </a:bodyPr>
          <a:lstStyle/>
          <a:p>
            <a:r>
              <a:rPr lang="en-US" sz="3200" b="0" dirty="0" smtClean="0">
                <a:solidFill>
                  <a:schemeClr val="tx1"/>
                </a:solidFill>
              </a:rPr>
              <a:t>Time</a:t>
            </a:r>
            <a:endParaRPr lang="en-US" b="0" dirty="0">
              <a:solidFill>
                <a:schemeClr val="tx1"/>
              </a:solidFill>
            </a:endParaRPr>
          </a:p>
        </p:txBody>
      </p:sp>
      <p:cxnSp>
        <p:nvCxnSpPr>
          <p:cNvPr id="40" name="Straight Arrow Connector 39"/>
          <p:cNvCxnSpPr/>
          <p:nvPr/>
        </p:nvCxnSpPr>
        <p:spPr bwMode="auto">
          <a:xfrm flipV="1">
            <a:off x="989012" y="1905000"/>
            <a:ext cx="0" cy="4038600"/>
          </a:xfrm>
          <a:prstGeom prst="straightConnector1">
            <a:avLst/>
          </a:prstGeom>
          <a:solidFill>
            <a:srgbClr val="EF9100"/>
          </a:solidFill>
          <a:ln w="76200" cap="flat" cmpd="sng" algn="ctr">
            <a:solidFill>
              <a:schemeClr val="bg1">
                <a:lumMod val="65000"/>
              </a:schemeClr>
            </a:solidFill>
            <a:prstDash val="solid"/>
            <a:round/>
            <a:headEnd type="none" w="med" len="med"/>
            <a:tailEnd type="arrow"/>
          </a:ln>
          <a:effectLst/>
        </p:spPr>
      </p:cxnSp>
      <p:sp>
        <p:nvSpPr>
          <p:cNvPr id="42" name="TextBox 41"/>
          <p:cNvSpPr txBox="1"/>
          <p:nvPr/>
        </p:nvSpPr>
        <p:spPr>
          <a:xfrm rot="10800000">
            <a:off x="531812" y="2438400"/>
            <a:ext cx="473206" cy="845744"/>
          </a:xfrm>
          <a:prstGeom prst="rect">
            <a:avLst/>
          </a:prstGeom>
          <a:noFill/>
        </p:spPr>
        <p:txBody>
          <a:bodyPr vert="eaVert" wrap="none" rtlCol="0">
            <a:spAutoFit/>
          </a:bodyPr>
          <a:lstStyle/>
          <a:p>
            <a:r>
              <a:rPr lang="en-US" sz="3200" b="0" dirty="0" smtClean="0">
                <a:solidFill>
                  <a:schemeClr val="tx1"/>
                </a:solidFill>
              </a:rPr>
              <a:t>Risk</a:t>
            </a:r>
            <a:endParaRPr lang="en-US" sz="3200" b="0" dirty="0">
              <a:solidFill>
                <a:schemeClr val="tx1"/>
              </a:solidFill>
            </a:endParaRPr>
          </a:p>
        </p:txBody>
      </p:sp>
      <p:sp>
        <p:nvSpPr>
          <p:cNvPr id="32" name="Text Box 27"/>
          <p:cNvSpPr txBox="1">
            <a:spLocks noChangeArrowheads="1"/>
          </p:cNvSpPr>
          <p:nvPr/>
        </p:nvSpPr>
        <p:spPr bwMode="auto">
          <a:xfrm>
            <a:off x="6803630" y="2286000"/>
            <a:ext cx="2338782" cy="769441"/>
          </a:xfrm>
          <a:prstGeom prst="rect">
            <a:avLst/>
          </a:prstGeom>
          <a:noFill/>
          <a:ln w="9525">
            <a:noFill/>
            <a:miter lim="800000"/>
            <a:headEnd/>
            <a:tailEnd/>
          </a:ln>
        </p:spPr>
        <p:txBody>
          <a:bodyPr wrap="none" lIns="107950" tIns="53975" rIns="107950" bIns="53975">
            <a:spAutoFit/>
          </a:bodyPr>
          <a:lstStyle/>
          <a:p>
            <a:pPr algn="l"/>
            <a:r>
              <a:rPr lang="en-US" sz="3200" i="1" dirty="0" smtClean="0">
                <a:solidFill>
                  <a:schemeClr val="tx1"/>
                </a:solidFill>
              </a:rPr>
              <a:t>Waterfall</a:t>
            </a:r>
          </a:p>
          <a:p>
            <a:pPr algn="l"/>
            <a:r>
              <a:rPr lang="en-US" sz="3200" i="1" dirty="0" smtClean="0">
                <a:solidFill>
                  <a:schemeClr val="tx1"/>
                </a:solidFill>
              </a:rPr>
              <a:t>development</a:t>
            </a:r>
            <a:endParaRPr lang="en-US" sz="3600" i="1" dirty="0">
              <a:solidFill>
                <a:schemeClr val="tx1"/>
              </a:solidFill>
            </a:endParaRPr>
          </a:p>
        </p:txBody>
      </p:sp>
      <p:sp>
        <p:nvSpPr>
          <p:cNvPr id="43" name="Freeform 42"/>
          <p:cNvSpPr/>
          <p:nvPr/>
        </p:nvSpPr>
        <p:spPr bwMode="auto">
          <a:xfrm>
            <a:off x="1293812" y="1977606"/>
            <a:ext cx="7720642" cy="3666226"/>
          </a:xfrm>
          <a:custGeom>
            <a:avLst/>
            <a:gdLst>
              <a:gd name="connsiteX0" fmla="*/ 0 w 7878793"/>
              <a:gd name="connsiteY0" fmla="*/ 222849 h 3910641"/>
              <a:gd name="connsiteX1" fmla="*/ 1915064 w 7878793"/>
              <a:gd name="connsiteY1" fmla="*/ 222849 h 3910641"/>
              <a:gd name="connsiteX2" fmla="*/ 4244196 w 7878793"/>
              <a:gd name="connsiteY2" fmla="*/ 240102 h 3910641"/>
              <a:gd name="connsiteX3" fmla="*/ 5193102 w 7878793"/>
              <a:gd name="connsiteY3" fmla="*/ 1663460 h 3910641"/>
              <a:gd name="connsiteX4" fmla="*/ 6280030 w 7878793"/>
              <a:gd name="connsiteY4" fmla="*/ 3267973 h 3910641"/>
              <a:gd name="connsiteX5" fmla="*/ 6823494 w 7878793"/>
              <a:gd name="connsiteY5" fmla="*/ 3751053 h 3910641"/>
              <a:gd name="connsiteX6" fmla="*/ 7720642 w 7878793"/>
              <a:gd name="connsiteY6" fmla="*/ 3889075 h 3910641"/>
              <a:gd name="connsiteX7" fmla="*/ 7772400 w 7878793"/>
              <a:gd name="connsiteY7" fmla="*/ 3880449 h 3910641"/>
              <a:gd name="connsiteX0" fmla="*/ 0 w 7878793"/>
              <a:gd name="connsiteY0" fmla="*/ 83389 h 3771181"/>
              <a:gd name="connsiteX1" fmla="*/ 1915064 w 7878793"/>
              <a:gd name="connsiteY1" fmla="*/ 83389 h 3771181"/>
              <a:gd name="connsiteX2" fmla="*/ 4304431 w 7878793"/>
              <a:gd name="connsiteY2" fmla="*/ 240102 h 3771181"/>
              <a:gd name="connsiteX3" fmla="*/ 5193102 w 7878793"/>
              <a:gd name="connsiteY3" fmla="*/ 1524000 h 3771181"/>
              <a:gd name="connsiteX4" fmla="*/ 6280030 w 7878793"/>
              <a:gd name="connsiteY4" fmla="*/ 3128513 h 3771181"/>
              <a:gd name="connsiteX5" fmla="*/ 6823494 w 7878793"/>
              <a:gd name="connsiteY5" fmla="*/ 3611593 h 3771181"/>
              <a:gd name="connsiteX6" fmla="*/ 7720642 w 7878793"/>
              <a:gd name="connsiteY6" fmla="*/ 3749615 h 3771181"/>
              <a:gd name="connsiteX7" fmla="*/ 7772400 w 7878793"/>
              <a:gd name="connsiteY7" fmla="*/ 3740989 h 3771181"/>
              <a:gd name="connsiteX0" fmla="*/ 0 w 7878793"/>
              <a:gd name="connsiteY0" fmla="*/ 148806 h 3836598"/>
              <a:gd name="connsiteX1" fmla="*/ 1915064 w 7878793"/>
              <a:gd name="connsiteY1" fmla="*/ 148806 h 3836598"/>
              <a:gd name="connsiteX2" fmla="*/ 4304431 w 7878793"/>
              <a:gd name="connsiteY2" fmla="*/ 305519 h 3836598"/>
              <a:gd name="connsiteX3" fmla="*/ 5447431 w 7878793"/>
              <a:gd name="connsiteY3" fmla="*/ 1981919 h 3836598"/>
              <a:gd name="connsiteX4" fmla="*/ 6280030 w 7878793"/>
              <a:gd name="connsiteY4" fmla="*/ 3193930 h 3836598"/>
              <a:gd name="connsiteX5" fmla="*/ 6823494 w 7878793"/>
              <a:gd name="connsiteY5" fmla="*/ 3677010 h 3836598"/>
              <a:gd name="connsiteX6" fmla="*/ 7720642 w 7878793"/>
              <a:gd name="connsiteY6" fmla="*/ 3815032 h 3836598"/>
              <a:gd name="connsiteX7" fmla="*/ 7772400 w 7878793"/>
              <a:gd name="connsiteY7" fmla="*/ 3806406 h 3836598"/>
              <a:gd name="connsiteX0" fmla="*/ 0 w 7878793"/>
              <a:gd name="connsiteY0" fmla="*/ 275806 h 3963598"/>
              <a:gd name="connsiteX1" fmla="*/ 1915064 w 7878793"/>
              <a:gd name="connsiteY1" fmla="*/ 275806 h 3963598"/>
              <a:gd name="connsiteX2" fmla="*/ 4304431 w 7878793"/>
              <a:gd name="connsiteY2" fmla="*/ 432519 h 3963598"/>
              <a:gd name="connsiteX3" fmla="*/ 5980831 w 7878793"/>
              <a:gd name="connsiteY3" fmla="*/ 2870919 h 3963598"/>
              <a:gd name="connsiteX4" fmla="*/ 6280030 w 7878793"/>
              <a:gd name="connsiteY4" fmla="*/ 3320930 h 3963598"/>
              <a:gd name="connsiteX5" fmla="*/ 6823494 w 7878793"/>
              <a:gd name="connsiteY5" fmla="*/ 3804010 h 3963598"/>
              <a:gd name="connsiteX6" fmla="*/ 7720642 w 7878793"/>
              <a:gd name="connsiteY6" fmla="*/ 3942032 h 3963598"/>
              <a:gd name="connsiteX7" fmla="*/ 7772400 w 7878793"/>
              <a:gd name="connsiteY7" fmla="*/ 3933406 h 3963598"/>
              <a:gd name="connsiteX0" fmla="*/ 0 w 7878793"/>
              <a:gd name="connsiteY0" fmla="*/ 123406 h 3811198"/>
              <a:gd name="connsiteX1" fmla="*/ 1915064 w 7878793"/>
              <a:gd name="connsiteY1" fmla="*/ 123406 h 3811198"/>
              <a:gd name="connsiteX2" fmla="*/ 4380631 w 7878793"/>
              <a:gd name="connsiteY2" fmla="*/ 432519 h 3811198"/>
              <a:gd name="connsiteX3" fmla="*/ 5980831 w 7878793"/>
              <a:gd name="connsiteY3" fmla="*/ 2718519 h 3811198"/>
              <a:gd name="connsiteX4" fmla="*/ 6280030 w 7878793"/>
              <a:gd name="connsiteY4" fmla="*/ 3168530 h 3811198"/>
              <a:gd name="connsiteX5" fmla="*/ 6823494 w 7878793"/>
              <a:gd name="connsiteY5" fmla="*/ 3651610 h 3811198"/>
              <a:gd name="connsiteX6" fmla="*/ 7720642 w 7878793"/>
              <a:gd name="connsiteY6" fmla="*/ 3789632 h 3811198"/>
              <a:gd name="connsiteX7" fmla="*/ 7772400 w 7878793"/>
              <a:gd name="connsiteY7" fmla="*/ 3781006 h 3811198"/>
              <a:gd name="connsiteX0" fmla="*/ 0 w 7878793"/>
              <a:gd name="connsiteY0" fmla="*/ 123406 h 3830129"/>
              <a:gd name="connsiteX1" fmla="*/ 1915064 w 7878793"/>
              <a:gd name="connsiteY1" fmla="*/ 123406 h 3830129"/>
              <a:gd name="connsiteX2" fmla="*/ 4380631 w 7878793"/>
              <a:gd name="connsiteY2" fmla="*/ 432519 h 3830129"/>
              <a:gd name="connsiteX3" fmla="*/ 5980831 w 7878793"/>
              <a:gd name="connsiteY3" fmla="*/ 2718519 h 3830129"/>
              <a:gd name="connsiteX4" fmla="*/ 6823494 w 7878793"/>
              <a:gd name="connsiteY4" fmla="*/ 3651610 h 3830129"/>
              <a:gd name="connsiteX5" fmla="*/ 7720642 w 7878793"/>
              <a:gd name="connsiteY5" fmla="*/ 3789632 h 3830129"/>
              <a:gd name="connsiteX6" fmla="*/ 7772400 w 7878793"/>
              <a:gd name="connsiteY6" fmla="*/ 3781006 h 3830129"/>
              <a:gd name="connsiteX0" fmla="*/ 0 w 7720642"/>
              <a:gd name="connsiteY0" fmla="*/ 123406 h 3830129"/>
              <a:gd name="connsiteX1" fmla="*/ 1915064 w 7720642"/>
              <a:gd name="connsiteY1" fmla="*/ 123406 h 3830129"/>
              <a:gd name="connsiteX2" fmla="*/ 4380631 w 7720642"/>
              <a:gd name="connsiteY2" fmla="*/ 432519 h 3830129"/>
              <a:gd name="connsiteX3" fmla="*/ 5980831 w 7720642"/>
              <a:gd name="connsiteY3" fmla="*/ 2718519 h 3830129"/>
              <a:gd name="connsiteX4" fmla="*/ 6823494 w 7720642"/>
              <a:gd name="connsiteY4" fmla="*/ 3651610 h 3830129"/>
              <a:gd name="connsiteX5" fmla="*/ 7720642 w 7720642"/>
              <a:gd name="connsiteY5" fmla="*/ 3789632 h 3830129"/>
              <a:gd name="connsiteX0" fmla="*/ 0 w 7720642"/>
              <a:gd name="connsiteY0" fmla="*/ 123406 h 3830129"/>
              <a:gd name="connsiteX1" fmla="*/ 1915064 w 7720642"/>
              <a:gd name="connsiteY1" fmla="*/ 123406 h 3830129"/>
              <a:gd name="connsiteX2" fmla="*/ 5066431 w 7720642"/>
              <a:gd name="connsiteY2" fmla="*/ 432519 h 3830129"/>
              <a:gd name="connsiteX3" fmla="*/ 5980831 w 7720642"/>
              <a:gd name="connsiteY3" fmla="*/ 2718519 h 3830129"/>
              <a:gd name="connsiteX4" fmla="*/ 6823494 w 7720642"/>
              <a:gd name="connsiteY4" fmla="*/ 3651610 h 3830129"/>
              <a:gd name="connsiteX5" fmla="*/ 7720642 w 7720642"/>
              <a:gd name="connsiteY5" fmla="*/ 3789632 h 3830129"/>
              <a:gd name="connsiteX0" fmla="*/ 0 w 7720642"/>
              <a:gd name="connsiteY0" fmla="*/ 148806 h 3830129"/>
              <a:gd name="connsiteX1" fmla="*/ 1915064 w 7720642"/>
              <a:gd name="connsiteY1" fmla="*/ 148806 h 3830129"/>
              <a:gd name="connsiteX2" fmla="*/ 5066431 w 7720642"/>
              <a:gd name="connsiteY2" fmla="*/ 457919 h 3830129"/>
              <a:gd name="connsiteX3" fmla="*/ 6209431 w 7720642"/>
              <a:gd name="connsiteY3" fmla="*/ 2896319 h 3830129"/>
              <a:gd name="connsiteX4" fmla="*/ 6823494 w 7720642"/>
              <a:gd name="connsiteY4" fmla="*/ 3677010 h 3830129"/>
              <a:gd name="connsiteX5" fmla="*/ 7720642 w 7720642"/>
              <a:gd name="connsiteY5" fmla="*/ 3815032 h 3830129"/>
              <a:gd name="connsiteX0" fmla="*/ 0 w 7720642"/>
              <a:gd name="connsiteY0" fmla="*/ 148806 h 3887638"/>
              <a:gd name="connsiteX1" fmla="*/ 1915064 w 7720642"/>
              <a:gd name="connsiteY1" fmla="*/ 148806 h 3887638"/>
              <a:gd name="connsiteX2" fmla="*/ 5066431 w 7720642"/>
              <a:gd name="connsiteY2" fmla="*/ 457919 h 3887638"/>
              <a:gd name="connsiteX3" fmla="*/ 6209431 w 7720642"/>
              <a:gd name="connsiteY3" fmla="*/ 2896319 h 3887638"/>
              <a:gd name="connsiteX4" fmla="*/ 6971431 w 7720642"/>
              <a:gd name="connsiteY4" fmla="*/ 3734519 h 3887638"/>
              <a:gd name="connsiteX5" fmla="*/ 7720642 w 7720642"/>
              <a:gd name="connsiteY5" fmla="*/ 3815032 h 3887638"/>
              <a:gd name="connsiteX0" fmla="*/ 0 w 7720642"/>
              <a:gd name="connsiteY0" fmla="*/ 148806 h 3815032"/>
              <a:gd name="connsiteX1" fmla="*/ 1915064 w 7720642"/>
              <a:gd name="connsiteY1" fmla="*/ 148806 h 3815032"/>
              <a:gd name="connsiteX2" fmla="*/ 5066431 w 7720642"/>
              <a:gd name="connsiteY2" fmla="*/ 457919 h 3815032"/>
              <a:gd name="connsiteX3" fmla="*/ 6209431 w 7720642"/>
              <a:gd name="connsiteY3" fmla="*/ 2896319 h 3815032"/>
              <a:gd name="connsiteX4" fmla="*/ 6971431 w 7720642"/>
              <a:gd name="connsiteY4" fmla="*/ 3658318 h 3815032"/>
              <a:gd name="connsiteX5" fmla="*/ 7720642 w 7720642"/>
              <a:gd name="connsiteY5" fmla="*/ 3815032 h 3815032"/>
              <a:gd name="connsiteX0" fmla="*/ 0 w 7720642"/>
              <a:gd name="connsiteY0" fmla="*/ 0 h 3666226"/>
              <a:gd name="connsiteX1" fmla="*/ 1915064 w 7720642"/>
              <a:gd name="connsiteY1" fmla="*/ 0 h 3666226"/>
              <a:gd name="connsiteX2" fmla="*/ 5029200 w 7720642"/>
              <a:gd name="connsiteY2" fmla="*/ 460794 h 3666226"/>
              <a:gd name="connsiteX3" fmla="*/ 6209431 w 7720642"/>
              <a:gd name="connsiteY3" fmla="*/ 2747513 h 3666226"/>
              <a:gd name="connsiteX4" fmla="*/ 6971431 w 7720642"/>
              <a:gd name="connsiteY4" fmla="*/ 3509512 h 3666226"/>
              <a:gd name="connsiteX5" fmla="*/ 7720642 w 7720642"/>
              <a:gd name="connsiteY5" fmla="*/ 3666226 h 3666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20642" h="3666226">
                <a:moveTo>
                  <a:pt x="0" y="0"/>
                </a:moveTo>
                <a:lnTo>
                  <a:pt x="1915064" y="0"/>
                </a:lnTo>
                <a:cubicBezTo>
                  <a:pt x="2622430" y="2875"/>
                  <a:pt x="4313472" y="2875"/>
                  <a:pt x="5029200" y="460794"/>
                </a:cubicBezTo>
                <a:cubicBezTo>
                  <a:pt x="5744928" y="918713"/>
                  <a:pt x="5885726" y="2239393"/>
                  <a:pt x="6209431" y="2747513"/>
                </a:cubicBezTo>
                <a:cubicBezTo>
                  <a:pt x="6533136" y="3255633"/>
                  <a:pt x="6719563" y="3356393"/>
                  <a:pt x="6971431" y="3509512"/>
                </a:cubicBezTo>
                <a:cubicBezTo>
                  <a:pt x="7223299" y="3662631"/>
                  <a:pt x="7562491" y="3644660"/>
                  <a:pt x="7720642" y="3666226"/>
                </a:cubicBezTo>
              </a:path>
            </a:pathLst>
          </a:custGeom>
          <a:noFill/>
          <a:ln w="76200" cap="flat" cmpd="sng" algn="ctr">
            <a:solidFill>
              <a:schemeClr val="bg2"/>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ts val="2000"/>
              </a:lnSpc>
              <a:spcBef>
                <a:spcPts val="900"/>
              </a:spcBef>
              <a:spcAft>
                <a:spcPct val="0"/>
              </a:spcAft>
              <a:buClr>
                <a:schemeClr val="bg2"/>
              </a:buClr>
              <a:buSzPct val="75000"/>
              <a:buFont typeface="Wingdings" pitchFamily="2" charset="2"/>
              <a:buNone/>
              <a:tabLst>
                <a:tab pos="285750" algn="l"/>
                <a:tab pos="571500" algn="l"/>
                <a:tab pos="857250" algn="l"/>
                <a:tab pos="1143000" algn="l"/>
                <a:tab pos="1428750" algn="l"/>
                <a:tab pos="1714500" algn="l"/>
                <a:tab pos="2000250" algn="l"/>
                <a:tab pos="2286000" algn="l"/>
              </a:tabLst>
            </a:pPr>
            <a:endParaRPr kumimoji="0" lang="en-US" sz="1800" b="1" i="0" u="none" strike="noStrike" cap="none" normalizeH="0" baseline="0" smtClean="0">
              <a:ln>
                <a:noFill/>
              </a:ln>
              <a:solidFill>
                <a:schemeClr val="bg2"/>
              </a:solidFill>
              <a:effectLst/>
              <a:latin typeface="Times New Roman" pitchFamily="18" charset="0"/>
            </a:endParaRPr>
          </a:p>
        </p:txBody>
      </p:sp>
      <p:sp>
        <p:nvSpPr>
          <p:cNvPr id="44" name="Freeform 43"/>
          <p:cNvSpPr/>
          <p:nvPr/>
        </p:nvSpPr>
        <p:spPr bwMode="auto">
          <a:xfrm rot="10800000">
            <a:off x="1293812" y="1981200"/>
            <a:ext cx="7720642" cy="3666226"/>
          </a:xfrm>
          <a:custGeom>
            <a:avLst/>
            <a:gdLst>
              <a:gd name="connsiteX0" fmla="*/ 0 w 7878793"/>
              <a:gd name="connsiteY0" fmla="*/ 222849 h 3910641"/>
              <a:gd name="connsiteX1" fmla="*/ 1915064 w 7878793"/>
              <a:gd name="connsiteY1" fmla="*/ 222849 h 3910641"/>
              <a:gd name="connsiteX2" fmla="*/ 4244196 w 7878793"/>
              <a:gd name="connsiteY2" fmla="*/ 240102 h 3910641"/>
              <a:gd name="connsiteX3" fmla="*/ 5193102 w 7878793"/>
              <a:gd name="connsiteY3" fmla="*/ 1663460 h 3910641"/>
              <a:gd name="connsiteX4" fmla="*/ 6280030 w 7878793"/>
              <a:gd name="connsiteY4" fmla="*/ 3267973 h 3910641"/>
              <a:gd name="connsiteX5" fmla="*/ 6823494 w 7878793"/>
              <a:gd name="connsiteY5" fmla="*/ 3751053 h 3910641"/>
              <a:gd name="connsiteX6" fmla="*/ 7720642 w 7878793"/>
              <a:gd name="connsiteY6" fmla="*/ 3889075 h 3910641"/>
              <a:gd name="connsiteX7" fmla="*/ 7772400 w 7878793"/>
              <a:gd name="connsiteY7" fmla="*/ 3880449 h 3910641"/>
              <a:gd name="connsiteX0" fmla="*/ 0 w 7878793"/>
              <a:gd name="connsiteY0" fmla="*/ 83389 h 3771181"/>
              <a:gd name="connsiteX1" fmla="*/ 1915064 w 7878793"/>
              <a:gd name="connsiteY1" fmla="*/ 83389 h 3771181"/>
              <a:gd name="connsiteX2" fmla="*/ 4304431 w 7878793"/>
              <a:gd name="connsiteY2" fmla="*/ 240102 h 3771181"/>
              <a:gd name="connsiteX3" fmla="*/ 5193102 w 7878793"/>
              <a:gd name="connsiteY3" fmla="*/ 1524000 h 3771181"/>
              <a:gd name="connsiteX4" fmla="*/ 6280030 w 7878793"/>
              <a:gd name="connsiteY4" fmla="*/ 3128513 h 3771181"/>
              <a:gd name="connsiteX5" fmla="*/ 6823494 w 7878793"/>
              <a:gd name="connsiteY5" fmla="*/ 3611593 h 3771181"/>
              <a:gd name="connsiteX6" fmla="*/ 7720642 w 7878793"/>
              <a:gd name="connsiteY6" fmla="*/ 3749615 h 3771181"/>
              <a:gd name="connsiteX7" fmla="*/ 7772400 w 7878793"/>
              <a:gd name="connsiteY7" fmla="*/ 3740989 h 3771181"/>
              <a:gd name="connsiteX0" fmla="*/ 0 w 7878793"/>
              <a:gd name="connsiteY0" fmla="*/ 148806 h 3836598"/>
              <a:gd name="connsiteX1" fmla="*/ 1915064 w 7878793"/>
              <a:gd name="connsiteY1" fmla="*/ 148806 h 3836598"/>
              <a:gd name="connsiteX2" fmla="*/ 4304431 w 7878793"/>
              <a:gd name="connsiteY2" fmla="*/ 305519 h 3836598"/>
              <a:gd name="connsiteX3" fmla="*/ 5447431 w 7878793"/>
              <a:gd name="connsiteY3" fmla="*/ 1981919 h 3836598"/>
              <a:gd name="connsiteX4" fmla="*/ 6280030 w 7878793"/>
              <a:gd name="connsiteY4" fmla="*/ 3193930 h 3836598"/>
              <a:gd name="connsiteX5" fmla="*/ 6823494 w 7878793"/>
              <a:gd name="connsiteY5" fmla="*/ 3677010 h 3836598"/>
              <a:gd name="connsiteX6" fmla="*/ 7720642 w 7878793"/>
              <a:gd name="connsiteY6" fmla="*/ 3815032 h 3836598"/>
              <a:gd name="connsiteX7" fmla="*/ 7772400 w 7878793"/>
              <a:gd name="connsiteY7" fmla="*/ 3806406 h 3836598"/>
              <a:gd name="connsiteX0" fmla="*/ 0 w 7878793"/>
              <a:gd name="connsiteY0" fmla="*/ 275806 h 3963598"/>
              <a:gd name="connsiteX1" fmla="*/ 1915064 w 7878793"/>
              <a:gd name="connsiteY1" fmla="*/ 275806 h 3963598"/>
              <a:gd name="connsiteX2" fmla="*/ 4304431 w 7878793"/>
              <a:gd name="connsiteY2" fmla="*/ 432519 h 3963598"/>
              <a:gd name="connsiteX3" fmla="*/ 5980831 w 7878793"/>
              <a:gd name="connsiteY3" fmla="*/ 2870919 h 3963598"/>
              <a:gd name="connsiteX4" fmla="*/ 6280030 w 7878793"/>
              <a:gd name="connsiteY4" fmla="*/ 3320930 h 3963598"/>
              <a:gd name="connsiteX5" fmla="*/ 6823494 w 7878793"/>
              <a:gd name="connsiteY5" fmla="*/ 3804010 h 3963598"/>
              <a:gd name="connsiteX6" fmla="*/ 7720642 w 7878793"/>
              <a:gd name="connsiteY6" fmla="*/ 3942032 h 3963598"/>
              <a:gd name="connsiteX7" fmla="*/ 7772400 w 7878793"/>
              <a:gd name="connsiteY7" fmla="*/ 3933406 h 3963598"/>
              <a:gd name="connsiteX0" fmla="*/ 0 w 7878793"/>
              <a:gd name="connsiteY0" fmla="*/ 123406 h 3811198"/>
              <a:gd name="connsiteX1" fmla="*/ 1915064 w 7878793"/>
              <a:gd name="connsiteY1" fmla="*/ 123406 h 3811198"/>
              <a:gd name="connsiteX2" fmla="*/ 4380631 w 7878793"/>
              <a:gd name="connsiteY2" fmla="*/ 432519 h 3811198"/>
              <a:gd name="connsiteX3" fmla="*/ 5980831 w 7878793"/>
              <a:gd name="connsiteY3" fmla="*/ 2718519 h 3811198"/>
              <a:gd name="connsiteX4" fmla="*/ 6280030 w 7878793"/>
              <a:gd name="connsiteY4" fmla="*/ 3168530 h 3811198"/>
              <a:gd name="connsiteX5" fmla="*/ 6823494 w 7878793"/>
              <a:gd name="connsiteY5" fmla="*/ 3651610 h 3811198"/>
              <a:gd name="connsiteX6" fmla="*/ 7720642 w 7878793"/>
              <a:gd name="connsiteY6" fmla="*/ 3789632 h 3811198"/>
              <a:gd name="connsiteX7" fmla="*/ 7772400 w 7878793"/>
              <a:gd name="connsiteY7" fmla="*/ 3781006 h 3811198"/>
              <a:gd name="connsiteX0" fmla="*/ 0 w 7878793"/>
              <a:gd name="connsiteY0" fmla="*/ 123406 h 3830129"/>
              <a:gd name="connsiteX1" fmla="*/ 1915064 w 7878793"/>
              <a:gd name="connsiteY1" fmla="*/ 123406 h 3830129"/>
              <a:gd name="connsiteX2" fmla="*/ 4380631 w 7878793"/>
              <a:gd name="connsiteY2" fmla="*/ 432519 h 3830129"/>
              <a:gd name="connsiteX3" fmla="*/ 5980831 w 7878793"/>
              <a:gd name="connsiteY3" fmla="*/ 2718519 h 3830129"/>
              <a:gd name="connsiteX4" fmla="*/ 6823494 w 7878793"/>
              <a:gd name="connsiteY4" fmla="*/ 3651610 h 3830129"/>
              <a:gd name="connsiteX5" fmla="*/ 7720642 w 7878793"/>
              <a:gd name="connsiteY5" fmla="*/ 3789632 h 3830129"/>
              <a:gd name="connsiteX6" fmla="*/ 7772400 w 7878793"/>
              <a:gd name="connsiteY6" fmla="*/ 3781006 h 3830129"/>
              <a:gd name="connsiteX0" fmla="*/ 0 w 7720642"/>
              <a:gd name="connsiteY0" fmla="*/ 123406 h 3830129"/>
              <a:gd name="connsiteX1" fmla="*/ 1915064 w 7720642"/>
              <a:gd name="connsiteY1" fmla="*/ 123406 h 3830129"/>
              <a:gd name="connsiteX2" fmla="*/ 4380631 w 7720642"/>
              <a:gd name="connsiteY2" fmla="*/ 432519 h 3830129"/>
              <a:gd name="connsiteX3" fmla="*/ 5980831 w 7720642"/>
              <a:gd name="connsiteY3" fmla="*/ 2718519 h 3830129"/>
              <a:gd name="connsiteX4" fmla="*/ 6823494 w 7720642"/>
              <a:gd name="connsiteY4" fmla="*/ 3651610 h 3830129"/>
              <a:gd name="connsiteX5" fmla="*/ 7720642 w 7720642"/>
              <a:gd name="connsiteY5" fmla="*/ 3789632 h 3830129"/>
              <a:gd name="connsiteX0" fmla="*/ 0 w 7720642"/>
              <a:gd name="connsiteY0" fmla="*/ 123406 h 3830129"/>
              <a:gd name="connsiteX1" fmla="*/ 1915064 w 7720642"/>
              <a:gd name="connsiteY1" fmla="*/ 123406 h 3830129"/>
              <a:gd name="connsiteX2" fmla="*/ 5066431 w 7720642"/>
              <a:gd name="connsiteY2" fmla="*/ 432519 h 3830129"/>
              <a:gd name="connsiteX3" fmla="*/ 5980831 w 7720642"/>
              <a:gd name="connsiteY3" fmla="*/ 2718519 h 3830129"/>
              <a:gd name="connsiteX4" fmla="*/ 6823494 w 7720642"/>
              <a:gd name="connsiteY4" fmla="*/ 3651610 h 3830129"/>
              <a:gd name="connsiteX5" fmla="*/ 7720642 w 7720642"/>
              <a:gd name="connsiteY5" fmla="*/ 3789632 h 3830129"/>
              <a:gd name="connsiteX0" fmla="*/ 0 w 7720642"/>
              <a:gd name="connsiteY0" fmla="*/ 148806 h 3830129"/>
              <a:gd name="connsiteX1" fmla="*/ 1915064 w 7720642"/>
              <a:gd name="connsiteY1" fmla="*/ 148806 h 3830129"/>
              <a:gd name="connsiteX2" fmla="*/ 5066431 w 7720642"/>
              <a:gd name="connsiteY2" fmla="*/ 457919 h 3830129"/>
              <a:gd name="connsiteX3" fmla="*/ 6209431 w 7720642"/>
              <a:gd name="connsiteY3" fmla="*/ 2896319 h 3830129"/>
              <a:gd name="connsiteX4" fmla="*/ 6823494 w 7720642"/>
              <a:gd name="connsiteY4" fmla="*/ 3677010 h 3830129"/>
              <a:gd name="connsiteX5" fmla="*/ 7720642 w 7720642"/>
              <a:gd name="connsiteY5" fmla="*/ 3815032 h 3830129"/>
              <a:gd name="connsiteX0" fmla="*/ 0 w 7720642"/>
              <a:gd name="connsiteY0" fmla="*/ 148806 h 3887638"/>
              <a:gd name="connsiteX1" fmla="*/ 1915064 w 7720642"/>
              <a:gd name="connsiteY1" fmla="*/ 148806 h 3887638"/>
              <a:gd name="connsiteX2" fmla="*/ 5066431 w 7720642"/>
              <a:gd name="connsiteY2" fmla="*/ 457919 h 3887638"/>
              <a:gd name="connsiteX3" fmla="*/ 6209431 w 7720642"/>
              <a:gd name="connsiteY3" fmla="*/ 2896319 h 3887638"/>
              <a:gd name="connsiteX4" fmla="*/ 6971431 w 7720642"/>
              <a:gd name="connsiteY4" fmla="*/ 3734519 h 3887638"/>
              <a:gd name="connsiteX5" fmla="*/ 7720642 w 7720642"/>
              <a:gd name="connsiteY5" fmla="*/ 3815032 h 3887638"/>
              <a:gd name="connsiteX0" fmla="*/ 0 w 7720642"/>
              <a:gd name="connsiteY0" fmla="*/ 148806 h 3815032"/>
              <a:gd name="connsiteX1" fmla="*/ 1915064 w 7720642"/>
              <a:gd name="connsiteY1" fmla="*/ 148806 h 3815032"/>
              <a:gd name="connsiteX2" fmla="*/ 5066431 w 7720642"/>
              <a:gd name="connsiteY2" fmla="*/ 457919 h 3815032"/>
              <a:gd name="connsiteX3" fmla="*/ 6209431 w 7720642"/>
              <a:gd name="connsiteY3" fmla="*/ 2896319 h 3815032"/>
              <a:gd name="connsiteX4" fmla="*/ 6971431 w 7720642"/>
              <a:gd name="connsiteY4" fmla="*/ 3658318 h 3815032"/>
              <a:gd name="connsiteX5" fmla="*/ 7720642 w 7720642"/>
              <a:gd name="connsiteY5" fmla="*/ 3815032 h 3815032"/>
              <a:gd name="connsiteX0" fmla="*/ 0 w 7720642"/>
              <a:gd name="connsiteY0" fmla="*/ 0 h 3666226"/>
              <a:gd name="connsiteX1" fmla="*/ 1915064 w 7720642"/>
              <a:gd name="connsiteY1" fmla="*/ 0 h 3666226"/>
              <a:gd name="connsiteX2" fmla="*/ 5029200 w 7720642"/>
              <a:gd name="connsiteY2" fmla="*/ 460794 h 3666226"/>
              <a:gd name="connsiteX3" fmla="*/ 6209431 w 7720642"/>
              <a:gd name="connsiteY3" fmla="*/ 2747513 h 3666226"/>
              <a:gd name="connsiteX4" fmla="*/ 6971431 w 7720642"/>
              <a:gd name="connsiteY4" fmla="*/ 3509512 h 3666226"/>
              <a:gd name="connsiteX5" fmla="*/ 7720642 w 7720642"/>
              <a:gd name="connsiteY5" fmla="*/ 3666226 h 3666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20642" h="3666226">
                <a:moveTo>
                  <a:pt x="0" y="0"/>
                </a:moveTo>
                <a:lnTo>
                  <a:pt x="1915064" y="0"/>
                </a:lnTo>
                <a:cubicBezTo>
                  <a:pt x="2622430" y="2875"/>
                  <a:pt x="4313472" y="2875"/>
                  <a:pt x="5029200" y="460794"/>
                </a:cubicBezTo>
                <a:cubicBezTo>
                  <a:pt x="5744928" y="918713"/>
                  <a:pt x="5885726" y="2239393"/>
                  <a:pt x="6209431" y="2747513"/>
                </a:cubicBezTo>
                <a:cubicBezTo>
                  <a:pt x="6533136" y="3255633"/>
                  <a:pt x="6719563" y="3356393"/>
                  <a:pt x="6971431" y="3509512"/>
                </a:cubicBezTo>
                <a:cubicBezTo>
                  <a:pt x="7223299" y="3662631"/>
                  <a:pt x="7562491" y="3644660"/>
                  <a:pt x="7720642" y="3666226"/>
                </a:cubicBezTo>
              </a:path>
            </a:pathLst>
          </a:custGeom>
          <a:noFill/>
          <a:ln w="76200" cap="flat" cmpd="sng" algn="ctr">
            <a:solidFill>
              <a:srgbClr val="00B05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ts val="2000"/>
              </a:lnSpc>
              <a:spcBef>
                <a:spcPts val="900"/>
              </a:spcBef>
              <a:spcAft>
                <a:spcPct val="0"/>
              </a:spcAft>
              <a:buClr>
                <a:schemeClr val="bg2"/>
              </a:buClr>
              <a:buSzPct val="75000"/>
              <a:buFont typeface="Wingdings" pitchFamily="2" charset="2"/>
              <a:buNone/>
              <a:tabLst>
                <a:tab pos="285750" algn="l"/>
                <a:tab pos="571500" algn="l"/>
                <a:tab pos="857250" algn="l"/>
                <a:tab pos="1143000" algn="l"/>
                <a:tab pos="1428750" algn="l"/>
                <a:tab pos="1714500" algn="l"/>
                <a:tab pos="2000250" algn="l"/>
                <a:tab pos="2286000" algn="l"/>
              </a:tabLst>
            </a:pPr>
            <a:endParaRPr kumimoji="0" lang="en-US" sz="1800" b="1" i="0" u="none" strike="noStrike" cap="none" normalizeH="0" baseline="0" smtClean="0">
              <a:ln>
                <a:noFill/>
              </a:ln>
              <a:solidFill>
                <a:schemeClr val="bg2"/>
              </a:solidFill>
              <a:effectLst/>
              <a:latin typeface="Times New Roman" pitchFamily="18" charset="0"/>
            </a:endParaRPr>
          </a:p>
        </p:txBody>
      </p:sp>
      <p:sp>
        <p:nvSpPr>
          <p:cNvPr id="45" name="Text Box 27"/>
          <p:cNvSpPr txBox="1">
            <a:spLocks noChangeArrowheads="1"/>
          </p:cNvSpPr>
          <p:nvPr/>
        </p:nvSpPr>
        <p:spPr bwMode="auto">
          <a:xfrm>
            <a:off x="1393430" y="4640759"/>
            <a:ext cx="2338782" cy="769441"/>
          </a:xfrm>
          <a:prstGeom prst="rect">
            <a:avLst/>
          </a:prstGeom>
          <a:noFill/>
          <a:ln w="9525">
            <a:noFill/>
            <a:miter lim="800000"/>
            <a:headEnd/>
            <a:tailEnd/>
          </a:ln>
        </p:spPr>
        <p:txBody>
          <a:bodyPr wrap="none" lIns="107950" tIns="53975" rIns="107950" bIns="53975">
            <a:spAutoFit/>
          </a:bodyPr>
          <a:lstStyle/>
          <a:p>
            <a:r>
              <a:rPr lang="en-US" sz="3200" i="1" dirty="0" smtClean="0">
                <a:solidFill>
                  <a:schemeClr val="tx1"/>
                </a:solidFill>
              </a:rPr>
              <a:t>Iterative</a:t>
            </a:r>
          </a:p>
          <a:p>
            <a:pPr algn="l"/>
            <a:r>
              <a:rPr lang="en-US" sz="3200" i="1" dirty="0" smtClean="0">
                <a:solidFill>
                  <a:schemeClr val="tx1"/>
                </a:solidFill>
              </a:rPr>
              <a:t>development</a:t>
            </a:r>
            <a:endParaRPr lang="en-US" sz="3600" i="1" dirty="0">
              <a:solidFill>
                <a:schemeClr val="tx1"/>
              </a:solidFill>
            </a:endParaRPr>
          </a:p>
        </p:txBody>
      </p:sp>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par>
                                <p:cTn id="7" presetID="22" presetClass="entr" presetSubtype="8" fill="hold" grpId="0" nodeType="withEffect">
                                  <p:stCondLst>
                                    <p:cond delay="0"/>
                                  </p:stCondLst>
                                  <p:childTnLst>
                                    <p:set>
                                      <p:cBhvr>
                                        <p:cTn id="8" dur="1" fill="hold">
                                          <p:stCondLst>
                                            <p:cond delay="0"/>
                                          </p:stCondLst>
                                        </p:cTn>
                                        <p:tgtEl>
                                          <p:spTgt spid="43"/>
                                        </p:tgtEl>
                                        <p:attrNameLst>
                                          <p:attrName>style.visibility</p:attrName>
                                        </p:attrNameLst>
                                      </p:cBhvr>
                                      <p:to>
                                        <p:strVal val="visible"/>
                                      </p:to>
                                    </p:set>
                                    <p:animEffect transition="in" filter="wipe(left)">
                                      <p:cBhvr>
                                        <p:cTn id="9" dur="500"/>
                                        <p:tgtEl>
                                          <p:spTgt spid="43"/>
                                        </p:tgtEl>
                                      </p:cBhvr>
                                    </p:animEffect>
                                  </p:childTnLst>
                                  <p:subTnLst>
                                    <p:animClr clrSpc="rgb" dir="cw">
                                      <p:cBhvr override="childStyle">
                                        <p:cTn dur="1" fill="hold" display="0" masterRel="nextClick" afterEffect="1"/>
                                        <p:tgtEl>
                                          <p:spTgt spid="43"/>
                                        </p:tgtEl>
                                        <p:attrNameLst>
                                          <p:attrName>ppt_c</p:attrName>
                                        </p:attrNameLst>
                                      </p:cBhvr>
                                      <p:to>
                                        <a:schemeClr val="folHlink"/>
                                      </p:to>
                                    </p:animClr>
                                  </p:sub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45"/>
                                        </p:tgtEl>
                                        <p:attrNameLst>
                                          <p:attrName>style.visibility</p:attrName>
                                        </p:attrNameLst>
                                      </p:cBhvr>
                                      <p:to>
                                        <p:strVal val="visible"/>
                                      </p:to>
                                    </p:set>
                                  </p:childTnLst>
                                </p:cTn>
                              </p:par>
                              <p:par>
                                <p:cTn id="14" presetID="22" presetClass="entr" presetSubtype="8" fill="hold" grpId="0" nodeType="withEffect">
                                  <p:stCondLst>
                                    <p:cond delay="0"/>
                                  </p:stCondLst>
                                  <p:childTnLst>
                                    <p:set>
                                      <p:cBhvr>
                                        <p:cTn id="15" dur="1" fill="hold">
                                          <p:stCondLst>
                                            <p:cond delay="0"/>
                                          </p:stCondLst>
                                        </p:cTn>
                                        <p:tgtEl>
                                          <p:spTgt spid="44"/>
                                        </p:tgtEl>
                                        <p:attrNameLst>
                                          <p:attrName>style.visibility</p:attrName>
                                        </p:attrNameLst>
                                      </p:cBhvr>
                                      <p:to>
                                        <p:strVal val="visible"/>
                                      </p:to>
                                    </p:set>
                                    <p:animEffect transition="in" filter="wipe(left)">
                                      <p:cBhvr>
                                        <p:cTn id="16" dur="500"/>
                                        <p:tgtEl>
                                          <p:spTgt spid="44"/>
                                        </p:tgtEl>
                                      </p:cBhvr>
                                    </p:animEffect>
                                  </p:childTnLst>
                                  <p:subTnLst>
                                    <p:animClr clrSpc="rgb" dir="cw">
                                      <p:cBhvr override="childStyle">
                                        <p:cTn dur="1" fill="hold" display="0" masterRel="nextClick" afterEffect="1"/>
                                        <p:tgtEl>
                                          <p:spTgt spid="44"/>
                                        </p:tgtEl>
                                        <p:attrNameLst>
                                          <p:attrName>ppt_c</p:attrName>
                                        </p:attrNameLst>
                                      </p:cBhvr>
                                      <p:to>
                                        <a:schemeClr val="folHlink"/>
                                      </p:to>
                                    </p:animClr>
                                  </p:subTnLst>
                                </p:cTn>
                              </p:par>
                            </p:childTnLst>
                          </p:cTn>
                        </p:par>
                      </p:childTnLst>
                    </p:cTn>
                  </p:par>
                  <p:par>
                    <p:cTn id="17" fill="hold">
                      <p:stCondLst>
                        <p:cond delay="indefinite"/>
                      </p:stCondLst>
                      <p:childTnLst>
                        <p:par>
                          <p:cTn id="18" fill="hold">
                            <p:stCondLst>
                              <p:cond delay="0"/>
                            </p:stCondLst>
                            <p:childTnLst>
                              <p:par>
                                <p:cTn id="19" presetID="22" presetClass="entr" presetSubtype="2"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right)">
                                      <p:cBhvr>
                                        <p:cTn id="2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2" grpId="0"/>
      <p:bldP spid="43" grpId="0" animBg="1"/>
      <p:bldP spid="44" grpId="0" animBg="1"/>
      <p:bldP spid="45" grpId="0"/>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4C49E051-F65C-4F5F-8BDE-A19132F881EC}" type="slidenum">
              <a:rPr lang="en-GB"/>
              <a:pPr/>
              <a:t>16</a:t>
            </a:fld>
            <a:endParaRPr lang="en-GB"/>
          </a:p>
        </p:txBody>
      </p:sp>
      <p:sp>
        <p:nvSpPr>
          <p:cNvPr id="528388" name="Rectangle 4"/>
          <p:cNvSpPr>
            <a:spLocks noChangeArrowheads="1"/>
          </p:cNvSpPr>
          <p:nvPr/>
        </p:nvSpPr>
        <p:spPr bwMode="auto">
          <a:xfrm>
            <a:off x="381000" y="1676400"/>
            <a:ext cx="9067800" cy="4953000"/>
          </a:xfrm>
          <a:prstGeom prst="rect">
            <a:avLst/>
          </a:prstGeom>
          <a:noFill/>
          <a:ln w="9525">
            <a:noFill/>
            <a:miter lim="800000"/>
            <a:headEnd/>
            <a:tailEnd/>
          </a:ln>
          <a:effectLst/>
        </p:spPr>
        <p:txBody>
          <a:bodyPr lIns="92075" tIns="46038" rIns="92075" bIns="46038"/>
          <a:lstStyle/>
          <a:p>
            <a:pPr marL="398463" indent="-398463" algn="l">
              <a:lnSpc>
                <a:spcPct val="100000"/>
              </a:lnSpc>
              <a:spcBef>
                <a:spcPct val="20000"/>
              </a:spcBef>
              <a:buClr>
                <a:schemeClr val="tx2"/>
              </a:buClr>
              <a:buSzPct val="60000"/>
              <a:buFont typeface="Wingdings" pitchFamily="2" charset="2"/>
              <a:buChar char="u"/>
            </a:pPr>
            <a:r>
              <a:rPr lang="en-US" sz="3200" b="0" dirty="0">
                <a:solidFill>
                  <a:schemeClr val="folHlink"/>
                </a:solidFill>
              </a:rPr>
              <a:t>Develop iteratively</a:t>
            </a:r>
          </a:p>
          <a:p>
            <a:pPr marL="398463" indent="-398463" algn="l">
              <a:lnSpc>
                <a:spcPct val="100000"/>
              </a:lnSpc>
              <a:spcBef>
                <a:spcPct val="20000"/>
              </a:spcBef>
              <a:buClr>
                <a:srgbClr val="00B050"/>
              </a:buClr>
              <a:buSzPct val="60000"/>
              <a:buFont typeface="Wingdings" pitchFamily="2" charset="2"/>
              <a:buChar char="u"/>
            </a:pPr>
            <a:r>
              <a:rPr lang="en-US" sz="3600" i="1" dirty="0">
                <a:solidFill>
                  <a:srgbClr val="00B050"/>
                </a:solidFill>
              </a:rPr>
              <a:t>Manage requirements</a:t>
            </a:r>
          </a:p>
          <a:p>
            <a:pPr marL="398463" indent="-398463" algn="l">
              <a:lnSpc>
                <a:spcPct val="100000"/>
              </a:lnSpc>
              <a:spcBef>
                <a:spcPct val="20000"/>
              </a:spcBef>
              <a:buClr>
                <a:schemeClr val="tx2"/>
              </a:buClr>
              <a:buSzPct val="60000"/>
              <a:buFont typeface="Wingdings" pitchFamily="2" charset="2"/>
              <a:buChar char="u"/>
            </a:pPr>
            <a:r>
              <a:rPr lang="en-US" sz="3200" b="0" dirty="0">
                <a:solidFill>
                  <a:schemeClr val="folHlink"/>
                </a:solidFill>
              </a:rPr>
              <a:t>Use component architecture</a:t>
            </a:r>
          </a:p>
          <a:p>
            <a:pPr marL="398463" indent="-398463" algn="l">
              <a:lnSpc>
                <a:spcPct val="100000"/>
              </a:lnSpc>
              <a:spcBef>
                <a:spcPct val="20000"/>
              </a:spcBef>
              <a:buClr>
                <a:schemeClr val="tx2"/>
              </a:buClr>
              <a:buSzPct val="60000"/>
              <a:buFont typeface="Wingdings" pitchFamily="2" charset="2"/>
              <a:buChar char="u"/>
            </a:pPr>
            <a:r>
              <a:rPr lang="en-US" sz="3200" b="0" dirty="0">
                <a:solidFill>
                  <a:schemeClr val="folHlink"/>
                </a:solidFill>
              </a:rPr>
              <a:t>Model visually</a:t>
            </a:r>
          </a:p>
          <a:p>
            <a:pPr marL="398463" indent="-398463" algn="l">
              <a:lnSpc>
                <a:spcPct val="100000"/>
              </a:lnSpc>
              <a:spcBef>
                <a:spcPct val="20000"/>
              </a:spcBef>
              <a:buClr>
                <a:schemeClr val="tx2"/>
              </a:buClr>
              <a:buSzPct val="60000"/>
              <a:buFont typeface="Wingdings" pitchFamily="2" charset="2"/>
              <a:buChar char="u"/>
            </a:pPr>
            <a:r>
              <a:rPr lang="en-US" sz="3200" b="0" dirty="0">
                <a:solidFill>
                  <a:schemeClr val="folHlink"/>
                </a:solidFill>
              </a:rPr>
              <a:t>Continuously verify quality</a:t>
            </a:r>
          </a:p>
          <a:p>
            <a:pPr marL="398463" indent="-398463" algn="l">
              <a:lnSpc>
                <a:spcPct val="100000"/>
              </a:lnSpc>
              <a:spcBef>
                <a:spcPct val="20000"/>
              </a:spcBef>
              <a:buClr>
                <a:schemeClr val="tx2"/>
              </a:buClr>
              <a:buSzPct val="60000"/>
              <a:buFont typeface="Wingdings" pitchFamily="2" charset="2"/>
              <a:buChar char="u"/>
            </a:pPr>
            <a:r>
              <a:rPr lang="en-US" sz="3200" b="0" dirty="0">
                <a:solidFill>
                  <a:schemeClr val="folHlink"/>
                </a:solidFill>
              </a:rPr>
              <a:t>Manage </a:t>
            </a:r>
            <a:r>
              <a:rPr lang="en-US" sz="3200" b="0" dirty="0" smtClean="0">
                <a:solidFill>
                  <a:schemeClr val="folHlink"/>
                </a:solidFill>
              </a:rPr>
              <a:t>change</a:t>
            </a:r>
            <a:r>
              <a:rPr lang="en-US" sz="3200" dirty="0" smtClean="0">
                <a:solidFill>
                  <a:schemeClr val="bg1">
                    <a:lumMod val="65000"/>
                  </a:schemeClr>
                </a:solidFill>
              </a:rPr>
              <a:t> .</a:t>
            </a:r>
            <a:endParaRPr lang="en-US" sz="3200" dirty="0">
              <a:solidFill>
                <a:schemeClr val="bg1">
                  <a:lumMod val="65000"/>
                </a:schemeClr>
              </a:solidFill>
            </a:endParaRPr>
          </a:p>
        </p:txBody>
      </p:sp>
      <p:sp>
        <p:nvSpPr>
          <p:cNvPr id="528386" name="Rectangle 2"/>
          <p:cNvSpPr>
            <a:spLocks noGrp="1" noChangeArrowheads="1"/>
          </p:cNvSpPr>
          <p:nvPr>
            <p:ph type="title"/>
          </p:nvPr>
        </p:nvSpPr>
        <p:spPr/>
        <p:txBody>
          <a:bodyPr/>
          <a:lstStyle/>
          <a:p>
            <a:r>
              <a:rPr lang="en-US"/>
              <a:t>Best Practices</a:t>
            </a:r>
          </a:p>
        </p:txBody>
      </p:sp>
      <p:sp>
        <p:nvSpPr>
          <p:cNvPr id="5" name="Line 3"/>
          <p:cNvSpPr>
            <a:spLocks noChangeShapeType="1"/>
          </p:cNvSpPr>
          <p:nvPr/>
        </p:nvSpPr>
        <p:spPr bwMode="auto">
          <a:xfrm flipH="1" flipV="1">
            <a:off x="5180012" y="2743200"/>
            <a:ext cx="1524000" cy="1600200"/>
          </a:xfrm>
          <a:prstGeom prst="line">
            <a:avLst/>
          </a:prstGeom>
          <a:noFill/>
          <a:ln w="355600">
            <a:solidFill>
              <a:srgbClr val="00B050"/>
            </a:solidFill>
            <a:round/>
            <a:headEnd type="none" w="sm" len="sm"/>
            <a:tailEnd type="stealth" w="med" len="lg"/>
          </a:ln>
        </p:spPr>
        <p:txBody>
          <a:bodyPr wrap="none" anchor="ctr"/>
          <a:lstStyle/>
          <a:p>
            <a:endParaRPr lang="en-US"/>
          </a:p>
        </p:txBody>
      </p:sp>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9170" name="Rectangle 2"/>
          <p:cNvSpPr>
            <a:spLocks noGrp="1" noChangeArrowheads="1"/>
          </p:cNvSpPr>
          <p:nvPr>
            <p:ph type="title"/>
          </p:nvPr>
        </p:nvSpPr>
        <p:spPr>
          <a:xfrm>
            <a:off x="379412" y="266700"/>
            <a:ext cx="9144000" cy="1104900"/>
          </a:xfrm>
        </p:spPr>
        <p:txBody>
          <a:bodyPr/>
          <a:lstStyle/>
          <a:p>
            <a:r>
              <a:rPr lang="en-US" altLang="zh-TW" dirty="0">
                <a:ea typeface="新細明體" pitchFamily="18" charset="-120"/>
              </a:rPr>
              <a:t>Requirements Management</a:t>
            </a:r>
            <a:endParaRPr lang="en-US" dirty="0"/>
          </a:p>
        </p:txBody>
      </p:sp>
      <p:sp>
        <p:nvSpPr>
          <p:cNvPr id="519171" name="Rectangle 3"/>
          <p:cNvSpPr>
            <a:spLocks noGrp="1" noChangeArrowheads="1"/>
          </p:cNvSpPr>
          <p:nvPr>
            <p:ph type="body" idx="1"/>
          </p:nvPr>
        </p:nvSpPr>
        <p:spPr>
          <a:xfrm>
            <a:off x="379412" y="1676400"/>
            <a:ext cx="4648200" cy="990600"/>
          </a:xfrm>
        </p:spPr>
        <p:txBody>
          <a:bodyPr/>
          <a:lstStyle/>
          <a:p>
            <a:pPr>
              <a:lnSpc>
                <a:spcPct val="90000"/>
              </a:lnSpc>
            </a:pPr>
            <a:r>
              <a:rPr lang="en-US" altLang="zh-TW" dirty="0" smtClean="0">
                <a:ea typeface="新細明體" pitchFamily="18" charset="-120"/>
              </a:rPr>
              <a:t>Make sure you</a:t>
            </a:r>
          </a:p>
          <a:p>
            <a:pPr lvl="1">
              <a:lnSpc>
                <a:spcPct val="90000"/>
              </a:lnSpc>
            </a:pPr>
            <a:r>
              <a:rPr lang="en-US" altLang="zh-TW" smtClean="0">
                <a:ea typeface="新細明體" pitchFamily="18" charset="-120"/>
              </a:rPr>
              <a:t>Address the </a:t>
            </a:r>
            <a:r>
              <a:rPr lang="en-US" altLang="zh-TW" dirty="0" smtClean="0">
                <a:ea typeface="新細明體" pitchFamily="18" charset="-120"/>
              </a:rPr>
              <a:t>right issues</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65944" y="1676400"/>
            <a:ext cx="2633468" cy="1371600"/>
          </a:xfrm>
          <a:prstGeom prst="rect">
            <a:avLst/>
          </a:prstGeom>
        </p:spPr>
      </p:pic>
      <p:grpSp>
        <p:nvGrpSpPr>
          <p:cNvPr id="18" name="Group 17"/>
          <p:cNvGrpSpPr/>
          <p:nvPr/>
        </p:nvGrpSpPr>
        <p:grpSpPr>
          <a:xfrm>
            <a:off x="6067777" y="3124200"/>
            <a:ext cx="1229803" cy="1422162"/>
            <a:chOff x="6067777" y="3124200"/>
            <a:chExt cx="1229803" cy="1422162"/>
          </a:xfrm>
        </p:grpSpPr>
        <p:pic>
          <p:nvPicPr>
            <p:cNvPr id="3" name="Picture 2"/>
            <p:cNvPicPr>
              <a:picLocks noChangeAspect="1"/>
            </p:cNvPicPr>
            <p:nvPr/>
          </p:nvPicPr>
          <p:blipFill>
            <a:blip r:embed="rId4"/>
            <a:stretch>
              <a:fillRect/>
            </a:stretch>
          </p:blipFill>
          <p:spPr>
            <a:xfrm>
              <a:off x="6067777" y="3631962"/>
              <a:ext cx="1229803" cy="914400"/>
            </a:xfrm>
            <a:prstGeom prst="rect">
              <a:avLst/>
            </a:prstGeom>
          </p:spPr>
        </p:pic>
        <p:sp>
          <p:nvSpPr>
            <p:cNvPr id="13" name="Down Arrow 12"/>
            <p:cNvSpPr/>
            <p:nvPr/>
          </p:nvSpPr>
          <p:spPr bwMode="auto">
            <a:xfrm>
              <a:off x="6454078" y="3124200"/>
              <a:ext cx="457200" cy="381000"/>
            </a:xfrm>
            <a:prstGeom prst="downArrow">
              <a:avLst/>
            </a:prstGeom>
            <a:gradFill>
              <a:gsLst>
                <a:gs pos="100000">
                  <a:schemeClr val="tx1"/>
                </a:gs>
                <a:gs pos="1000">
                  <a:srgbClr val="00B050"/>
                </a:gs>
              </a:gsLst>
              <a:lin ang="5400000" scaled="1"/>
            </a:gradFill>
            <a:ln w="254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ts val="2000"/>
                </a:lnSpc>
                <a:spcBef>
                  <a:spcPts val="900"/>
                </a:spcBef>
                <a:spcAft>
                  <a:spcPct val="0"/>
                </a:spcAft>
                <a:buClr>
                  <a:schemeClr val="bg2"/>
                </a:buClr>
                <a:buSzPct val="75000"/>
                <a:buFont typeface="Wingdings" pitchFamily="2" charset="2"/>
                <a:buNone/>
                <a:tabLst>
                  <a:tab pos="285750" algn="l"/>
                  <a:tab pos="571500" algn="l"/>
                  <a:tab pos="857250" algn="l"/>
                  <a:tab pos="1143000" algn="l"/>
                  <a:tab pos="1428750" algn="l"/>
                  <a:tab pos="1714500" algn="l"/>
                  <a:tab pos="2000250" algn="l"/>
                  <a:tab pos="2286000" algn="l"/>
                </a:tabLst>
              </a:pPr>
              <a:endParaRPr kumimoji="0" lang="en-US" sz="1800" b="1" i="0" u="none" strike="noStrike" cap="none" normalizeH="0" baseline="0" smtClean="0">
                <a:ln>
                  <a:noFill/>
                </a:ln>
                <a:solidFill>
                  <a:schemeClr val="bg2"/>
                </a:solidFill>
                <a:effectLst/>
                <a:latin typeface="Times New Roman" pitchFamily="18" charset="0"/>
              </a:endParaRPr>
            </a:p>
          </p:txBody>
        </p:sp>
      </p:grpSp>
      <p:grpSp>
        <p:nvGrpSpPr>
          <p:cNvPr id="14" name="Group 13"/>
          <p:cNvGrpSpPr/>
          <p:nvPr/>
        </p:nvGrpSpPr>
        <p:grpSpPr>
          <a:xfrm>
            <a:off x="4113212" y="4724400"/>
            <a:ext cx="2438400" cy="1814599"/>
            <a:chOff x="4113212" y="4724400"/>
            <a:chExt cx="2438400" cy="1814599"/>
          </a:xfrm>
        </p:grpSpPr>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4113212" y="5167399"/>
              <a:ext cx="2438400" cy="1371600"/>
            </a:xfrm>
            <a:prstGeom prst="rect">
              <a:avLst/>
            </a:prstGeom>
          </p:spPr>
        </p:pic>
        <p:sp>
          <p:nvSpPr>
            <p:cNvPr id="17" name="Down Arrow 16"/>
            <p:cNvSpPr/>
            <p:nvPr/>
          </p:nvSpPr>
          <p:spPr bwMode="auto">
            <a:xfrm>
              <a:off x="6059170" y="4724400"/>
              <a:ext cx="457200" cy="381000"/>
            </a:xfrm>
            <a:prstGeom prst="downArrow">
              <a:avLst/>
            </a:prstGeom>
            <a:gradFill>
              <a:gsLst>
                <a:gs pos="100000">
                  <a:srgbClr val="FF0000"/>
                </a:gs>
                <a:gs pos="1000">
                  <a:schemeClr val="tx1"/>
                </a:gs>
              </a:gsLst>
              <a:lin ang="5400000" scaled="1"/>
            </a:gradFill>
            <a:ln w="254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ts val="2000"/>
                </a:lnSpc>
                <a:spcBef>
                  <a:spcPts val="900"/>
                </a:spcBef>
                <a:spcAft>
                  <a:spcPct val="0"/>
                </a:spcAft>
                <a:buClr>
                  <a:schemeClr val="bg2"/>
                </a:buClr>
                <a:buSzPct val="75000"/>
                <a:buFont typeface="Wingdings" pitchFamily="2" charset="2"/>
                <a:buNone/>
                <a:tabLst>
                  <a:tab pos="285750" algn="l"/>
                  <a:tab pos="571500" algn="l"/>
                  <a:tab pos="857250" algn="l"/>
                  <a:tab pos="1143000" algn="l"/>
                  <a:tab pos="1428750" algn="l"/>
                  <a:tab pos="1714500" algn="l"/>
                  <a:tab pos="2000250" algn="l"/>
                  <a:tab pos="2286000" algn="l"/>
                </a:tabLst>
              </a:pPr>
              <a:endParaRPr kumimoji="0" lang="en-US" sz="1800" b="1" i="0" u="none" strike="noStrike" cap="none" normalizeH="0" baseline="0" smtClean="0">
                <a:ln>
                  <a:noFill/>
                </a:ln>
                <a:solidFill>
                  <a:schemeClr val="bg2"/>
                </a:solidFill>
                <a:effectLst/>
                <a:latin typeface="Times New Roman" pitchFamily="18" charset="0"/>
              </a:endParaRPr>
            </a:p>
          </p:txBody>
        </p:sp>
      </p:grpSp>
      <p:sp>
        <p:nvSpPr>
          <p:cNvPr id="22" name="Rectangle 3"/>
          <p:cNvSpPr txBox="1">
            <a:spLocks noChangeArrowheads="1"/>
          </p:cNvSpPr>
          <p:nvPr/>
        </p:nvSpPr>
        <p:spPr bwMode="auto">
          <a:xfrm>
            <a:off x="379412" y="2675546"/>
            <a:ext cx="4648200" cy="5334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marL="398463" indent="-398463" algn="l" rtl="0" eaLnBrk="0" fontAlgn="base" hangingPunct="0">
              <a:spcBef>
                <a:spcPct val="20000"/>
              </a:spcBef>
              <a:spcAft>
                <a:spcPct val="0"/>
              </a:spcAft>
              <a:buClr>
                <a:schemeClr val="tx2"/>
              </a:buClr>
              <a:buSzPct val="60000"/>
              <a:buFont typeface="Wingdings" pitchFamily="2" charset="2"/>
              <a:buChar char="u"/>
              <a:defRPr sz="3200">
                <a:solidFill>
                  <a:schemeClr val="tx1"/>
                </a:solidFill>
                <a:latin typeface="+mn-lt"/>
                <a:ea typeface="+mn-ea"/>
                <a:cs typeface="+mn-cs"/>
              </a:defRPr>
            </a:lvl1pPr>
            <a:lvl2pPr marL="862013" indent="-349250" algn="l" rtl="0" eaLnBrk="0" fontAlgn="base" hangingPunct="0">
              <a:spcBef>
                <a:spcPct val="20000"/>
              </a:spcBef>
              <a:spcAft>
                <a:spcPct val="0"/>
              </a:spcAft>
              <a:buClr>
                <a:schemeClr val="tx2"/>
              </a:buClr>
              <a:buSzPct val="60000"/>
              <a:buFont typeface="Wingdings" pitchFamily="2" charset="2"/>
              <a:buChar char="n"/>
              <a:defRPr sz="2800">
                <a:solidFill>
                  <a:schemeClr val="tx1"/>
                </a:solidFill>
                <a:latin typeface="+mn-lt"/>
              </a:defRPr>
            </a:lvl2pPr>
            <a:lvl3pPr marL="1262063" indent="-285750" algn="l" rtl="0" eaLnBrk="0" fontAlgn="base" hangingPunct="0">
              <a:spcBef>
                <a:spcPct val="20000"/>
              </a:spcBef>
              <a:spcAft>
                <a:spcPct val="0"/>
              </a:spcAft>
              <a:buClr>
                <a:schemeClr val="tx1"/>
              </a:buClr>
              <a:buSzPct val="60000"/>
              <a:buFont typeface="Wingdings" pitchFamily="2" charset="2"/>
              <a:buChar char="n"/>
              <a:defRPr sz="2400">
                <a:solidFill>
                  <a:schemeClr val="tx1"/>
                </a:solidFill>
                <a:latin typeface="+mn-lt"/>
              </a:defRPr>
            </a:lvl3pPr>
            <a:lvl4pPr marL="1660525" indent="-284163" algn="l" rtl="0" eaLnBrk="0" fontAlgn="base" hangingPunct="0">
              <a:spcBef>
                <a:spcPct val="20000"/>
              </a:spcBef>
              <a:spcAft>
                <a:spcPct val="0"/>
              </a:spcAft>
              <a:buClr>
                <a:schemeClr val="tx1"/>
              </a:buClr>
              <a:buSzPct val="60000"/>
              <a:buFont typeface="Wingdings" pitchFamily="2" charset="2"/>
              <a:buChar char="u"/>
              <a:defRPr sz="2000">
                <a:solidFill>
                  <a:schemeClr val="tx1"/>
                </a:solidFill>
                <a:latin typeface="+mn-lt"/>
              </a:defRPr>
            </a:lvl4pPr>
            <a:lvl5pPr marL="2058988" indent="-284163" algn="l" rtl="0" eaLnBrk="0" fontAlgn="base" hangingPunct="0">
              <a:spcBef>
                <a:spcPct val="20000"/>
              </a:spcBef>
              <a:spcAft>
                <a:spcPct val="0"/>
              </a:spcAft>
              <a:buClr>
                <a:schemeClr val="tx1"/>
              </a:buClr>
              <a:buSzPct val="60000"/>
              <a:buFont typeface="Wingdings" pitchFamily="2" charset="2"/>
              <a:buChar char="n"/>
              <a:defRPr sz="2000">
                <a:solidFill>
                  <a:schemeClr val="tx1"/>
                </a:solidFill>
                <a:latin typeface="+mn-lt"/>
              </a:defRPr>
            </a:lvl5pPr>
            <a:lvl6pPr marL="2516188" indent="-284163" algn="l" rtl="0" eaLnBrk="0" fontAlgn="base" hangingPunct="0">
              <a:spcBef>
                <a:spcPct val="20000"/>
              </a:spcBef>
              <a:spcAft>
                <a:spcPct val="0"/>
              </a:spcAft>
              <a:buClr>
                <a:schemeClr val="tx1"/>
              </a:buClr>
              <a:buSzPct val="60000"/>
              <a:buFont typeface="Wingdings" pitchFamily="2" charset="2"/>
              <a:buChar char="n"/>
              <a:defRPr sz="2000">
                <a:solidFill>
                  <a:schemeClr val="tx1"/>
                </a:solidFill>
                <a:latin typeface="+mn-lt"/>
              </a:defRPr>
            </a:lvl6pPr>
            <a:lvl7pPr marL="2973388" indent="-284163" algn="l" rtl="0" eaLnBrk="0" fontAlgn="base" hangingPunct="0">
              <a:spcBef>
                <a:spcPct val="20000"/>
              </a:spcBef>
              <a:spcAft>
                <a:spcPct val="0"/>
              </a:spcAft>
              <a:buClr>
                <a:schemeClr val="tx1"/>
              </a:buClr>
              <a:buSzPct val="60000"/>
              <a:buFont typeface="Wingdings" pitchFamily="2" charset="2"/>
              <a:buChar char="n"/>
              <a:defRPr sz="2000">
                <a:solidFill>
                  <a:schemeClr val="tx1"/>
                </a:solidFill>
                <a:latin typeface="+mn-lt"/>
              </a:defRPr>
            </a:lvl7pPr>
            <a:lvl8pPr marL="3430588" indent="-284163" algn="l" rtl="0" eaLnBrk="0" fontAlgn="base" hangingPunct="0">
              <a:spcBef>
                <a:spcPct val="20000"/>
              </a:spcBef>
              <a:spcAft>
                <a:spcPct val="0"/>
              </a:spcAft>
              <a:buClr>
                <a:schemeClr val="tx1"/>
              </a:buClr>
              <a:buSzPct val="60000"/>
              <a:buFont typeface="Wingdings" pitchFamily="2" charset="2"/>
              <a:buChar char="n"/>
              <a:defRPr sz="2000">
                <a:solidFill>
                  <a:schemeClr val="tx1"/>
                </a:solidFill>
                <a:latin typeface="+mn-lt"/>
              </a:defRPr>
            </a:lvl8pPr>
            <a:lvl9pPr marL="3887788" indent="-284163" algn="l" rtl="0" eaLnBrk="0" fontAlgn="base" hangingPunct="0">
              <a:spcBef>
                <a:spcPct val="20000"/>
              </a:spcBef>
              <a:spcAft>
                <a:spcPct val="0"/>
              </a:spcAft>
              <a:buClr>
                <a:schemeClr val="tx1"/>
              </a:buClr>
              <a:buSzPct val="60000"/>
              <a:buFont typeface="Wingdings" pitchFamily="2" charset="2"/>
              <a:buChar char="n"/>
              <a:defRPr sz="2000">
                <a:solidFill>
                  <a:schemeClr val="tx1"/>
                </a:solidFill>
                <a:latin typeface="+mn-lt"/>
              </a:defRPr>
            </a:lvl9pPr>
          </a:lstStyle>
          <a:p>
            <a:pPr lvl="1">
              <a:lnSpc>
                <a:spcPct val="90000"/>
              </a:lnSpc>
            </a:pPr>
            <a:r>
              <a:rPr lang="en-US" altLang="zh-TW" b="0" kern="0" dirty="0" smtClean="0">
                <a:ea typeface="新細明體" pitchFamily="18" charset="-120"/>
              </a:rPr>
              <a:t>Build the system right</a:t>
            </a:r>
          </a:p>
        </p:txBody>
      </p:sp>
      <p:grpSp>
        <p:nvGrpSpPr>
          <p:cNvPr id="9" name="Group 8"/>
          <p:cNvGrpSpPr/>
          <p:nvPr/>
        </p:nvGrpSpPr>
        <p:grpSpPr>
          <a:xfrm>
            <a:off x="6856412" y="4724400"/>
            <a:ext cx="2057400" cy="1814599"/>
            <a:chOff x="6856412" y="4724400"/>
            <a:chExt cx="2057400" cy="1814599"/>
          </a:xfrm>
        </p:grpSpPr>
        <p:sp>
          <p:nvSpPr>
            <p:cNvPr id="16" name="Down Arrow 15"/>
            <p:cNvSpPr/>
            <p:nvPr/>
          </p:nvSpPr>
          <p:spPr bwMode="auto">
            <a:xfrm>
              <a:off x="6856412" y="4724400"/>
              <a:ext cx="457200" cy="381000"/>
            </a:xfrm>
            <a:prstGeom prst="downArrow">
              <a:avLst/>
            </a:prstGeom>
            <a:gradFill>
              <a:gsLst>
                <a:gs pos="100000">
                  <a:srgbClr val="FF0000"/>
                </a:gs>
                <a:gs pos="1000">
                  <a:schemeClr val="tx1"/>
                </a:gs>
              </a:gsLst>
              <a:lin ang="5400000" scaled="1"/>
            </a:gradFill>
            <a:ln w="254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ts val="2000"/>
                </a:lnSpc>
                <a:spcBef>
                  <a:spcPts val="900"/>
                </a:spcBef>
                <a:spcAft>
                  <a:spcPct val="0"/>
                </a:spcAft>
                <a:buClr>
                  <a:schemeClr val="bg2"/>
                </a:buClr>
                <a:buSzPct val="75000"/>
                <a:buFont typeface="Wingdings" pitchFamily="2" charset="2"/>
                <a:buNone/>
                <a:tabLst>
                  <a:tab pos="285750" algn="l"/>
                  <a:tab pos="571500" algn="l"/>
                  <a:tab pos="857250" algn="l"/>
                  <a:tab pos="1143000" algn="l"/>
                  <a:tab pos="1428750" algn="l"/>
                  <a:tab pos="1714500" algn="l"/>
                  <a:tab pos="2000250" algn="l"/>
                  <a:tab pos="2286000" algn="l"/>
                </a:tabLst>
              </a:pPr>
              <a:endParaRPr kumimoji="0" lang="en-US" sz="1800" b="1" i="0" u="none" strike="noStrike" cap="none" normalizeH="0" baseline="0" smtClean="0">
                <a:ln>
                  <a:noFill/>
                </a:ln>
                <a:solidFill>
                  <a:schemeClr val="bg2"/>
                </a:solidFill>
                <a:effectLst/>
                <a:latin typeface="Times New Roman" pitchFamily="18" charset="0"/>
              </a:endParaRPr>
            </a:p>
          </p:txBody>
        </p:sp>
        <p:pic>
          <p:nvPicPr>
            <p:cNvPr id="2" name="Picture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6856412" y="5167399"/>
              <a:ext cx="2057400" cy="1371600"/>
            </a:xfrm>
            <a:prstGeom prst="rect">
              <a:avLst/>
            </a:prstGeom>
          </p:spPr>
        </p:pic>
      </p:grpSp>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917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19171">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519171">
                                            <p:txEl>
                                              <p:pRg st="1" end="1"/>
                                            </p:txEl>
                                          </p:spTgt>
                                        </p:tgtEl>
                                        <p:attrNameLst>
                                          <p:attrName>ppt_c</p:attrName>
                                        </p:attrNameLst>
                                      </p:cBhvr>
                                      <p:to>
                                        <a:schemeClr val="folHlink"/>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wipe(up)">
                                      <p:cBhvr>
                                        <p:cTn id="19" dur="500"/>
                                        <p:tgtEl>
                                          <p:spTgt spid="18"/>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wipe(up)">
                                      <p:cBhvr>
                                        <p:cTn id="24" dur="500"/>
                                        <p:tgtEl>
                                          <p:spTgt spid="14"/>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2">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22">
                                            <p:txEl>
                                              <p:pRg st="0" end="0"/>
                                            </p:txEl>
                                          </p:spTgt>
                                        </p:tgtEl>
                                        <p:attrNameLst>
                                          <p:attrName>ppt_c</p:attrName>
                                        </p:attrNameLst>
                                      </p:cBhvr>
                                      <p:to>
                                        <a:schemeClr val="folHlink"/>
                                      </p:to>
                                    </p:animClr>
                                  </p:subTnLst>
                                </p:cTn>
                              </p:par>
                            </p:childTnLst>
                          </p:cTn>
                        </p:par>
                      </p:childTnLst>
                    </p:cTn>
                  </p:par>
                  <p:par>
                    <p:cTn id="29" fill="hold">
                      <p:stCondLst>
                        <p:cond delay="indefinite"/>
                      </p:stCondLst>
                      <p:childTnLst>
                        <p:par>
                          <p:cTn id="30" fill="hold">
                            <p:stCondLst>
                              <p:cond delay="0"/>
                            </p:stCondLst>
                            <p:childTnLst>
                              <p:par>
                                <p:cTn id="31" presetID="22" presetClass="entr" presetSubtype="1" fill="hold"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up)">
                                      <p:cBhvr>
                                        <p:cTn id="3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9171" grpId="0" uiExpand="1" build="p" bldLvl="2"/>
      <p:bldP spid="22" grpId="0" uiExpand="1" build="p" bldLvl="2"/>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9170" name="Rectangle 2"/>
          <p:cNvSpPr>
            <a:spLocks noGrp="1" noChangeArrowheads="1"/>
          </p:cNvSpPr>
          <p:nvPr>
            <p:ph type="title"/>
          </p:nvPr>
        </p:nvSpPr>
        <p:spPr>
          <a:xfrm>
            <a:off x="379412" y="266700"/>
            <a:ext cx="9144000" cy="1104900"/>
          </a:xfrm>
        </p:spPr>
        <p:txBody>
          <a:bodyPr/>
          <a:lstStyle/>
          <a:p>
            <a:r>
              <a:rPr lang="en-US" altLang="zh-TW" dirty="0">
                <a:ea typeface="新細明體" pitchFamily="18" charset="-120"/>
              </a:rPr>
              <a:t>Requirements Management</a:t>
            </a:r>
            <a:endParaRPr lang="en-US" dirty="0"/>
          </a:p>
        </p:txBody>
      </p:sp>
      <p:sp>
        <p:nvSpPr>
          <p:cNvPr id="519171" name="Rectangle 3"/>
          <p:cNvSpPr>
            <a:spLocks noGrp="1" noChangeArrowheads="1"/>
          </p:cNvSpPr>
          <p:nvPr>
            <p:ph type="body" idx="1"/>
          </p:nvPr>
        </p:nvSpPr>
        <p:spPr>
          <a:xfrm>
            <a:off x="379412" y="1676400"/>
            <a:ext cx="9144000" cy="1108816"/>
          </a:xfrm>
        </p:spPr>
        <p:txBody>
          <a:bodyPr/>
          <a:lstStyle/>
          <a:p>
            <a:pPr>
              <a:lnSpc>
                <a:spcPct val="90000"/>
              </a:lnSpc>
            </a:pPr>
            <a:r>
              <a:rPr lang="en-US" altLang="zh-TW" dirty="0" smtClean="0">
                <a:ea typeface="新細明體" pitchFamily="18" charset="-120"/>
              </a:rPr>
              <a:t>Need a systematic approach to</a:t>
            </a:r>
          </a:p>
          <a:p>
            <a:pPr lvl="1">
              <a:lnSpc>
                <a:spcPct val="90000"/>
              </a:lnSpc>
            </a:pPr>
            <a:r>
              <a:rPr lang="en-US" altLang="zh-TW" sz="3200" dirty="0" smtClean="0">
                <a:ea typeface="新細明體" pitchFamily="18" charset="-120"/>
              </a:rPr>
              <a:t>capturing</a:t>
            </a:r>
            <a:endParaRPr lang="en-US" sz="3200" dirty="0"/>
          </a:p>
        </p:txBody>
      </p:sp>
      <p:sp>
        <p:nvSpPr>
          <p:cNvPr id="5" name="Rectangle 3"/>
          <p:cNvSpPr txBox="1">
            <a:spLocks noChangeArrowheads="1"/>
          </p:cNvSpPr>
          <p:nvPr/>
        </p:nvSpPr>
        <p:spPr bwMode="auto">
          <a:xfrm>
            <a:off x="379412" y="4495800"/>
            <a:ext cx="9144000" cy="635238"/>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marL="512763" marR="0" lvl="1" algn="l" defTabSz="914400" rtl="0" eaLnBrk="0" fontAlgn="base" latinLnBrk="0" hangingPunct="0">
              <a:lnSpc>
                <a:spcPct val="90000"/>
              </a:lnSpc>
              <a:spcBef>
                <a:spcPct val="20000"/>
              </a:spcBef>
              <a:spcAft>
                <a:spcPct val="0"/>
              </a:spcAft>
              <a:buClr>
                <a:schemeClr val="tx2"/>
              </a:buClr>
              <a:buSzPct val="60000"/>
              <a:buFont typeface="Wingdings" pitchFamily="2" charset="2"/>
              <a:buNone/>
              <a:tabLst/>
              <a:defRPr/>
            </a:pPr>
            <a:r>
              <a:rPr kumimoji="0" lang="en-US" altLang="zh-TW" sz="3200" i="1" u="none" strike="noStrike" kern="0" cap="none" spc="0" normalizeH="0" baseline="0" noProof="0" dirty="0" smtClean="0">
                <a:ln>
                  <a:noFill/>
                </a:ln>
                <a:solidFill>
                  <a:srgbClr val="00B050"/>
                </a:solidFill>
                <a:effectLst/>
                <a:uLnTx/>
                <a:uFillTx/>
                <a:latin typeface="+mn-lt"/>
                <a:ea typeface="新細明體" pitchFamily="18" charset="-120"/>
              </a:rPr>
              <a:t>the changing requirements of a software application</a:t>
            </a:r>
            <a:endParaRPr kumimoji="0" lang="en-US" sz="2800" i="1" u="none" strike="noStrike" kern="0" cap="none" spc="0" normalizeH="0" baseline="0" noProof="0" dirty="0">
              <a:ln>
                <a:noFill/>
              </a:ln>
              <a:solidFill>
                <a:srgbClr val="00B050"/>
              </a:solidFill>
              <a:effectLst/>
              <a:uLnTx/>
              <a:uFillTx/>
              <a:latin typeface="+mn-lt"/>
            </a:endParaRPr>
          </a:p>
        </p:txBody>
      </p:sp>
      <p:sp>
        <p:nvSpPr>
          <p:cNvPr id="6" name="Rectangle 3"/>
          <p:cNvSpPr txBox="1">
            <a:spLocks noChangeArrowheads="1"/>
          </p:cNvSpPr>
          <p:nvPr/>
        </p:nvSpPr>
        <p:spPr bwMode="auto">
          <a:xfrm>
            <a:off x="379412" y="2760292"/>
            <a:ext cx="9144000" cy="15240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marL="862013" marR="0" lvl="1" indent="-349250" algn="l" defTabSz="914400" rtl="0" eaLnBrk="0" fontAlgn="base" latinLnBrk="0" hangingPunct="0">
              <a:lnSpc>
                <a:spcPct val="90000"/>
              </a:lnSpc>
              <a:spcBef>
                <a:spcPct val="20000"/>
              </a:spcBef>
              <a:spcAft>
                <a:spcPct val="0"/>
              </a:spcAft>
              <a:buClr>
                <a:schemeClr val="tx2"/>
              </a:buClr>
              <a:buSzPct val="60000"/>
              <a:buFont typeface="Wingdings" pitchFamily="2" charset="2"/>
              <a:buChar char="n"/>
              <a:tabLst/>
              <a:defRPr/>
            </a:pPr>
            <a:r>
              <a:rPr kumimoji="0" lang="en-US" altLang="zh-TW" sz="3200" b="0" i="0" u="none" strike="noStrike" kern="0" cap="none" spc="0" normalizeH="0" baseline="0" noProof="0" dirty="0" smtClean="0">
                <a:ln>
                  <a:noFill/>
                </a:ln>
                <a:solidFill>
                  <a:schemeClr val="tx1"/>
                </a:solidFill>
                <a:effectLst/>
                <a:uLnTx/>
                <a:uFillTx/>
                <a:latin typeface="+mn-lt"/>
                <a:ea typeface="新細明體" pitchFamily="18" charset="-120"/>
              </a:rPr>
              <a:t>organizing</a:t>
            </a:r>
          </a:p>
          <a:p>
            <a:pPr marL="862013" marR="0" lvl="1" indent="-349250" algn="l" defTabSz="914400" rtl="0" eaLnBrk="0" fontAlgn="base" latinLnBrk="0" hangingPunct="0">
              <a:lnSpc>
                <a:spcPct val="90000"/>
              </a:lnSpc>
              <a:spcBef>
                <a:spcPct val="20000"/>
              </a:spcBef>
              <a:spcAft>
                <a:spcPct val="0"/>
              </a:spcAft>
              <a:buClr>
                <a:schemeClr val="tx2"/>
              </a:buClr>
              <a:buSzPct val="60000"/>
              <a:buFont typeface="Wingdings" pitchFamily="2" charset="2"/>
              <a:buChar char="n"/>
              <a:tabLst/>
              <a:defRPr/>
            </a:pPr>
            <a:r>
              <a:rPr kumimoji="0" lang="en-US" altLang="zh-TW" sz="3200" b="0" i="0" u="none" strike="noStrike" kern="0" cap="none" spc="0" normalizeH="0" baseline="0" noProof="0" dirty="0" smtClean="0">
                <a:ln>
                  <a:noFill/>
                </a:ln>
                <a:solidFill>
                  <a:schemeClr val="tx1"/>
                </a:solidFill>
                <a:effectLst/>
                <a:uLnTx/>
                <a:uFillTx/>
                <a:latin typeface="+mn-lt"/>
                <a:ea typeface="新細明體" pitchFamily="18" charset="-120"/>
              </a:rPr>
              <a:t>documenting</a:t>
            </a:r>
          </a:p>
          <a:p>
            <a:pPr marL="862013" marR="0" lvl="1" indent="-349250" algn="l" defTabSz="914400" rtl="0" eaLnBrk="0" fontAlgn="base" latinLnBrk="0" hangingPunct="0">
              <a:lnSpc>
                <a:spcPct val="90000"/>
              </a:lnSpc>
              <a:spcBef>
                <a:spcPct val="20000"/>
              </a:spcBef>
              <a:spcAft>
                <a:spcPct val="0"/>
              </a:spcAft>
              <a:buClr>
                <a:schemeClr val="tx2"/>
              </a:buClr>
              <a:buSzPct val="60000"/>
              <a:buFont typeface="Wingdings" pitchFamily="2" charset="2"/>
              <a:buChar char="n"/>
              <a:tabLst/>
              <a:defRPr/>
            </a:pPr>
            <a:r>
              <a:rPr kumimoji="0" lang="en-US" altLang="zh-TW" sz="3200" b="0" i="0" u="none" strike="noStrike" kern="0" cap="none" spc="0" normalizeH="0" baseline="0" noProof="0" dirty="0" smtClean="0">
                <a:ln>
                  <a:noFill/>
                </a:ln>
                <a:solidFill>
                  <a:schemeClr val="tx1"/>
                </a:solidFill>
                <a:effectLst/>
                <a:uLnTx/>
                <a:uFillTx/>
                <a:latin typeface="+mn-lt"/>
                <a:ea typeface="新細明體" pitchFamily="18" charset="-120"/>
              </a:rPr>
              <a:t>and managing</a:t>
            </a:r>
            <a:endParaRPr kumimoji="0" lang="en-US" sz="3200" b="0" i="0" u="none" strike="noStrike" kern="0" cap="none" spc="0" normalizeH="0" baseline="0" noProof="0" dirty="0">
              <a:ln>
                <a:noFill/>
              </a:ln>
              <a:solidFill>
                <a:schemeClr val="tx1"/>
              </a:solidFill>
              <a:effectLst/>
              <a:uLnTx/>
              <a:uFillTx/>
              <a:latin typeface="+mn-lt"/>
            </a:endParaRPr>
          </a:p>
        </p:txBody>
      </p:sp>
    </p:spTree>
    <p:extLst>
      <p:ext uri="{BB962C8B-B14F-4D97-AF65-F5344CB8AC3E}">
        <p14:creationId xmlns:p14="http://schemas.microsoft.com/office/powerpoint/2010/main" val="1824082863"/>
      </p:ext>
    </p:extLst>
  </p:cSld>
  <p:clrMapOvr>
    <a:overrideClrMapping bg1="lt1" tx1="dk1" bg2="lt2" tx2="dk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9171">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519171">
                                            <p:txEl>
                                              <p:pRg st="0" end="0"/>
                                            </p:txEl>
                                          </p:spTgt>
                                        </p:tgtEl>
                                        <p:attrNameLst>
                                          <p:attrName>ppt_c</p:attrName>
                                        </p:attrNameLst>
                                      </p:cBhvr>
                                      <p:to>
                                        <a:schemeClr val="folHlink"/>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19171">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519171">
                                            <p:txEl>
                                              <p:pRg st="1" end="1"/>
                                            </p:txEl>
                                          </p:spTgt>
                                        </p:tgtEl>
                                        <p:attrNameLst>
                                          <p:attrName>ppt_c</p:attrName>
                                        </p:attrNameLst>
                                      </p:cBhvr>
                                      <p:to>
                                        <a:schemeClr val="folHlink"/>
                                      </p:to>
                                    </p:animClr>
                                  </p:subTnLst>
                                </p:cTn>
                              </p:par>
                              <p:par>
                                <p:cTn id="11" presetID="1" presetClass="entr" presetSubtype="0" fill="hold" grpId="0" nodeType="with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6">
                                            <p:txEl>
                                              <p:pRg st="0" end="0"/>
                                            </p:txEl>
                                          </p:spTgt>
                                        </p:tgtEl>
                                        <p:attrNameLst>
                                          <p:attrName>ppt_c</p:attrName>
                                        </p:attrNameLst>
                                      </p:cBhvr>
                                      <p:to>
                                        <a:schemeClr val="folHlink"/>
                                      </p:to>
                                    </p:animClr>
                                  </p:sub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6">
                                            <p:txEl>
                                              <p:pRg st="1" end="1"/>
                                            </p:txEl>
                                          </p:spTgt>
                                        </p:tgtEl>
                                        <p:attrNameLst>
                                          <p:attrName>ppt_c</p:attrName>
                                        </p:attrNameLst>
                                      </p:cBhvr>
                                      <p:to>
                                        <a:schemeClr val="folHlink"/>
                                      </p:to>
                                    </p:animClr>
                                  </p:sub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100"/>
                                  </p:stCondLst>
                                  <p:childTnLst>
                                    <p:set>
                                      <p:cBhvr>
                                        <p:cTn id="2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9171" grpId="0" uiExpand="1" build="p" bldLvl="2"/>
      <p:bldP spid="5" grpId="0" build="p" bldLvl="2"/>
      <p:bldP spid="6" grpId="0" uiExpand="1" build="p" bldLvl="2"/>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7D6835FC-C5B8-44A4-8BCC-9EFB419BEB76}" type="slidenum">
              <a:rPr lang="en-GB"/>
              <a:pPr/>
              <a:t>19</a:t>
            </a:fld>
            <a:endParaRPr lang="en-GB"/>
          </a:p>
        </p:txBody>
      </p:sp>
      <p:sp>
        <p:nvSpPr>
          <p:cNvPr id="529412" name="Rectangle 4"/>
          <p:cNvSpPr>
            <a:spLocks noChangeArrowheads="1"/>
          </p:cNvSpPr>
          <p:nvPr/>
        </p:nvSpPr>
        <p:spPr bwMode="auto">
          <a:xfrm>
            <a:off x="381000" y="1676400"/>
            <a:ext cx="9067800" cy="4953000"/>
          </a:xfrm>
          <a:prstGeom prst="rect">
            <a:avLst/>
          </a:prstGeom>
          <a:noFill/>
          <a:ln w="9525">
            <a:noFill/>
            <a:miter lim="800000"/>
            <a:headEnd/>
            <a:tailEnd/>
          </a:ln>
          <a:effectLst/>
        </p:spPr>
        <p:txBody>
          <a:bodyPr lIns="92075" tIns="46038" rIns="92075" bIns="46038"/>
          <a:lstStyle/>
          <a:p>
            <a:pPr marL="398463" indent="-398463" algn="l">
              <a:lnSpc>
                <a:spcPct val="100000"/>
              </a:lnSpc>
              <a:spcBef>
                <a:spcPct val="20000"/>
              </a:spcBef>
              <a:buClr>
                <a:schemeClr val="tx2"/>
              </a:buClr>
              <a:buSzPct val="60000"/>
              <a:buFont typeface="Wingdings" pitchFamily="2" charset="2"/>
              <a:buChar char="u"/>
            </a:pPr>
            <a:r>
              <a:rPr lang="en-US" sz="3200" b="0" dirty="0">
                <a:solidFill>
                  <a:schemeClr val="folHlink"/>
                </a:solidFill>
              </a:rPr>
              <a:t>Develop iteratively</a:t>
            </a:r>
          </a:p>
          <a:p>
            <a:pPr marL="398463" indent="-398463" algn="l">
              <a:lnSpc>
                <a:spcPct val="100000"/>
              </a:lnSpc>
              <a:spcBef>
                <a:spcPct val="20000"/>
              </a:spcBef>
              <a:buClr>
                <a:schemeClr val="tx2"/>
              </a:buClr>
              <a:buSzPct val="60000"/>
              <a:buFont typeface="Wingdings" pitchFamily="2" charset="2"/>
              <a:buChar char="u"/>
            </a:pPr>
            <a:r>
              <a:rPr lang="en-US" sz="3200" b="0" dirty="0">
                <a:solidFill>
                  <a:schemeClr val="folHlink"/>
                </a:solidFill>
              </a:rPr>
              <a:t>Manage requirements</a:t>
            </a:r>
          </a:p>
          <a:p>
            <a:pPr marL="398463" indent="-398463" algn="l">
              <a:lnSpc>
                <a:spcPct val="100000"/>
              </a:lnSpc>
              <a:spcBef>
                <a:spcPct val="20000"/>
              </a:spcBef>
              <a:buClr>
                <a:srgbClr val="00B050"/>
              </a:buClr>
              <a:buSzPct val="60000"/>
              <a:buFont typeface="Wingdings" pitchFamily="2" charset="2"/>
              <a:buChar char="u"/>
            </a:pPr>
            <a:r>
              <a:rPr lang="en-US" sz="3600" i="1" dirty="0">
                <a:solidFill>
                  <a:srgbClr val="00B050"/>
                </a:solidFill>
              </a:rPr>
              <a:t>Use component architecture</a:t>
            </a:r>
          </a:p>
          <a:p>
            <a:pPr marL="398463" indent="-398463" algn="l">
              <a:lnSpc>
                <a:spcPct val="100000"/>
              </a:lnSpc>
              <a:spcBef>
                <a:spcPct val="20000"/>
              </a:spcBef>
              <a:buClr>
                <a:schemeClr val="tx2"/>
              </a:buClr>
              <a:buSzPct val="60000"/>
              <a:buFont typeface="Wingdings" pitchFamily="2" charset="2"/>
              <a:buChar char="u"/>
            </a:pPr>
            <a:r>
              <a:rPr lang="en-US" sz="3200" b="0" dirty="0">
                <a:solidFill>
                  <a:schemeClr val="folHlink"/>
                </a:solidFill>
              </a:rPr>
              <a:t>Model visually</a:t>
            </a:r>
          </a:p>
          <a:p>
            <a:pPr marL="398463" indent="-398463" algn="l">
              <a:lnSpc>
                <a:spcPct val="100000"/>
              </a:lnSpc>
              <a:spcBef>
                <a:spcPct val="20000"/>
              </a:spcBef>
              <a:buClr>
                <a:schemeClr val="tx2"/>
              </a:buClr>
              <a:buSzPct val="60000"/>
              <a:buFont typeface="Wingdings" pitchFamily="2" charset="2"/>
              <a:buChar char="u"/>
            </a:pPr>
            <a:r>
              <a:rPr lang="en-US" sz="3200" b="0" dirty="0">
                <a:solidFill>
                  <a:schemeClr val="folHlink"/>
                </a:solidFill>
              </a:rPr>
              <a:t>Continuously verify quality</a:t>
            </a:r>
          </a:p>
          <a:p>
            <a:pPr marL="398463" indent="-398463" algn="l">
              <a:lnSpc>
                <a:spcPct val="100000"/>
              </a:lnSpc>
              <a:spcBef>
                <a:spcPct val="20000"/>
              </a:spcBef>
              <a:buClr>
                <a:schemeClr val="tx2"/>
              </a:buClr>
              <a:buSzPct val="60000"/>
              <a:buFont typeface="Wingdings" pitchFamily="2" charset="2"/>
              <a:buChar char="u"/>
            </a:pPr>
            <a:r>
              <a:rPr lang="en-US" sz="3200" b="0" dirty="0">
                <a:solidFill>
                  <a:schemeClr val="folHlink"/>
                </a:solidFill>
              </a:rPr>
              <a:t>Manage </a:t>
            </a:r>
            <a:r>
              <a:rPr lang="en-US" sz="3200" b="0" dirty="0" smtClean="0">
                <a:solidFill>
                  <a:schemeClr val="folHlink"/>
                </a:solidFill>
              </a:rPr>
              <a:t>change</a:t>
            </a:r>
            <a:r>
              <a:rPr lang="en-US" sz="3200" dirty="0" smtClean="0">
                <a:solidFill>
                  <a:schemeClr val="bg1">
                    <a:lumMod val="65000"/>
                  </a:schemeClr>
                </a:solidFill>
              </a:rPr>
              <a:t> .</a:t>
            </a:r>
            <a:endParaRPr lang="en-US" sz="3200" dirty="0">
              <a:solidFill>
                <a:schemeClr val="bg1">
                  <a:lumMod val="65000"/>
                </a:schemeClr>
              </a:solidFill>
            </a:endParaRPr>
          </a:p>
        </p:txBody>
      </p:sp>
      <p:sp>
        <p:nvSpPr>
          <p:cNvPr id="529410" name="Rectangle 2"/>
          <p:cNvSpPr>
            <a:spLocks noGrp="1" noChangeArrowheads="1"/>
          </p:cNvSpPr>
          <p:nvPr>
            <p:ph type="title"/>
          </p:nvPr>
        </p:nvSpPr>
        <p:spPr/>
        <p:txBody>
          <a:bodyPr/>
          <a:lstStyle/>
          <a:p>
            <a:r>
              <a:rPr lang="en-US"/>
              <a:t>Best Practices</a:t>
            </a:r>
          </a:p>
        </p:txBody>
      </p:sp>
      <p:sp>
        <p:nvSpPr>
          <p:cNvPr id="5" name="Line 3"/>
          <p:cNvSpPr>
            <a:spLocks noChangeShapeType="1"/>
          </p:cNvSpPr>
          <p:nvPr/>
        </p:nvSpPr>
        <p:spPr bwMode="auto">
          <a:xfrm flipH="1" flipV="1">
            <a:off x="6323012" y="3352800"/>
            <a:ext cx="1524000" cy="1600200"/>
          </a:xfrm>
          <a:prstGeom prst="line">
            <a:avLst/>
          </a:prstGeom>
          <a:noFill/>
          <a:ln w="355600">
            <a:solidFill>
              <a:srgbClr val="00B050"/>
            </a:solidFill>
            <a:round/>
            <a:headEnd type="none" w="sm" len="sm"/>
            <a:tailEnd type="stealth" w="med" len="lg"/>
          </a:ln>
        </p:spPr>
        <p:txBody>
          <a:bodyPr wrap="none" anchor="ctr"/>
          <a:lstStyle/>
          <a:p>
            <a:endParaRPr lang="en-US"/>
          </a:p>
        </p:txBody>
      </p:sp>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425EF650-FDB2-490E-8536-FB9939986734}" type="slidenum">
              <a:rPr lang="en-GB"/>
              <a:pPr/>
              <a:t>2</a:t>
            </a:fld>
            <a:endParaRPr lang="en-GB"/>
          </a:p>
        </p:txBody>
      </p:sp>
      <p:sp>
        <p:nvSpPr>
          <p:cNvPr id="520194" name="Rectangle 2050"/>
          <p:cNvSpPr>
            <a:spLocks noGrp="1" noChangeArrowheads="1"/>
          </p:cNvSpPr>
          <p:nvPr>
            <p:ph type="title"/>
          </p:nvPr>
        </p:nvSpPr>
        <p:spPr/>
        <p:txBody>
          <a:bodyPr/>
          <a:lstStyle/>
          <a:p>
            <a:r>
              <a:rPr lang="en-US"/>
              <a:t>Objectives</a:t>
            </a:r>
          </a:p>
        </p:txBody>
      </p:sp>
      <p:sp>
        <p:nvSpPr>
          <p:cNvPr id="520195" name="Rectangle 2051"/>
          <p:cNvSpPr>
            <a:spLocks noGrp="1" noChangeArrowheads="1"/>
          </p:cNvSpPr>
          <p:nvPr>
            <p:ph type="body" idx="1"/>
          </p:nvPr>
        </p:nvSpPr>
        <p:spPr>
          <a:xfrm>
            <a:off x="379413" y="1676400"/>
            <a:ext cx="9067800" cy="4953000"/>
          </a:xfrm>
        </p:spPr>
        <p:txBody>
          <a:bodyPr/>
          <a:lstStyle/>
          <a:p>
            <a:r>
              <a:rPr lang="en-US" dirty="0"/>
              <a:t>Explain the six best practices</a:t>
            </a:r>
          </a:p>
          <a:p>
            <a:r>
              <a:rPr lang="en-US" dirty="0"/>
              <a:t>Present the (Rational) Unified Process in the context of the six best </a:t>
            </a:r>
            <a:r>
              <a:rPr lang="en-US" dirty="0" smtClean="0"/>
              <a:t>practices </a:t>
            </a:r>
            <a:r>
              <a:rPr lang="en-US" b="1" dirty="0" smtClean="0">
                <a:solidFill>
                  <a:schemeClr val="bg1">
                    <a:lumMod val="65000"/>
                  </a:schemeClr>
                </a:solidFill>
              </a:rPr>
              <a:t>.</a:t>
            </a:r>
            <a:endParaRPr lang="en-US" b="1" dirty="0">
              <a:solidFill>
                <a:schemeClr val="bg1">
                  <a:lumMod val="65000"/>
                </a:schemeClr>
              </a:solidFill>
            </a:endParaRPr>
          </a:p>
        </p:txBody>
      </p:sp>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20195">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520195">
                                            <p:txEl>
                                              <p:pRg st="0" end="0"/>
                                            </p:txEl>
                                          </p:spTgt>
                                        </p:tgtEl>
                                        <p:attrNameLst>
                                          <p:attrName>ppt_c</p:attrName>
                                        </p:attrNameLst>
                                      </p:cBhvr>
                                      <p:to>
                                        <a:schemeClr val="folHlink"/>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2019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0195"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790F6741-2983-4E40-9706-7468B9B22B65}" type="slidenum">
              <a:rPr lang="en-GB"/>
              <a:pPr/>
              <a:t>20</a:t>
            </a:fld>
            <a:endParaRPr lang="en-GB"/>
          </a:p>
        </p:txBody>
      </p:sp>
      <p:sp>
        <p:nvSpPr>
          <p:cNvPr id="727042" name="Rectangle 2"/>
          <p:cNvSpPr>
            <a:spLocks noGrp="1" noChangeArrowheads="1"/>
          </p:cNvSpPr>
          <p:nvPr>
            <p:ph type="title"/>
          </p:nvPr>
        </p:nvSpPr>
        <p:spPr/>
        <p:txBody>
          <a:bodyPr/>
          <a:lstStyle/>
          <a:p>
            <a:r>
              <a:rPr lang="en-US" altLang="zh-TW" dirty="0" smtClean="0">
                <a:ea typeface="新細明體" pitchFamily="18" charset="-120"/>
              </a:rPr>
              <a:t>Component-Based Architecture</a:t>
            </a:r>
            <a:endParaRPr lang="en-US" dirty="0"/>
          </a:p>
        </p:txBody>
      </p:sp>
      <p:sp>
        <p:nvSpPr>
          <p:cNvPr id="727043" name="Rectangle 3"/>
          <p:cNvSpPr>
            <a:spLocks noGrp="1" noChangeArrowheads="1"/>
          </p:cNvSpPr>
          <p:nvPr>
            <p:ph type="body" idx="1"/>
          </p:nvPr>
        </p:nvSpPr>
        <p:spPr/>
        <p:txBody>
          <a:bodyPr/>
          <a:lstStyle/>
          <a:p>
            <a:r>
              <a:rPr lang="en-US" altLang="zh-TW" dirty="0" smtClean="0">
                <a:ea typeface="新細明體" pitchFamily="18" charset="-120"/>
              </a:rPr>
              <a:t>Reuse </a:t>
            </a:r>
            <a:r>
              <a:rPr lang="en-US" altLang="zh-TW" dirty="0">
                <a:ea typeface="新細明體" pitchFamily="18" charset="-120"/>
              </a:rPr>
              <a:t>or customize components</a:t>
            </a:r>
          </a:p>
          <a:p>
            <a:r>
              <a:rPr lang="en-US" altLang="zh-TW" dirty="0">
                <a:ea typeface="新細明體" pitchFamily="18" charset="-120"/>
              </a:rPr>
              <a:t>Select from commercially-available components</a:t>
            </a:r>
          </a:p>
          <a:p>
            <a:r>
              <a:rPr lang="en-US" altLang="zh-TW" dirty="0">
                <a:ea typeface="新細明體" pitchFamily="18" charset="-120"/>
              </a:rPr>
              <a:t>Evolve existing software </a:t>
            </a:r>
            <a:r>
              <a:rPr lang="en-US" altLang="zh-TW" dirty="0" smtClean="0">
                <a:ea typeface="新細明體" pitchFamily="18" charset="-120"/>
              </a:rPr>
              <a:t>incrementally</a:t>
            </a:r>
            <a:r>
              <a:rPr lang="en-US" altLang="zh-TW" b="1" dirty="0" smtClean="0">
                <a:solidFill>
                  <a:schemeClr val="bg1">
                    <a:lumMod val="65000"/>
                  </a:schemeClr>
                </a:solidFill>
                <a:ea typeface="新細明體" pitchFamily="18" charset="-120"/>
              </a:rPr>
              <a:t> .</a:t>
            </a:r>
            <a:endParaRPr lang="en-US" b="1" dirty="0">
              <a:solidFill>
                <a:schemeClr val="bg1">
                  <a:lumMod val="65000"/>
                </a:schemeClr>
              </a:solidFill>
            </a:endParaRPr>
          </a:p>
        </p:txBody>
      </p:sp>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2704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727043">
                                            <p:txEl>
                                              <p:pRg st="0" end="0"/>
                                            </p:txEl>
                                          </p:spTgt>
                                        </p:tgtEl>
                                        <p:attrNameLst>
                                          <p:attrName>ppt_c</p:attrName>
                                        </p:attrNameLst>
                                      </p:cBhvr>
                                      <p:to>
                                        <a:schemeClr val="folHlink"/>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2704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727043">
                                            <p:txEl>
                                              <p:pRg st="1" end="1"/>
                                            </p:txEl>
                                          </p:spTgt>
                                        </p:tgtEl>
                                        <p:attrNameLst>
                                          <p:attrName>ppt_c</p:attrName>
                                        </p:attrNameLst>
                                      </p:cBhvr>
                                      <p:to>
                                        <a:schemeClr val="folHlink"/>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2704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043"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4" name="Slide Number Placeholder 5"/>
          <p:cNvSpPr>
            <a:spLocks noGrp="1"/>
          </p:cNvSpPr>
          <p:nvPr>
            <p:ph type="sldNum" sz="quarter" idx="12"/>
          </p:nvPr>
        </p:nvSpPr>
        <p:spPr/>
        <p:txBody>
          <a:bodyPr/>
          <a:lstStyle/>
          <a:p>
            <a:fld id="{5503000C-4E32-486E-813E-A464C1EE493D}" type="slidenum">
              <a:rPr lang="en-GB"/>
              <a:pPr/>
              <a:t>21</a:t>
            </a:fld>
            <a:endParaRPr lang="en-GB"/>
          </a:p>
        </p:txBody>
      </p:sp>
      <p:sp>
        <p:nvSpPr>
          <p:cNvPr id="531459" name="Rectangle 3"/>
          <p:cNvSpPr>
            <a:spLocks noGrp="1" noChangeArrowheads="1"/>
          </p:cNvSpPr>
          <p:nvPr>
            <p:ph type="body" idx="1"/>
          </p:nvPr>
        </p:nvSpPr>
        <p:spPr>
          <a:xfrm>
            <a:off x="4724400" y="1676400"/>
            <a:ext cx="4876800" cy="4953000"/>
          </a:xfrm>
          <a:noFill/>
        </p:spPr>
        <p:txBody>
          <a:bodyPr/>
          <a:lstStyle/>
          <a:p>
            <a:r>
              <a:rPr lang="en-US" altLang="zh-TW" sz="2800" dirty="0">
                <a:ea typeface="新細明體" pitchFamily="18" charset="-120"/>
              </a:rPr>
              <a:t>Basis for reuse</a:t>
            </a:r>
          </a:p>
          <a:p>
            <a:pPr lvl="1"/>
            <a:r>
              <a:rPr lang="en-US" altLang="zh-TW" sz="2400" dirty="0">
                <a:ea typeface="新細明體" pitchFamily="18" charset="-120"/>
              </a:rPr>
              <a:t>Component reuse</a:t>
            </a:r>
          </a:p>
          <a:p>
            <a:pPr lvl="1"/>
            <a:r>
              <a:rPr lang="en-US" altLang="zh-TW" sz="2400" dirty="0">
                <a:ea typeface="新細明體" pitchFamily="18" charset="-120"/>
              </a:rPr>
              <a:t>Architecture reuse</a:t>
            </a:r>
          </a:p>
          <a:p>
            <a:r>
              <a:rPr lang="en-US" altLang="zh-TW" sz="2800" dirty="0">
                <a:ea typeface="新細明體" pitchFamily="18" charset="-120"/>
              </a:rPr>
              <a:t>Basis for project management</a:t>
            </a:r>
          </a:p>
          <a:p>
            <a:pPr lvl="1"/>
            <a:r>
              <a:rPr lang="en-US" altLang="zh-TW" sz="2400" dirty="0">
                <a:ea typeface="新細明體" pitchFamily="18" charset="-120"/>
              </a:rPr>
              <a:t>Planning</a:t>
            </a:r>
          </a:p>
          <a:p>
            <a:pPr lvl="1"/>
            <a:r>
              <a:rPr lang="en-US" altLang="zh-TW" sz="2400" dirty="0">
                <a:ea typeface="新細明體" pitchFamily="18" charset="-120"/>
              </a:rPr>
              <a:t>Staffing</a:t>
            </a:r>
          </a:p>
          <a:p>
            <a:pPr lvl="1"/>
            <a:r>
              <a:rPr lang="en-US" altLang="zh-TW" sz="2400" dirty="0">
                <a:ea typeface="新細明體" pitchFamily="18" charset="-120"/>
              </a:rPr>
              <a:t>Delivery</a:t>
            </a:r>
          </a:p>
          <a:p>
            <a:r>
              <a:rPr lang="en-US" altLang="zh-TW" sz="2800" dirty="0">
                <a:ea typeface="新細明體" pitchFamily="18" charset="-120"/>
              </a:rPr>
              <a:t>Intellectual control</a:t>
            </a:r>
          </a:p>
          <a:p>
            <a:pPr lvl="1"/>
            <a:r>
              <a:rPr lang="en-US" altLang="zh-TW" sz="2400" dirty="0">
                <a:ea typeface="新細明體" pitchFamily="18" charset="-120"/>
              </a:rPr>
              <a:t>Manage complexity</a:t>
            </a:r>
          </a:p>
          <a:p>
            <a:pPr lvl="1"/>
            <a:r>
              <a:rPr lang="en-US" altLang="zh-TW" sz="2400" dirty="0">
                <a:ea typeface="新細明體" pitchFamily="18" charset="-120"/>
              </a:rPr>
              <a:t>Maintain </a:t>
            </a:r>
            <a:r>
              <a:rPr lang="en-US" altLang="zh-TW" sz="2400" dirty="0" smtClean="0">
                <a:ea typeface="新細明體" pitchFamily="18" charset="-120"/>
              </a:rPr>
              <a:t>integrity</a:t>
            </a:r>
            <a:r>
              <a:rPr lang="en-US" altLang="zh-TW" sz="2400" b="1" dirty="0" smtClean="0">
                <a:solidFill>
                  <a:schemeClr val="bg1">
                    <a:lumMod val="65000"/>
                  </a:schemeClr>
                </a:solidFill>
                <a:ea typeface="新細明體" pitchFamily="18" charset="-120"/>
              </a:rPr>
              <a:t> .</a:t>
            </a:r>
            <a:endParaRPr lang="en-US" altLang="zh-TW" sz="2000" b="1" dirty="0">
              <a:solidFill>
                <a:schemeClr val="bg1">
                  <a:lumMod val="65000"/>
                </a:schemeClr>
              </a:solidFill>
              <a:ea typeface="新細明體" pitchFamily="18" charset="-120"/>
            </a:endParaRPr>
          </a:p>
        </p:txBody>
      </p:sp>
      <p:sp>
        <p:nvSpPr>
          <p:cNvPr id="531458" name="Rectangle 2"/>
          <p:cNvSpPr>
            <a:spLocks noGrp="1" noChangeArrowheads="1"/>
          </p:cNvSpPr>
          <p:nvPr>
            <p:ph type="title"/>
          </p:nvPr>
        </p:nvSpPr>
        <p:spPr/>
        <p:txBody>
          <a:bodyPr/>
          <a:lstStyle/>
          <a:p>
            <a:r>
              <a:rPr lang="en-US" altLang="zh-TW" dirty="0" smtClean="0">
                <a:ea typeface="新細明體" pitchFamily="18" charset="-120"/>
              </a:rPr>
              <a:t>Component-Based </a:t>
            </a:r>
            <a:r>
              <a:rPr lang="en-US" altLang="zh-TW" dirty="0">
                <a:ea typeface="新細明體" pitchFamily="18" charset="-120"/>
              </a:rPr>
              <a:t>Architecture</a:t>
            </a:r>
            <a:endParaRPr lang="en-US" dirty="0"/>
          </a:p>
        </p:txBody>
      </p:sp>
      <p:grpSp>
        <p:nvGrpSpPr>
          <p:cNvPr id="531653" name="Group 197"/>
          <p:cNvGrpSpPr>
            <a:grpSpLocks/>
          </p:cNvGrpSpPr>
          <p:nvPr/>
        </p:nvGrpSpPr>
        <p:grpSpPr bwMode="auto">
          <a:xfrm>
            <a:off x="381000" y="1676400"/>
            <a:ext cx="3906838" cy="2416175"/>
            <a:chOff x="3078" y="2558"/>
            <a:chExt cx="2461" cy="1522"/>
          </a:xfrm>
        </p:grpSpPr>
        <p:sp>
          <p:nvSpPr>
            <p:cNvPr id="531461" name="Line 5"/>
            <p:cNvSpPr>
              <a:spLocks noChangeShapeType="1"/>
            </p:cNvSpPr>
            <p:nvPr/>
          </p:nvSpPr>
          <p:spPr bwMode="auto">
            <a:xfrm>
              <a:off x="3908" y="3158"/>
              <a:ext cx="528" cy="384"/>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531462" name="Line 6"/>
            <p:cNvSpPr>
              <a:spLocks noChangeShapeType="1"/>
            </p:cNvSpPr>
            <p:nvPr/>
          </p:nvSpPr>
          <p:spPr bwMode="auto">
            <a:xfrm>
              <a:off x="3620" y="2822"/>
              <a:ext cx="768" cy="288"/>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531463" name="Line 7"/>
            <p:cNvSpPr>
              <a:spLocks noChangeShapeType="1"/>
            </p:cNvSpPr>
            <p:nvPr/>
          </p:nvSpPr>
          <p:spPr bwMode="auto">
            <a:xfrm>
              <a:off x="3860" y="3602"/>
              <a:ext cx="477" cy="276"/>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531464" name="Rectangle 8"/>
            <p:cNvSpPr>
              <a:spLocks noChangeArrowheads="1"/>
            </p:cNvSpPr>
            <p:nvPr/>
          </p:nvSpPr>
          <p:spPr bwMode="auto">
            <a:xfrm>
              <a:off x="3078" y="2558"/>
              <a:ext cx="2442" cy="1506"/>
            </a:xfrm>
            <a:prstGeom prst="rect">
              <a:avLst/>
            </a:prstGeom>
            <a:noFill/>
            <a:ln w="9525">
              <a:noFill/>
              <a:miter lim="800000"/>
              <a:headEnd/>
              <a:tailEnd/>
            </a:ln>
            <a:effectLst>
              <a:prstShdw prst="shdw17" dist="17961" dir="2700000">
                <a:srgbClr val="009900">
                  <a:gamma/>
                  <a:shade val="60000"/>
                  <a:invGamma/>
                </a:srgbClr>
              </a:prstShdw>
            </a:effectLst>
          </p:spPr>
          <p:txBody>
            <a:bodyPr wrap="none" anchor="ctr"/>
            <a:lstStyle/>
            <a:p>
              <a:endParaRPr lang="en-US"/>
            </a:p>
          </p:txBody>
        </p:sp>
        <p:sp>
          <p:nvSpPr>
            <p:cNvPr id="531465" name="Line 9"/>
            <p:cNvSpPr>
              <a:spLocks noChangeShapeType="1"/>
            </p:cNvSpPr>
            <p:nvPr/>
          </p:nvSpPr>
          <p:spPr bwMode="auto">
            <a:xfrm>
              <a:off x="3453" y="3275"/>
              <a:ext cx="0" cy="19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531466" name="Line 10"/>
            <p:cNvSpPr>
              <a:spLocks noChangeShapeType="1"/>
            </p:cNvSpPr>
            <p:nvPr/>
          </p:nvSpPr>
          <p:spPr bwMode="auto">
            <a:xfrm>
              <a:off x="3931" y="3275"/>
              <a:ext cx="0" cy="184"/>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531467" name="Line 11"/>
            <p:cNvSpPr>
              <a:spLocks noChangeShapeType="1"/>
            </p:cNvSpPr>
            <p:nvPr/>
          </p:nvSpPr>
          <p:spPr bwMode="auto">
            <a:xfrm>
              <a:off x="3479" y="3650"/>
              <a:ext cx="477" cy="276"/>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531468" name="Line 12"/>
            <p:cNvSpPr>
              <a:spLocks noChangeShapeType="1"/>
            </p:cNvSpPr>
            <p:nvPr/>
          </p:nvSpPr>
          <p:spPr bwMode="auto">
            <a:xfrm>
              <a:off x="3453" y="3670"/>
              <a:ext cx="0" cy="188"/>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531469" name="Line 13"/>
            <p:cNvSpPr>
              <a:spLocks noChangeShapeType="1"/>
            </p:cNvSpPr>
            <p:nvPr/>
          </p:nvSpPr>
          <p:spPr bwMode="auto">
            <a:xfrm>
              <a:off x="3453" y="2882"/>
              <a:ext cx="0" cy="191"/>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531470" name="Line 14"/>
            <p:cNvSpPr>
              <a:spLocks noChangeShapeType="1"/>
            </p:cNvSpPr>
            <p:nvPr/>
          </p:nvSpPr>
          <p:spPr bwMode="auto">
            <a:xfrm>
              <a:off x="3476" y="2774"/>
              <a:ext cx="480" cy="384"/>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531471" name="Line 15"/>
            <p:cNvSpPr>
              <a:spLocks noChangeShapeType="1"/>
            </p:cNvSpPr>
            <p:nvPr/>
          </p:nvSpPr>
          <p:spPr bwMode="auto">
            <a:xfrm>
              <a:off x="3079" y="3728"/>
              <a:ext cx="2397" cy="0"/>
            </a:xfrm>
            <a:prstGeom prst="line">
              <a:avLst/>
            </a:prstGeom>
            <a:noFill/>
            <a:ln w="50800">
              <a:solidFill>
                <a:schemeClr val="tx1"/>
              </a:solidFill>
              <a:round/>
              <a:headEnd type="none" w="sm" len="sm"/>
              <a:tailEnd type="none" w="sm" len="sm"/>
            </a:ln>
            <a:effectLst/>
          </p:spPr>
          <p:txBody>
            <a:bodyPr wrap="none" anchor="ctr"/>
            <a:lstStyle/>
            <a:p>
              <a:endParaRPr lang="en-US"/>
            </a:p>
          </p:txBody>
        </p:sp>
        <p:sp>
          <p:nvSpPr>
            <p:cNvPr id="531472" name="Line 16"/>
            <p:cNvSpPr>
              <a:spLocks noChangeShapeType="1"/>
            </p:cNvSpPr>
            <p:nvPr/>
          </p:nvSpPr>
          <p:spPr bwMode="auto">
            <a:xfrm>
              <a:off x="3087" y="3350"/>
              <a:ext cx="2396" cy="0"/>
            </a:xfrm>
            <a:prstGeom prst="line">
              <a:avLst/>
            </a:prstGeom>
            <a:noFill/>
            <a:ln w="50800">
              <a:solidFill>
                <a:schemeClr val="tx1"/>
              </a:solidFill>
              <a:round/>
              <a:headEnd type="none" w="sm" len="sm"/>
              <a:tailEnd type="none" w="sm" len="sm"/>
            </a:ln>
            <a:effectLst/>
          </p:spPr>
          <p:txBody>
            <a:bodyPr wrap="none" anchor="ctr"/>
            <a:lstStyle/>
            <a:p>
              <a:endParaRPr lang="en-US"/>
            </a:p>
          </p:txBody>
        </p:sp>
        <p:sp>
          <p:nvSpPr>
            <p:cNvPr id="531473" name="Line 17"/>
            <p:cNvSpPr>
              <a:spLocks noChangeShapeType="1"/>
            </p:cNvSpPr>
            <p:nvPr/>
          </p:nvSpPr>
          <p:spPr bwMode="auto">
            <a:xfrm>
              <a:off x="3087" y="2951"/>
              <a:ext cx="2396" cy="0"/>
            </a:xfrm>
            <a:prstGeom prst="line">
              <a:avLst/>
            </a:prstGeom>
            <a:noFill/>
            <a:ln w="50800">
              <a:solidFill>
                <a:schemeClr val="tx1"/>
              </a:solidFill>
              <a:round/>
              <a:headEnd type="none" w="sm" len="sm"/>
              <a:tailEnd type="none" w="sm" len="sm"/>
            </a:ln>
            <a:effectLst/>
          </p:spPr>
          <p:txBody>
            <a:bodyPr wrap="none" anchor="ctr"/>
            <a:lstStyle/>
            <a:p>
              <a:endParaRPr lang="en-US"/>
            </a:p>
          </p:txBody>
        </p:sp>
        <p:grpSp>
          <p:nvGrpSpPr>
            <p:cNvPr id="531652" name="Group 196"/>
            <p:cNvGrpSpPr>
              <a:grpSpLocks/>
            </p:cNvGrpSpPr>
            <p:nvPr/>
          </p:nvGrpSpPr>
          <p:grpSpPr bwMode="auto">
            <a:xfrm>
              <a:off x="3236" y="2630"/>
              <a:ext cx="433" cy="266"/>
              <a:chOff x="3236" y="2630"/>
              <a:chExt cx="433" cy="266"/>
            </a:xfrm>
          </p:grpSpPr>
          <p:sp>
            <p:nvSpPr>
              <p:cNvPr id="531475" name="Rectangle 19"/>
              <p:cNvSpPr>
                <a:spLocks noChangeArrowheads="1"/>
              </p:cNvSpPr>
              <p:nvPr/>
            </p:nvSpPr>
            <p:spPr bwMode="auto">
              <a:xfrm>
                <a:off x="3238" y="2668"/>
                <a:ext cx="428" cy="228"/>
              </a:xfrm>
              <a:prstGeom prst="rect">
                <a:avLst/>
              </a:prstGeom>
              <a:solidFill>
                <a:schemeClr val="accent1"/>
              </a:solidFill>
              <a:ln w="12700">
                <a:solidFill>
                  <a:schemeClr val="tx2"/>
                </a:solidFill>
                <a:miter lim="800000"/>
                <a:headEnd/>
                <a:tailEnd/>
              </a:ln>
              <a:effectLst/>
            </p:spPr>
            <p:txBody>
              <a:bodyPr wrap="none" anchor="ctr"/>
              <a:lstStyle/>
              <a:p>
                <a:endParaRPr lang="en-US"/>
              </a:p>
            </p:txBody>
          </p:sp>
          <p:sp>
            <p:nvSpPr>
              <p:cNvPr id="531477" name="Rectangle 21"/>
              <p:cNvSpPr>
                <a:spLocks noChangeArrowheads="1"/>
              </p:cNvSpPr>
              <p:nvPr/>
            </p:nvSpPr>
            <p:spPr bwMode="auto">
              <a:xfrm>
                <a:off x="3299" y="2812"/>
                <a:ext cx="92" cy="56"/>
              </a:xfrm>
              <a:prstGeom prst="rect">
                <a:avLst/>
              </a:prstGeom>
              <a:solidFill>
                <a:schemeClr val="accent1"/>
              </a:solidFill>
              <a:ln w="12700">
                <a:solidFill>
                  <a:schemeClr val="tx2"/>
                </a:solidFill>
                <a:miter lim="800000"/>
                <a:headEnd/>
                <a:tailEnd/>
              </a:ln>
              <a:effectLst/>
            </p:spPr>
            <p:txBody>
              <a:bodyPr wrap="none" anchor="ctr"/>
              <a:lstStyle/>
              <a:p>
                <a:endParaRPr lang="en-US"/>
              </a:p>
            </p:txBody>
          </p:sp>
          <p:sp>
            <p:nvSpPr>
              <p:cNvPr id="531478" name="Line 22"/>
              <p:cNvSpPr>
                <a:spLocks noChangeShapeType="1"/>
              </p:cNvSpPr>
              <p:nvPr/>
            </p:nvSpPr>
            <p:spPr bwMode="auto">
              <a:xfrm>
                <a:off x="3297" y="2843"/>
                <a:ext cx="96" cy="0"/>
              </a:xfrm>
              <a:prstGeom prst="line">
                <a:avLst/>
              </a:prstGeom>
              <a:noFill/>
              <a:ln w="12700">
                <a:solidFill>
                  <a:schemeClr val="tx2"/>
                </a:solidFill>
                <a:round/>
                <a:headEnd type="none" w="sm" len="sm"/>
                <a:tailEnd type="none" w="sm" len="sm"/>
              </a:ln>
              <a:effectLst/>
            </p:spPr>
            <p:txBody>
              <a:bodyPr wrap="none" anchor="ctr"/>
              <a:lstStyle/>
              <a:p>
                <a:endParaRPr lang="en-US"/>
              </a:p>
            </p:txBody>
          </p:sp>
          <p:sp>
            <p:nvSpPr>
              <p:cNvPr id="531479" name="Line 23"/>
              <p:cNvSpPr>
                <a:spLocks noChangeShapeType="1"/>
              </p:cNvSpPr>
              <p:nvPr/>
            </p:nvSpPr>
            <p:spPr bwMode="auto">
              <a:xfrm>
                <a:off x="3297" y="2855"/>
                <a:ext cx="96" cy="0"/>
              </a:xfrm>
              <a:prstGeom prst="line">
                <a:avLst/>
              </a:prstGeom>
              <a:noFill/>
              <a:ln w="12700">
                <a:solidFill>
                  <a:schemeClr val="tx2"/>
                </a:solidFill>
                <a:round/>
                <a:headEnd type="none" w="sm" len="sm"/>
                <a:tailEnd type="none" w="sm" len="sm"/>
              </a:ln>
              <a:effectLst/>
            </p:spPr>
            <p:txBody>
              <a:bodyPr wrap="none" anchor="ctr"/>
              <a:lstStyle/>
              <a:p>
                <a:endParaRPr lang="en-US"/>
              </a:p>
            </p:txBody>
          </p:sp>
          <p:sp>
            <p:nvSpPr>
              <p:cNvPr id="531481" name="Rectangle 25"/>
              <p:cNvSpPr>
                <a:spLocks noChangeArrowheads="1"/>
              </p:cNvSpPr>
              <p:nvPr/>
            </p:nvSpPr>
            <p:spPr bwMode="auto">
              <a:xfrm>
                <a:off x="3490" y="2812"/>
                <a:ext cx="92" cy="55"/>
              </a:xfrm>
              <a:prstGeom prst="rect">
                <a:avLst/>
              </a:prstGeom>
              <a:solidFill>
                <a:schemeClr val="accent1"/>
              </a:solidFill>
              <a:ln w="12700">
                <a:solidFill>
                  <a:schemeClr val="tx2"/>
                </a:solidFill>
                <a:miter lim="800000"/>
                <a:headEnd/>
                <a:tailEnd/>
              </a:ln>
              <a:effectLst/>
            </p:spPr>
            <p:txBody>
              <a:bodyPr wrap="none" anchor="ctr"/>
              <a:lstStyle/>
              <a:p>
                <a:endParaRPr lang="en-US"/>
              </a:p>
            </p:txBody>
          </p:sp>
          <p:sp>
            <p:nvSpPr>
              <p:cNvPr id="531482" name="Line 26"/>
              <p:cNvSpPr>
                <a:spLocks noChangeShapeType="1"/>
              </p:cNvSpPr>
              <p:nvPr/>
            </p:nvSpPr>
            <p:spPr bwMode="auto">
              <a:xfrm>
                <a:off x="3488" y="2845"/>
                <a:ext cx="96" cy="0"/>
              </a:xfrm>
              <a:prstGeom prst="line">
                <a:avLst/>
              </a:prstGeom>
              <a:noFill/>
              <a:ln w="12700">
                <a:solidFill>
                  <a:schemeClr val="tx2"/>
                </a:solidFill>
                <a:round/>
                <a:headEnd type="none" w="sm" len="sm"/>
                <a:tailEnd type="none" w="sm" len="sm"/>
              </a:ln>
              <a:effectLst/>
            </p:spPr>
            <p:txBody>
              <a:bodyPr wrap="none" anchor="ctr"/>
              <a:lstStyle/>
              <a:p>
                <a:endParaRPr lang="en-US"/>
              </a:p>
            </p:txBody>
          </p:sp>
          <p:sp>
            <p:nvSpPr>
              <p:cNvPr id="531483" name="Line 27"/>
              <p:cNvSpPr>
                <a:spLocks noChangeShapeType="1"/>
              </p:cNvSpPr>
              <p:nvPr/>
            </p:nvSpPr>
            <p:spPr bwMode="auto">
              <a:xfrm>
                <a:off x="3488" y="2857"/>
                <a:ext cx="96" cy="0"/>
              </a:xfrm>
              <a:prstGeom prst="line">
                <a:avLst/>
              </a:prstGeom>
              <a:noFill/>
              <a:ln w="12700">
                <a:solidFill>
                  <a:schemeClr val="tx2"/>
                </a:solidFill>
                <a:round/>
                <a:headEnd type="none" w="sm" len="sm"/>
                <a:tailEnd type="none" w="sm" len="sm"/>
              </a:ln>
              <a:effectLst/>
            </p:spPr>
            <p:txBody>
              <a:bodyPr wrap="none" anchor="ctr"/>
              <a:lstStyle/>
              <a:p>
                <a:endParaRPr lang="en-US"/>
              </a:p>
            </p:txBody>
          </p:sp>
          <p:sp>
            <p:nvSpPr>
              <p:cNvPr id="531484" name="Rectangle 28"/>
              <p:cNvSpPr>
                <a:spLocks noChangeArrowheads="1"/>
              </p:cNvSpPr>
              <p:nvPr/>
            </p:nvSpPr>
            <p:spPr bwMode="auto">
              <a:xfrm>
                <a:off x="3299" y="2699"/>
                <a:ext cx="92" cy="56"/>
              </a:xfrm>
              <a:prstGeom prst="rect">
                <a:avLst/>
              </a:prstGeom>
              <a:solidFill>
                <a:schemeClr val="accent1"/>
              </a:solidFill>
              <a:ln w="12700">
                <a:solidFill>
                  <a:schemeClr val="tx2"/>
                </a:solidFill>
                <a:miter lim="800000"/>
                <a:headEnd/>
                <a:tailEnd/>
              </a:ln>
              <a:effectLst/>
            </p:spPr>
            <p:txBody>
              <a:bodyPr wrap="none" anchor="ctr"/>
              <a:lstStyle/>
              <a:p>
                <a:endParaRPr lang="en-US"/>
              </a:p>
            </p:txBody>
          </p:sp>
          <p:sp>
            <p:nvSpPr>
              <p:cNvPr id="531485" name="Line 29"/>
              <p:cNvSpPr>
                <a:spLocks noChangeShapeType="1"/>
              </p:cNvSpPr>
              <p:nvPr/>
            </p:nvSpPr>
            <p:spPr bwMode="auto">
              <a:xfrm>
                <a:off x="3297" y="2729"/>
                <a:ext cx="96" cy="0"/>
              </a:xfrm>
              <a:prstGeom prst="line">
                <a:avLst/>
              </a:prstGeom>
              <a:noFill/>
              <a:ln w="12700">
                <a:solidFill>
                  <a:schemeClr val="tx2"/>
                </a:solidFill>
                <a:round/>
                <a:headEnd type="none" w="sm" len="sm"/>
                <a:tailEnd type="none" w="sm" len="sm"/>
              </a:ln>
              <a:effectLst/>
            </p:spPr>
            <p:txBody>
              <a:bodyPr wrap="none" anchor="ctr"/>
              <a:lstStyle/>
              <a:p>
                <a:endParaRPr lang="en-US"/>
              </a:p>
            </p:txBody>
          </p:sp>
          <p:sp>
            <p:nvSpPr>
              <p:cNvPr id="531486" name="Line 30"/>
              <p:cNvSpPr>
                <a:spLocks noChangeShapeType="1"/>
              </p:cNvSpPr>
              <p:nvPr/>
            </p:nvSpPr>
            <p:spPr bwMode="auto">
              <a:xfrm>
                <a:off x="3297" y="2742"/>
                <a:ext cx="96" cy="0"/>
              </a:xfrm>
              <a:prstGeom prst="line">
                <a:avLst/>
              </a:prstGeom>
              <a:noFill/>
              <a:ln w="12700">
                <a:solidFill>
                  <a:schemeClr val="tx2"/>
                </a:solidFill>
                <a:round/>
                <a:headEnd type="none" w="sm" len="sm"/>
                <a:tailEnd type="none" w="sm" len="sm"/>
              </a:ln>
              <a:effectLst/>
            </p:spPr>
            <p:txBody>
              <a:bodyPr wrap="none" anchor="ctr"/>
              <a:lstStyle/>
              <a:p>
                <a:endParaRPr lang="en-US"/>
              </a:p>
            </p:txBody>
          </p:sp>
          <p:sp>
            <p:nvSpPr>
              <p:cNvPr id="531487" name="Line 31"/>
              <p:cNvSpPr>
                <a:spLocks noChangeShapeType="1"/>
              </p:cNvSpPr>
              <p:nvPr/>
            </p:nvSpPr>
            <p:spPr bwMode="auto">
              <a:xfrm>
                <a:off x="3343" y="2760"/>
                <a:ext cx="0" cy="50"/>
              </a:xfrm>
              <a:prstGeom prst="line">
                <a:avLst/>
              </a:prstGeom>
              <a:noFill/>
              <a:ln w="12700">
                <a:solidFill>
                  <a:schemeClr val="tx2"/>
                </a:solidFill>
                <a:round/>
                <a:headEnd type="none" w="sm" len="sm"/>
                <a:tailEnd type="none" w="sm" len="sm"/>
              </a:ln>
              <a:effectLst/>
            </p:spPr>
            <p:txBody>
              <a:bodyPr wrap="none" anchor="ctr"/>
              <a:lstStyle/>
              <a:p>
                <a:endParaRPr lang="en-US"/>
              </a:p>
            </p:txBody>
          </p:sp>
          <p:sp>
            <p:nvSpPr>
              <p:cNvPr id="531488" name="Line 32"/>
              <p:cNvSpPr>
                <a:spLocks noChangeShapeType="1"/>
              </p:cNvSpPr>
              <p:nvPr/>
            </p:nvSpPr>
            <p:spPr bwMode="auto">
              <a:xfrm>
                <a:off x="3391" y="2727"/>
                <a:ext cx="140" cy="82"/>
              </a:xfrm>
              <a:prstGeom prst="line">
                <a:avLst/>
              </a:prstGeom>
              <a:noFill/>
              <a:ln w="12700">
                <a:solidFill>
                  <a:schemeClr val="tx2"/>
                </a:solidFill>
                <a:round/>
                <a:headEnd type="none" w="sm" len="sm"/>
                <a:tailEnd type="none" w="sm" len="sm"/>
              </a:ln>
              <a:effectLst/>
            </p:spPr>
            <p:txBody>
              <a:bodyPr wrap="none" anchor="ctr"/>
              <a:lstStyle/>
              <a:p>
                <a:endParaRPr lang="en-US"/>
              </a:p>
            </p:txBody>
          </p:sp>
          <p:sp>
            <p:nvSpPr>
              <p:cNvPr id="531489" name="Rectangle 33"/>
              <p:cNvSpPr>
                <a:spLocks noChangeArrowheads="1"/>
              </p:cNvSpPr>
              <p:nvPr/>
            </p:nvSpPr>
            <p:spPr bwMode="auto">
              <a:xfrm>
                <a:off x="3236" y="2630"/>
                <a:ext cx="126" cy="37"/>
              </a:xfrm>
              <a:prstGeom prst="rect">
                <a:avLst/>
              </a:prstGeom>
              <a:solidFill>
                <a:schemeClr val="accent1"/>
              </a:solidFill>
              <a:ln w="12700">
                <a:solidFill>
                  <a:schemeClr val="tx2"/>
                </a:solidFill>
                <a:miter lim="800000"/>
                <a:headEnd/>
                <a:tailEnd/>
              </a:ln>
              <a:effectLst/>
            </p:spPr>
            <p:txBody>
              <a:bodyPr wrap="none" anchor="ctr"/>
              <a:lstStyle/>
              <a:p>
                <a:endParaRPr lang="en-US"/>
              </a:p>
            </p:txBody>
          </p:sp>
          <p:sp>
            <p:nvSpPr>
              <p:cNvPr id="531490" name="Line 34"/>
              <p:cNvSpPr>
                <a:spLocks noChangeShapeType="1"/>
              </p:cNvSpPr>
              <p:nvPr/>
            </p:nvSpPr>
            <p:spPr bwMode="auto">
              <a:xfrm>
                <a:off x="3241" y="2783"/>
                <a:ext cx="428" cy="0"/>
              </a:xfrm>
              <a:prstGeom prst="line">
                <a:avLst/>
              </a:prstGeom>
              <a:noFill/>
              <a:ln w="12700">
                <a:solidFill>
                  <a:schemeClr val="tx2"/>
                </a:solidFill>
                <a:prstDash val="sysDot"/>
                <a:round/>
                <a:headEnd type="none" w="sm" len="sm"/>
                <a:tailEnd type="none" w="sm" len="sm"/>
              </a:ln>
              <a:effectLst/>
            </p:spPr>
            <p:txBody>
              <a:bodyPr wrap="none" anchor="ctr"/>
              <a:lstStyle/>
              <a:p>
                <a:endParaRPr lang="en-US"/>
              </a:p>
            </p:txBody>
          </p:sp>
        </p:grpSp>
        <p:sp>
          <p:nvSpPr>
            <p:cNvPr id="531491" name="Rectangle 35"/>
            <p:cNvSpPr>
              <a:spLocks noChangeArrowheads="1"/>
            </p:cNvSpPr>
            <p:nvPr/>
          </p:nvSpPr>
          <p:spPr bwMode="auto">
            <a:xfrm>
              <a:off x="4755" y="3754"/>
              <a:ext cx="570" cy="326"/>
            </a:xfrm>
            <a:prstGeom prst="rect">
              <a:avLst/>
            </a:prstGeom>
            <a:noFill/>
            <a:ln w="9525">
              <a:noFill/>
              <a:miter lim="800000"/>
              <a:headEnd/>
              <a:tailEnd/>
            </a:ln>
            <a:effectLst/>
          </p:spPr>
          <p:txBody>
            <a:bodyPr wrap="none" lIns="79375" tIns="38100" rIns="79375" bIns="38100">
              <a:spAutoFit/>
            </a:bodyPr>
            <a:lstStyle/>
            <a:p>
              <a:pPr algn="l" defTabSz="530225">
                <a:lnSpc>
                  <a:spcPct val="90000"/>
                </a:lnSpc>
                <a:spcBef>
                  <a:spcPct val="0"/>
                </a:spcBef>
                <a:buClrTx/>
                <a:buSzTx/>
                <a:buFontTx/>
                <a:buNone/>
              </a:pPr>
              <a:r>
                <a:rPr lang="en-US" sz="1600">
                  <a:solidFill>
                    <a:schemeClr val="tx1"/>
                  </a:solidFill>
                </a:rPr>
                <a:t>System-</a:t>
              </a:r>
            </a:p>
            <a:p>
              <a:pPr algn="l" defTabSz="530225">
                <a:lnSpc>
                  <a:spcPct val="90000"/>
                </a:lnSpc>
                <a:spcBef>
                  <a:spcPct val="0"/>
                </a:spcBef>
                <a:buClrTx/>
                <a:buSzTx/>
                <a:buFontTx/>
                <a:buNone/>
              </a:pPr>
              <a:r>
                <a:rPr lang="en-US" sz="1600">
                  <a:solidFill>
                    <a:schemeClr val="tx1"/>
                  </a:solidFill>
                </a:rPr>
                <a:t>software</a:t>
              </a:r>
            </a:p>
          </p:txBody>
        </p:sp>
        <p:sp>
          <p:nvSpPr>
            <p:cNvPr id="531492" name="Rectangle 36"/>
            <p:cNvSpPr>
              <a:spLocks noChangeArrowheads="1"/>
            </p:cNvSpPr>
            <p:nvPr/>
          </p:nvSpPr>
          <p:spPr bwMode="auto">
            <a:xfrm>
              <a:off x="4755" y="3446"/>
              <a:ext cx="762" cy="187"/>
            </a:xfrm>
            <a:prstGeom prst="rect">
              <a:avLst/>
            </a:prstGeom>
            <a:noFill/>
            <a:ln w="9525">
              <a:noFill/>
              <a:miter lim="800000"/>
              <a:headEnd/>
              <a:tailEnd/>
            </a:ln>
            <a:effectLst/>
          </p:spPr>
          <p:txBody>
            <a:bodyPr wrap="none" lIns="79375" tIns="38100" rIns="79375" bIns="38100">
              <a:spAutoFit/>
            </a:bodyPr>
            <a:lstStyle/>
            <a:p>
              <a:pPr algn="r" defTabSz="530225">
                <a:lnSpc>
                  <a:spcPct val="90000"/>
                </a:lnSpc>
                <a:spcBef>
                  <a:spcPct val="0"/>
                </a:spcBef>
                <a:buClrTx/>
                <a:buSzTx/>
                <a:buFontTx/>
                <a:buNone/>
              </a:pPr>
              <a:r>
                <a:rPr lang="en-US" sz="1600">
                  <a:solidFill>
                    <a:schemeClr val="tx1"/>
                  </a:solidFill>
                </a:rPr>
                <a:t>Middleware</a:t>
              </a:r>
            </a:p>
          </p:txBody>
        </p:sp>
        <p:sp>
          <p:nvSpPr>
            <p:cNvPr id="531493" name="Rectangle 37"/>
            <p:cNvSpPr>
              <a:spLocks noChangeArrowheads="1"/>
            </p:cNvSpPr>
            <p:nvPr/>
          </p:nvSpPr>
          <p:spPr bwMode="auto">
            <a:xfrm>
              <a:off x="4755" y="2987"/>
              <a:ext cx="613" cy="326"/>
            </a:xfrm>
            <a:prstGeom prst="rect">
              <a:avLst/>
            </a:prstGeom>
            <a:noFill/>
            <a:ln w="9525">
              <a:noFill/>
              <a:miter lim="800000"/>
              <a:headEnd/>
              <a:tailEnd/>
            </a:ln>
            <a:effectLst/>
          </p:spPr>
          <p:txBody>
            <a:bodyPr wrap="none" lIns="79375" tIns="38100" rIns="79375" bIns="38100">
              <a:spAutoFit/>
            </a:bodyPr>
            <a:lstStyle/>
            <a:p>
              <a:pPr algn="l" defTabSz="530225">
                <a:lnSpc>
                  <a:spcPct val="90000"/>
                </a:lnSpc>
                <a:spcBef>
                  <a:spcPct val="0"/>
                </a:spcBef>
                <a:buClrTx/>
                <a:buSzTx/>
                <a:buFontTx/>
                <a:buNone/>
              </a:pPr>
              <a:r>
                <a:rPr lang="en-US" sz="1600">
                  <a:solidFill>
                    <a:schemeClr val="tx1"/>
                  </a:solidFill>
                </a:rPr>
                <a:t>Business-</a:t>
              </a:r>
            </a:p>
            <a:p>
              <a:pPr algn="l" defTabSz="530225">
                <a:lnSpc>
                  <a:spcPct val="90000"/>
                </a:lnSpc>
                <a:spcBef>
                  <a:spcPct val="0"/>
                </a:spcBef>
                <a:buClrTx/>
                <a:buSzTx/>
                <a:buFontTx/>
                <a:buNone/>
              </a:pPr>
              <a:r>
                <a:rPr lang="en-US" sz="1600">
                  <a:solidFill>
                    <a:schemeClr val="tx1"/>
                  </a:solidFill>
                </a:rPr>
                <a:t>specific</a:t>
              </a:r>
            </a:p>
          </p:txBody>
        </p:sp>
        <p:sp>
          <p:nvSpPr>
            <p:cNvPr id="531494" name="Rectangle 38"/>
            <p:cNvSpPr>
              <a:spLocks noChangeArrowheads="1"/>
            </p:cNvSpPr>
            <p:nvPr/>
          </p:nvSpPr>
          <p:spPr bwMode="auto">
            <a:xfrm>
              <a:off x="4755" y="2602"/>
              <a:ext cx="784" cy="326"/>
            </a:xfrm>
            <a:prstGeom prst="rect">
              <a:avLst/>
            </a:prstGeom>
            <a:noFill/>
            <a:ln w="9525">
              <a:noFill/>
              <a:miter lim="800000"/>
              <a:headEnd/>
              <a:tailEnd/>
            </a:ln>
            <a:effectLst/>
          </p:spPr>
          <p:txBody>
            <a:bodyPr wrap="none" lIns="79375" tIns="38100" rIns="79375" bIns="38100">
              <a:spAutoFit/>
            </a:bodyPr>
            <a:lstStyle/>
            <a:p>
              <a:pPr algn="l" defTabSz="530225">
                <a:lnSpc>
                  <a:spcPct val="90000"/>
                </a:lnSpc>
                <a:spcBef>
                  <a:spcPct val="0"/>
                </a:spcBef>
                <a:buClrTx/>
                <a:buSzTx/>
                <a:buFontTx/>
                <a:buNone/>
              </a:pPr>
              <a:r>
                <a:rPr lang="en-US" sz="1600">
                  <a:solidFill>
                    <a:schemeClr val="tx1"/>
                  </a:solidFill>
                </a:rPr>
                <a:t>Application-</a:t>
              </a:r>
            </a:p>
            <a:p>
              <a:pPr algn="l" defTabSz="530225">
                <a:lnSpc>
                  <a:spcPct val="90000"/>
                </a:lnSpc>
                <a:spcBef>
                  <a:spcPct val="0"/>
                </a:spcBef>
                <a:buClrTx/>
                <a:buSzTx/>
                <a:buFontTx/>
                <a:buNone/>
              </a:pPr>
              <a:r>
                <a:rPr lang="en-US" sz="1600">
                  <a:solidFill>
                    <a:schemeClr val="tx1"/>
                  </a:solidFill>
                </a:rPr>
                <a:t>specific</a:t>
              </a:r>
            </a:p>
          </p:txBody>
        </p:sp>
        <p:sp>
          <p:nvSpPr>
            <p:cNvPr id="531496" name="Rectangle 40"/>
            <p:cNvSpPr>
              <a:spLocks noChangeArrowheads="1"/>
            </p:cNvSpPr>
            <p:nvPr/>
          </p:nvSpPr>
          <p:spPr bwMode="auto">
            <a:xfrm>
              <a:off x="3236" y="3052"/>
              <a:ext cx="428" cy="228"/>
            </a:xfrm>
            <a:prstGeom prst="rect">
              <a:avLst/>
            </a:prstGeom>
            <a:solidFill>
              <a:schemeClr val="accent1"/>
            </a:solidFill>
            <a:ln w="12700">
              <a:solidFill>
                <a:schemeClr val="tx2"/>
              </a:solidFill>
              <a:miter lim="800000"/>
              <a:headEnd/>
              <a:tailEnd/>
            </a:ln>
            <a:effectLst/>
          </p:spPr>
          <p:txBody>
            <a:bodyPr wrap="none" anchor="ctr"/>
            <a:lstStyle/>
            <a:p>
              <a:endParaRPr lang="en-US"/>
            </a:p>
          </p:txBody>
        </p:sp>
        <p:sp>
          <p:nvSpPr>
            <p:cNvPr id="531498" name="Rectangle 42"/>
            <p:cNvSpPr>
              <a:spLocks noChangeArrowheads="1"/>
            </p:cNvSpPr>
            <p:nvPr/>
          </p:nvSpPr>
          <p:spPr bwMode="auto">
            <a:xfrm>
              <a:off x="3297" y="3196"/>
              <a:ext cx="92" cy="56"/>
            </a:xfrm>
            <a:prstGeom prst="rect">
              <a:avLst/>
            </a:prstGeom>
            <a:solidFill>
              <a:schemeClr val="accent1"/>
            </a:solidFill>
            <a:ln w="12700">
              <a:solidFill>
                <a:schemeClr val="tx2"/>
              </a:solidFill>
              <a:miter lim="800000"/>
              <a:headEnd/>
              <a:tailEnd/>
            </a:ln>
            <a:effectLst/>
          </p:spPr>
          <p:txBody>
            <a:bodyPr wrap="none" anchor="ctr"/>
            <a:lstStyle/>
            <a:p>
              <a:endParaRPr lang="en-US"/>
            </a:p>
          </p:txBody>
        </p:sp>
        <p:sp>
          <p:nvSpPr>
            <p:cNvPr id="531499" name="Line 43"/>
            <p:cNvSpPr>
              <a:spLocks noChangeShapeType="1"/>
            </p:cNvSpPr>
            <p:nvPr/>
          </p:nvSpPr>
          <p:spPr bwMode="auto">
            <a:xfrm>
              <a:off x="3295" y="3227"/>
              <a:ext cx="96" cy="0"/>
            </a:xfrm>
            <a:prstGeom prst="line">
              <a:avLst/>
            </a:prstGeom>
            <a:noFill/>
            <a:ln w="12700">
              <a:solidFill>
                <a:schemeClr val="tx2"/>
              </a:solidFill>
              <a:round/>
              <a:headEnd type="none" w="sm" len="sm"/>
              <a:tailEnd type="none" w="sm" len="sm"/>
            </a:ln>
            <a:effectLst/>
          </p:spPr>
          <p:txBody>
            <a:bodyPr wrap="none" anchor="ctr"/>
            <a:lstStyle/>
            <a:p>
              <a:endParaRPr lang="en-US"/>
            </a:p>
          </p:txBody>
        </p:sp>
        <p:sp>
          <p:nvSpPr>
            <p:cNvPr id="531500" name="Line 44"/>
            <p:cNvSpPr>
              <a:spLocks noChangeShapeType="1"/>
            </p:cNvSpPr>
            <p:nvPr/>
          </p:nvSpPr>
          <p:spPr bwMode="auto">
            <a:xfrm>
              <a:off x="3295" y="3239"/>
              <a:ext cx="96" cy="0"/>
            </a:xfrm>
            <a:prstGeom prst="line">
              <a:avLst/>
            </a:prstGeom>
            <a:noFill/>
            <a:ln w="12700">
              <a:solidFill>
                <a:schemeClr val="tx2"/>
              </a:solidFill>
              <a:round/>
              <a:headEnd type="none" w="sm" len="sm"/>
              <a:tailEnd type="none" w="sm" len="sm"/>
            </a:ln>
            <a:effectLst/>
          </p:spPr>
          <p:txBody>
            <a:bodyPr wrap="none" anchor="ctr"/>
            <a:lstStyle/>
            <a:p>
              <a:endParaRPr lang="en-US"/>
            </a:p>
          </p:txBody>
        </p:sp>
        <p:sp>
          <p:nvSpPr>
            <p:cNvPr id="531502" name="Rectangle 46"/>
            <p:cNvSpPr>
              <a:spLocks noChangeArrowheads="1"/>
            </p:cNvSpPr>
            <p:nvPr/>
          </p:nvSpPr>
          <p:spPr bwMode="auto">
            <a:xfrm>
              <a:off x="3488" y="3196"/>
              <a:ext cx="92" cy="55"/>
            </a:xfrm>
            <a:prstGeom prst="rect">
              <a:avLst/>
            </a:prstGeom>
            <a:solidFill>
              <a:schemeClr val="accent1"/>
            </a:solidFill>
            <a:ln w="12700">
              <a:solidFill>
                <a:schemeClr val="tx2"/>
              </a:solidFill>
              <a:miter lim="800000"/>
              <a:headEnd/>
              <a:tailEnd/>
            </a:ln>
            <a:effectLst/>
          </p:spPr>
          <p:txBody>
            <a:bodyPr wrap="none" anchor="ctr"/>
            <a:lstStyle/>
            <a:p>
              <a:endParaRPr lang="en-US"/>
            </a:p>
          </p:txBody>
        </p:sp>
        <p:sp>
          <p:nvSpPr>
            <p:cNvPr id="531503" name="Line 47"/>
            <p:cNvSpPr>
              <a:spLocks noChangeShapeType="1"/>
            </p:cNvSpPr>
            <p:nvPr/>
          </p:nvSpPr>
          <p:spPr bwMode="auto">
            <a:xfrm>
              <a:off x="3486" y="3229"/>
              <a:ext cx="96" cy="0"/>
            </a:xfrm>
            <a:prstGeom prst="line">
              <a:avLst/>
            </a:prstGeom>
            <a:noFill/>
            <a:ln w="12700">
              <a:solidFill>
                <a:schemeClr val="tx2"/>
              </a:solidFill>
              <a:round/>
              <a:headEnd type="none" w="sm" len="sm"/>
              <a:tailEnd type="none" w="sm" len="sm"/>
            </a:ln>
            <a:effectLst/>
          </p:spPr>
          <p:txBody>
            <a:bodyPr wrap="none" anchor="ctr"/>
            <a:lstStyle/>
            <a:p>
              <a:endParaRPr lang="en-US"/>
            </a:p>
          </p:txBody>
        </p:sp>
        <p:sp>
          <p:nvSpPr>
            <p:cNvPr id="531504" name="Line 48"/>
            <p:cNvSpPr>
              <a:spLocks noChangeShapeType="1"/>
            </p:cNvSpPr>
            <p:nvPr/>
          </p:nvSpPr>
          <p:spPr bwMode="auto">
            <a:xfrm>
              <a:off x="3486" y="3241"/>
              <a:ext cx="96" cy="0"/>
            </a:xfrm>
            <a:prstGeom prst="line">
              <a:avLst/>
            </a:prstGeom>
            <a:noFill/>
            <a:ln w="12700">
              <a:solidFill>
                <a:schemeClr val="tx2"/>
              </a:solidFill>
              <a:round/>
              <a:headEnd type="none" w="sm" len="sm"/>
              <a:tailEnd type="none" w="sm" len="sm"/>
            </a:ln>
            <a:effectLst/>
          </p:spPr>
          <p:txBody>
            <a:bodyPr wrap="none" anchor="ctr"/>
            <a:lstStyle/>
            <a:p>
              <a:endParaRPr lang="en-US"/>
            </a:p>
          </p:txBody>
        </p:sp>
        <p:sp>
          <p:nvSpPr>
            <p:cNvPr id="531505" name="Rectangle 49"/>
            <p:cNvSpPr>
              <a:spLocks noChangeArrowheads="1"/>
            </p:cNvSpPr>
            <p:nvPr/>
          </p:nvSpPr>
          <p:spPr bwMode="auto">
            <a:xfrm>
              <a:off x="3297" y="3083"/>
              <a:ext cx="92" cy="56"/>
            </a:xfrm>
            <a:prstGeom prst="rect">
              <a:avLst/>
            </a:prstGeom>
            <a:solidFill>
              <a:schemeClr val="accent1"/>
            </a:solidFill>
            <a:ln w="12700">
              <a:solidFill>
                <a:schemeClr val="tx2"/>
              </a:solidFill>
              <a:miter lim="800000"/>
              <a:headEnd/>
              <a:tailEnd/>
            </a:ln>
            <a:effectLst/>
          </p:spPr>
          <p:txBody>
            <a:bodyPr wrap="none" anchor="ctr"/>
            <a:lstStyle/>
            <a:p>
              <a:endParaRPr lang="en-US"/>
            </a:p>
          </p:txBody>
        </p:sp>
        <p:sp>
          <p:nvSpPr>
            <p:cNvPr id="531506" name="Line 50"/>
            <p:cNvSpPr>
              <a:spLocks noChangeShapeType="1"/>
            </p:cNvSpPr>
            <p:nvPr/>
          </p:nvSpPr>
          <p:spPr bwMode="auto">
            <a:xfrm>
              <a:off x="3295" y="3113"/>
              <a:ext cx="96" cy="0"/>
            </a:xfrm>
            <a:prstGeom prst="line">
              <a:avLst/>
            </a:prstGeom>
            <a:noFill/>
            <a:ln w="12700">
              <a:solidFill>
                <a:schemeClr val="tx2"/>
              </a:solidFill>
              <a:round/>
              <a:headEnd type="none" w="sm" len="sm"/>
              <a:tailEnd type="none" w="sm" len="sm"/>
            </a:ln>
            <a:effectLst/>
          </p:spPr>
          <p:txBody>
            <a:bodyPr wrap="none" anchor="ctr"/>
            <a:lstStyle/>
            <a:p>
              <a:endParaRPr lang="en-US"/>
            </a:p>
          </p:txBody>
        </p:sp>
        <p:sp>
          <p:nvSpPr>
            <p:cNvPr id="531507" name="Line 51"/>
            <p:cNvSpPr>
              <a:spLocks noChangeShapeType="1"/>
            </p:cNvSpPr>
            <p:nvPr/>
          </p:nvSpPr>
          <p:spPr bwMode="auto">
            <a:xfrm>
              <a:off x="3295" y="3126"/>
              <a:ext cx="96" cy="0"/>
            </a:xfrm>
            <a:prstGeom prst="line">
              <a:avLst/>
            </a:prstGeom>
            <a:noFill/>
            <a:ln w="12700">
              <a:solidFill>
                <a:schemeClr val="tx2"/>
              </a:solidFill>
              <a:round/>
              <a:headEnd type="none" w="sm" len="sm"/>
              <a:tailEnd type="none" w="sm" len="sm"/>
            </a:ln>
            <a:effectLst/>
          </p:spPr>
          <p:txBody>
            <a:bodyPr wrap="none" anchor="ctr"/>
            <a:lstStyle/>
            <a:p>
              <a:endParaRPr lang="en-US"/>
            </a:p>
          </p:txBody>
        </p:sp>
        <p:sp>
          <p:nvSpPr>
            <p:cNvPr id="531508" name="Line 52"/>
            <p:cNvSpPr>
              <a:spLocks noChangeShapeType="1"/>
            </p:cNvSpPr>
            <p:nvPr/>
          </p:nvSpPr>
          <p:spPr bwMode="auto">
            <a:xfrm>
              <a:off x="3341" y="3144"/>
              <a:ext cx="0" cy="50"/>
            </a:xfrm>
            <a:prstGeom prst="line">
              <a:avLst/>
            </a:prstGeom>
            <a:noFill/>
            <a:ln w="12700">
              <a:solidFill>
                <a:schemeClr val="tx2"/>
              </a:solidFill>
              <a:round/>
              <a:headEnd type="none" w="sm" len="sm"/>
              <a:tailEnd type="none" w="sm" len="sm"/>
            </a:ln>
            <a:effectLst/>
          </p:spPr>
          <p:txBody>
            <a:bodyPr wrap="none" anchor="ctr"/>
            <a:lstStyle/>
            <a:p>
              <a:endParaRPr lang="en-US"/>
            </a:p>
          </p:txBody>
        </p:sp>
        <p:sp>
          <p:nvSpPr>
            <p:cNvPr id="531509" name="Line 53"/>
            <p:cNvSpPr>
              <a:spLocks noChangeShapeType="1"/>
            </p:cNvSpPr>
            <p:nvPr/>
          </p:nvSpPr>
          <p:spPr bwMode="auto">
            <a:xfrm>
              <a:off x="3389" y="3111"/>
              <a:ext cx="140" cy="82"/>
            </a:xfrm>
            <a:prstGeom prst="line">
              <a:avLst/>
            </a:prstGeom>
            <a:noFill/>
            <a:ln w="12700">
              <a:solidFill>
                <a:schemeClr val="tx2"/>
              </a:solidFill>
              <a:round/>
              <a:headEnd type="none" w="sm" len="sm"/>
              <a:tailEnd type="none" w="sm" len="sm"/>
            </a:ln>
            <a:effectLst/>
          </p:spPr>
          <p:txBody>
            <a:bodyPr wrap="none" anchor="ctr"/>
            <a:lstStyle/>
            <a:p>
              <a:endParaRPr lang="en-US"/>
            </a:p>
          </p:txBody>
        </p:sp>
        <p:sp>
          <p:nvSpPr>
            <p:cNvPr id="531510" name="Rectangle 54"/>
            <p:cNvSpPr>
              <a:spLocks noChangeArrowheads="1"/>
            </p:cNvSpPr>
            <p:nvPr/>
          </p:nvSpPr>
          <p:spPr bwMode="auto">
            <a:xfrm>
              <a:off x="3237" y="3014"/>
              <a:ext cx="126" cy="37"/>
            </a:xfrm>
            <a:prstGeom prst="rect">
              <a:avLst/>
            </a:prstGeom>
            <a:solidFill>
              <a:schemeClr val="accent1"/>
            </a:solidFill>
            <a:ln w="12700">
              <a:solidFill>
                <a:schemeClr val="tx2"/>
              </a:solidFill>
              <a:miter lim="800000"/>
              <a:headEnd/>
              <a:tailEnd/>
            </a:ln>
            <a:effectLst/>
          </p:spPr>
          <p:txBody>
            <a:bodyPr wrap="none" anchor="ctr"/>
            <a:lstStyle/>
            <a:p>
              <a:endParaRPr lang="en-US"/>
            </a:p>
          </p:txBody>
        </p:sp>
        <p:sp>
          <p:nvSpPr>
            <p:cNvPr id="531511" name="Line 55"/>
            <p:cNvSpPr>
              <a:spLocks noChangeShapeType="1"/>
            </p:cNvSpPr>
            <p:nvPr/>
          </p:nvSpPr>
          <p:spPr bwMode="auto">
            <a:xfrm>
              <a:off x="3239" y="3167"/>
              <a:ext cx="428" cy="0"/>
            </a:xfrm>
            <a:prstGeom prst="line">
              <a:avLst/>
            </a:prstGeom>
            <a:noFill/>
            <a:ln w="12700">
              <a:solidFill>
                <a:schemeClr val="tx2"/>
              </a:solidFill>
              <a:prstDash val="sysDot"/>
              <a:round/>
              <a:headEnd type="none" w="sm" len="sm"/>
              <a:tailEnd type="none" w="sm" len="sm"/>
            </a:ln>
            <a:effectLst/>
          </p:spPr>
          <p:txBody>
            <a:bodyPr wrap="none" anchor="ctr"/>
            <a:lstStyle/>
            <a:p>
              <a:endParaRPr lang="en-US"/>
            </a:p>
          </p:txBody>
        </p:sp>
        <p:sp>
          <p:nvSpPr>
            <p:cNvPr id="531513" name="Rectangle 57"/>
            <p:cNvSpPr>
              <a:spLocks noChangeArrowheads="1"/>
            </p:cNvSpPr>
            <p:nvPr/>
          </p:nvSpPr>
          <p:spPr bwMode="auto">
            <a:xfrm>
              <a:off x="3716" y="3052"/>
              <a:ext cx="428" cy="228"/>
            </a:xfrm>
            <a:prstGeom prst="rect">
              <a:avLst/>
            </a:prstGeom>
            <a:solidFill>
              <a:schemeClr val="accent1"/>
            </a:solidFill>
            <a:ln w="12700">
              <a:solidFill>
                <a:schemeClr val="tx2"/>
              </a:solidFill>
              <a:miter lim="800000"/>
              <a:headEnd/>
              <a:tailEnd/>
            </a:ln>
            <a:effectLst/>
          </p:spPr>
          <p:txBody>
            <a:bodyPr wrap="none" anchor="ctr"/>
            <a:lstStyle/>
            <a:p>
              <a:endParaRPr lang="en-US"/>
            </a:p>
          </p:txBody>
        </p:sp>
        <p:sp>
          <p:nvSpPr>
            <p:cNvPr id="531515" name="Rectangle 59"/>
            <p:cNvSpPr>
              <a:spLocks noChangeArrowheads="1"/>
            </p:cNvSpPr>
            <p:nvPr/>
          </p:nvSpPr>
          <p:spPr bwMode="auto">
            <a:xfrm>
              <a:off x="3777" y="3196"/>
              <a:ext cx="92" cy="56"/>
            </a:xfrm>
            <a:prstGeom prst="rect">
              <a:avLst/>
            </a:prstGeom>
            <a:solidFill>
              <a:schemeClr val="accent1"/>
            </a:solidFill>
            <a:ln w="12700">
              <a:solidFill>
                <a:schemeClr val="tx2"/>
              </a:solidFill>
              <a:miter lim="800000"/>
              <a:headEnd/>
              <a:tailEnd/>
            </a:ln>
            <a:effectLst/>
          </p:spPr>
          <p:txBody>
            <a:bodyPr wrap="none" anchor="ctr"/>
            <a:lstStyle/>
            <a:p>
              <a:endParaRPr lang="en-US"/>
            </a:p>
          </p:txBody>
        </p:sp>
        <p:sp>
          <p:nvSpPr>
            <p:cNvPr id="531516" name="Line 60"/>
            <p:cNvSpPr>
              <a:spLocks noChangeShapeType="1"/>
            </p:cNvSpPr>
            <p:nvPr/>
          </p:nvSpPr>
          <p:spPr bwMode="auto">
            <a:xfrm>
              <a:off x="3775" y="3227"/>
              <a:ext cx="96" cy="0"/>
            </a:xfrm>
            <a:prstGeom prst="line">
              <a:avLst/>
            </a:prstGeom>
            <a:noFill/>
            <a:ln w="12700">
              <a:solidFill>
                <a:schemeClr val="tx2"/>
              </a:solidFill>
              <a:round/>
              <a:headEnd type="none" w="sm" len="sm"/>
              <a:tailEnd type="none" w="sm" len="sm"/>
            </a:ln>
            <a:effectLst/>
          </p:spPr>
          <p:txBody>
            <a:bodyPr wrap="none" anchor="ctr"/>
            <a:lstStyle/>
            <a:p>
              <a:endParaRPr lang="en-US"/>
            </a:p>
          </p:txBody>
        </p:sp>
        <p:sp>
          <p:nvSpPr>
            <p:cNvPr id="531517" name="Line 61"/>
            <p:cNvSpPr>
              <a:spLocks noChangeShapeType="1"/>
            </p:cNvSpPr>
            <p:nvPr/>
          </p:nvSpPr>
          <p:spPr bwMode="auto">
            <a:xfrm>
              <a:off x="3775" y="3239"/>
              <a:ext cx="96" cy="0"/>
            </a:xfrm>
            <a:prstGeom prst="line">
              <a:avLst/>
            </a:prstGeom>
            <a:noFill/>
            <a:ln w="12700">
              <a:solidFill>
                <a:schemeClr val="tx2"/>
              </a:solidFill>
              <a:round/>
              <a:headEnd type="none" w="sm" len="sm"/>
              <a:tailEnd type="none" w="sm" len="sm"/>
            </a:ln>
            <a:effectLst/>
          </p:spPr>
          <p:txBody>
            <a:bodyPr wrap="none" anchor="ctr"/>
            <a:lstStyle/>
            <a:p>
              <a:endParaRPr lang="en-US"/>
            </a:p>
          </p:txBody>
        </p:sp>
        <p:sp>
          <p:nvSpPr>
            <p:cNvPr id="531519" name="Rectangle 63"/>
            <p:cNvSpPr>
              <a:spLocks noChangeArrowheads="1"/>
            </p:cNvSpPr>
            <p:nvPr/>
          </p:nvSpPr>
          <p:spPr bwMode="auto">
            <a:xfrm>
              <a:off x="3968" y="3196"/>
              <a:ext cx="92" cy="55"/>
            </a:xfrm>
            <a:prstGeom prst="rect">
              <a:avLst/>
            </a:prstGeom>
            <a:solidFill>
              <a:schemeClr val="accent1"/>
            </a:solidFill>
            <a:ln w="12700">
              <a:solidFill>
                <a:schemeClr val="tx2"/>
              </a:solidFill>
              <a:miter lim="800000"/>
              <a:headEnd/>
              <a:tailEnd/>
            </a:ln>
            <a:effectLst/>
          </p:spPr>
          <p:txBody>
            <a:bodyPr wrap="none" anchor="ctr"/>
            <a:lstStyle/>
            <a:p>
              <a:endParaRPr lang="en-US"/>
            </a:p>
          </p:txBody>
        </p:sp>
        <p:sp>
          <p:nvSpPr>
            <p:cNvPr id="531520" name="Line 64"/>
            <p:cNvSpPr>
              <a:spLocks noChangeShapeType="1"/>
            </p:cNvSpPr>
            <p:nvPr/>
          </p:nvSpPr>
          <p:spPr bwMode="auto">
            <a:xfrm>
              <a:off x="3966" y="3229"/>
              <a:ext cx="96" cy="0"/>
            </a:xfrm>
            <a:prstGeom prst="line">
              <a:avLst/>
            </a:prstGeom>
            <a:noFill/>
            <a:ln w="12700">
              <a:solidFill>
                <a:schemeClr val="tx2"/>
              </a:solidFill>
              <a:round/>
              <a:headEnd type="none" w="sm" len="sm"/>
              <a:tailEnd type="none" w="sm" len="sm"/>
            </a:ln>
            <a:effectLst/>
          </p:spPr>
          <p:txBody>
            <a:bodyPr wrap="none" anchor="ctr"/>
            <a:lstStyle/>
            <a:p>
              <a:endParaRPr lang="en-US"/>
            </a:p>
          </p:txBody>
        </p:sp>
        <p:sp>
          <p:nvSpPr>
            <p:cNvPr id="531521" name="Line 65"/>
            <p:cNvSpPr>
              <a:spLocks noChangeShapeType="1"/>
            </p:cNvSpPr>
            <p:nvPr/>
          </p:nvSpPr>
          <p:spPr bwMode="auto">
            <a:xfrm>
              <a:off x="3966" y="3241"/>
              <a:ext cx="96" cy="0"/>
            </a:xfrm>
            <a:prstGeom prst="line">
              <a:avLst/>
            </a:prstGeom>
            <a:noFill/>
            <a:ln w="12700">
              <a:solidFill>
                <a:schemeClr val="tx2"/>
              </a:solidFill>
              <a:round/>
              <a:headEnd type="none" w="sm" len="sm"/>
              <a:tailEnd type="none" w="sm" len="sm"/>
            </a:ln>
            <a:effectLst/>
          </p:spPr>
          <p:txBody>
            <a:bodyPr wrap="none" anchor="ctr"/>
            <a:lstStyle/>
            <a:p>
              <a:endParaRPr lang="en-US"/>
            </a:p>
          </p:txBody>
        </p:sp>
        <p:sp>
          <p:nvSpPr>
            <p:cNvPr id="531522" name="Rectangle 66"/>
            <p:cNvSpPr>
              <a:spLocks noChangeArrowheads="1"/>
            </p:cNvSpPr>
            <p:nvPr/>
          </p:nvSpPr>
          <p:spPr bwMode="auto">
            <a:xfrm>
              <a:off x="3777" y="3083"/>
              <a:ext cx="92" cy="56"/>
            </a:xfrm>
            <a:prstGeom prst="rect">
              <a:avLst/>
            </a:prstGeom>
            <a:solidFill>
              <a:schemeClr val="accent1"/>
            </a:solidFill>
            <a:ln w="12700">
              <a:solidFill>
                <a:schemeClr val="tx2"/>
              </a:solidFill>
              <a:miter lim="800000"/>
              <a:headEnd/>
              <a:tailEnd/>
            </a:ln>
            <a:effectLst/>
          </p:spPr>
          <p:txBody>
            <a:bodyPr wrap="none" anchor="ctr"/>
            <a:lstStyle/>
            <a:p>
              <a:endParaRPr lang="en-US"/>
            </a:p>
          </p:txBody>
        </p:sp>
        <p:sp>
          <p:nvSpPr>
            <p:cNvPr id="531523" name="Line 67"/>
            <p:cNvSpPr>
              <a:spLocks noChangeShapeType="1"/>
            </p:cNvSpPr>
            <p:nvPr/>
          </p:nvSpPr>
          <p:spPr bwMode="auto">
            <a:xfrm>
              <a:off x="3775" y="3113"/>
              <a:ext cx="96" cy="0"/>
            </a:xfrm>
            <a:prstGeom prst="line">
              <a:avLst/>
            </a:prstGeom>
            <a:noFill/>
            <a:ln w="12700">
              <a:solidFill>
                <a:schemeClr val="tx2"/>
              </a:solidFill>
              <a:round/>
              <a:headEnd type="none" w="sm" len="sm"/>
              <a:tailEnd type="none" w="sm" len="sm"/>
            </a:ln>
            <a:effectLst/>
          </p:spPr>
          <p:txBody>
            <a:bodyPr wrap="none" anchor="ctr"/>
            <a:lstStyle/>
            <a:p>
              <a:endParaRPr lang="en-US"/>
            </a:p>
          </p:txBody>
        </p:sp>
        <p:sp>
          <p:nvSpPr>
            <p:cNvPr id="531524" name="Line 68"/>
            <p:cNvSpPr>
              <a:spLocks noChangeShapeType="1"/>
            </p:cNvSpPr>
            <p:nvPr/>
          </p:nvSpPr>
          <p:spPr bwMode="auto">
            <a:xfrm>
              <a:off x="3775" y="3126"/>
              <a:ext cx="96" cy="0"/>
            </a:xfrm>
            <a:prstGeom prst="line">
              <a:avLst/>
            </a:prstGeom>
            <a:noFill/>
            <a:ln w="12700">
              <a:solidFill>
                <a:schemeClr val="tx2"/>
              </a:solidFill>
              <a:round/>
              <a:headEnd type="none" w="sm" len="sm"/>
              <a:tailEnd type="none" w="sm" len="sm"/>
            </a:ln>
            <a:effectLst/>
          </p:spPr>
          <p:txBody>
            <a:bodyPr wrap="none" anchor="ctr"/>
            <a:lstStyle/>
            <a:p>
              <a:endParaRPr lang="en-US"/>
            </a:p>
          </p:txBody>
        </p:sp>
        <p:sp>
          <p:nvSpPr>
            <p:cNvPr id="531525" name="Line 69"/>
            <p:cNvSpPr>
              <a:spLocks noChangeShapeType="1"/>
            </p:cNvSpPr>
            <p:nvPr/>
          </p:nvSpPr>
          <p:spPr bwMode="auto">
            <a:xfrm>
              <a:off x="3821" y="3144"/>
              <a:ext cx="0" cy="50"/>
            </a:xfrm>
            <a:prstGeom prst="line">
              <a:avLst/>
            </a:prstGeom>
            <a:noFill/>
            <a:ln w="12700">
              <a:solidFill>
                <a:schemeClr val="tx2"/>
              </a:solidFill>
              <a:round/>
              <a:headEnd type="none" w="sm" len="sm"/>
              <a:tailEnd type="none" w="sm" len="sm"/>
            </a:ln>
            <a:effectLst/>
          </p:spPr>
          <p:txBody>
            <a:bodyPr wrap="none" anchor="ctr"/>
            <a:lstStyle/>
            <a:p>
              <a:endParaRPr lang="en-US"/>
            </a:p>
          </p:txBody>
        </p:sp>
        <p:sp>
          <p:nvSpPr>
            <p:cNvPr id="531526" name="Line 70"/>
            <p:cNvSpPr>
              <a:spLocks noChangeShapeType="1"/>
            </p:cNvSpPr>
            <p:nvPr/>
          </p:nvSpPr>
          <p:spPr bwMode="auto">
            <a:xfrm>
              <a:off x="3869" y="3111"/>
              <a:ext cx="140" cy="82"/>
            </a:xfrm>
            <a:prstGeom prst="line">
              <a:avLst/>
            </a:prstGeom>
            <a:noFill/>
            <a:ln w="12700">
              <a:solidFill>
                <a:schemeClr val="tx2"/>
              </a:solidFill>
              <a:round/>
              <a:headEnd type="none" w="sm" len="sm"/>
              <a:tailEnd type="none" w="sm" len="sm"/>
            </a:ln>
            <a:effectLst/>
          </p:spPr>
          <p:txBody>
            <a:bodyPr wrap="none" anchor="ctr"/>
            <a:lstStyle/>
            <a:p>
              <a:endParaRPr lang="en-US"/>
            </a:p>
          </p:txBody>
        </p:sp>
        <p:sp>
          <p:nvSpPr>
            <p:cNvPr id="531527" name="Rectangle 71"/>
            <p:cNvSpPr>
              <a:spLocks noChangeArrowheads="1"/>
            </p:cNvSpPr>
            <p:nvPr/>
          </p:nvSpPr>
          <p:spPr bwMode="auto">
            <a:xfrm>
              <a:off x="3717" y="3014"/>
              <a:ext cx="126" cy="37"/>
            </a:xfrm>
            <a:prstGeom prst="rect">
              <a:avLst/>
            </a:prstGeom>
            <a:solidFill>
              <a:schemeClr val="accent1"/>
            </a:solidFill>
            <a:ln w="12700">
              <a:solidFill>
                <a:schemeClr val="tx2"/>
              </a:solidFill>
              <a:miter lim="800000"/>
              <a:headEnd/>
              <a:tailEnd/>
            </a:ln>
            <a:effectLst/>
          </p:spPr>
          <p:txBody>
            <a:bodyPr wrap="none" anchor="ctr"/>
            <a:lstStyle/>
            <a:p>
              <a:endParaRPr lang="en-US"/>
            </a:p>
          </p:txBody>
        </p:sp>
        <p:sp>
          <p:nvSpPr>
            <p:cNvPr id="531528" name="Line 72"/>
            <p:cNvSpPr>
              <a:spLocks noChangeShapeType="1"/>
            </p:cNvSpPr>
            <p:nvPr/>
          </p:nvSpPr>
          <p:spPr bwMode="auto">
            <a:xfrm>
              <a:off x="3719" y="3167"/>
              <a:ext cx="428" cy="0"/>
            </a:xfrm>
            <a:prstGeom prst="line">
              <a:avLst/>
            </a:prstGeom>
            <a:noFill/>
            <a:ln w="12700">
              <a:solidFill>
                <a:schemeClr val="tx2"/>
              </a:solidFill>
              <a:prstDash val="sysDot"/>
              <a:round/>
              <a:headEnd type="none" w="sm" len="sm"/>
              <a:tailEnd type="none" w="sm" len="sm"/>
            </a:ln>
            <a:effectLst/>
          </p:spPr>
          <p:txBody>
            <a:bodyPr wrap="none" anchor="ctr"/>
            <a:lstStyle/>
            <a:p>
              <a:endParaRPr lang="en-US"/>
            </a:p>
          </p:txBody>
        </p:sp>
        <p:sp>
          <p:nvSpPr>
            <p:cNvPr id="531530" name="Rectangle 74"/>
            <p:cNvSpPr>
              <a:spLocks noChangeArrowheads="1"/>
            </p:cNvSpPr>
            <p:nvPr/>
          </p:nvSpPr>
          <p:spPr bwMode="auto">
            <a:xfrm>
              <a:off x="3716" y="3436"/>
              <a:ext cx="428" cy="228"/>
            </a:xfrm>
            <a:prstGeom prst="rect">
              <a:avLst/>
            </a:prstGeom>
            <a:solidFill>
              <a:schemeClr val="accent1"/>
            </a:solidFill>
            <a:ln w="12700">
              <a:solidFill>
                <a:schemeClr val="tx2"/>
              </a:solidFill>
              <a:miter lim="800000"/>
              <a:headEnd/>
              <a:tailEnd/>
            </a:ln>
            <a:effectLst/>
          </p:spPr>
          <p:txBody>
            <a:bodyPr wrap="none" anchor="ctr"/>
            <a:lstStyle/>
            <a:p>
              <a:endParaRPr lang="en-US"/>
            </a:p>
          </p:txBody>
        </p:sp>
        <p:sp>
          <p:nvSpPr>
            <p:cNvPr id="531532" name="Rectangle 76"/>
            <p:cNvSpPr>
              <a:spLocks noChangeArrowheads="1"/>
            </p:cNvSpPr>
            <p:nvPr/>
          </p:nvSpPr>
          <p:spPr bwMode="auto">
            <a:xfrm>
              <a:off x="3777" y="3580"/>
              <a:ext cx="92" cy="56"/>
            </a:xfrm>
            <a:prstGeom prst="rect">
              <a:avLst/>
            </a:prstGeom>
            <a:solidFill>
              <a:schemeClr val="accent1"/>
            </a:solidFill>
            <a:ln w="12700">
              <a:solidFill>
                <a:schemeClr val="tx2"/>
              </a:solidFill>
              <a:miter lim="800000"/>
              <a:headEnd/>
              <a:tailEnd/>
            </a:ln>
            <a:effectLst/>
          </p:spPr>
          <p:txBody>
            <a:bodyPr wrap="none" anchor="ctr"/>
            <a:lstStyle/>
            <a:p>
              <a:endParaRPr lang="en-US"/>
            </a:p>
          </p:txBody>
        </p:sp>
        <p:sp>
          <p:nvSpPr>
            <p:cNvPr id="531533" name="Line 77"/>
            <p:cNvSpPr>
              <a:spLocks noChangeShapeType="1"/>
            </p:cNvSpPr>
            <p:nvPr/>
          </p:nvSpPr>
          <p:spPr bwMode="auto">
            <a:xfrm>
              <a:off x="3775" y="3611"/>
              <a:ext cx="96" cy="0"/>
            </a:xfrm>
            <a:prstGeom prst="line">
              <a:avLst/>
            </a:prstGeom>
            <a:noFill/>
            <a:ln w="12700">
              <a:solidFill>
                <a:schemeClr val="tx2"/>
              </a:solidFill>
              <a:round/>
              <a:headEnd type="none" w="sm" len="sm"/>
              <a:tailEnd type="none" w="sm" len="sm"/>
            </a:ln>
            <a:effectLst/>
          </p:spPr>
          <p:txBody>
            <a:bodyPr wrap="none" anchor="ctr"/>
            <a:lstStyle/>
            <a:p>
              <a:endParaRPr lang="en-US"/>
            </a:p>
          </p:txBody>
        </p:sp>
        <p:sp>
          <p:nvSpPr>
            <p:cNvPr id="531534" name="Line 78"/>
            <p:cNvSpPr>
              <a:spLocks noChangeShapeType="1"/>
            </p:cNvSpPr>
            <p:nvPr/>
          </p:nvSpPr>
          <p:spPr bwMode="auto">
            <a:xfrm>
              <a:off x="3775" y="3623"/>
              <a:ext cx="96" cy="0"/>
            </a:xfrm>
            <a:prstGeom prst="line">
              <a:avLst/>
            </a:prstGeom>
            <a:noFill/>
            <a:ln w="12700">
              <a:solidFill>
                <a:schemeClr val="tx2"/>
              </a:solidFill>
              <a:round/>
              <a:headEnd type="none" w="sm" len="sm"/>
              <a:tailEnd type="none" w="sm" len="sm"/>
            </a:ln>
            <a:effectLst/>
          </p:spPr>
          <p:txBody>
            <a:bodyPr wrap="none" anchor="ctr"/>
            <a:lstStyle/>
            <a:p>
              <a:endParaRPr lang="en-US"/>
            </a:p>
          </p:txBody>
        </p:sp>
        <p:sp>
          <p:nvSpPr>
            <p:cNvPr id="531536" name="Rectangle 80"/>
            <p:cNvSpPr>
              <a:spLocks noChangeArrowheads="1"/>
            </p:cNvSpPr>
            <p:nvPr/>
          </p:nvSpPr>
          <p:spPr bwMode="auto">
            <a:xfrm>
              <a:off x="3968" y="3580"/>
              <a:ext cx="92" cy="55"/>
            </a:xfrm>
            <a:prstGeom prst="rect">
              <a:avLst/>
            </a:prstGeom>
            <a:solidFill>
              <a:schemeClr val="accent1"/>
            </a:solidFill>
            <a:ln w="12700">
              <a:solidFill>
                <a:schemeClr val="tx2"/>
              </a:solidFill>
              <a:miter lim="800000"/>
              <a:headEnd/>
              <a:tailEnd/>
            </a:ln>
            <a:effectLst/>
          </p:spPr>
          <p:txBody>
            <a:bodyPr wrap="none" anchor="ctr"/>
            <a:lstStyle/>
            <a:p>
              <a:endParaRPr lang="en-US"/>
            </a:p>
          </p:txBody>
        </p:sp>
        <p:sp>
          <p:nvSpPr>
            <p:cNvPr id="531537" name="Line 81"/>
            <p:cNvSpPr>
              <a:spLocks noChangeShapeType="1"/>
            </p:cNvSpPr>
            <p:nvPr/>
          </p:nvSpPr>
          <p:spPr bwMode="auto">
            <a:xfrm>
              <a:off x="3966" y="3613"/>
              <a:ext cx="96" cy="0"/>
            </a:xfrm>
            <a:prstGeom prst="line">
              <a:avLst/>
            </a:prstGeom>
            <a:noFill/>
            <a:ln w="12700">
              <a:solidFill>
                <a:schemeClr val="tx2"/>
              </a:solidFill>
              <a:round/>
              <a:headEnd type="none" w="sm" len="sm"/>
              <a:tailEnd type="none" w="sm" len="sm"/>
            </a:ln>
            <a:effectLst/>
          </p:spPr>
          <p:txBody>
            <a:bodyPr wrap="none" anchor="ctr"/>
            <a:lstStyle/>
            <a:p>
              <a:endParaRPr lang="en-US"/>
            </a:p>
          </p:txBody>
        </p:sp>
        <p:sp>
          <p:nvSpPr>
            <p:cNvPr id="531538" name="Line 82"/>
            <p:cNvSpPr>
              <a:spLocks noChangeShapeType="1"/>
            </p:cNvSpPr>
            <p:nvPr/>
          </p:nvSpPr>
          <p:spPr bwMode="auto">
            <a:xfrm>
              <a:off x="3966" y="3625"/>
              <a:ext cx="96" cy="0"/>
            </a:xfrm>
            <a:prstGeom prst="line">
              <a:avLst/>
            </a:prstGeom>
            <a:noFill/>
            <a:ln w="12700">
              <a:solidFill>
                <a:schemeClr val="tx2"/>
              </a:solidFill>
              <a:round/>
              <a:headEnd type="none" w="sm" len="sm"/>
              <a:tailEnd type="none" w="sm" len="sm"/>
            </a:ln>
            <a:effectLst/>
          </p:spPr>
          <p:txBody>
            <a:bodyPr wrap="none" anchor="ctr"/>
            <a:lstStyle/>
            <a:p>
              <a:endParaRPr lang="en-US"/>
            </a:p>
          </p:txBody>
        </p:sp>
        <p:sp>
          <p:nvSpPr>
            <p:cNvPr id="531539" name="Rectangle 83"/>
            <p:cNvSpPr>
              <a:spLocks noChangeArrowheads="1"/>
            </p:cNvSpPr>
            <p:nvPr/>
          </p:nvSpPr>
          <p:spPr bwMode="auto">
            <a:xfrm>
              <a:off x="3777" y="3467"/>
              <a:ext cx="92" cy="56"/>
            </a:xfrm>
            <a:prstGeom prst="rect">
              <a:avLst/>
            </a:prstGeom>
            <a:solidFill>
              <a:schemeClr val="accent1"/>
            </a:solidFill>
            <a:ln w="12700">
              <a:solidFill>
                <a:schemeClr val="tx2"/>
              </a:solidFill>
              <a:miter lim="800000"/>
              <a:headEnd/>
              <a:tailEnd/>
            </a:ln>
            <a:effectLst/>
          </p:spPr>
          <p:txBody>
            <a:bodyPr wrap="none" anchor="ctr"/>
            <a:lstStyle/>
            <a:p>
              <a:endParaRPr lang="en-US"/>
            </a:p>
          </p:txBody>
        </p:sp>
        <p:sp>
          <p:nvSpPr>
            <p:cNvPr id="531540" name="Line 84"/>
            <p:cNvSpPr>
              <a:spLocks noChangeShapeType="1"/>
            </p:cNvSpPr>
            <p:nvPr/>
          </p:nvSpPr>
          <p:spPr bwMode="auto">
            <a:xfrm>
              <a:off x="3775" y="3497"/>
              <a:ext cx="96" cy="0"/>
            </a:xfrm>
            <a:prstGeom prst="line">
              <a:avLst/>
            </a:prstGeom>
            <a:noFill/>
            <a:ln w="12700">
              <a:solidFill>
                <a:schemeClr val="tx2"/>
              </a:solidFill>
              <a:round/>
              <a:headEnd type="none" w="sm" len="sm"/>
              <a:tailEnd type="none" w="sm" len="sm"/>
            </a:ln>
            <a:effectLst/>
          </p:spPr>
          <p:txBody>
            <a:bodyPr wrap="none" anchor="ctr"/>
            <a:lstStyle/>
            <a:p>
              <a:endParaRPr lang="en-US"/>
            </a:p>
          </p:txBody>
        </p:sp>
        <p:sp>
          <p:nvSpPr>
            <p:cNvPr id="531541" name="Line 85"/>
            <p:cNvSpPr>
              <a:spLocks noChangeShapeType="1"/>
            </p:cNvSpPr>
            <p:nvPr/>
          </p:nvSpPr>
          <p:spPr bwMode="auto">
            <a:xfrm>
              <a:off x="3775" y="3510"/>
              <a:ext cx="96" cy="0"/>
            </a:xfrm>
            <a:prstGeom prst="line">
              <a:avLst/>
            </a:prstGeom>
            <a:noFill/>
            <a:ln w="12700">
              <a:solidFill>
                <a:schemeClr val="tx2"/>
              </a:solidFill>
              <a:round/>
              <a:headEnd type="none" w="sm" len="sm"/>
              <a:tailEnd type="none" w="sm" len="sm"/>
            </a:ln>
            <a:effectLst/>
          </p:spPr>
          <p:txBody>
            <a:bodyPr wrap="none" anchor="ctr"/>
            <a:lstStyle/>
            <a:p>
              <a:endParaRPr lang="en-US"/>
            </a:p>
          </p:txBody>
        </p:sp>
        <p:sp>
          <p:nvSpPr>
            <p:cNvPr id="531542" name="Line 86"/>
            <p:cNvSpPr>
              <a:spLocks noChangeShapeType="1"/>
            </p:cNvSpPr>
            <p:nvPr/>
          </p:nvSpPr>
          <p:spPr bwMode="auto">
            <a:xfrm>
              <a:off x="3821" y="3528"/>
              <a:ext cx="0" cy="50"/>
            </a:xfrm>
            <a:prstGeom prst="line">
              <a:avLst/>
            </a:prstGeom>
            <a:noFill/>
            <a:ln w="12700">
              <a:solidFill>
                <a:schemeClr val="tx2"/>
              </a:solidFill>
              <a:round/>
              <a:headEnd type="none" w="sm" len="sm"/>
              <a:tailEnd type="none" w="sm" len="sm"/>
            </a:ln>
            <a:effectLst/>
          </p:spPr>
          <p:txBody>
            <a:bodyPr wrap="none" anchor="ctr"/>
            <a:lstStyle/>
            <a:p>
              <a:endParaRPr lang="en-US"/>
            </a:p>
          </p:txBody>
        </p:sp>
        <p:sp>
          <p:nvSpPr>
            <p:cNvPr id="531543" name="Line 87"/>
            <p:cNvSpPr>
              <a:spLocks noChangeShapeType="1"/>
            </p:cNvSpPr>
            <p:nvPr/>
          </p:nvSpPr>
          <p:spPr bwMode="auto">
            <a:xfrm>
              <a:off x="3869" y="3495"/>
              <a:ext cx="140" cy="82"/>
            </a:xfrm>
            <a:prstGeom prst="line">
              <a:avLst/>
            </a:prstGeom>
            <a:noFill/>
            <a:ln w="12700">
              <a:solidFill>
                <a:schemeClr val="tx2"/>
              </a:solidFill>
              <a:round/>
              <a:headEnd type="none" w="sm" len="sm"/>
              <a:tailEnd type="none" w="sm" len="sm"/>
            </a:ln>
            <a:effectLst/>
          </p:spPr>
          <p:txBody>
            <a:bodyPr wrap="none" anchor="ctr"/>
            <a:lstStyle/>
            <a:p>
              <a:endParaRPr lang="en-US"/>
            </a:p>
          </p:txBody>
        </p:sp>
        <p:sp>
          <p:nvSpPr>
            <p:cNvPr id="531544" name="Rectangle 88"/>
            <p:cNvSpPr>
              <a:spLocks noChangeArrowheads="1"/>
            </p:cNvSpPr>
            <p:nvPr/>
          </p:nvSpPr>
          <p:spPr bwMode="auto">
            <a:xfrm>
              <a:off x="3717" y="3398"/>
              <a:ext cx="126" cy="37"/>
            </a:xfrm>
            <a:prstGeom prst="rect">
              <a:avLst/>
            </a:prstGeom>
            <a:solidFill>
              <a:schemeClr val="accent1"/>
            </a:solidFill>
            <a:ln w="12700">
              <a:solidFill>
                <a:schemeClr val="tx2"/>
              </a:solidFill>
              <a:miter lim="800000"/>
              <a:headEnd/>
              <a:tailEnd/>
            </a:ln>
            <a:effectLst/>
          </p:spPr>
          <p:txBody>
            <a:bodyPr wrap="none" anchor="ctr"/>
            <a:lstStyle/>
            <a:p>
              <a:endParaRPr lang="en-US"/>
            </a:p>
          </p:txBody>
        </p:sp>
        <p:sp>
          <p:nvSpPr>
            <p:cNvPr id="531545" name="Line 89"/>
            <p:cNvSpPr>
              <a:spLocks noChangeShapeType="1"/>
            </p:cNvSpPr>
            <p:nvPr/>
          </p:nvSpPr>
          <p:spPr bwMode="auto">
            <a:xfrm>
              <a:off x="3719" y="3551"/>
              <a:ext cx="428" cy="0"/>
            </a:xfrm>
            <a:prstGeom prst="line">
              <a:avLst/>
            </a:prstGeom>
            <a:noFill/>
            <a:ln w="12700">
              <a:solidFill>
                <a:schemeClr val="tx2"/>
              </a:solidFill>
              <a:prstDash val="sysDot"/>
              <a:round/>
              <a:headEnd type="none" w="sm" len="sm"/>
              <a:tailEnd type="none" w="sm" len="sm"/>
            </a:ln>
            <a:effectLst/>
          </p:spPr>
          <p:txBody>
            <a:bodyPr wrap="none" anchor="ctr"/>
            <a:lstStyle/>
            <a:p>
              <a:endParaRPr lang="en-US"/>
            </a:p>
          </p:txBody>
        </p:sp>
        <p:sp>
          <p:nvSpPr>
            <p:cNvPr id="531547" name="Rectangle 91"/>
            <p:cNvSpPr>
              <a:spLocks noChangeArrowheads="1"/>
            </p:cNvSpPr>
            <p:nvPr/>
          </p:nvSpPr>
          <p:spPr bwMode="auto">
            <a:xfrm>
              <a:off x="3236" y="3436"/>
              <a:ext cx="428" cy="228"/>
            </a:xfrm>
            <a:prstGeom prst="rect">
              <a:avLst/>
            </a:prstGeom>
            <a:solidFill>
              <a:schemeClr val="accent1"/>
            </a:solidFill>
            <a:ln w="12700">
              <a:solidFill>
                <a:schemeClr val="tx2"/>
              </a:solidFill>
              <a:miter lim="800000"/>
              <a:headEnd/>
              <a:tailEnd/>
            </a:ln>
            <a:effectLst/>
          </p:spPr>
          <p:txBody>
            <a:bodyPr wrap="none" anchor="ctr"/>
            <a:lstStyle/>
            <a:p>
              <a:endParaRPr lang="en-US"/>
            </a:p>
          </p:txBody>
        </p:sp>
        <p:sp>
          <p:nvSpPr>
            <p:cNvPr id="531549" name="Rectangle 93"/>
            <p:cNvSpPr>
              <a:spLocks noChangeArrowheads="1"/>
            </p:cNvSpPr>
            <p:nvPr/>
          </p:nvSpPr>
          <p:spPr bwMode="auto">
            <a:xfrm>
              <a:off x="3297" y="3580"/>
              <a:ext cx="92" cy="56"/>
            </a:xfrm>
            <a:prstGeom prst="rect">
              <a:avLst/>
            </a:prstGeom>
            <a:solidFill>
              <a:schemeClr val="accent1"/>
            </a:solidFill>
            <a:ln w="12700">
              <a:solidFill>
                <a:schemeClr val="tx2"/>
              </a:solidFill>
              <a:miter lim="800000"/>
              <a:headEnd/>
              <a:tailEnd/>
            </a:ln>
            <a:effectLst/>
          </p:spPr>
          <p:txBody>
            <a:bodyPr wrap="none" anchor="ctr"/>
            <a:lstStyle/>
            <a:p>
              <a:endParaRPr lang="en-US"/>
            </a:p>
          </p:txBody>
        </p:sp>
        <p:sp>
          <p:nvSpPr>
            <p:cNvPr id="531550" name="Line 94"/>
            <p:cNvSpPr>
              <a:spLocks noChangeShapeType="1"/>
            </p:cNvSpPr>
            <p:nvPr/>
          </p:nvSpPr>
          <p:spPr bwMode="auto">
            <a:xfrm>
              <a:off x="3295" y="3611"/>
              <a:ext cx="96" cy="0"/>
            </a:xfrm>
            <a:prstGeom prst="line">
              <a:avLst/>
            </a:prstGeom>
            <a:noFill/>
            <a:ln w="12700">
              <a:solidFill>
                <a:schemeClr val="tx2"/>
              </a:solidFill>
              <a:round/>
              <a:headEnd type="none" w="sm" len="sm"/>
              <a:tailEnd type="none" w="sm" len="sm"/>
            </a:ln>
            <a:effectLst/>
          </p:spPr>
          <p:txBody>
            <a:bodyPr wrap="none" anchor="ctr"/>
            <a:lstStyle/>
            <a:p>
              <a:endParaRPr lang="en-US"/>
            </a:p>
          </p:txBody>
        </p:sp>
        <p:sp>
          <p:nvSpPr>
            <p:cNvPr id="531551" name="Line 95"/>
            <p:cNvSpPr>
              <a:spLocks noChangeShapeType="1"/>
            </p:cNvSpPr>
            <p:nvPr/>
          </p:nvSpPr>
          <p:spPr bwMode="auto">
            <a:xfrm>
              <a:off x="3295" y="3623"/>
              <a:ext cx="96" cy="0"/>
            </a:xfrm>
            <a:prstGeom prst="line">
              <a:avLst/>
            </a:prstGeom>
            <a:noFill/>
            <a:ln w="12700">
              <a:solidFill>
                <a:schemeClr val="tx2"/>
              </a:solidFill>
              <a:round/>
              <a:headEnd type="none" w="sm" len="sm"/>
              <a:tailEnd type="none" w="sm" len="sm"/>
            </a:ln>
            <a:effectLst/>
          </p:spPr>
          <p:txBody>
            <a:bodyPr wrap="none" anchor="ctr"/>
            <a:lstStyle/>
            <a:p>
              <a:endParaRPr lang="en-US"/>
            </a:p>
          </p:txBody>
        </p:sp>
        <p:sp>
          <p:nvSpPr>
            <p:cNvPr id="531553" name="Rectangle 97"/>
            <p:cNvSpPr>
              <a:spLocks noChangeArrowheads="1"/>
            </p:cNvSpPr>
            <p:nvPr/>
          </p:nvSpPr>
          <p:spPr bwMode="auto">
            <a:xfrm>
              <a:off x="3488" y="3580"/>
              <a:ext cx="92" cy="55"/>
            </a:xfrm>
            <a:prstGeom prst="rect">
              <a:avLst/>
            </a:prstGeom>
            <a:solidFill>
              <a:schemeClr val="accent1"/>
            </a:solidFill>
            <a:ln w="12700">
              <a:solidFill>
                <a:schemeClr val="tx2"/>
              </a:solidFill>
              <a:miter lim="800000"/>
              <a:headEnd/>
              <a:tailEnd/>
            </a:ln>
            <a:effectLst/>
          </p:spPr>
          <p:txBody>
            <a:bodyPr wrap="none" anchor="ctr"/>
            <a:lstStyle/>
            <a:p>
              <a:endParaRPr lang="en-US"/>
            </a:p>
          </p:txBody>
        </p:sp>
        <p:sp>
          <p:nvSpPr>
            <p:cNvPr id="531554" name="Line 98"/>
            <p:cNvSpPr>
              <a:spLocks noChangeShapeType="1"/>
            </p:cNvSpPr>
            <p:nvPr/>
          </p:nvSpPr>
          <p:spPr bwMode="auto">
            <a:xfrm>
              <a:off x="3486" y="3613"/>
              <a:ext cx="96" cy="0"/>
            </a:xfrm>
            <a:prstGeom prst="line">
              <a:avLst/>
            </a:prstGeom>
            <a:noFill/>
            <a:ln w="12700">
              <a:solidFill>
                <a:schemeClr val="tx2"/>
              </a:solidFill>
              <a:round/>
              <a:headEnd type="none" w="sm" len="sm"/>
              <a:tailEnd type="none" w="sm" len="sm"/>
            </a:ln>
            <a:effectLst/>
          </p:spPr>
          <p:txBody>
            <a:bodyPr wrap="none" anchor="ctr"/>
            <a:lstStyle/>
            <a:p>
              <a:endParaRPr lang="en-US"/>
            </a:p>
          </p:txBody>
        </p:sp>
        <p:sp>
          <p:nvSpPr>
            <p:cNvPr id="531555" name="Line 99"/>
            <p:cNvSpPr>
              <a:spLocks noChangeShapeType="1"/>
            </p:cNvSpPr>
            <p:nvPr/>
          </p:nvSpPr>
          <p:spPr bwMode="auto">
            <a:xfrm>
              <a:off x="3486" y="3625"/>
              <a:ext cx="96" cy="0"/>
            </a:xfrm>
            <a:prstGeom prst="line">
              <a:avLst/>
            </a:prstGeom>
            <a:noFill/>
            <a:ln w="12700">
              <a:solidFill>
                <a:schemeClr val="tx2"/>
              </a:solidFill>
              <a:round/>
              <a:headEnd type="none" w="sm" len="sm"/>
              <a:tailEnd type="none" w="sm" len="sm"/>
            </a:ln>
            <a:effectLst/>
          </p:spPr>
          <p:txBody>
            <a:bodyPr wrap="none" anchor="ctr"/>
            <a:lstStyle/>
            <a:p>
              <a:endParaRPr lang="en-US"/>
            </a:p>
          </p:txBody>
        </p:sp>
        <p:sp>
          <p:nvSpPr>
            <p:cNvPr id="531556" name="Rectangle 100"/>
            <p:cNvSpPr>
              <a:spLocks noChangeArrowheads="1"/>
            </p:cNvSpPr>
            <p:nvPr/>
          </p:nvSpPr>
          <p:spPr bwMode="auto">
            <a:xfrm>
              <a:off x="3297" y="3467"/>
              <a:ext cx="92" cy="56"/>
            </a:xfrm>
            <a:prstGeom prst="rect">
              <a:avLst/>
            </a:prstGeom>
            <a:solidFill>
              <a:schemeClr val="accent1"/>
            </a:solidFill>
            <a:ln w="12700">
              <a:solidFill>
                <a:schemeClr val="tx2"/>
              </a:solidFill>
              <a:miter lim="800000"/>
              <a:headEnd/>
              <a:tailEnd/>
            </a:ln>
            <a:effectLst/>
          </p:spPr>
          <p:txBody>
            <a:bodyPr wrap="none" anchor="ctr"/>
            <a:lstStyle/>
            <a:p>
              <a:endParaRPr lang="en-US"/>
            </a:p>
          </p:txBody>
        </p:sp>
        <p:sp>
          <p:nvSpPr>
            <p:cNvPr id="531557" name="Line 101"/>
            <p:cNvSpPr>
              <a:spLocks noChangeShapeType="1"/>
            </p:cNvSpPr>
            <p:nvPr/>
          </p:nvSpPr>
          <p:spPr bwMode="auto">
            <a:xfrm>
              <a:off x="3295" y="3497"/>
              <a:ext cx="96" cy="0"/>
            </a:xfrm>
            <a:prstGeom prst="line">
              <a:avLst/>
            </a:prstGeom>
            <a:noFill/>
            <a:ln w="12700">
              <a:solidFill>
                <a:schemeClr val="tx2"/>
              </a:solidFill>
              <a:round/>
              <a:headEnd type="none" w="sm" len="sm"/>
              <a:tailEnd type="none" w="sm" len="sm"/>
            </a:ln>
            <a:effectLst/>
          </p:spPr>
          <p:txBody>
            <a:bodyPr wrap="none" anchor="ctr"/>
            <a:lstStyle/>
            <a:p>
              <a:endParaRPr lang="en-US"/>
            </a:p>
          </p:txBody>
        </p:sp>
        <p:sp>
          <p:nvSpPr>
            <p:cNvPr id="531558" name="Line 102"/>
            <p:cNvSpPr>
              <a:spLocks noChangeShapeType="1"/>
            </p:cNvSpPr>
            <p:nvPr/>
          </p:nvSpPr>
          <p:spPr bwMode="auto">
            <a:xfrm>
              <a:off x="3295" y="3510"/>
              <a:ext cx="96" cy="0"/>
            </a:xfrm>
            <a:prstGeom prst="line">
              <a:avLst/>
            </a:prstGeom>
            <a:noFill/>
            <a:ln w="12700">
              <a:solidFill>
                <a:schemeClr val="tx2"/>
              </a:solidFill>
              <a:round/>
              <a:headEnd type="none" w="sm" len="sm"/>
              <a:tailEnd type="none" w="sm" len="sm"/>
            </a:ln>
            <a:effectLst/>
          </p:spPr>
          <p:txBody>
            <a:bodyPr wrap="none" anchor="ctr"/>
            <a:lstStyle/>
            <a:p>
              <a:endParaRPr lang="en-US"/>
            </a:p>
          </p:txBody>
        </p:sp>
        <p:sp>
          <p:nvSpPr>
            <p:cNvPr id="531559" name="Line 103"/>
            <p:cNvSpPr>
              <a:spLocks noChangeShapeType="1"/>
            </p:cNvSpPr>
            <p:nvPr/>
          </p:nvSpPr>
          <p:spPr bwMode="auto">
            <a:xfrm>
              <a:off x="3341" y="3528"/>
              <a:ext cx="0" cy="50"/>
            </a:xfrm>
            <a:prstGeom prst="line">
              <a:avLst/>
            </a:prstGeom>
            <a:noFill/>
            <a:ln w="12700">
              <a:solidFill>
                <a:schemeClr val="tx2"/>
              </a:solidFill>
              <a:round/>
              <a:headEnd type="none" w="sm" len="sm"/>
              <a:tailEnd type="none" w="sm" len="sm"/>
            </a:ln>
            <a:effectLst/>
          </p:spPr>
          <p:txBody>
            <a:bodyPr wrap="none" anchor="ctr"/>
            <a:lstStyle/>
            <a:p>
              <a:endParaRPr lang="en-US"/>
            </a:p>
          </p:txBody>
        </p:sp>
        <p:sp>
          <p:nvSpPr>
            <p:cNvPr id="531560" name="Line 104"/>
            <p:cNvSpPr>
              <a:spLocks noChangeShapeType="1"/>
            </p:cNvSpPr>
            <p:nvPr/>
          </p:nvSpPr>
          <p:spPr bwMode="auto">
            <a:xfrm>
              <a:off x="3389" y="3495"/>
              <a:ext cx="140" cy="82"/>
            </a:xfrm>
            <a:prstGeom prst="line">
              <a:avLst/>
            </a:prstGeom>
            <a:noFill/>
            <a:ln w="12700">
              <a:solidFill>
                <a:schemeClr val="tx2"/>
              </a:solidFill>
              <a:round/>
              <a:headEnd type="none" w="sm" len="sm"/>
              <a:tailEnd type="none" w="sm" len="sm"/>
            </a:ln>
            <a:effectLst/>
          </p:spPr>
          <p:txBody>
            <a:bodyPr wrap="none" anchor="ctr"/>
            <a:lstStyle/>
            <a:p>
              <a:endParaRPr lang="en-US"/>
            </a:p>
          </p:txBody>
        </p:sp>
        <p:sp>
          <p:nvSpPr>
            <p:cNvPr id="531561" name="Rectangle 105"/>
            <p:cNvSpPr>
              <a:spLocks noChangeArrowheads="1"/>
            </p:cNvSpPr>
            <p:nvPr/>
          </p:nvSpPr>
          <p:spPr bwMode="auto">
            <a:xfrm>
              <a:off x="3237" y="3398"/>
              <a:ext cx="126" cy="37"/>
            </a:xfrm>
            <a:prstGeom prst="rect">
              <a:avLst/>
            </a:prstGeom>
            <a:solidFill>
              <a:schemeClr val="accent1"/>
            </a:solidFill>
            <a:ln w="12700">
              <a:solidFill>
                <a:schemeClr val="tx2"/>
              </a:solidFill>
              <a:miter lim="800000"/>
              <a:headEnd/>
              <a:tailEnd/>
            </a:ln>
            <a:effectLst/>
          </p:spPr>
          <p:txBody>
            <a:bodyPr wrap="none" anchor="ctr"/>
            <a:lstStyle/>
            <a:p>
              <a:endParaRPr lang="en-US"/>
            </a:p>
          </p:txBody>
        </p:sp>
        <p:sp>
          <p:nvSpPr>
            <p:cNvPr id="531562" name="Line 106"/>
            <p:cNvSpPr>
              <a:spLocks noChangeShapeType="1"/>
            </p:cNvSpPr>
            <p:nvPr/>
          </p:nvSpPr>
          <p:spPr bwMode="auto">
            <a:xfrm>
              <a:off x="3239" y="3551"/>
              <a:ext cx="428" cy="0"/>
            </a:xfrm>
            <a:prstGeom prst="line">
              <a:avLst/>
            </a:prstGeom>
            <a:noFill/>
            <a:ln w="12700">
              <a:solidFill>
                <a:schemeClr val="tx2"/>
              </a:solidFill>
              <a:prstDash val="sysDot"/>
              <a:round/>
              <a:headEnd type="none" w="sm" len="sm"/>
              <a:tailEnd type="none" w="sm" len="sm"/>
            </a:ln>
            <a:effectLst/>
          </p:spPr>
          <p:txBody>
            <a:bodyPr wrap="none" anchor="ctr"/>
            <a:lstStyle/>
            <a:p>
              <a:endParaRPr lang="en-US"/>
            </a:p>
          </p:txBody>
        </p:sp>
        <p:sp>
          <p:nvSpPr>
            <p:cNvPr id="531564" name="Rectangle 108"/>
            <p:cNvSpPr>
              <a:spLocks noChangeArrowheads="1"/>
            </p:cNvSpPr>
            <p:nvPr/>
          </p:nvSpPr>
          <p:spPr bwMode="auto">
            <a:xfrm>
              <a:off x="3236" y="3820"/>
              <a:ext cx="428" cy="228"/>
            </a:xfrm>
            <a:prstGeom prst="rect">
              <a:avLst/>
            </a:prstGeom>
            <a:solidFill>
              <a:schemeClr val="accent1"/>
            </a:solidFill>
            <a:ln w="12700">
              <a:solidFill>
                <a:schemeClr val="tx2"/>
              </a:solidFill>
              <a:miter lim="800000"/>
              <a:headEnd/>
              <a:tailEnd/>
            </a:ln>
            <a:effectLst/>
          </p:spPr>
          <p:txBody>
            <a:bodyPr wrap="none" anchor="ctr"/>
            <a:lstStyle/>
            <a:p>
              <a:endParaRPr lang="en-US"/>
            </a:p>
          </p:txBody>
        </p:sp>
        <p:sp>
          <p:nvSpPr>
            <p:cNvPr id="531566" name="Rectangle 110"/>
            <p:cNvSpPr>
              <a:spLocks noChangeArrowheads="1"/>
            </p:cNvSpPr>
            <p:nvPr/>
          </p:nvSpPr>
          <p:spPr bwMode="auto">
            <a:xfrm>
              <a:off x="3297" y="3964"/>
              <a:ext cx="92" cy="56"/>
            </a:xfrm>
            <a:prstGeom prst="rect">
              <a:avLst/>
            </a:prstGeom>
            <a:solidFill>
              <a:schemeClr val="accent1"/>
            </a:solidFill>
            <a:ln w="12700">
              <a:solidFill>
                <a:schemeClr val="tx2"/>
              </a:solidFill>
              <a:miter lim="800000"/>
              <a:headEnd/>
              <a:tailEnd/>
            </a:ln>
            <a:effectLst/>
          </p:spPr>
          <p:txBody>
            <a:bodyPr wrap="none" anchor="ctr"/>
            <a:lstStyle/>
            <a:p>
              <a:endParaRPr lang="en-US"/>
            </a:p>
          </p:txBody>
        </p:sp>
        <p:sp>
          <p:nvSpPr>
            <p:cNvPr id="531567" name="Line 111"/>
            <p:cNvSpPr>
              <a:spLocks noChangeShapeType="1"/>
            </p:cNvSpPr>
            <p:nvPr/>
          </p:nvSpPr>
          <p:spPr bwMode="auto">
            <a:xfrm>
              <a:off x="3295" y="3995"/>
              <a:ext cx="96" cy="0"/>
            </a:xfrm>
            <a:prstGeom prst="line">
              <a:avLst/>
            </a:prstGeom>
            <a:noFill/>
            <a:ln w="12700">
              <a:solidFill>
                <a:schemeClr val="tx2"/>
              </a:solidFill>
              <a:round/>
              <a:headEnd type="none" w="sm" len="sm"/>
              <a:tailEnd type="none" w="sm" len="sm"/>
            </a:ln>
            <a:effectLst/>
          </p:spPr>
          <p:txBody>
            <a:bodyPr wrap="none" anchor="ctr"/>
            <a:lstStyle/>
            <a:p>
              <a:endParaRPr lang="en-US"/>
            </a:p>
          </p:txBody>
        </p:sp>
        <p:sp>
          <p:nvSpPr>
            <p:cNvPr id="531568" name="Line 112"/>
            <p:cNvSpPr>
              <a:spLocks noChangeShapeType="1"/>
            </p:cNvSpPr>
            <p:nvPr/>
          </p:nvSpPr>
          <p:spPr bwMode="auto">
            <a:xfrm>
              <a:off x="3295" y="4007"/>
              <a:ext cx="96" cy="0"/>
            </a:xfrm>
            <a:prstGeom prst="line">
              <a:avLst/>
            </a:prstGeom>
            <a:noFill/>
            <a:ln w="12700">
              <a:solidFill>
                <a:schemeClr val="tx2"/>
              </a:solidFill>
              <a:round/>
              <a:headEnd type="none" w="sm" len="sm"/>
              <a:tailEnd type="none" w="sm" len="sm"/>
            </a:ln>
            <a:effectLst/>
          </p:spPr>
          <p:txBody>
            <a:bodyPr wrap="none" anchor="ctr"/>
            <a:lstStyle/>
            <a:p>
              <a:endParaRPr lang="en-US"/>
            </a:p>
          </p:txBody>
        </p:sp>
        <p:sp>
          <p:nvSpPr>
            <p:cNvPr id="531570" name="Rectangle 114"/>
            <p:cNvSpPr>
              <a:spLocks noChangeArrowheads="1"/>
            </p:cNvSpPr>
            <p:nvPr/>
          </p:nvSpPr>
          <p:spPr bwMode="auto">
            <a:xfrm>
              <a:off x="3488" y="3964"/>
              <a:ext cx="92" cy="55"/>
            </a:xfrm>
            <a:prstGeom prst="rect">
              <a:avLst/>
            </a:prstGeom>
            <a:solidFill>
              <a:schemeClr val="accent1"/>
            </a:solidFill>
            <a:ln w="12700">
              <a:solidFill>
                <a:schemeClr val="tx2"/>
              </a:solidFill>
              <a:miter lim="800000"/>
              <a:headEnd/>
              <a:tailEnd/>
            </a:ln>
            <a:effectLst/>
          </p:spPr>
          <p:txBody>
            <a:bodyPr wrap="none" anchor="ctr"/>
            <a:lstStyle/>
            <a:p>
              <a:endParaRPr lang="en-US"/>
            </a:p>
          </p:txBody>
        </p:sp>
        <p:sp>
          <p:nvSpPr>
            <p:cNvPr id="531571" name="Line 115"/>
            <p:cNvSpPr>
              <a:spLocks noChangeShapeType="1"/>
            </p:cNvSpPr>
            <p:nvPr/>
          </p:nvSpPr>
          <p:spPr bwMode="auto">
            <a:xfrm>
              <a:off x="3486" y="3997"/>
              <a:ext cx="96" cy="0"/>
            </a:xfrm>
            <a:prstGeom prst="line">
              <a:avLst/>
            </a:prstGeom>
            <a:noFill/>
            <a:ln w="12700">
              <a:solidFill>
                <a:schemeClr val="tx2"/>
              </a:solidFill>
              <a:round/>
              <a:headEnd type="none" w="sm" len="sm"/>
              <a:tailEnd type="none" w="sm" len="sm"/>
            </a:ln>
            <a:effectLst/>
          </p:spPr>
          <p:txBody>
            <a:bodyPr wrap="none" anchor="ctr"/>
            <a:lstStyle/>
            <a:p>
              <a:endParaRPr lang="en-US"/>
            </a:p>
          </p:txBody>
        </p:sp>
        <p:sp>
          <p:nvSpPr>
            <p:cNvPr id="531572" name="Line 116"/>
            <p:cNvSpPr>
              <a:spLocks noChangeShapeType="1"/>
            </p:cNvSpPr>
            <p:nvPr/>
          </p:nvSpPr>
          <p:spPr bwMode="auto">
            <a:xfrm>
              <a:off x="3486" y="4009"/>
              <a:ext cx="96" cy="0"/>
            </a:xfrm>
            <a:prstGeom prst="line">
              <a:avLst/>
            </a:prstGeom>
            <a:noFill/>
            <a:ln w="12700">
              <a:solidFill>
                <a:schemeClr val="tx2"/>
              </a:solidFill>
              <a:round/>
              <a:headEnd type="none" w="sm" len="sm"/>
              <a:tailEnd type="none" w="sm" len="sm"/>
            </a:ln>
            <a:effectLst/>
          </p:spPr>
          <p:txBody>
            <a:bodyPr wrap="none" anchor="ctr"/>
            <a:lstStyle/>
            <a:p>
              <a:endParaRPr lang="en-US"/>
            </a:p>
          </p:txBody>
        </p:sp>
        <p:sp>
          <p:nvSpPr>
            <p:cNvPr id="531573" name="Rectangle 117"/>
            <p:cNvSpPr>
              <a:spLocks noChangeArrowheads="1"/>
            </p:cNvSpPr>
            <p:nvPr/>
          </p:nvSpPr>
          <p:spPr bwMode="auto">
            <a:xfrm>
              <a:off x="3297" y="3851"/>
              <a:ext cx="92" cy="56"/>
            </a:xfrm>
            <a:prstGeom prst="rect">
              <a:avLst/>
            </a:prstGeom>
            <a:solidFill>
              <a:schemeClr val="accent1"/>
            </a:solidFill>
            <a:ln w="12700">
              <a:solidFill>
                <a:schemeClr val="tx2"/>
              </a:solidFill>
              <a:miter lim="800000"/>
              <a:headEnd/>
              <a:tailEnd/>
            </a:ln>
            <a:effectLst/>
          </p:spPr>
          <p:txBody>
            <a:bodyPr wrap="none" anchor="ctr"/>
            <a:lstStyle/>
            <a:p>
              <a:endParaRPr lang="en-US"/>
            </a:p>
          </p:txBody>
        </p:sp>
        <p:sp>
          <p:nvSpPr>
            <p:cNvPr id="531574" name="Line 118"/>
            <p:cNvSpPr>
              <a:spLocks noChangeShapeType="1"/>
            </p:cNvSpPr>
            <p:nvPr/>
          </p:nvSpPr>
          <p:spPr bwMode="auto">
            <a:xfrm>
              <a:off x="3295" y="3881"/>
              <a:ext cx="96" cy="0"/>
            </a:xfrm>
            <a:prstGeom prst="line">
              <a:avLst/>
            </a:prstGeom>
            <a:noFill/>
            <a:ln w="12700">
              <a:solidFill>
                <a:schemeClr val="tx2"/>
              </a:solidFill>
              <a:round/>
              <a:headEnd type="none" w="sm" len="sm"/>
              <a:tailEnd type="none" w="sm" len="sm"/>
            </a:ln>
            <a:effectLst/>
          </p:spPr>
          <p:txBody>
            <a:bodyPr wrap="none" anchor="ctr"/>
            <a:lstStyle/>
            <a:p>
              <a:endParaRPr lang="en-US"/>
            </a:p>
          </p:txBody>
        </p:sp>
        <p:sp>
          <p:nvSpPr>
            <p:cNvPr id="531575" name="Line 119"/>
            <p:cNvSpPr>
              <a:spLocks noChangeShapeType="1"/>
            </p:cNvSpPr>
            <p:nvPr/>
          </p:nvSpPr>
          <p:spPr bwMode="auto">
            <a:xfrm>
              <a:off x="3295" y="3894"/>
              <a:ext cx="96" cy="0"/>
            </a:xfrm>
            <a:prstGeom prst="line">
              <a:avLst/>
            </a:prstGeom>
            <a:noFill/>
            <a:ln w="12700">
              <a:solidFill>
                <a:schemeClr val="tx2"/>
              </a:solidFill>
              <a:round/>
              <a:headEnd type="none" w="sm" len="sm"/>
              <a:tailEnd type="none" w="sm" len="sm"/>
            </a:ln>
            <a:effectLst/>
          </p:spPr>
          <p:txBody>
            <a:bodyPr wrap="none" anchor="ctr"/>
            <a:lstStyle/>
            <a:p>
              <a:endParaRPr lang="en-US"/>
            </a:p>
          </p:txBody>
        </p:sp>
        <p:sp>
          <p:nvSpPr>
            <p:cNvPr id="531576" name="Line 120"/>
            <p:cNvSpPr>
              <a:spLocks noChangeShapeType="1"/>
            </p:cNvSpPr>
            <p:nvPr/>
          </p:nvSpPr>
          <p:spPr bwMode="auto">
            <a:xfrm>
              <a:off x="3341" y="3912"/>
              <a:ext cx="0" cy="50"/>
            </a:xfrm>
            <a:prstGeom prst="line">
              <a:avLst/>
            </a:prstGeom>
            <a:noFill/>
            <a:ln w="12700">
              <a:solidFill>
                <a:schemeClr val="tx2"/>
              </a:solidFill>
              <a:round/>
              <a:headEnd type="none" w="sm" len="sm"/>
              <a:tailEnd type="none" w="sm" len="sm"/>
            </a:ln>
            <a:effectLst/>
          </p:spPr>
          <p:txBody>
            <a:bodyPr wrap="none" anchor="ctr"/>
            <a:lstStyle/>
            <a:p>
              <a:endParaRPr lang="en-US"/>
            </a:p>
          </p:txBody>
        </p:sp>
        <p:sp>
          <p:nvSpPr>
            <p:cNvPr id="531577" name="Line 121"/>
            <p:cNvSpPr>
              <a:spLocks noChangeShapeType="1"/>
            </p:cNvSpPr>
            <p:nvPr/>
          </p:nvSpPr>
          <p:spPr bwMode="auto">
            <a:xfrm>
              <a:off x="3389" y="3879"/>
              <a:ext cx="140" cy="82"/>
            </a:xfrm>
            <a:prstGeom prst="line">
              <a:avLst/>
            </a:prstGeom>
            <a:noFill/>
            <a:ln w="12700">
              <a:solidFill>
                <a:schemeClr val="tx2"/>
              </a:solidFill>
              <a:round/>
              <a:headEnd type="none" w="sm" len="sm"/>
              <a:tailEnd type="none" w="sm" len="sm"/>
            </a:ln>
            <a:effectLst/>
          </p:spPr>
          <p:txBody>
            <a:bodyPr wrap="none" anchor="ctr"/>
            <a:lstStyle/>
            <a:p>
              <a:endParaRPr lang="en-US"/>
            </a:p>
          </p:txBody>
        </p:sp>
        <p:sp>
          <p:nvSpPr>
            <p:cNvPr id="531578" name="Rectangle 122"/>
            <p:cNvSpPr>
              <a:spLocks noChangeArrowheads="1"/>
            </p:cNvSpPr>
            <p:nvPr/>
          </p:nvSpPr>
          <p:spPr bwMode="auto">
            <a:xfrm>
              <a:off x="3237" y="3782"/>
              <a:ext cx="126" cy="37"/>
            </a:xfrm>
            <a:prstGeom prst="rect">
              <a:avLst/>
            </a:prstGeom>
            <a:solidFill>
              <a:schemeClr val="accent1"/>
            </a:solidFill>
            <a:ln w="12700">
              <a:solidFill>
                <a:schemeClr val="tx2"/>
              </a:solidFill>
              <a:miter lim="800000"/>
              <a:headEnd/>
              <a:tailEnd/>
            </a:ln>
            <a:effectLst/>
          </p:spPr>
          <p:txBody>
            <a:bodyPr wrap="none" anchor="ctr"/>
            <a:lstStyle/>
            <a:p>
              <a:endParaRPr lang="en-US"/>
            </a:p>
          </p:txBody>
        </p:sp>
        <p:sp>
          <p:nvSpPr>
            <p:cNvPr id="531579" name="Line 123"/>
            <p:cNvSpPr>
              <a:spLocks noChangeShapeType="1"/>
            </p:cNvSpPr>
            <p:nvPr/>
          </p:nvSpPr>
          <p:spPr bwMode="auto">
            <a:xfrm>
              <a:off x="3239" y="3935"/>
              <a:ext cx="428" cy="0"/>
            </a:xfrm>
            <a:prstGeom prst="line">
              <a:avLst/>
            </a:prstGeom>
            <a:noFill/>
            <a:ln w="12700">
              <a:solidFill>
                <a:schemeClr val="tx2"/>
              </a:solidFill>
              <a:prstDash val="sysDot"/>
              <a:round/>
              <a:headEnd type="none" w="sm" len="sm"/>
              <a:tailEnd type="none" w="sm" len="sm"/>
            </a:ln>
            <a:effectLst/>
          </p:spPr>
          <p:txBody>
            <a:bodyPr wrap="none" anchor="ctr"/>
            <a:lstStyle/>
            <a:p>
              <a:endParaRPr lang="en-US"/>
            </a:p>
          </p:txBody>
        </p:sp>
        <p:sp>
          <p:nvSpPr>
            <p:cNvPr id="531581" name="Rectangle 125"/>
            <p:cNvSpPr>
              <a:spLocks noChangeArrowheads="1"/>
            </p:cNvSpPr>
            <p:nvPr/>
          </p:nvSpPr>
          <p:spPr bwMode="auto">
            <a:xfrm>
              <a:off x="3716" y="3820"/>
              <a:ext cx="428" cy="228"/>
            </a:xfrm>
            <a:prstGeom prst="rect">
              <a:avLst/>
            </a:prstGeom>
            <a:solidFill>
              <a:schemeClr val="accent1"/>
            </a:solidFill>
            <a:ln w="12700">
              <a:solidFill>
                <a:schemeClr val="tx2"/>
              </a:solidFill>
              <a:miter lim="800000"/>
              <a:headEnd/>
              <a:tailEnd/>
            </a:ln>
            <a:effectLst/>
          </p:spPr>
          <p:txBody>
            <a:bodyPr wrap="none" anchor="ctr"/>
            <a:lstStyle/>
            <a:p>
              <a:endParaRPr lang="en-US"/>
            </a:p>
          </p:txBody>
        </p:sp>
        <p:sp>
          <p:nvSpPr>
            <p:cNvPr id="531583" name="Rectangle 127"/>
            <p:cNvSpPr>
              <a:spLocks noChangeArrowheads="1"/>
            </p:cNvSpPr>
            <p:nvPr/>
          </p:nvSpPr>
          <p:spPr bwMode="auto">
            <a:xfrm>
              <a:off x="3777" y="3964"/>
              <a:ext cx="92" cy="56"/>
            </a:xfrm>
            <a:prstGeom prst="rect">
              <a:avLst/>
            </a:prstGeom>
            <a:solidFill>
              <a:schemeClr val="accent1"/>
            </a:solidFill>
            <a:ln w="12700">
              <a:solidFill>
                <a:schemeClr val="tx2"/>
              </a:solidFill>
              <a:miter lim="800000"/>
              <a:headEnd/>
              <a:tailEnd/>
            </a:ln>
            <a:effectLst/>
          </p:spPr>
          <p:txBody>
            <a:bodyPr wrap="none" anchor="ctr"/>
            <a:lstStyle/>
            <a:p>
              <a:endParaRPr lang="en-US"/>
            </a:p>
          </p:txBody>
        </p:sp>
        <p:sp>
          <p:nvSpPr>
            <p:cNvPr id="531584" name="Line 128"/>
            <p:cNvSpPr>
              <a:spLocks noChangeShapeType="1"/>
            </p:cNvSpPr>
            <p:nvPr/>
          </p:nvSpPr>
          <p:spPr bwMode="auto">
            <a:xfrm>
              <a:off x="3775" y="3995"/>
              <a:ext cx="96" cy="0"/>
            </a:xfrm>
            <a:prstGeom prst="line">
              <a:avLst/>
            </a:prstGeom>
            <a:noFill/>
            <a:ln w="12700">
              <a:solidFill>
                <a:schemeClr val="tx2"/>
              </a:solidFill>
              <a:round/>
              <a:headEnd type="none" w="sm" len="sm"/>
              <a:tailEnd type="none" w="sm" len="sm"/>
            </a:ln>
            <a:effectLst/>
          </p:spPr>
          <p:txBody>
            <a:bodyPr wrap="none" anchor="ctr"/>
            <a:lstStyle/>
            <a:p>
              <a:endParaRPr lang="en-US"/>
            </a:p>
          </p:txBody>
        </p:sp>
        <p:sp>
          <p:nvSpPr>
            <p:cNvPr id="531585" name="Line 129"/>
            <p:cNvSpPr>
              <a:spLocks noChangeShapeType="1"/>
            </p:cNvSpPr>
            <p:nvPr/>
          </p:nvSpPr>
          <p:spPr bwMode="auto">
            <a:xfrm>
              <a:off x="3775" y="4007"/>
              <a:ext cx="96" cy="0"/>
            </a:xfrm>
            <a:prstGeom prst="line">
              <a:avLst/>
            </a:prstGeom>
            <a:noFill/>
            <a:ln w="12700">
              <a:solidFill>
                <a:schemeClr val="tx2"/>
              </a:solidFill>
              <a:round/>
              <a:headEnd type="none" w="sm" len="sm"/>
              <a:tailEnd type="none" w="sm" len="sm"/>
            </a:ln>
            <a:effectLst/>
          </p:spPr>
          <p:txBody>
            <a:bodyPr wrap="none" anchor="ctr"/>
            <a:lstStyle/>
            <a:p>
              <a:endParaRPr lang="en-US"/>
            </a:p>
          </p:txBody>
        </p:sp>
        <p:sp>
          <p:nvSpPr>
            <p:cNvPr id="531587" name="Rectangle 131"/>
            <p:cNvSpPr>
              <a:spLocks noChangeArrowheads="1"/>
            </p:cNvSpPr>
            <p:nvPr/>
          </p:nvSpPr>
          <p:spPr bwMode="auto">
            <a:xfrm>
              <a:off x="3968" y="3964"/>
              <a:ext cx="92" cy="55"/>
            </a:xfrm>
            <a:prstGeom prst="rect">
              <a:avLst/>
            </a:prstGeom>
            <a:solidFill>
              <a:schemeClr val="accent1"/>
            </a:solidFill>
            <a:ln w="12700">
              <a:solidFill>
                <a:schemeClr val="tx2"/>
              </a:solidFill>
              <a:miter lim="800000"/>
              <a:headEnd/>
              <a:tailEnd/>
            </a:ln>
            <a:effectLst/>
          </p:spPr>
          <p:txBody>
            <a:bodyPr wrap="none" anchor="ctr"/>
            <a:lstStyle/>
            <a:p>
              <a:endParaRPr lang="en-US"/>
            </a:p>
          </p:txBody>
        </p:sp>
        <p:sp>
          <p:nvSpPr>
            <p:cNvPr id="531588" name="Line 132"/>
            <p:cNvSpPr>
              <a:spLocks noChangeShapeType="1"/>
            </p:cNvSpPr>
            <p:nvPr/>
          </p:nvSpPr>
          <p:spPr bwMode="auto">
            <a:xfrm>
              <a:off x="3966" y="3997"/>
              <a:ext cx="96" cy="0"/>
            </a:xfrm>
            <a:prstGeom prst="line">
              <a:avLst/>
            </a:prstGeom>
            <a:noFill/>
            <a:ln w="12700">
              <a:solidFill>
                <a:schemeClr val="tx2"/>
              </a:solidFill>
              <a:round/>
              <a:headEnd type="none" w="sm" len="sm"/>
              <a:tailEnd type="none" w="sm" len="sm"/>
            </a:ln>
            <a:effectLst/>
          </p:spPr>
          <p:txBody>
            <a:bodyPr wrap="none" anchor="ctr"/>
            <a:lstStyle/>
            <a:p>
              <a:endParaRPr lang="en-US"/>
            </a:p>
          </p:txBody>
        </p:sp>
        <p:sp>
          <p:nvSpPr>
            <p:cNvPr id="531589" name="Line 133"/>
            <p:cNvSpPr>
              <a:spLocks noChangeShapeType="1"/>
            </p:cNvSpPr>
            <p:nvPr/>
          </p:nvSpPr>
          <p:spPr bwMode="auto">
            <a:xfrm>
              <a:off x="3966" y="4009"/>
              <a:ext cx="96" cy="0"/>
            </a:xfrm>
            <a:prstGeom prst="line">
              <a:avLst/>
            </a:prstGeom>
            <a:noFill/>
            <a:ln w="12700">
              <a:solidFill>
                <a:schemeClr val="tx2"/>
              </a:solidFill>
              <a:round/>
              <a:headEnd type="none" w="sm" len="sm"/>
              <a:tailEnd type="none" w="sm" len="sm"/>
            </a:ln>
            <a:effectLst/>
          </p:spPr>
          <p:txBody>
            <a:bodyPr wrap="none" anchor="ctr"/>
            <a:lstStyle/>
            <a:p>
              <a:endParaRPr lang="en-US"/>
            </a:p>
          </p:txBody>
        </p:sp>
        <p:sp>
          <p:nvSpPr>
            <p:cNvPr id="531590" name="Rectangle 134"/>
            <p:cNvSpPr>
              <a:spLocks noChangeArrowheads="1"/>
            </p:cNvSpPr>
            <p:nvPr/>
          </p:nvSpPr>
          <p:spPr bwMode="auto">
            <a:xfrm>
              <a:off x="3777" y="3851"/>
              <a:ext cx="92" cy="56"/>
            </a:xfrm>
            <a:prstGeom prst="rect">
              <a:avLst/>
            </a:prstGeom>
            <a:solidFill>
              <a:schemeClr val="accent1"/>
            </a:solidFill>
            <a:ln w="12700">
              <a:solidFill>
                <a:schemeClr val="tx2"/>
              </a:solidFill>
              <a:miter lim="800000"/>
              <a:headEnd/>
              <a:tailEnd/>
            </a:ln>
            <a:effectLst/>
          </p:spPr>
          <p:txBody>
            <a:bodyPr wrap="none" anchor="ctr"/>
            <a:lstStyle/>
            <a:p>
              <a:endParaRPr lang="en-US"/>
            </a:p>
          </p:txBody>
        </p:sp>
        <p:sp>
          <p:nvSpPr>
            <p:cNvPr id="531591" name="Line 135"/>
            <p:cNvSpPr>
              <a:spLocks noChangeShapeType="1"/>
            </p:cNvSpPr>
            <p:nvPr/>
          </p:nvSpPr>
          <p:spPr bwMode="auto">
            <a:xfrm>
              <a:off x="3775" y="3881"/>
              <a:ext cx="96" cy="0"/>
            </a:xfrm>
            <a:prstGeom prst="line">
              <a:avLst/>
            </a:prstGeom>
            <a:noFill/>
            <a:ln w="12700">
              <a:solidFill>
                <a:schemeClr val="tx2"/>
              </a:solidFill>
              <a:round/>
              <a:headEnd type="none" w="sm" len="sm"/>
              <a:tailEnd type="none" w="sm" len="sm"/>
            </a:ln>
            <a:effectLst/>
          </p:spPr>
          <p:txBody>
            <a:bodyPr wrap="none" anchor="ctr"/>
            <a:lstStyle/>
            <a:p>
              <a:endParaRPr lang="en-US"/>
            </a:p>
          </p:txBody>
        </p:sp>
        <p:sp>
          <p:nvSpPr>
            <p:cNvPr id="531592" name="Line 136"/>
            <p:cNvSpPr>
              <a:spLocks noChangeShapeType="1"/>
            </p:cNvSpPr>
            <p:nvPr/>
          </p:nvSpPr>
          <p:spPr bwMode="auto">
            <a:xfrm>
              <a:off x="3775" y="3894"/>
              <a:ext cx="96" cy="0"/>
            </a:xfrm>
            <a:prstGeom prst="line">
              <a:avLst/>
            </a:prstGeom>
            <a:noFill/>
            <a:ln w="12700">
              <a:solidFill>
                <a:schemeClr val="tx2"/>
              </a:solidFill>
              <a:round/>
              <a:headEnd type="none" w="sm" len="sm"/>
              <a:tailEnd type="none" w="sm" len="sm"/>
            </a:ln>
            <a:effectLst/>
          </p:spPr>
          <p:txBody>
            <a:bodyPr wrap="none" anchor="ctr"/>
            <a:lstStyle/>
            <a:p>
              <a:endParaRPr lang="en-US"/>
            </a:p>
          </p:txBody>
        </p:sp>
        <p:sp>
          <p:nvSpPr>
            <p:cNvPr id="531593" name="Line 137"/>
            <p:cNvSpPr>
              <a:spLocks noChangeShapeType="1"/>
            </p:cNvSpPr>
            <p:nvPr/>
          </p:nvSpPr>
          <p:spPr bwMode="auto">
            <a:xfrm>
              <a:off x="3821" y="3912"/>
              <a:ext cx="0" cy="50"/>
            </a:xfrm>
            <a:prstGeom prst="line">
              <a:avLst/>
            </a:prstGeom>
            <a:noFill/>
            <a:ln w="12700">
              <a:solidFill>
                <a:schemeClr val="tx2"/>
              </a:solidFill>
              <a:round/>
              <a:headEnd type="none" w="sm" len="sm"/>
              <a:tailEnd type="none" w="sm" len="sm"/>
            </a:ln>
            <a:effectLst/>
          </p:spPr>
          <p:txBody>
            <a:bodyPr wrap="none" anchor="ctr"/>
            <a:lstStyle/>
            <a:p>
              <a:endParaRPr lang="en-US"/>
            </a:p>
          </p:txBody>
        </p:sp>
        <p:sp>
          <p:nvSpPr>
            <p:cNvPr id="531594" name="Line 138"/>
            <p:cNvSpPr>
              <a:spLocks noChangeShapeType="1"/>
            </p:cNvSpPr>
            <p:nvPr/>
          </p:nvSpPr>
          <p:spPr bwMode="auto">
            <a:xfrm>
              <a:off x="3869" y="3879"/>
              <a:ext cx="140" cy="82"/>
            </a:xfrm>
            <a:prstGeom prst="line">
              <a:avLst/>
            </a:prstGeom>
            <a:noFill/>
            <a:ln w="12700">
              <a:solidFill>
                <a:schemeClr val="tx2"/>
              </a:solidFill>
              <a:round/>
              <a:headEnd type="none" w="sm" len="sm"/>
              <a:tailEnd type="none" w="sm" len="sm"/>
            </a:ln>
            <a:effectLst/>
          </p:spPr>
          <p:txBody>
            <a:bodyPr wrap="none" anchor="ctr"/>
            <a:lstStyle/>
            <a:p>
              <a:endParaRPr lang="en-US"/>
            </a:p>
          </p:txBody>
        </p:sp>
        <p:sp>
          <p:nvSpPr>
            <p:cNvPr id="531595" name="Rectangle 139"/>
            <p:cNvSpPr>
              <a:spLocks noChangeArrowheads="1"/>
            </p:cNvSpPr>
            <p:nvPr/>
          </p:nvSpPr>
          <p:spPr bwMode="auto">
            <a:xfrm>
              <a:off x="3717" y="3782"/>
              <a:ext cx="126" cy="37"/>
            </a:xfrm>
            <a:prstGeom prst="rect">
              <a:avLst/>
            </a:prstGeom>
            <a:solidFill>
              <a:schemeClr val="accent1"/>
            </a:solidFill>
            <a:ln w="12700">
              <a:solidFill>
                <a:schemeClr val="tx2"/>
              </a:solidFill>
              <a:miter lim="800000"/>
              <a:headEnd/>
              <a:tailEnd/>
            </a:ln>
            <a:effectLst/>
          </p:spPr>
          <p:txBody>
            <a:bodyPr wrap="none" anchor="ctr"/>
            <a:lstStyle/>
            <a:p>
              <a:endParaRPr lang="en-US"/>
            </a:p>
          </p:txBody>
        </p:sp>
        <p:sp>
          <p:nvSpPr>
            <p:cNvPr id="531596" name="Line 140"/>
            <p:cNvSpPr>
              <a:spLocks noChangeShapeType="1"/>
            </p:cNvSpPr>
            <p:nvPr/>
          </p:nvSpPr>
          <p:spPr bwMode="auto">
            <a:xfrm>
              <a:off x="3719" y="3935"/>
              <a:ext cx="428" cy="0"/>
            </a:xfrm>
            <a:prstGeom prst="line">
              <a:avLst/>
            </a:prstGeom>
            <a:noFill/>
            <a:ln w="12700">
              <a:solidFill>
                <a:schemeClr val="tx2"/>
              </a:solidFill>
              <a:prstDash val="sysDot"/>
              <a:round/>
              <a:headEnd type="none" w="sm" len="sm"/>
              <a:tailEnd type="none" w="sm" len="sm"/>
            </a:ln>
            <a:effectLst/>
          </p:spPr>
          <p:txBody>
            <a:bodyPr wrap="none" anchor="ctr"/>
            <a:lstStyle/>
            <a:p>
              <a:endParaRPr lang="en-US"/>
            </a:p>
          </p:txBody>
        </p:sp>
        <p:sp>
          <p:nvSpPr>
            <p:cNvPr id="531598" name="Rectangle 142"/>
            <p:cNvSpPr>
              <a:spLocks noChangeArrowheads="1"/>
            </p:cNvSpPr>
            <p:nvPr/>
          </p:nvSpPr>
          <p:spPr bwMode="auto">
            <a:xfrm>
              <a:off x="4197" y="3052"/>
              <a:ext cx="428" cy="228"/>
            </a:xfrm>
            <a:prstGeom prst="rect">
              <a:avLst/>
            </a:prstGeom>
            <a:solidFill>
              <a:schemeClr val="accent1"/>
            </a:solidFill>
            <a:ln w="12700">
              <a:solidFill>
                <a:schemeClr val="tx2"/>
              </a:solidFill>
              <a:miter lim="800000"/>
              <a:headEnd/>
              <a:tailEnd/>
            </a:ln>
            <a:effectLst/>
          </p:spPr>
          <p:txBody>
            <a:bodyPr wrap="none" anchor="ctr"/>
            <a:lstStyle/>
            <a:p>
              <a:endParaRPr lang="en-US"/>
            </a:p>
          </p:txBody>
        </p:sp>
        <p:sp>
          <p:nvSpPr>
            <p:cNvPr id="531600" name="Rectangle 144"/>
            <p:cNvSpPr>
              <a:spLocks noChangeArrowheads="1"/>
            </p:cNvSpPr>
            <p:nvPr/>
          </p:nvSpPr>
          <p:spPr bwMode="auto">
            <a:xfrm>
              <a:off x="4258" y="3196"/>
              <a:ext cx="92" cy="56"/>
            </a:xfrm>
            <a:prstGeom prst="rect">
              <a:avLst/>
            </a:prstGeom>
            <a:solidFill>
              <a:schemeClr val="accent1"/>
            </a:solidFill>
            <a:ln w="12700">
              <a:solidFill>
                <a:schemeClr val="tx2"/>
              </a:solidFill>
              <a:miter lim="800000"/>
              <a:headEnd/>
              <a:tailEnd/>
            </a:ln>
            <a:effectLst/>
          </p:spPr>
          <p:txBody>
            <a:bodyPr wrap="none" anchor="ctr"/>
            <a:lstStyle/>
            <a:p>
              <a:endParaRPr lang="en-US"/>
            </a:p>
          </p:txBody>
        </p:sp>
        <p:sp>
          <p:nvSpPr>
            <p:cNvPr id="531601" name="Line 145"/>
            <p:cNvSpPr>
              <a:spLocks noChangeShapeType="1"/>
            </p:cNvSpPr>
            <p:nvPr/>
          </p:nvSpPr>
          <p:spPr bwMode="auto">
            <a:xfrm>
              <a:off x="4256" y="3227"/>
              <a:ext cx="96" cy="0"/>
            </a:xfrm>
            <a:prstGeom prst="line">
              <a:avLst/>
            </a:prstGeom>
            <a:noFill/>
            <a:ln w="12700">
              <a:solidFill>
                <a:schemeClr val="tx2"/>
              </a:solidFill>
              <a:round/>
              <a:headEnd type="none" w="sm" len="sm"/>
              <a:tailEnd type="none" w="sm" len="sm"/>
            </a:ln>
            <a:effectLst/>
          </p:spPr>
          <p:txBody>
            <a:bodyPr wrap="none" anchor="ctr"/>
            <a:lstStyle/>
            <a:p>
              <a:endParaRPr lang="en-US"/>
            </a:p>
          </p:txBody>
        </p:sp>
        <p:sp>
          <p:nvSpPr>
            <p:cNvPr id="531602" name="Line 146"/>
            <p:cNvSpPr>
              <a:spLocks noChangeShapeType="1"/>
            </p:cNvSpPr>
            <p:nvPr/>
          </p:nvSpPr>
          <p:spPr bwMode="auto">
            <a:xfrm>
              <a:off x="4256" y="3239"/>
              <a:ext cx="96" cy="0"/>
            </a:xfrm>
            <a:prstGeom prst="line">
              <a:avLst/>
            </a:prstGeom>
            <a:noFill/>
            <a:ln w="12700">
              <a:solidFill>
                <a:schemeClr val="tx2"/>
              </a:solidFill>
              <a:round/>
              <a:headEnd type="none" w="sm" len="sm"/>
              <a:tailEnd type="none" w="sm" len="sm"/>
            </a:ln>
            <a:effectLst/>
          </p:spPr>
          <p:txBody>
            <a:bodyPr wrap="none" anchor="ctr"/>
            <a:lstStyle/>
            <a:p>
              <a:endParaRPr lang="en-US"/>
            </a:p>
          </p:txBody>
        </p:sp>
        <p:sp>
          <p:nvSpPr>
            <p:cNvPr id="531604" name="Rectangle 148"/>
            <p:cNvSpPr>
              <a:spLocks noChangeArrowheads="1"/>
            </p:cNvSpPr>
            <p:nvPr/>
          </p:nvSpPr>
          <p:spPr bwMode="auto">
            <a:xfrm>
              <a:off x="4449" y="3196"/>
              <a:ext cx="92" cy="55"/>
            </a:xfrm>
            <a:prstGeom prst="rect">
              <a:avLst/>
            </a:prstGeom>
            <a:solidFill>
              <a:schemeClr val="accent1"/>
            </a:solidFill>
            <a:ln w="12700">
              <a:solidFill>
                <a:schemeClr val="tx2"/>
              </a:solidFill>
              <a:miter lim="800000"/>
              <a:headEnd/>
              <a:tailEnd/>
            </a:ln>
            <a:effectLst/>
          </p:spPr>
          <p:txBody>
            <a:bodyPr wrap="none" anchor="ctr"/>
            <a:lstStyle/>
            <a:p>
              <a:endParaRPr lang="en-US"/>
            </a:p>
          </p:txBody>
        </p:sp>
        <p:sp>
          <p:nvSpPr>
            <p:cNvPr id="531605" name="Line 149"/>
            <p:cNvSpPr>
              <a:spLocks noChangeShapeType="1"/>
            </p:cNvSpPr>
            <p:nvPr/>
          </p:nvSpPr>
          <p:spPr bwMode="auto">
            <a:xfrm>
              <a:off x="4447" y="3229"/>
              <a:ext cx="96" cy="0"/>
            </a:xfrm>
            <a:prstGeom prst="line">
              <a:avLst/>
            </a:prstGeom>
            <a:noFill/>
            <a:ln w="12700">
              <a:solidFill>
                <a:schemeClr val="tx2"/>
              </a:solidFill>
              <a:round/>
              <a:headEnd type="none" w="sm" len="sm"/>
              <a:tailEnd type="none" w="sm" len="sm"/>
            </a:ln>
            <a:effectLst/>
          </p:spPr>
          <p:txBody>
            <a:bodyPr wrap="none" anchor="ctr"/>
            <a:lstStyle/>
            <a:p>
              <a:endParaRPr lang="en-US"/>
            </a:p>
          </p:txBody>
        </p:sp>
        <p:sp>
          <p:nvSpPr>
            <p:cNvPr id="531606" name="Line 150"/>
            <p:cNvSpPr>
              <a:spLocks noChangeShapeType="1"/>
            </p:cNvSpPr>
            <p:nvPr/>
          </p:nvSpPr>
          <p:spPr bwMode="auto">
            <a:xfrm>
              <a:off x="4447" y="3241"/>
              <a:ext cx="96" cy="0"/>
            </a:xfrm>
            <a:prstGeom prst="line">
              <a:avLst/>
            </a:prstGeom>
            <a:noFill/>
            <a:ln w="12700">
              <a:solidFill>
                <a:schemeClr val="tx2"/>
              </a:solidFill>
              <a:round/>
              <a:headEnd type="none" w="sm" len="sm"/>
              <a:tailEnd type="none" w="sm" len="sm"/>
            </a:ln>
            <a:effectLst/>
          </p:spPr>
          <p:txBody>
            <a:bodyPr wrap="none" anchor="ctr"/>
            <a:lstStyle/>
            <a:p>
              <a:endParaRPr lang="en-US"/>
            </a:p>
          </p:txBody>
        </p:sp>
        <p:sp>
          <p:nvSpPr>
            <p:cNvPr id="531607" name="Rectangle 151"/>
            <p:cNvSpPr>
              <a:spLocks noChangeArrowheads="1"/>
            </p:cNvSpPr>
            <p:nvPr/>
          </p:nvSpPr>
          <p:spPr bwMode="auto">
            <a:xfrm>
              <a:off x="4258" y="3083"/>
              <a:ext cx="92" cy="56"/>
            </a:xfrm>
            <a:prstGeom prst="rect">
              <a:avLst/>
            </a:prstGeom>
            <a:solidFill>
              <a:schemeClr val="accent1"/>
            </a:solidFill>
            <a:ln w="12700">
              <a:solidFill>
                <a:schemeClr val="tx2"/>
              </a:solidFill>
              <a:miter lim="800000"/>
              <a:headEnd/>
              <a:tailEnd/>
            </a:ln>
            <a:effectLst/>
          </p:spPr>
          <p:txBody>
            <a:bodyPr wrap="none" anchor="ctr"/>
            <a:lstStyle/>
            <a:p>
              <a:endParaRPr lang="en-US"/>
            </a:p>
          </p:txBody>
        </p:sp>
        <p:sp>
          <p:nvSpPr>
            <p:cNvPr id="531608" name="Line 152"/>
            <p:cNvSpPr>
              <a:spLocks noChangeShapeType="1"/>
            </p:cNvSpPr>
            <p:nvPr/>
          </p:nvSpPr>
          <p:spPr bwMode="auto">
            <a:xfrm>
              <a:off x="4256" y="3113"/>
              <a:ext cx="96" cy="0"/>
            </a:xfrm>
            <a:prstGeom prst="line">
              <a:avLst/>
            </a:prstGeom>
            <a:noFill/>
            <a:ln w="12700">
              <a:solidFill>
                <a:schemeClr val="tx2"/>
              </a:solidFill>
              <a:round/>
              <a:headEnd type="none" w="sm" len="sm"/>
              <a:tailEnd type="none" w="sm" len="sm"/>
            </a:ln>
            <a:effectLst/>
          </p:spPr>
          <p:txBody>
            <a:bodyPr wrap="none" anchor="ctr"/>
            <a:lstStyle/>
            <a:p>
              <a:endParaRPr lang="en-US"/>
            </a:p>
          </p:txBody>
        </p:sp>
        <p:sp>
          <p:nvSpPr>
            <p:cNvPr id="531609" name="Line 153"/>
            <p:cNvSpPr>
              <a:spLocks noChangeShapeType="1"/>
            </p:cNvSpPr>
            <p:nvPr/>
          </p:nvSpPr>
          <p:spPr bwMode="auto">
            <a:xfrm>
              <a:off x="4256" y="3126"/>
              <a:ext cx="96" cy="0"/>
            </a:xfrm>
            <a:prstGeom prst="line">
              <a:avLst/>
            </a:prstGeom>
            <a:noFill/>
            <a:ln w="12700">
              <a:solidFill>
                <a:schemeClr val="tx2"/>
              </a:solidFill>
              <a:round/>
              <a:headEnd type="none" w="sm" len="sm"/>
              <a:tailEnd type="none" w="sm" len="sm"/>
            </a:ln>
            <a:effectLst/>
          </p:spPr>
          <p:txBody>
            <a:bodyPr wrap="none" anchor="ctr"/>
            <a:lstStyle/>
            <a:p>
              <a:endParaRPr lang="en-US"/>
            </a:p>
          </p:txBody>
        </p:sp>
        <p:sp>
          <p:nvSpPr>
            <p:cNvPr id="531610" name="Line 154"/>
            <p:cNvSpPr>
              <a:spLocks noChangeShapeType="1"/>
            </p:cNvSpPr>
            <p:nvPr/>
          </p:nvSpPr>
          <p:spPr bwMode="auto">
            <a:xfrm>
              <a:off x="4302" y="3144"/>
              <a:ext cx="0" cy="50"/>
            </a:xfrm>
            <a:prstGeom prst="line">
              <a:avLst/>
            </a:prstGeom>
            <a:noFill/>
            <a:ln w="12700">
              <a:solidFill>
                <a:schemeClr val="tx2"/>
              </a:solidFill>
              <a:round/>
              <a:headEnd type="none" w="sm" len="sm"/>
              <a:tailEnd type="none" w="sm" len="sm"/>
            </a:ln>
            <a:effectLst/>
          </p:spPr>
          <p:txBody>
            <a:bodyPr wrap="none" anchor="ctr"/>
            <a:lstStyle/>
            <a:p>
              <a:endParaRPr lang="en-US"/>
            </a:p>
          </p:txBody>
        </p:sp>
        <p:sp>
          <p:nvSpPr>
            <p:cNvPr id="531611" name="Line 155"/>
            <p:cNvSpPr>
              <a:spLocks noChangeShapeType="1"/>
            </p:cNvSpPr>
            <p:nvPr/>
          </p:nvSpPr>
          <p:spPr bwMode="auto">
            <a:xfrm>
              <a:off x="4350" y="3111"/>
              <a:ext cx="140" cy="82"/>
            </a:xfrm>
            <a:prstGeom prst="line">
              <a:avLst/>
            </a:prstGeom>
            <a:noFill/>
            <a:ln w="12700">
              <a:solidFill>
                <a:schemeClr val="tx2"/>
              </a:solidFill>
              <a:round/>
              <a:headEnd type="none" w="sm" len="sm"/>
              <a:tailEnd type="none" w="sm" len="sm"/>
            </a:ln>
            <a:effectLst/>
          </p:spPr>
          <p:txBody>
            <a:bodyPr wrap="none" anchor="ctr"/>
            <a:lstStyle/>
            <a:p>
              <a:endParaRPr lang="en-US"/>
            </a:p>
          </p:txBody>
        </p:sp>
        <p:sp>
          <p:nvSpPr>
            <p:cNvPr id="531612" name="Rectangle 156"/>
            <p:cNvSpPr>
              <a:spLocks noChangeArrowheads="1"/>
            </p:cNvSpPr>
            <p:nvPr/>
          </p:nvSpPr>
          <p:spPr bwMode="auto">
            <a:xfrm>
              <a:off x="4198" y="3014"/>
              <a:ext cx="126" cy="37"/>
            </a:xfrm>
            <a:prstGeom prst="rect">
              <a:avLst/>
            </a:prstGeom>
            <a:solidFill>
              <a:schemeClr val="accent1"/>
            </a:solidFill>
            <a:ln w="12700">
              <a:solidFill>
                <a:schemeClr val="tx2"/>
              </a:solidFill>
              <a:miter lim="800000"/>
              <a:headEnd/>
              <a:tailEnd/>
            </a:ln>
            <a:effectLst/>
          </p:spPr>
          <p:txBody>
            <a:bodyPr wrap="none" anchor="ctr"/>
            <a:lstStyle/>
            <a:p>
              <a:endParaRPr lang="en-US"/>
            </a:p>
          </p:txBody>
        </p:sp>
        <p:sp>
          <p:nvSpPr>
            <p:cNvPr id="531613" name="Line 157"/>
            <p:cNvSpPr>
              <a:spLocks noChangeShapeType="1"/>
            </p:cNvSpPr>
            <p:nvPr/>
          </p:nvSpPr>
          <p:spPr bwMode="auto">
            <a:xfrm>
              <a:off x="4200" y="3167"/>
              <a:ext cx="428" cy="0"/>
            </a:xfrm>
            <a:prstGeom prst="line">
              <a:avLst/>
            </a:prstGeom>
            <a:noFill/>
            <a:ln w="12700">
              <a:solidFill>
                <a:schemeClr val="tx2"/>
              </a:solidFill>
              <a:prstDash val="sysDot"/>
              <a:round/>
              <a:headEnd type="none" w="sm" len="sm"/>
              <a:tailEnd type="none" w="sm" len="sm"/>
            </a:ln>
            <a:effectLst/>
          </p:spPr>
          <p:txBody>
            <a:bodyPr wrap="none" anchor="ctr"/>
            <a:lstStyle/>
            <a:p>
              <a:endParaRPr lang="en-US"/>
            </a:p>
          </p:txBody>
        </p:sp>
        <p:sp>
          <p:nvSpPr>
            <p:cNvPr id="531615" name="Rectangle 159"/>
            <p:cNvSpPr>
              <a:spLocks noChangeArrowheads="1"/>
            </p:cNvSpPr>
            <p:nvPr/>
          </p:nvSpPr>
          <p:spPr bwMode="auto">
            <a:xfrm>
              <a:off x="4196" y="3436"/>
              <a:ext cx="428" cy="228"/>
            </a:xfrm>
            <a:prstGeom prst="rect">
              <a:avLst/>
            </a:prstGeom>
            <a:solidFill>
              <a:schemeClr val="accent1"/>
            </a:solidFill>
            <a:ln w="12700">
              <a:solidFill>
                <a:schemeClr val="tx2"/>
              </a:solidFill>
              <a:miter lim="800000"/>
              <a:headEnd/>
              <a:tailEnd/>
            </a:ln>
            <a:effectLst/>
          </p:spPr>
          <p:txBody>
            <a:bodyPr wrap="none" anchor="ctr"/>
            <a:lstStyle/>
            <a:p>
              <a:endParaRPr lang="en-US"/>
            </a:p>
          </p:txBody>
        </p:sp>
        <p:sp>
          <p:nvSpPr>
            <p:cNvPr id="531617" name="Rectangle 161"/>
            <p:cNvSpPr>
              <a:spLocks noChangeArrowheads="1"/>
            </p:cNvSpPr>
            <p:nvPr/>
          </p:nvSpPr>
          <p:spPr bwMode="auto">
            <a:xfrm>
              <a:off x="4257" y="3580"/>
              <a:ext cx="92" cy="56"/>
            </a:xfrm>
            <a:prstGeom prst="rect">
              <a:avLst/>
            </a:prstGeom>
            <a:solidFill>
              <a:schemeClr val="accent1"/>
            </a:solidFill>
            <a:ln w="12700">
              <a:solidFill>
                <a:schemeClr val="tx2"/>
              </a:solidFill>
              <a:miter lim="800000"/>
              <a:headEnd/>
              <a:tailEnd/>
            </a:ln>
            <a:effectLst/>
          </p:spPr>
          <p:txBody>
            <a:bodyPr wrap="none" anchor="ctr"/>
            <a:lstStyle/>
            <a:p>
              <a:endParaRPr lang="en-US"/>
            </a:p>
          </p:txBody>
        </p:sp>
        <p:sp>
          <p:nvSpPr>
            <p:cNvPr id="531618" name="Line 162"/>
            <p:cNvSpPr>
              <a:spLocks noChangeShapeType="1"/>
            </p:cNvSpPr>
            <p:nvPr/>
          </p:nvSpPr>
          <p:spPr bwMode="auto">
            <a:xfrm>
              <a:off x="4255" y="3611"/>
              <a:ext cx="96" cy="0"/>
            </a:xfrm>
            <a:prstGeom prst="line">
              <a:avLst/>
            </a:prstGeom>
            <a:noFill/>
            <a:ln w="12700">
              <a:solidFill>
                <a:schemeClr val="tx2"/>
              </a:solidFill>
              <a:round/>
              <a:headEnd type="none" w="sm" len="sm"/>
              <a:tailEnd type="none" w="sm" len="sm"/>
            </a:ln>
            <a:effectLst/>
          </p:spPr>
          <p:txBody>
            <a:bodyPr wrap="none" anchor="ctr"/>
            <a:lstStyle/>
            <a:p>
              <a:endParaRPr lang="en-US"/>
            </a:p>
          </p:txBody>
        </p:sp>
        <p:sp>
          <p:nvSpPr>
            <p:cNvPr id="531619" name="Line 163"/>
            <p:cNvSpPr>
              <a:spLocks noChangeShapeType="1"/>
            </p:cNvSpPr>
            <p:nvPr/>
          </p:nvSpPr>
          <p:spPr bwMode="auto">
            <a:xfrm>
              <a:off x="4255" y="3623"/>
              <a:ext cx="96" cy="0"/>
            </a:xfrm>
            <a:prstGeom prst="line">
              <a:avLst/>
            </a:prstGeom>
            <a:noFill/>
            <a:ln w="12700">
              <a:solidFill>
                <a:schemeClr val="tx2"/>
              </a:solidFill>
              <a:round/>
              <a:headEnd type="none" w="sm" len="sm"/>
              <a:tailEnd type="none" w="sm" len="sm"/>
            </a:ln>
            <a:effectLst/>
          </p:spPr>
          <p:txBody>
            <a:bodyPr wrap="none" anchor="ctr"/>
            <a:lstStyle/>
            <a:p>
              <a:endParaRPr lang="en-US"/>
            </a:p>
          </p:txBody>
        </p:sp>
        <p:sp>
          <p:nvSpPr>
            <p:cNvPr id="531621" name="Rectangle 165"/>
            <p:cNvSpPr>
              <a:spLocks noChangeArrowheads="1"/>
            </p:cNvSpPr>
            <p:nvPr/>
          </p:nvSpPr>
          <p:spPr bwMode="auto">
            <a:xfrm>
              <a:off x="4448" y="3580"/>
              <a:ext cx="92" cy="55"/>
            </a:xfrm>
            <a:prstGeom prst="rect">
              <a:avLst/>
            </a:prstGeom>
            <a:solidFill>
              <a:schemeClr val="accent1"/>
            </a:solidFill>
            <a:ln w="12700">
              <a:solidFill>
                <a:schemeClr val="tx2"/>
              </a:solidFill>
              <a:miter lim="800000"/>
              <a:headEnd/>
              <a:tailEnd/>
            </a:ln>
            <a:effectLst/>
          </p:spPr>
          <p:txBody>
            <a:bodyPr wrap="none" anchor="ctr"/>
            <a:lstStyle/>
            <a:p>
              <a:endParaRPr lang="en-US"/>
            </a:p>
          </p:txBody>
        </p:sp>
        <p:sp>
          <p:nvSpPr>
            <p:cNvPr id="531622" name="Line 166"/>
            <p:cNvSpPr>
              <a:spLocks noChangeShapeType="1"/>
            </p:cNvSpPr>
            <p:nvPr/>
          </p:nvSpPr>
          <p:spPr bwMode="auto">
            <a:xfrm>
              <a:off x="4446" y="3613"/>
              <a:ext cx="96" cy="0"/>
            </a:xfrm>
            <a:prstGeom prst="line">
              <a:avLst/>
            </a:prstGeom>
            <a:noFill/>
            <a:ln w="12700">
              <a:solidFill>
                <a:schemeClr val="tx2"/>
              </a:solidFill>
              <a:round/>
              <a:headEnd type="none" w="sm" len="sm"/>
              <a:tailEnd type="none" w="sm" len="sm"/>
            </a:ln>
            <a:effectLst/>
          </p:spPr>
          <p:txBody>
            <a:bodyPr wrap="none" anchor="ctr"/>
            <a:lstStyle/>
            <a:p>
              <a:endParaRPr lang="en-US"/>
            </a:p>
          </p:txBody>
        </p:sp>
        <p:sp>
          <p:nvSpPr>
            <p:cNvPr id="531623" name="Line 167"/>
            <p:cNvSpPr>
              <a:spLocks noChangeShapeType="1"/>
            </p:cNvSpPr>
            <p:nvPr/>
          </p:nvSpPr>
          <p:spPr bwMode="auto">
            <a:xfrm>
              <a:off x="4446" y="3625"/>
              <a:ext cx="96" cy="0"/>
            </a:xfrm>
            <a:prstGeom prst="line">
              <a:avLst/>
            </a:prstGeom>
            <a:noFill/>
            <a:ln w="12700">
              <a:solidFill>
                <a:schemeClr val="tx2"/>
              </a:solidFill>
              <a:round/>
              <a:headEnd type="none" w="sm" len="sm"/>
              <a:tailEnd type="none" w="sm" len="sm"/>
            </a:ln>
            <a:effectLst/>
          </p:spPr>
          <p:txBody>
            <a:bodyPr wrap="none" anchor="ctr"/>
            <a:lstStyle/>
            <a:p>
              <a:endParaRPr lang="en-US"/>
            </a:p>
          </p:txBody>
        </p:sp>
        <p:sp>
          <p:nvSpPr>
            <p:cNvPr id="531624" name="Rectangle 168"/>
            <p:cNvSpPr>
              <a:spLocks noChangeArrowheads="1"/>
            </p:cNvSpPr>
            <p:nvPr/>
          </p:nvSpPr>
          <p:spPr bwMode="auto">
            <a:xfrm>
              <a:off x="4257" y="3467"/>
              <a:ext cx="92" cy="56"/>
            </a:xfrm>
            <a:prstGeom prst="rect">
              <a:avLst/>
            </a:prstGeom>
            <a:solidFill>
              <a:schemeClr val="accent1"/>
            </a:solidFill>
            <a:ln w="12700">
              <a:solidFill>
                <a:schemeClr val="tx2"/>
              </a:solidFill>
              <a:miter lim="800000"/>
              <a:headEnd/>
              <a:tailEnd/>
            </a:ln>
            <a:effectLst/>
          </p:spPr>
          <p:txBody>
            <a:bodyPr wrap="none" anchor="ctr"/>
            <a:lstStyle/>
            <a:p>
              <a:endParaRPr lang="en-US"/>
            </a:p>
          </p:txBody>
        </p:sp>
        <p:sp>
          <p:nvSpPr>
            <p:cNvPr id="531625" name="Line 169"/>
            <p:cNvSpPr>
              <a:spLocks noChangeShapeType="1"/>
            </p:cNvSpPr>
            <p:nvPr/>
          </p:nvSpPr>
          <p:spPr bwMode="auto">
            <a:xfrm>
              <a:off x="4255" y="3497"/>
              <a:ext cx="96" cy="0"/>
            </a:xfrm>
            <a:prstGeom prst="line">
              <a:avLst/>
            </a:prstGeom>
            <a:noFill/>
            <a:ln w="12700">
              <a:solidFill>
                <a:schemeClr val="tx2"/>
              </a:solidFill>
              <a:round/>
              <a:headEnd type="none" w="sm" len="sm"/>
              <a:tailEnd type="none" w="sm" len="sm"/>
            </a:ln>
            <a:effectLst/>
          </p:spPr>
          <p:txBody>
            <a:bodyPr wrap="none" anchor="ctr"/>
            <a:lstStyle/>
            <a:p>
              <a:endParaRPr lang="en-US"/>
            </a:p>
          </p:txBody>
        </p:sp>
        <p:sp>
          <p:nvSpPr>
            <p:cNvPr id="531626" name="Line 170"/>
            <p:cNvSpPr>
              <a:spLocks noChangeShapeType="1"/>
            </p:cNvSpPr>
            <p:nvPr/>
          </p:nvSpPr>
          <p:spPr bwMode="auto">
            <a:xfrm>
              <a:off x="4255" y="3510"/>
              <a:ext cx="96" cy="0"/>
            </a:xfrm>
            <a:prstGeom prst="line">
              <a:avLst/>
            </a:prstGeom>
            <a:noFill/>
            <a:ln w="12700">
              <a:solidFill>
                <a:schemeClr val="tx2"/>
              </a:solidFill>
              <a:round/>
              <a:headEnd type="none" w="sm" len="sm"/>
              <a:tailEnd type="none" w="sm" len="sm"/>
            </a:ln>
            <a:effectLst/>
          </p:spPr>
          <p:txBody>
            <a:bodyPr wrap="none" anchor="ctr"/>
            <a:lstStyle/>
            <a:p>
              <a:endParaRPr lang="en-US"/>
            </a:p>
          </p:txBody>
        </p:sp>
        <p:sp>
          <p:nvSpPr>
            <p:cNvPr id="531627" name="Line 171"/>
            <p:cNvSpPr>
              <a:spLocks noChangeShapeType="1"/>
            </p:cNvSpPr>
            <p:nvPr/>
          </p:nvSpPr>
          <p:spPr bwMode="auto">
            <a:xfrm>
              <a:off x="4301" y="3528"/>
              <a:ext cx="0" cy="50"/>
            </a:xfrm>
            <a:prstGeom prst="line">
              <a:avLst/>
            </a:prstGeom>
            <a:noFill/>
            <a:ln w="12700">
              <a:solidFill>
                <a:schemeClr val="tx2"/>
              </a:solidFill>
              <a:round/>
              <a:headEnd type="none" w="sm" len="sm"/>
              <a:tailEnd type="none" w="sm" len="sm"/>
            </a:ln>
            <a:effectLst/>
          </p:spPr>
          <p:txBody>
            <a:bodyPr wrap="none" anchor="ctr"/>
            <a:lstStyle/>
            <a:p>
              <a:endParaRPr lang="en-US"/>
            </a:p>
          </p:txBody>
        </p:sp>
        <p:sp>
          <p:nvSpPr>
            <p:cNvPr id="531628" name="Line 172"/>
            <p:cNvSpPr>
              <a:spLocks noChangeShapeType="1"/>
            </p:cNvSpPr>
            <p:nvPr/>
          </p:nvSpPr>
          <p:spPr bwMode="auto">
            <a:xfrm>
              <a:off x="4349" y="3495"/>
              <a:ext cx="140" cy="82"/>
            </a:xfrm>
            <a:prstGeom prst="line">
              <a:avLst/>
            </a:prstGeom>
            <a:noFill/>
            <a:ln w="12700">
              <a:solidFill>
                <a:schemeClr val="tx2"/>
              </a:solidFill>
              <a:round/>
              <a:headEnd type="none" w="sm" len="sm"/>
              <a:tailEnd type="none" w="sm" len="sm"/>
            </a:ln>
            <a:effectLst/>
          </p:spPr>
          <p:txBody>
            <a:bodyPr wrap="none" anchor="ctr"/>
            <a:lstStyle/>
            <a:p>
              <a:endParaRPr lang="en-US"/>
            </a:p>
          </p:txBody>
        </p:sp>
        <p:sp>
          <p:nvSpPr>
            <p:cNvPr id="531629" name="Rectangle 173"/>
            <p:cNvSpPr>
              <a:spLocks noChangeArrowheads="1"/>
            </p:cNvSpPr>
            <p:nvPr/>
          </p:nvSpPr>
          <p:spPr bwMode="auto">
            <a:xfrm>
              <a:off x="4197" y="3398"/>
              <a:ext cx="126" cy="37"/>
            </a:xfrm>
            <a:prstGeom prst="rect">
              <a:avLst/>
            </a:prstGeom>
            <a:solidFill>
              <a:schemeClr val="accent1"/>
            </a:solidFill>
            <a:ln w="12700">
              <a:solidFill>
                <a:schemeClr val="tx2"/>
              </a:solidFill>
              <a:miter lim="800000"/>
              <a:headEnd/>
              <a:tailEnd/>
            </a:ln>
            <a:effectLst/>
          </p:spPr>
          <p:txBody>
            <a:bodyPr wrap="none" anchor="ctr"/>
            <a:lstStyle/>
            <a:p>
              <a:endParaRPr lang="en-US"/>
            </a:p>
          </p:txBody>
        </p:sp>
        <p:sp>
          <p:nvSpPr>
            <p:cNvPr id="531630" name="Line 174"/>
            <p:cNvSpPr>
              <a:spLocks noChangeShapeType="1"/>
            </p:cNvSpPr>
            <p:nvPr/>
          </p:nvSpPr>
          <p:spPr bwMode="auto">
            <a:xfrm>
              <a:off x="4199" y="3551"/>
              <a:ext cx="428" cy="0"/>
            </a:xfrm>
            <a:prstGeom prst="line">
              <a:avLst/>
            </a:prstGeom>
            <a:noFill/>
            <a:ln w="12700">
              <a:solidFill>
                <a:schemeClr val="tx2"/>
              </a:solidFill>
              <a:prstDash val="sysDot"/>
              <a:round/>
              <a:headEnd type="none" w="sm" len="sm"/>
              <a:tailEnd type="none" w="sm" len="sm"/>
            </a:ln>
            <a:effectLst/>
          </p:spPr>
          <p:txBody>
            <a:bodyPr wrap="none" anchor="ctr"/>
            <a:lstStyle/>
            <a:p>
              <a:endParaRPr lang="en-US"/>
            </a:p>
          </p:txBody>
        </p:sp>
        <p:sp>
          <p:nvSpPr>
            <p:cNvPr id="531632" name="Rectangle 176"/>
            <p:cNvSpPr>
              <a:spLocks noChangeArrowheads="1"/>
            </p:cNvSpPr>
            <p:nvPr/>
          </p:nvSpPr>
          <p:spPr bwMode="auto">
            <a:xfrm>
              <a:off x="4196" y="3820"/>
              <a:ext cx="428" cy="228"/>
            </a:xfrm>
            <a:prstGeom prst="rect">
              <a:avLst/>
            </a:prstGeom>
            <a:solidFill>
              <a:schemeClr val="accent1"/>
            </a:solidFill>
            <a:ln w="12700">
              <a:solidFill>
                <a:schemeClr val="tx2"/>
              </a:solidFill>
              <a:miter lim="800000"/>
              <a:headEnd/>
              <a:tailEnd/>
            </a:ln>
            <a:effectLst/>
          </p:spPr>
          <p:txBody>
            <a:bodyPr wrap="none" anchor="ctr"/>
            <a:lstStyle/>
            <a:p>
              <a:endParaRPr lang="en-US"/>
            </a:p>
          </p:txBody>
        </p:sp>
        <p:sp>
          <p:nvSpPr>
            <p:cNvPr id="531634" name="Rectangle 178"/>
            <p:cNvSpPr>
              <a:spLocks noChangeArrowheads="1"/>
            </p:cNvSpPr>
            <p:nvPr/>
          </p:nvSpPr>
          <p:spPr bwMode="auto">
            <a:xfrm>
              <a:off x="4257" y="3964"/>
              <a:ext cx="92" cy="56"/>
            </a:xfrm>
            <a:prstGeom prst="rect">
              <a:avLst/>
            </a:prstGeom>
            <a:solidFill>
              <a:schemeClr val="accent1"/>
            </a:solidFill>
            <a:ln w="12700">
              <a:solidFill>
                <a:schemeClr val="tx2"/>
              </a:solidFill>
              <a:miter lim="800000"/>
              <a:headEnd/>
              <a:tailEnd/>
            </a:ln>
            <a:effectLst/>
          </p:spPr>
          <p:txBody>
            <a:bodyPr wrap="none" anchor="ctr"/>
            <a:lstStyle/>
            <a:p>
              <a:endParaRPr lang="en-US"/>
            </a:p>
          </p:txBody>
        </p:sp>
        <p:sp>
          <p:nvSpPr>
            <p:cNvPr id="531635" name="Line 179"/>
            <p:cNvSpPr>
              <a:spLocks noChangeShapeType="1"/>
            </p:cNvSpPr>
            <p:nvPr/>
          </p:nvSpPr>
          <p:spPr bwMode="auto">
            <a:xfrm>
              <a:off x="4255" y="3995"/>
              <a:ext cx="96" cy="0"/>
            </a:xfrm>
            <a:prstGeom prst="line">
              <a:avLst/>
            </a:prstGeom>
            <a:noFill/>
            <a:ln w="12700">
              <a:solidFill>
                <a:schemeClr val="tx2"/>
              </a:solidFill>
              <a:round/>
              <a:headEnd type="none" w="sm" len="sm"/>
              <a:tailEnd type="none" w="sm" len="sm"/>
            </a:ln>
            <a:effectLst/>
          </p:spPr>
          <p:txBody>
            <a:bodyPr wrap="none" anchor="ctr"/>
            <a:lstStyle/>
            <a:p>
              <a:endParaRPr lang="en-US"/>
            </a:p>
          </p:txBody>
        </p:sp>
        <p:sp>
          <p:nvSpPr>
            <p:cNvPr id="531636" name="Line 180"/>
            <p:cNvSpPr>
              <a:spLocks noChangeShapeType="1"/>
            </p:cNvSpPr>
            <p:nvPr/>
          </p:nvSpPr>
          <p:spPr bwMode="auto">
            <a:xfrm>
              <a:off x="4255" y="4007"/>
              <a:ext cx="96" cy="0"/>
            </a:xfrm>
            <a:prstGeom prst="line">
              <a:avLst/>
            </a:prstGeom>
            <a:noFill/>
            <a:ln w="12700">
              <a:solidFill>
                <a:schemeClr val="tx2"/>
              </a:solidFill>
              <a:round/>
              <a:headEnd type="none" w="sm" len="sm"/>
              <a:tailEnd type="none" w="sm" len="sm"/>
            </a:ln>
            <a:effectLst/>
          </p:spPr>
          <p:txBody>
            <a:bodyPr wrap="none" anchor="ctr"/>
            <a:lstStyle/>
            <a:p>
              <a:endParaRPr lang="en-US"/>
            </a:p>
          </p:txBody>
        </p:sp>
        <p:sp>
          <p:nvSpPr>
            <p:cNvPr id="531638" name="Rectangle 182"/>
            <p:cNvSpPr>
              <a:spLocks noChangeArrowheads="1"/>
            </p:cNvSpPr>
            <p:nvPr/>
          </p:nvSpPr>
          <p:spPr bwMode="auto">
            <a:xfrm>
              <a:off x="4448" y="3964"/>
              <a:ext cx="92" cy="55"/>
            </a:xfrm>
            <a:prstGeom prst="rect">
              <a:avLst/>
            </a:prstGeom>
            <a:solidFill>
              <a:schemeClr val="accent1"/>
            </a:solidFill>
            <a:ln w="12700">
              <a:solidFill>
                <a:schemeClr val="tx2"/>
              </a:solidFill>
              <a:miter lim="800000"/>
              <a:headEnd/>
              <a:tailEnd/>
            </a:ln>
            <a:effectLst/>
          </p:spPr>
          <p:txBody>
            <a:bodyPr wrap="none" anchor="ctr"/>
            <a:lstStyle/>
            <a:p>
              <a:endParaRPr lang="en-US"/>
            </a:p>
          </p:txBody>
        </p:sp>
        <p:sp>
          <p:nvSpPr>
            <p:cNvPr id="531639" name="Line 183"/>
            <p:cNvSpPr>
              <a:spLocks noChangeShapeType="1"/>
            </p:cNvSpPr>
            <p:nvPr/>
          </p:nvSpPr>
          <p:spPr bwMode="auto">
            <a:xfrm>
              <a:off x="4446" y="3997"/>
              <a:ext cx="96" cy="0"/>
            </a:xfrm>
            <a:prstGeom prst="line">
              <a:avLst/>
            </a:prstGeom>
            <a:noFill/>
            <a:ln w="12700">
              <a:solidFill>
                <a:schemeClr val="tx2"/>
              </a:solidFill>
              <a:round/>
              <a:headEnd type="none" w="sm" len="sm"/>
              <a:tailEnd type="none" w="sm" len="sm"/>
            </a:ln>
            <a:effectLst/>
          </p:spPr>
          <p:txBody>
            <a:bodyPr wrap="none" anchor="ctr"/>
            <a:lstStyle/>
            <a:p>
              <a:endParaRPr lang="en-US"/>
            </a:p>
          </p:txBody>
        </p:sp>
        <p:sp>
          <p:nvSpPr>
            <p:cNvPr id="531640" name="Line 184"/>
            <p:cNvSpPr>
              <a:spLocks noChangeShapeType="1"/>
            </p:cNvSpPr>
            <p:nvPr/>
          </p:nvSpPr>
          <p:spPr bwMode="auto">
            <a:xfrm>
              <a:off x="4446" y="4009"/>
              <a:ext cx="96" cy="0"/>
            </a:xfrm>
            <a:prstGeom prst="line">
              <a:avLst/>
            </a:prstGeom>
            <a:noFill/>
            <a:ln w="12700">
              <a:solidFill>
                <a:schemeClr val="tx2"/>
              </a:solidFill>
              <a:round/>
              <a:headEnd type="none" w="sm" len="sm"/>
              <a:tailEnd type="none" w="sm" len="sm"/>
            </a:ln>
            <a:effectLst/>
          </p:spPr>
          <p:txBody>
            <a:bodyPr wrap="none" anchor="ctr"/>
            <a:lstStyle/>
            <a:p>
              <a:endParaRPr lang="en-US"/>
            </a:p>
          </p:txBody>
        </p:sp>
        <p:sp>
          <p:nvSpPr>
            <p:cNvPr id="531641" name="Rectangle 185"/>
            <p:cNvSpPr>
              <a:spLocks noChangeArrowheads="1"/>
            </p:cNvSpPr>
            <p:nvPr/>
          </p:nvSpPr>
          <p:spPr bwMode="auto">
            <a:xfrm>
              <a:off x="4257" y="3851"/>
              <a:ext cx="92" cy="56"/>
            </a:xfrm>
            <a:prstGeom prst="rect">
              <a:avLst/>
            </a:prstGeom>
            <a:solidFill>
              <a:schemeClr val="accent1"/>
            </a:solidFill>
            <a:ln w="12700">
              <a:solidFill>
                <a:schemeClr val="tx2"/>
              </a:solidFill>
              <a:miter lim="800000"/>
              <a:headEnd/>
              <a:tailEnd/>
            </a:ln>
            <a:effectLst/>
          </p:spPr>
          <p:txBody>
            <a:bodyPr wrap="none" anchor="ctr"/>
            <a:lstStyle/>
            <a:p>
              <a:endParaRPr lang="en-US"/>
            </a:p>
          </p:txBody>
        </p:sp>
        <p:sp>
          <p:nvSpPr>
            <p:cNvPr id="531642" name="Line 186"/>
            <p:cNvSpPr>
              <a:spLocks noChangeShapeType="1"/>
            </p:cNvSpPr>
            <p:nvPr/>
          </p:nvSpPr>
          <p:spPr bwMode="auto">
            <a:xfrm>
              <a:off x="4255" y="3881"/>
              <a:ext cx="96" cy="0"/>
            </a:xfrm>
            <a:prstGeom prst="line">
              <a:avLst/>
            </a:prstGeom>
            <a:noFill/>
            <a:ln w="12700">
              <a:solidFill>
                <a:schemeClr val="tx2"/>
              </a:solidFill>
              <a:round/>
              <a:headEnd type="none" w="sm" len="sm"/>
              <a:tailEnd type="none" w="sm" len="sm"/>
            </a:ln>
            <a:effectLst/>
          </p:spPr>
          <p:txBody>
            <a:bodyPr wrap="none" anchor="ctr"/>
            <a:lstStyle/>
            <a:p>
              <a:endParaRPr lang="en-US"/>
            </a:p>
          </p:txBody>
        </p:sp>
        <p:sp>
          <p:nvSpPr>
            <p:cNvPr id="531643" name="Line 187"/>
            <p:cNvSpPr>
              <a:spLocks noChangeShapeType="1"/>
            </p:cNvSpPr>
            <p:nvPr/>
          </p:nvSpPr>
          <p:spPr bwMode="auto">
            <a:xfrm>
              <a:off x="4255" y="3894"/>
              <a:ext cx="96" cy="0"/>
            </a:xfrm>
            <a:prstGeom prst="line">
              <a:avLst/>
            </a:prstGeom>
            <a:noFill/>
            <a:ln w="12700">
              <a:solidFill>
                <a:schemeClr val="tx2"/>
              </a:solidFill>
              <a:round/>
              <a:headEnd type="none" w="sm" len="sm"/>
              <a:tailEnd type="none" w="sm" len="sm"/>
            </a:ln>
            <a:effectLst/>
          </p:spPr>
          <p:txBody>
            <a:bodyPr wrap="none" anchor="ctr"/>
            <a:lstStyle/>
            <a:p>
              <a:endParaRPr lang="en-US"/>
            </a:p>
          </p:txBody>
        </p:sp>
        <p:sp>
          <p:nvSpPr>
            <p:cNvPr id="531644" name="Line 188"/>
            <p:cNvSpPr>
              <a:spLocks noChangeShapeType="1"/>
            </p:cNvSpPr>
            <p:nvPr/>
          </p:nvSpPr>
          <p:spPr bwMode="auto">
            <a:xfrm>
              <a:off x="4301" y="3912"/>
              <a:ext cx="0" cy="50"/>
            </a:xfrm>
            <a:prstGeom prst="line">
              <a:avLst/>
            </a:prstGeom>
            <a:noFill/>
            <a:ln w="12700">
              <a:solidFill>
                <a:schemeClr val="tx2"/>
              </a:solidFill>
              <a:round/>
              <a:headEnd type="none" w="sm" len="sm"/>
              <a:tailEnd type="none" w="sm" len="sm"/>
            </a:ln>
            <a:effectLst/>
          </p:spPr>
          <p:txBody>
            <a:bodyPr wrap="none" anchor="ctr"/>
            <a:lstStyle/>
            <a:p>
              <a:endParaRPr lang="en-US"/>
            </a:p>
          </p:txBody>
        </p:sp>
        <p:sp>
          <p:nvSpPr>
            <p:cNvPr id="531645" name="Line 189"/>
            <p:cNvSpPr>
              <a:spLocks noChangeShapeType="1"/>
            </p:cNvSpPr>
            <p:nvPr/>
          </p:nvSpPr>
          <p:spPr bwMode="auto">
            <a:xfrm>
              <a:off x="4349" y="3879"/>
              <a:ext cx="140" cy="82"/>
            </a:xfrm>
            <a:prstGeom prst="line">
              <a:avLst/>
            </a:prstGeom>
            <a:noFill/>
            <a:ln w="12700">
              <a:solidFill>
                <a:schemeClr val="tx2"/>
              </a:solidFill>
              <a:round/>
              <a:headEnd type="none" w="sm" len="sm"/>
              <a:tailEnd type="none" w="sm" len="sm"/>
            </a:ln>
            <a:effectLst/>
          </p:spPr>
          <p:txBody>
            <a:bodyPr wrap="none" anchor="ctr"/>
            <a:lstStyle/>
            <a:p>
              <a:endParaRPr lang="en-US"/>
            </a:p>
          </p:txBody>
        </p:sp>
        <p:sp>
          <p:nvSpPr>
            <p:cNvPr id="531646" name="Rectangle 190"/>
            <p:cNvSpPr>
              <a:spLocks noChangeArrowheads="1"/>
            </p:cNvSpPr>
            <p:nvPr/>
          </p:nvSpPr>
          <p:spPr bwMode="auto">
            <a:xfrm>
              <a:off x="4197" y="3782"/>
              <a:ext cx="126" cy="37"/>
            </a:xfrm>
            <a:prstGeom prst="rect">
              <a:avLst/>
            </a:prstGeom>
            <a:solidFill>
              <a:schemeClr val="accent1"/>
            </a:solidFill>
            <a:ln w="12700">
              <a:solidFill>
                <a:schemeClr val="tx2"/>
              </a:solidFill>
              <a:miter lim="800000"/>
              <a:headEnd/>
              <a:tailEnd/>
            </a:ln>
            <a:effectLst/>
          </p:spPr>
          <p:txBody>
            <a:bodyPr wrap="none" anchor="ctr"/>
            <a:lstStyle/>
            <a:p>
              <a:endParaRPr lang="en-US"/>
            </a:p>
          </p:txBody>
        </p:sp>
        <p:sp>
          <p:nvSpPr>
            <p:cNvPr id="531647" name="Line 191"/>
            <p:cNvSpPr>
              <a:spLocks noChangeShapeType="1"/>
            </p:cNvSpPr>
            <p:nvPr/>
          </p:nvSpPr>
          <p:spPr bwMode="auto">
            <a:xfrm>
              <a:off x="4199" y="3935"/>
              <a:ext cx="428" cy="0"/>
            </a:xfrm>
            <a:prstGeom prst="line">
              <a:avLst/>
            </a:prstGeom>
            <a:noFill/>
            <a:ln w="12700">
              <a:solidFill>
                <a:schemeClr val="tx2"/>
              </a:solidFill>
              <a:prstDash val="sysDot"/>
              <a:round/>
              <a:headEnd type="none" w="sm" len="sm"/>
              <a:tailEnd type="none" w="sm" len="sm"/>
            </a:ln>
            <a:effectLst/>
          </p:spPr>
          <p:txBody>
            <a:bodyPr wrap="none" anchor="ctr"/>
            <a:lstStyle/>
            <a:p>
              <a:endParaRPr lang="en-US"/>
            </a:p>
          </p:txBody>
        </p:sp>
      </p:grpSp>
      <p:sp>
        <p:nvSpPr>
          <p:cNvPr id="531648" name="AutoShape 192"/>
          <p:cNvSpPr>
            <a:spLocks noChangeArrowheads="1"/>
          </p:cNvSpPr>
          <p:nvPr/>
        </p:nvSpPr>
        <p:spPr bwMode="auto">
          <a:xfrm>
            <a:off x="1370012" y="4953000"/>
            <a:ext cx="2834640" cy="1371600"/>
          </a:xfrm>
          <a:prstGeom prst="wedgeRectCallout">
            <a:avLst>
              <a:gd name="adj1" fmla="val -56486"/>
              <a:gd name="adj2" fmla="val -96936"/>
            </a:avLst>
          </a:prstGeom>
          <a:noFill/>
          <a:ln w="76200">
            <a:solidFill>
              <a:srgbClr val="00B050"/>
            </a:solidFill>
            <a:miter lim="800000"/>
            <a:headEnd type="none" w="sm" len="sm"/>
            <a:tailEnd type="none" w="sm" len="sm"/>
          </a:ln>
          <a:effectLst/>
        </p:spPr>
        <p:txBody>
          <a:bodyPr/>
          <a:lstStyle/>
          <a:p>
            <a:pPr>
              <a:lnSpc>
                <a:spcPct val="100000"/>
              </a:lnSpc>
              <a:spcBef>
                <a:spcPct val="0"/>
              </a:spcBef>
              <a:buClrTx/>
              <a:buSzTx/>
              <a:buFontTx/>
              <a:buNone/>
            </a:pPr>
            <a:r>
              <a:rPr lang="en-US" sz="2800" i="1" dirty="0" smtClean="0">
                <a:solidFill>
                  <a:schemeClr val="tx1"/>
                </a:solidFill>
              </a:rPr>
              <a:t>Layered</a:t>
            </a:r>
          </a:p>
          <a:p>
            <a:pPr>
              <a:lnSpc>
                <a:spcPct val="100000"/>
              </a:lnSpc>
              <a:spcBef>
                <a:spcPct val="0"/>
              </a:spcBef>
              <a:buClrTx/>
              <a:buSzTx/>
              <a:buFontTx/>
              <a:buNone/>
            </a:pPr>
            <a:r>
              <a:rPr lang="en-US" sz="2800" i="1" dirty="0" smtClean="0">
                <a:solidFill>
                  <a:schemeClr val="tx1"/>
                </a:solidFill>
              </a:rPr>
              <a:t>component-based architecture</a:t>
            </a:r>
            <a:endParaRPr lang="en-US" sz="4000" i="1" dirty="0">
              <a:solidFill>
                <a:schemeClr val="tx1"/>
              </a:solidFill>
            </a:endParaRPr>
          </a:p>
        </p:txBody>
      </p:sp>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31648"/>
                                        </p:tgtEl>
                                        <p:attrNameLst>
                                          <p:attrName>style.visibility</p:attrName>
                                        </p:attrNameLst>
                                      </p:cBhvr>
                                      <p:to>
                                        <p:strVal val="visible"/>
                                      </p:to>
                                    </p:set>
                                  </p:childTnLst>
                                  <p:subTnLst>
                                    <p:animClr clrSpc="rgb" dir="cw">
                                      <p:cBhvr override="childStyle">
                                        <p:cTn dur="1" fill="hold" display="0" masterRel="nextClick" afterEffect="1"/>
                                        <p:tgtEl>
                                          <p:spTgt spid="531648"/>
                                        </p:tgtEl>
                                        <p:attrNameLst>
                                          <p:attrName>ppt_c</p:attrName>
                                        </p:attrNameLst>
                                      </p:cBhvr>
                                      <p:to>
                                        <a:schemeClr val="folHlink"/>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31459">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531459">
                                            <p:txEl>
                                              <p:pRg st="0" end="0"/>
                                            </p:txEl>
                                          </p:spTgt>
                                        </p:tgtEl>
                                        <p:attrNameLst>
                                          <p:attrName>ppt_c</p:attrName>
                                        </p:attrNameLst>
                                      </p:cBhvr>
                                      <p:to>
                                        <a:schemeClr val="folHlink"/>
                                      </p:to>
                                    </p:animClr>
                                  </p:subTnLst>
                                </p:cTn>
                              </p:par>
                              <p:par>
                                <p:cTn id="11" presetID="1" presetClass="entr" presetSubtype="0" fill="hold" grpId="0" nodeType="withEffect">
                                  <p:stCondLst>
                                    <p:cond delay="0"/>
                                  </p:stCondLst>
                                  <p:childTnLst>
                                    <p:set>
                                      <p:cBhvr>
                                        <p:cTn id="12" dur="1" fill="hold">
                                          <p:stCondLst>
                                            <p:cond delay="0"/>
                                          </p:stCondLst>
                                        </p:cTn>
                                        <p:tgtEl>
                                          <p:spTgt spid="531459">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531459">
                                            <p:txEl>
                                              <p:pRg st="1" end="1"/>
                                            </p:txEl>
                                          </p:spTgt>
                                        </p:tgtEl>
                                        <p:attrNameLst>
                                          <p:attrName>ppt_c</p:attrName>
                                        </p:attrNameLst>
                                      </p:cBhvr>
                                      <p:to>
                                        <a:schemeClr val="folHlink"/>
                                      </p:to>
                                    </p:animClr>
                                  </p:subTnLst>
                                </p:cTn>
                              </p:par>
                              <p:par>
                                <p:cTn id="13" presetID="1" presetClass="entr" presetSubtype="0" fill="hold" grpId="0" nodeType="withEffect">
                                  <p:stCondLst>
                                    <p:cond delay="0"/>
                                  </p:stCondLst>
                                  <p:childTnLst>
                                    <p:set>
                                      <p:cBhvr>
                                        <p:cTn id="14" dur="1" fill="hold">
                                          <p:stCondLst>
                                            <p:cond delay="0"/>
                                          </p:stCondLst>
                                        </p:cTn>
                                        <p:tgtEl>
                                          <p:spTgt spid="531459">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531459">
                                            <p:txEl>
                                              <p:pRg st="2" end="2"/>
                                            </p:txEl>
                                          </p:spTgt>
                                        </p:tgtEl>
                                        <p:attrNameLst>
                                          <p:attrName>ppt_c</p:attrName>
                                        </p:attrNameLst>
                                      </p:cBhvr>
                                      <p:to>
                                        <a:schemeClr val="folHlink"/>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31459">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531459">
                                            <p:txEl>
                                              <p:pRg st="3" end="3"/>
                                            </p:txEl>
                                          </p:spTgt>
                                        </p:tgtEl>
                                        <p:attrNameLst>
                                          <p:attrName>ppt_c</p:attrName>
                                        </p:attrNameLst>
                                      </p:cBhvr>
                                      <p:to>
                                        <a:schemeClr val="folHlink"/>
                                      </p:to>
                                    </p:animClr>
                                  </p:subTnLst>
                                </p:cTn>
                              </p:par>
                              <p:par>
                                <p:cTn id="19" presetID="1" presetClass="entr" presetSubtype="0" fill="hold" grpId="0" nodeType="withEffect">
                                  <p:stCondLst>
                                    <p:cond delay="0"/>
                                  </p:stCondLst>
                                  <p:childTnLst>
                                    <p:set>
                                      <p:cBhvr>
                                        <p:cTn id="20" dur="1" fill="hold">
                                          <p:stCondLst>
                                            <p:cond delay="0"/>
                                          </p:stCondLst>
                                        </p:cTn>
                                        <p:tgtEl>
                                          <p:spTgt spid="531459">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531459">
                                            <p:txEl>
                                              <p:pRg st="4" end="4"/>
                                            </p:txEl>
                                          </p:spTgt>
                                        </p:tgtEl>
                                        <p:attrNameLst>
                                          <p:attrName>ppt_c</p:attrName>
                                        </p:attrNameLst>
                                      </p:cBhvr>
                                      <p:to>
                                        <a:schemeClr val="folHlink"/>
                                      </p:to>
                                    </p:animClr>
                                  </p:subTnLst>
                                </p:cTn>
                              </p:par>
                              <p:par>
                                <p:cTn id="21" presetID="1" presetClass="entr" presetSubtype="0" fill="hold" grpId="0" nodeType="withEffect">
                                  <p:stCondLst>
                                    <p:cond delay="0"/>
                                  </p:stCondLst>
                                  <p:childTnLst>
                                    <p:set>
                                      <p:cBhvr>
                                        <p:cTn id="22" dur="1" fill="hold">
                                          <p:stCondLst>
                                            <p:cond delay="0"/>
                                          </p:stCondLst>
                                        </p:cTn>
                                        <p:tgtEl>
                                          <p:spTgt spid="531459">
                                            <p:txEl>
                                              <p:pRg st="5" end="5"/>
                                            </p:txEl>
                                          </p:spTgt>
                                        </p:tgtEl>
                                        <p:attrNameLst>
                                          <p:attrName>style.visibility</p:attrName>
                                        </p:attrNameLst>
                                      </p:cBhvr>
                                      <p:to>
                                        <p:strVal val="visible"/>
                                      </p:to>
                                    </p:set>
                                  </p:childTnLst>
                                  <p:subTnLst>
                                    <p:animClr clrSpc="rgb" dir="cw">
                                      <p:cBhvr override="childStyle">
                                        <p:cTn dur="1" fill="hold" display="0" masterRel="nextClick" afterEffect="1"/>
                                        <p:tgtEl>
                                          <p:spTgt spid="531459">
                                            <p:txEl>
                                              <p:pRg st="5" end="5"/>
                                            </p:txEl>
                                          </p:spTgt>
                                        </p:tgtEl>
                                        <p:attrNameLst>
                                          <p:attrName>ppt_c</p:attrName>
                                        </p:attrNameLst>
                                      </p:cBhvr>
                                      <p:to>
                                        <a:schemeClr val="folHlink"/>
                                      </p:to>
                                    </p:animClr>
                                  </p:subTnLst>
                                </p:cTn>
                              </p:par>
                              <p:par>
                                <p:cTn id="23" presetID="1" presetClass="entr" presetSubtype="0" fill="hold" grpId="0" nodeType="withEffect">
                                  <p:stCondLst>
                                    <p:cond delay="0"/>
                                  </p:stCondLst>
                                  <p:childTnLst>
                                    <p:set>
                                      <p:cBhvr>
                                        <p:cTn id="24" dur="1" fill="hold">
                                          <p:stCondLst>
                                            <p:cond delay="0"/>
                                          </p:stCondLst>
                                        </p:cTn>
                                        <p:tgtEl>
                                          <p:spTgt spid="531459">
                                            <p:txEl>
                                              <p:pRg st="6" end="6"/>
                                            </p:txEl>
                                          </p:spTgt>
                                        </p:tgtEl>
                                        <p:attrNameLst>
                                          <p:attrName>style.visibility</p:attrName>
                                        </p:attrNameLst>
                                      </p:cBhvr>
                                      <p:to>
                                        <p:strVal val="visible"/>
                                      </p:to>
                                    </p:set>
                                  </p:childTnLst>
                                  <p:subTnLst>
                                    <p:animClr clrSpc="rgb" dir="cw">
                                      <p:cBhvr override="childStyle">
                                        <p:cTn dur="1" fill="hold" display="0" masterRel="nextClick" afterEffect="1"/>
                                        <p:tgtEl>
                                          <p:spTgt spid="531459">
                                            <p:txEl>
                                              <p:pRg st="6" end="6"/>
                                            </p:txEl>
                                          </p:spTgt>
                                        </p:tgtEl>
                                        <p:attrNameLst>
                                          <p:attrName>ppt_c</p:attrName>
                                        </p:attrNameLst>
                                      </p:cBhvr>
                                      <p:to>
                                        <a:schemeClr val="folHlink"/>
                                      </p:to>
                                    </p:animClr>
                                  </p:sub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31459">
                                            <p:txEl>
                                              <p:pRg st="7" end="7"/>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31459">
                                            <p:txEl>
                                              <p:pRg st="8" end="8"/>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31459">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1459" grpId="0" uiExpand="1" build="p"/>
      <p:bldP spid="531648" grpId="0" animBg="1"/>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790F6741-2983-4E40-9706-7468B9B22B65}" type="slidenum">
              <a:rPr lang="en-GB"/>
              <a:pPr/>
              <a:t>22</a:t>
            </a:fld>
            <a:endParaRPr lang="en-GB"/>
          </a:p>
        </p:txBody>
      </p:sp>
      <p:sp>
        <p:nvSpPr>
          <p:cNvPr id="727042" name="Rectangle 2"/>
          <p:cNvSpPr>
            <a:spLocks noGrp="1" noChangeArrowheads="1"/>
          </p:cNvSpPr>
          <p:nvPr>
            <p:ph type="title"/>
          </p:nvPr>
        </p:nvSpPr>
        <p:spPr/>
        <p:txBody>
          <a:bodyPr/>
          <a:lstStyle/>
          <a:p>
            <a:r>
              <a:rPr lang="en-US" altLang="zh-TW" dirty="0" smtClean="0">
                <a:ea typeface="新細明體" pitchFamily="18" charset="-120"/>
              </a:rPr>
              <a:t>Resilient Architecture</a:t>
            </a:r>
            <a:endParaRPr lang="en-US" dirty="0"/>
          </a:p>
        </p:txBody>
      </p:sp>
      <p:sp>
        <p:nvSpPr>
          <p:cNvPr id="727043" name="Rectangle 3"/>
          <p:cNvSpPr>
            <a:spLocks noGrp="1" noChangeArrowheads="1"/>
          </p:cNvSpPr>
          <p:nvPr>
            <p:ph type="body" idx="1"/>
          </p:nvPr>
        </p:nvSpPr>
        <p:spPr/>
        <p:txBody>
          <a:bodyPr/>
          <a:lstStyle/>
          <a:p>
            <a:r>
              <a:rPr lang="en-US" altLang="zh-TW" dirty="0" smtClean="0">
                <a:ea typeface="新細明體" pitchFamily="18" charset="-120"/>
              </a:rPr>
              <a:t>Meets </a:t>
            </a:r>
            <a:r>
              <a:rPr lang="en-US" altLang="zh-TW" dirty="0">
                <a:ea typeface="新細明體" pitchFamily="18" charset="-120"/>
              </a:rPr>
              <a:t>current and future requirements</a:t>
            </a:r>
          </a:p>
          <a:p>
            <a:r>
              <a:rPr lang="en-US" altLang="zh-TW" dirty="0">
                <a:ea typeface="新細明體" pitchFamily="18" charset="-120"/>
              </a:rPr>
              <a:t>Improves extensibility</a:t>
            </a:r>
          </a:p>
          <a:p>
            <a:r>
              <a:rPr lang="en-US" altLang="zh-TW" dirty="0">
                <a:ea typeface="新細明體" pitchFamily="18" charset="-120"/>
              </a:rPr>
              <a:t>Enables reuse</a:t>
            </a:r>
          </a:p>
          <a:p>
            <a:r>
              <a:rPr lang="en-US" altLang="zh-TW" dirty="0">
                <a:ea typeface="新細明體" pitchFamily="18" charset="-120"/>
              </a:rPr>
              <a:t>Encapsulates system </a:t>
            </a:r>
            <a:r>
              <a:rPr lang="en-US" altLang="zh-TW" dirty="0" smtClean="0">
                <a:ea typeface="新細明體" pitchFamily="18" charset="-120"/>
              </a:rPr>
              <a:t>dependencies</a:t>
            </a:r>
            <a:r>
              <a:rPr lang="en-US" altLang="zh-TW" b="1" dirty="0" smtClean="0">
                <a:solidFill>
                  <a:schemeClr val="bg1">
                    <a:lumMod val="65000"/>
                  </a:schemeClr>
                </a:solidFill>
                <a:ea typeface="新細明體" pitchFamily="18" charset="-120"/>
              </a:rPr>
              <a:t> .</a:t>
            </a:r>
            <a:endParaRPr lang="en-US" altLang="zh-TW" b="1" dirty="0">
              <a:solidFill>
                <a:schemeClr val="bg1">
                  <a:lumMod val="65000"/>
                </a:schemeClr>
              </a:solidFill>
              <a:ea typeface="新細明體" pitchFamily="18" charset="-120"/>
            </a:endParaRPr>
          </a:p>
        </p:txBody>
      </p:sp>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2704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727043">
                                            <p:txEl>
                                              <p:pRg st="0" end="0"/>
                                            </p:txEl>
                                          </p:spTgt>
                                        </p:tgtEl>
                                        <p:attrNameLst>
                                          <p:attrName>ppt_c</p:attrName>
                                        </p:attrNameLst>
                                      </p:cBhvr>
                                      <p:to>
                                        <a:schemeClr val="folHlink"/>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2704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727043">
                                            <p:txEl>
                                              <p:pRg st="1" end="1"/>
                                            </p:txEl>
                                          </p:spTgt>
                                        </p:tgtEl>
                                        <p:attrNameLst>
                                          <p:attrName>ppt_c</p:attrName>
                                        </p:attrNameLst>
                                      </p:cBhvr>
                                      <p:to>
                                        <a:schemeClr val="folHlink"/>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27043">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727043">
                                            <p:txEl>
                                              <p:pRg st="2" end="2"/>
                                            </p:txEl>
                                          </p:spTgt>
                                        </p:tgtEl>
                                        <p:attrNameLst>
                                          <p:attrName>ppt_c</p:attrName>
                                        </p:attrNameLst>
                                      </p:cBhvr>
                                      <p:to>
                                        <a:schemeClr val="folHlink"/>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2704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043"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94D742AD-9F19-4100-8677-5379E4C3E0F9}" type="slidenum">
              <a:rPr lang="en-GB"/>
              <a:pPr/>
              <a:t>23</a:t>
            </a:fld>
            <a:endParaRPr lang="en-GB"/>
          </a:p>
        </p:txBody>
      </p:sp>
      <p:sp>
        <p:nvSpPr>
          <p:cNvPr id="533508" name="Rectangle 4"/>
          <p:cNvSpPr>
            <a:spLocks noChangeArrowheads="1"/>
          </p:cNvSpPr>
          <p:nvPr/>
        </p:nvSpPr>
        <p:spPr bwMode="auto">
          <a:xfrm>
            <a:off x="381000" y="1676400"/>
            <a:ext cx="9067800" cy="4953000"/>
          </a:xfrm>
          <a:prstGeom prst="rect">
            <a:avLst/>
          </a:prstGeom>
          <a:noFill/>
          <a:ln w="9525">
            <a:noFill/>
            <a:miter lim="800000"/>
            <a:headEnd/>
            <a:tailEnd/>
          </a:ln>
          <a:effectLst/>
        </p:spPr>
        <p:txBody>
          <a:bodyPr lIns="92075" tIns="46038" rIns="92075" bIns="46038"/>
          <a:lstStyle/>
          <a:p>
            <a:pPr marL="398463" indent="-398463" algn="l">
              <a:lnSpc>
                <a:spcPct val="100000"/>
              </a:lnSpc>
              <a:spcBef>
                <a:spcPct val="20000"/>
              </a:spcBef>
              <a:buClr>
                <a:schemeClr val="tx2"/>
              </a:buClr>
              <a:buSzPct val="60000"/>
              <a:buFont typeface="Wingdings" pitchFamily="2" charset="2"/>
              <a:buChar char="u"/>
            </a:pPr>
            <a:r>
              <a:rPr lang="en-US" sz="3200" b="0" dirty="0">
                <a:solidFill>
                  <a:schemeClr val="folHlink"/>
                </a:solidFill>
              </a:rPr>
              <a:t>Develop iteratively</a:t>
            </a:r>
          </a:p>
          <a:p>
            <a:pPr marL="398463" indent="-398463" algn="l">
              <a:lnSpc>
                <a:spcPct val="100000"/>
              </a:lnSpc>
              <a:spcBef>
                <a:spcPct val="20000"/>
              </a:spcBef>
              <a:buClr>
                <a:schemeClr val="tx2"/>
              </a:buClr>
              <a:buSzPct val="60000"/>
              <a:buFont typeface="Wingdings" pitchFamily="2" charset="2"/>
              <a:buChar char="u"/>
            </a:pPr>
            <a:r>
              <a:rPr lang="en-US" sz="3200" b="0" dirty="0">
                <a:solidFill>
                  <a:schemeClr val="folHlink"/>
                </a:solidFill>
              </a:rPr>
              <a:t>Manage requirements</a:t>
            </a:r>
          </a:p>
          <a:p>
            <a:pPr marL="398463" indent="-398463" algn="l">
              <a:lnSpc>
                <a:spcPct val="100000"/>
              </a:lnSpc>
              <a:spcBef>
                <a:spcPct val="20000"/>
              </a:spcBef>
              <a:buClr>
                <a:schemeClr val="tx2"/>
              </a:buClr>
              <a:buSzPct val="60000"/>
              <a:buFont typeface="Wingdings" pitchFamily="2" charset="2"/>
              <a:buChar char="u"/>
            </a:pPr>
            <a:r>
              <a:rPr lang="en-US" sz="3200" b="0" dirty="0">
                <a:solidFill>
                  <a:schemeClr val="folHlink"/>
                </a:solidFill>
              </a:rPr>
              <a:t>Use component architecture</a:t>
            </a:r>
          </a:p>
          <a:p>
            <a:pPr marL="398463" indent="-398463" algn="l">
              <a:lnSpc>
                <a:spcPct val="100000"/>
              </a:lnSpc>
              <a:spcBef>
                <a:spcPct val="20000"/>
              </a:spcBef>
              <a:buClr>
                <a:srgbClr val="00B050"/>
              </a:buClr>
              <a:buSzPct val="60000"/>
              <a:buFont typeface="Wingdings" pitchFamily="2" charset="2"/>
              <a:buChar char="u"/>
            </a:pPr>
            <a:r>
              <a:rPr lang="en-US" sz="3600" i="1" dirty="0">
                <a:solidFill>
                  <a:srgbClr val="00B050"/>
                </a:solidFill>
              </a:rPr>
              <a:t>Model visually</a:t>
            </a:r>
          </a:p>
          <a:p>
            <a:pPr marL="398463" indent="-398463" algn="l">
              <a:lnSpc>
                <a:spcPct val="100000"/>
              </a:lnSpc>
              <a:spcBef>
                <a:spcPct val="20000"/>
              </a:spcBef>
              <a:buClr>
                <a:schemeClr val="tx2"/>
              </a:buClr>
              <a:buSzPct val="60000"/>
              <a:buFont typeface="Wingdings" pitchFamily="2" charset="2"/>
              <a:buChar char="u"/>
            </a:pPr>
            <a:r>
              <a:rPr lang="en-US" sz="3200" b="0" dirty="0">
                <a:solidFill>
                  <a:schemeClr val="folHlink"/>
                </a:solidFill>
              </a:rPr>
              <a:t>Continuously verify quality</a:t>
            </a:r>
          </a:p>
          <a:p>
            <a:pPr marL="398463" indent="-398463" algn="l">
              <a:lnSpc>
                <a:spcPct val="100000"/>
              </a:lnSpc>
              <a:spcBef>
                <a:spcPct val="20000"/>
              </a:spcBef>
              <a:buClr>
                <a:schemeClr val="tx2"/>
              </a:buClr>
              <a:buSzPct val="60000"/>
              <a:buFont typeface="Wingdings" pitchFamily="2" charset="2"/>
              <a:buChar char="u"/>
            </a:pPr>
            <a:r>
              <a:rPr lang="en-US" sz="3200" b="0" dirty="0">
                <a:solidFill>
                  <a:schemeClr val="folHlink"/>
                </a:solidFill>
              </a:rPr>
              <a:t>Manage </a:t>
            </a:r>
            <a:r>
              <a:rPr lang="en-US" sz="3200" b="0" dirty="0" smtClean="0">
                <a:solidFill>
                  <a:schemeClr val="folHlink"/>
                </a:solidFill>
              </a:rPr>
              <a:t>change</a:t>
            </a:r>
            <a:r>
              <a:rPr lang="en-US" sz="3200" dirty="0" smtClean="0">
                <a:solidFill>
                  <a:schemeClr val="bg1">
                    <a:lumMod val="65000"/>
                  </a:schemeClr>
                </a:solidFill>
              </a:rPr>
              <a:t> .</a:t>
            </a:r>
            <a:endParaRPr lang="en-US" sz="3200" dirty="0">
              <a:solidFill>
                <a:schemeClr val="bg1">
                  <a:lumMod val="65000"/>
                </a:schemeClr>
              </a:solidFill>
            </a:endParaRPr>
          </a:p>
        </p:txBody>
      </p:sp>
      <p:sp>
        <p:nvSpPr>
          <p:cNvPr id="533506" name="Rectangle 2"/>
          <p:cNvSpPr>
            <a:spLocks noGrp="1" noChangeArrowheads="1"/>
          </p:cNvSpPr>
          <p:nvPr>
            <p:ph type="title"/>
          </p:nvPr>
        </p:nvSpPr>
        <p:spPr/>
        <p:txBody>
          <a:bodyPr/>
          <a:lstStyle/>
          <a:p>
            <a:r>
              <a:rPr lang="en-US"/>
              <a:t>Best Practices</a:t>
            </a:r>
          </a:p>
        </p:txBody>
      </p:sp>
      <p:sp>
        <p:nvSpPr>
          <p:cNvPr id="5" name="Line 3"/>
          <p:cNvSpPr>
            <a:spLocks noChangeShapeType="1"/>
          </p:cNvSpPr>
          <p:nvPr/>
        </p:nvSpPr>
        <p:spPr bwMode="auto">
          <a:xfrm flipH="1" flipV="1">
            <a:off x="3808412" y="3962400"/>
            <a:ext cx="1524000" cy="1600200"/>
          </a:xfrm>
          <a:prstGeom prst="line">
            <a:avLst/>
          </a:prstGeom>
          <a:noFill/>
          <a:ln w="355600">
            <a:solidFill>
              <a:srgbClr val="00B050"/>
            </a:solidFill>
            <a:round/>
            <a:headEnd type="none" w="sm" len="sm"/>
            <a:tailEnd type="stealth" w="med" len="lg"/>
          </a:ln>
        </p:spPr>
        <p:txBody>
          <a:bodyPr wrap="none" anchor="ctr"/>
          <a:lstStyle/>
          <a:p>
            <a:endParaRPr lang="en-US"/>
          </a:p>
        </p:txBody>
      </p:sp>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325BBAC3-5779-4065-BBDB-11DFDB49646F}" type="slidenum">
              <a:rPr lang="en-GB"/>
              <a:pPr/>
              <a:t>24</a:t>
            </a:fld>
            <a:endParaRPr lang="en-GB"/>
          </a:p>
        </p:txBody>
      </p:sp>
      <p:sp>
        <p:nvSpPr>
          <p:cNvPr id="710658" name="Rectangle 2050"/>
          <p:cNvSpPr>
            <a:spLocks noGrp="1" noChangeArrowheads="1"/>
          </p:cNvSpPr>
          <p:nvPr>
            <p:ph type="title"/>
          </p:nvPr>
        </p:nvSpPr>
        <p:spPr>
          <a:xfrm>
            <a:off x="379412" y="266700"/>
            <a:ext cx="9144000" cy="1104900"/>
          </a:xfrm>
        </p:spPr>
        <p:txBody>
          <a:bodyPr/>
          <a:lstStyle/>
          <a:p>
            <a:r>
              <a:rPr lang="en-US" dirty="0"/>
              <a:t>Common Types </a:t>
            </a:r>
            <a:r>
              <a:rPr lang="en-US" dirty="0" smtClean="0"/>
              <a:t>of</a:t>
            </a:r>
            <a:br>
              <a:rPr lang="en-US" dirty="0" smtClean="0"/>
            </a:br>
            <a:r>
              <a:rPr lang="en-US" dirty="0" smtClean="0"/>
              <a:t>Specification Languages</a:t>
            </a:r>
            <a:endParaRPr lang="en-GB" dirty="0"/>
          </a:p>
        </p:txBody>
      </p:sp>
      <p:sp>
        <p:nvSpPr>
          <p:cNvPr id="710659" name="Rectangle 2051"/>
          <p:cNvSpPr>
            <a:spLocks noGrp="1" noChangeArrowheads="1"/>
          </p:cNvSpPr>
          <p:nvPr>
            <p:ph type="body" idx="1"/>
          </p:nvPr>
        </p:nvSpPr>
        <p:spPr>
          <a:xfrm>
            <a:off x="379412" y="1676400"/>
            <a:ext cx="9067800" cy="4953000"/>
          </a:xfrm>
        </p:spPr>
        <p:txBody>
          <a:bodyPr/>
          <a:lstStyle/>
          <a:p>
            <a:r>
              <a:rPr lang="en-US" dirty="0"/>
              <a:t>Textual</a:t>
            </a:r>
          </a:p>
          <a:p>
            <a:r>
              <a:rPr lang="en-US" dirty="0"/>
              <a:t>Formal</a:t>
            </a:r>
          </a:p>
          <a:p>
            <a:r>
              <a:rPr lang="en-US" dirty="0" smtClean="0"/>
              <a:t>Graphic</a:t>
            </a:r>
            <a:r>
              <a:rPr lang="en-US" b="1" dirty="0" smtClean="0">
                <a:solidFill>
                  <a:schemeClr val="bg1">
                    <a:lumMod val="65000"/>
                  </a:schemeClr>
                </a:solidFill>
              </a:rPr>
              <a:t> .</a:t>
            </a:r>
            <a:endParaRPr lang="en-US" b="1" dirty="0">
              <a:solidFill>
                <a:schemeClr val="bg1">
                  <a:lumMod val="65000"/>
                </a:schemeClr>
              </a:solidFill>
            </a:endParaRPr>
          </a:p>
          <a:p>
            <a:pPr>
              <a:buFont typeface="Wingdings" pitchFamily="2" charset="2"/>
              <a:buNone/>
            </a:pPr>
            <a:endParaRPr lang="en-GB" dirty="0"/>
          </a:p>
        </p:txBody>
      </p:sp>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0659">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710659">
                                            <p:txEl>
                                              <p:pRg st="0" end="0"/>
                                            </p:txEl>
                                          </p:spTgt>
                                        </p:tgtEl>
                                        <p:attrNameLst>
                                          <p:attrName>ppt_c</p:attrName>
                                        </p:attrNameLst>
                                      </p:cBhvr>
                                      <p:to>
                                        <a:schemeClr val="folHlink"/>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10659">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710659">
                                            <p:txEl>
                                              <p:pRg st="1" end="1"/>
                                            </p:txEl>
                                          </p:spTgt>
                                        </p:tgtEl>
                                        <p:attrNameLst>
                                          <p:attrName>ppt_c</p:attrName>
                                        </p:attrNameLst>
                                      </p:cBhvr>
                                      <p:to>
                                        <a:schemeClr val="folHlink"/>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1065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0659" grpId="0" uiExpand="1" build="p"/>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85CC9469-A795-43E6-8CE1-3BC48EEA3CF7}" type="slidenum">
              <a:rPr lang="en-GB"/>
              <a:pPr/>
              <a:t>25</a:t>
            </a:fld>
            <a:endParaRPr lang="en-GB"/>
          </a:p>
        </p:txBody>
      </p:sp>
      <p:sp>
        <p:nvSpPr>
          <p:cNvPr id="712706" name="Rectangle 2"/>
          <p:cNvSpPr>
            <a:spLocks noGrp="1" noChangeArrowheads="1"/>
          </p:cNvSpPr>
          <p:nvPr>
            <p:ph type="title"/>
          </p:nvPr>
        </p:nvSpPr>
        <p:spPr>
          <a:xfrm>
            <a:off x="379412" y="266700"/>
            <a:ext cx="9144000" cy="1104900"/>
          </a:xfrm>
        </p:spPr>
        <p:txBody>
          <a:bodyPr/>
          <a:lstStyle/>
          <a:p>
            <a:r>
              <a:rPr lang="en-US" sz="3200" i="1" dirty="0"/>
              <a:t>Example of Textual </a:t>
            </a:r>
            <a:r>
              <a:rPr lang="en-US" sz="3200" i="1" dirty="0" smtClean="0"/>
              <a:t>Specification</a:t>
            </a:r>
            <a:br>
              <a:rPr lang="en-US" sz="3200" i="1" dirty="0" smtClean="0"/>
            </a:br>
            <a:r>
              <a:rPr lang="en-US" dirty="0" err="1" smtClean="0"/>
              <a:t>McDull</a:t>
            </a:r>
            <a:r>
              <a:rPr lang="en-US" dirty="0"/>
              <a:t> </a:t>
            </a:r>
            <a:r>
              <a:rPr lang="en-US" sz="2300" dirty="0" smtClean="0">
                <a:latin typeface="Consolas" panose="020B0609020204030204" pitchFamily="49" charset="0"/>
                <a:hlinkClick r:id="rId3"/>
              </a:rPr>
              <a:t>https://www.youtube.com/watch?v=0oCP7nZhZJo</a:t>
            </a:r>
            <a:endParaRPr lang="en-US" sz="2300" dirty="0">
              <a:latin typeface="Consolas" panose="020B0609020204030204" pitchFamily="49" charset="0"/>
            </a:endParaRPr>
          </a:p>
        </p:txBody>
      </p:sp>
      <p:sp>
        <p:nvSpPr>
          <p:cNvPr id="712707" name="Rectangle 3"/>
          <p:cNvSpPr>
            <a:spLocks noGrp="1" noChangeArrowheads="1"/>
          </p:cNvSpPr>
          <p:nvPr>
            <p:ph type="body" idx="1"/>
          </p:nvPr>
        </p:nvSpPr>
        <p:spPr>
          <a:xfrm>
            <a:off x="379412" y="1676400"/>
            <a:ext cx="9067800" cy="507762"/>
          </a:xfrm>
        </p:spPr>
        <p:txBody>
          <a:bodyPr/>
          <a:lstStyle/>
          <a:p>
            <a:pPr marL="0" indent="0">
              <a:buFont typeface="Wingdings" pitchFamily="2" charset="2"/>
              <a:buNone/>
            </a:pPr>
            <a:r>
              <a:rPr lang="en-US" sz="2400" b="1" dirty="0" err="1">
                <a:latin typeface="MingLiU" pitchFamily="49" charset="-120"/>
                <a:ea typeface="MingLiU" pitchFamily="49" charset="-120"/>
              </a:rPr>
              <a:t>麥兜與雞</a:t>
            </a:r>
            <a:r>
              <a:rPr lang="en-US" sz="2400" b="1" dirty="0">
                <a:latin typeface="MingLiU" pitchFamily="49" charset="-120"/>
                <a:ea typeface="MingLiU" pitchFamily="49" charset="-120"/>
              </a:rPr>
              <a:t>	曲: </a:t>
            </a:r>
            <a:r>
              <a:rPr lang="en-US" sz="2400" b="1" dirty="0" err="1">
                <a:latin typeface="MingLiU" pitchFamily="49" charset="-120"/>
                <a:ea typeface="MingLiU" pitchFamily="49" charset="-120"/>
              </a:rPr>
              <a:t>舒伯特</a:t>
            </a:r>
            <a:r>
              <a:rPr lang="en-US" sz="2400" b="1" dirty="0">
                <a:latin typeface="MingLiU" pitchFamily="49" charset="-120"/>
                <a:ea typeface="MingLiU" pitchFamily="49" charset="-120"/>
              </a:rPr>
              <a:t> 詞: </a:t>
            </a:r>
            <a:r>
              <a:rPr lang="en-US" sz="2400" b="1" dirty="0" err="1">
                <a:latin typeface="MingLiU" pitchFamily="49" charset="-120"/>
                <a:ea typeface="MingLiU" pitchFamily="49" charset="-120"/>
              </a:rPr>
              <a:t>謝立文</a:t>
            </a:r>
            <a:r>
              <a:rPr lang="en-US" sz="2400" b="1" dirty="0">
                <a:latin typeface="MingLiU" pitchFamily="49" charset="-120"/>
                <a:ea typeface="MingLiU" pitchFamily="49" charset="-120"/>
              </a:rPr>
              <a:t> 編: </a:t>
            </a:r>
            <a:r>
              <a:rPr lang="en-US" sz="2400" b="1" dirty="0" err="1" smtClean="0">
                <a:latin typeface="MingLiU" pitchFamily="49" charset="-120"/>
                <a:ea typeface="MingLiU" pitchFamily="49" charset="-120"/>
              </a:rPr>
              <a:t>何崇志</a:t>
            </a:r>
            <a:endParaRPr lang="en-US" sz="2400" b="1" dirty="0">
              <a:latin typeface="MingLiU" pitchFamily="49" charset="-120"/>
              <a:ea typeface="MingLiU" pitchFamily="49" charset="-120"/>
            </a:endParaRPr>
          </a:p>
        </p:txBody>
      </p:sp>
      <p:sp>
        <p:nvSpPr>
          <p:cNvPr id="7" name="Rectangle 3"/>
          <p:cNvSpPr txBox="1">
            <a:spLocks noChangeArrowheads="1"/>
          </p:cNvSpPr>
          <p:nvPr/>
        </p:nvSpPr>
        <p:spPr bwMode="auto">
          <a:xfrm>
            <a:off x="379412" y="2336562"/>
            <a:ext cx="9067800" cy="49530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marL="398463" indent="-398463" algn="l" rtl="0" eaLnBrk="0" fontAlgn="base" hangingPunct="0">
              <a:spcBef>
                <a:spcPct val="20000"/>
              </a:spcBef>
              <a:spcAft>
                <a:spcPct val="0"/>
              </a:spcAft>
              <a:buClr>
                <a:schemeClr val="tx2"/>
              </a:buClr>
              <a:buSzPct val="60000"/>
              <a:buFont typeface="Wingdings" pitchFamily="2" charset="2"/>
              <a:buChar char="u"/>
              <a:defRPr sz="3200">
                <a:solidFill>
                  <a:schemeClr val="tx1"/>
                </a:solidFill>
                <a:latin typeface="+mn-lt"/>
                <a:ea typeface="+mn-ea"/>
                <a:cs typeface="+mn-cs"/>
              </a:defRPr>
            </a:lvl1pPr>
            <a:lvl2pPr marL="862013" indent="-349250" algn="l" rtl="0" eaLnBrk="0" fontAlgn="base" hangingPunct="0">
              <a:spcBef>
                <a:spcPct val="20000"/>
              </a:spcBef>
              <a:spcAft>
                <a:spcPct val="0"/>
              </a:spcAft>
              <a:buClr>
                <a:schemeClr val="tx2"/>
              </a:buClr>
              <a:buSzPct val="60000"/>
              <a:buFont typeface="Wingdings" pitchFamily="2" charset="2"/>
              <a:buChar char="n"/>
              <a:defRPr sz="2800">
                <a:solidFill>
                  <a:schemeClr val="tx1"/>
                </a:solidFill>
                <a:latin typeface="+mn-lt"/>
              </a:defRPr>
            </a:lvl2pPr>
            <a:lvl3pPr marL="1262063" indent="-285750" algn="l" rtl="0" eaLnBrk="0" fontAlgn="base" hangingPunct="0">
              <a:spcBef>
                <a:spcPct val="20000"/>
              </a:spcBef>
              <a:spcAft>
                <a:spcPct val="0"/>
              </a:spcAft>
              <a:buClr>
                <a:schemeClr val="tx1"/>
              </a:buClr>
              <a:buSzPct val="60000"/>
              <a:buFont typeface="Wingdings" pitchFamily="2" charset="2"/>
              <a:buChar char="n"/>
              <a:defRPr sz="2400">
                <a:solidFill>
                  <a:schemeClr val="tx1"/>
                </a:solidFill>
                <a:latin typeface="+mn-lt"/>
              </a:defRPr>
            </a:lvl3pPr>
            <a:lvl4pPr marL="1660525" indent="-284163" algn="l" rtl="0" eaLnBrk="0" fontAlgn="base" hangingPunct="0">
              <a:spcBef>
                <a:spcPct val="20000"/>
              </a:spcBef>
              <a:spcAft>
                <a:spcPct val="0"/>
              </a:spcAft>
              <a:buClr>
                <a:schemeClr val="tx1"/>
              </a:buClr>
              <a:buSzPct val="60000"/>
              <a:buFont typeface="Wingdings" pitchFamily="2" charset="2"/>
              <a:buChar char="u"/>
              <a:defRPr sz="2000">
                <a:solidFill>
                  <a:schemeClr val="tx1"/>
                </a:solidFill>
                <a:latin typeface="+mn-lt"/>
              </a:defRPr>
            </a:lvl4pPr>
            <a:lvl5pPr marL="2058988" indent="-284163" algn="l" rtl="0" eaLnBrk="0" fontAlgn="base" hangingPunct="0">
              <a:spcBef>
                <a:spcPct val="20000"/>
              </a:spcBef>
              <a:spcAft>
                <a:spcPct val="0"/>
              </a:spcAft>
              <a:buClr>
                <a:schemeClr val="tx1"/>
              </a:buClr>
              <a:buSzPct val="60000"/>
              <a:buFont typeface="Wingdings" pitchFamily="2" charset="2"/>
              <a:buChar char="n"/>
              <a:defRPr sz="2000">
                <a:solidFill>
                  <a:schemeClr val="tx1"/>
                </a:solidFill>
                <a:latin typeface="+mn-lt"/>
              </a:defRPr>
            </a:lvl5pPr>
            <a:lvl6pPr marL="2516188" indent="-284163" algn="l" rtl="0" eaLnBrk="0" fontAlgn="base" hangingPunct="0">
              <a:spcBef>
                <a:spcPct val="20000"/>
              </a:spcBef>
              <a:spcAft>
                <a:spcPct val="0"/>
              </a:spcAft>
              <a:buClr>
                <a:schemeClr val="tx1"/>
              </a:buClr>
              <a:buSzPct val="60000"/>
              <a:buFont typeface="Wingdings" pitchFamily="2" charset="2"/>
              <a:buChar char="n"/>
              <a:defRPr sz="2000">
                <a:solidFill>
                  <a:schemeClr val="tx1"/>
                </a:solidFill>
                <a:latin typeface="+mn-lt"/>
              </a:defRPr>
            </a:lvl6pPr>
            <a:lvl7pPr marL="2973388" indent="-284163" algn="l" rtl="0" eaLnBrk="0" fontAlgn="base" hangingPunct="0">
              <a:spcBef>
                <a:spcPct val="20000"/>
              </a:spcBef>
              <a:spcAft>
                <a:spcPct val="0"/>
              </a:spcAft>
              <a:buClr>
                <a:schemeClr val="tx1"/>
              </a:buClr>
              <a:buSzPct val="60000"/>
              <a:buFont typeface="Wingdings" pitchFamily="2" charset="2"/>
              <a:buChar char="n"/>
              <a:defRPr sz="2000">
                <a:solidFill>
                  <a:schemeClr val="tx1"/>
                </a:solidFill>
                <a:latin typeface="+mn-lt"/>
              </a:defRPr>
            </a:lvl7pPr>
            <a:lvl8pPr marL="3430588" indent="-284163" algn="l" rtl="0" eaLnBrk="0" fontAlgn="base" hangingPunct="0">
              <a:spcBef>
                <a:spcPct val="20000"/>
              </a:spcBef>
              <a:spcAft>
                <a:spcPct val="0"/>
              </a:spcAft>
              <a:buClr>
                <a:schemeClr val="tx1"/>
              </a:buClr>
              <a:buSzPct val="60000"/>
              <a:buFont typeface="Wingdings" pitchFamily="2" charset="2"/>
              <a:buChar char="n"/>
              <a:defRPr sz="2000">
                <a:solidFill>
                  <a:schemeClr val="tx1"/>
                </a:solidFill>
                <a:latin typeface="+mn-lt"/>
              </a:defRPr>
            </a:lvl8pPr>
            <a:lvl9pPr marL="3887788" indent="-284163" algn="l" rtl="0" eaLnBrk="0" fontAlgn="base" hangingPunct="0">
              <a:spcBef>
                <a:spcPct val="20000"/>
              </a:spcBef>
              <a:spcAft>
                <a:spcPct val="0"/>
              </a:spcAft>
              <a:buClr>
                <a:schemeClr val="tx1"/>
              </a:buClr>
              <a:buSzPct val="60000"/>
              <a:buFont typeface="Wingdings" pitchFamily="2" charset="2"/>
              <a:buChar char="n"/>
              <a:defRPr sz="2000">
                <a:solidFill>
                  <a:schemeClr val="tx1"/>
                </a:solidFill>
                <a:latin typeface="+mn-lt"/>
              </a:defRPr>
            </a:lvl9pPr>
          </a:lstStyle>
          <a:p>
            <a:pPr marL="0" indent="0">
              <a:lnSpc>
                <a:spcPct val="100000"/>
              </a:lnSpc>
              <a:buNone/>
            </a:pPr>
            <a:r>
              <a:rPr lang="en-US" sz="2400" kern="0" dirty="0" err="1" smtClean="0">
                <a:ea typeface="MingLiU" pitchFamily="49" charset="-120"/>
              </a:rPr>
              <a:t>我個名叫麥兜兜</a:t>
            </a:r>
            <a:r>
              <a:rPr lang="en-US" sz="2400" b="0" kern="0" dirty="0" err="1" smtClean="0">
                <a:ea typeface="MingLiU" pitchFamily="49" charset="-120"/>
              </a:rPr>
              <a:t>，</a:t>
            </a:r>
            <a:r>
              <a:rPr lang="en-US" sz="2400" b="1" kern="0" dirty="0" err="1" smtClean="0">
                <a:ea typeface="MingLiU" pitchFamily="49" charset="-120"/>
              </a:rPr>
              <a:t>我啊媽叫麥太太</a:t>
            </a:r>
            <a:r>
              <a:rPr lang="en-US" sz="2400" b="0" kern="0" dirty="0" smtClean="0">
                <a:ea typeface="MingLiU" pitchFamily="49" charset="-120"/>
              </a:rPr>
              <a:t>，</a:t>
            </a:r>
            <a:r>
              <a:rPr lang="en-US" sz="2400" b="1" kern="0" dirty="0" smtClean="0">
                <a:ea typeface="MingLiU" pitchFamily="49" charset="-120"/>
              </a:rPr>
              <a:t> </a:t>
            </a:r>
            <a:br>
              <a:rPr lang="en-US" sz="2400" b="1" kern="0" dirty="0" smtClean="0">
                <a:ea typeface="MingLiU" pitchFamily="49" charset="-120"/>
              </a:rPr>
            </a:br>
            <a:r>
              <a:rPr lang="en-US" sz="2400" b="1" kern="0" dirty="0" err="1" smtClean="0">
                <a:ea typeface="MingLiU" pitchFamily="49" charset="-120"/>
              </a:rPr>
              <a:t>我最喜愛食麥甩咯</a:t>
            </a:r>
            <a:r>
              <a:rPr lang="en-US" sz="2400" b="0" kern="0" dirty="0" err="1" smtClean="0">
                <a:ea typeface="MingLiU" pitchFamily="49" charset="-120"/>
              </a:rPr>
              <a:t>，</a:t>
            </a:r>
            <a:r>
              <a:rPr lang="en-US" sz="2400" b="1" kern="0" dirty="0" err="1" smtClean="0">
                <a:ea typeface="MingLiU" pitchFamily="49" charset="-120"/>
              </a:rPr>
              <a:t>一起吃雞一起在歌唱</a:t>
            </a:r>
            <a:r>
              <a:rPr lang="en-US" sz="2400" b="0" kern="0" dirty="0" smtClean="0">
                <a:ea typeface="MingLiU" pitchFamily="49" charset="-120"/>
              </a:rPr>
              <a:t>。</a:t>
            </a:r>
            <a:r>
              <a:rPr lang="en-US" sz="2400" b="1" kern="0" dirty="0" smtClean="0">
                <a:ea typeface="MingLiU" pitchFamily="49" charset="-120"/>
              </a:rPr>
              <a:t> </a:t>
            </a:r>
            <a:br>
              <a:rPr lang="en-US" sz="2400" b="1" kern="0" dirty="0" smtClean="0">
                <a:ea typeface="MingLiU" pitchFamily="49" charset="-120"/>
              </a:rPr>
            </a:br>
            <a:r>
              <a:rPr lang="en-US" sz="2400" b="1" kern="0" dirty="0" err="1" smtClean="0">
                <a:ea typeface="MingLiU" pitchFamily="49" charset="-120"/>
              </a:rPr>
              <a:t>我個名叫麥兜兜</a:t>
            </a:r>
            <a:r>
              <a:rPr lang="en-US" sz="2400" b="0" kern="0" dirty="0" err="1" smtClean="0">
                <a:ea typeface="MingLiU" pitchFamily="49" charset="-120"/>
              </a:rPr>
              <a:t>，</a:t>
            </a:r>
            <a:r>
              <a:rPr lang="en-US" sz="2400" b="1" kern="0" dirty="0" err="1" smtClean="0">
                <a:ea typeface="MingLiU" pitchFamily="49" charset="-120"/>
              </a:rPr>
              <a:t>我老師叫</a:t>
            </a:r>
            <a:r>
              <a:rPr lang="en-US" sz="2400" b="1" kern="0" dirty="0" smtClean="0">
                <a:ea typeface="MingLiU" pitchFamily="49" charset="-120"/>
              </a:rPr>
              <a:t> </a:t>
            </a:r>
            <a:r>
              <a:rPr lang="en-US" sz="2400" b="0" kern="0" dirty="0" smtClean="0">
                <a:ea typeface="MingLiU" pitchFamily="49" charset="-120"/>
              </a:rPr>
              <a:t>Miss Chan </a:t>
            </a:r>
            <a:r>
              <a:rPr lang="en-US" sz="2400" b="0" kern="0" dirty="0" err="1" smtClean="0">
                <a:ea typeface="MingLiU" pitchFamily="49" charset="-120"/>
              </a:rPr>
              <a:t>Chan</a:t>
            </a:r>
            <a:r>
              <a:rPr lang="en-US" sz="2400" b="0" kern="0" dirty="0" smtClean="0">
                <a:ea typeface="MingLiU" pitchFamily="49" charset="-120"/>
              </a:rPr>
              <a:t>，</a:t>
            </a:r>
            <a:r>
              <a:rPr lang="en-US" sz="2400" b="1" kern="0" dirty="0" smtClean="0">
                <a:ea typeface="MingLiU" pitchFamily="49" charset="-120"/>
              </a:rPr>
              <a:t> </a:t>
            </a:r>
            <a:br>
              <a:rPr lang="en-US" sz="2400" b="1" kern="0" dirty="0" smtClean="0">
                <a:ea typeface="MingLiU" pitchFamily="49" charset="-120"/>
              </a:rPr>
            </a:br>
            <a:r>
              <a:rPr lang="en-US" sz="2400" b="1" kern="0" dirty="0" err="1" smtClean="0">
                <a:ea typeface="MingLiU" pitchFamily="49" charset="-120"/>
              </a:rPr>
              <a:t>我最喜愛食碟雞飯</a:t>
            </a:r>
            <a:r>
              <a:rPr lang="en-US" sz="2400" b="0" kern="0" dirty="0" err="1" smtClean="0">
                <a:ea typeface="MingLiU" pitchFamily="49" charset="-120"/>
              </a:rPr>
              <a:t>，</a:t>
            </a:r>
            <a:r>
              <a:rPr lang="en-US" sz="2400" b="1" kern="0" dirty="0" err="1" smtClean="0">
                <a:ea typeface="MingLiU" pitchFamily="49" charset="-120"/>
              </a:rPr>
              <a:t>一起吃雞一起在歌唱</a:t>
            </a:r>
            <a:r>
              <a:rPr lang="en-US" sz="2400" b="0" kern="0" dirty="0" smtClean="0">
                <a:ea typeface="MingLiU" pitchFamily="49" charset="-120"/>
              </a:rPr>
              <a:t>。</a:t>
            </a:r>
            <a:r>
              <a:rPr lang="en-US" sz="2400" b="1" kern="0" dirty="0" smtClean="0">
                <a:ea typeface="MingLiU" pitchFamily="49" charset="-120"/>
              </a:rPr>
              <a:t> </a:t>
            </a:r>
            <a:br>
              <a:rPr lang="en-US" sz="2400" b="1" kern="0" dirty="0" smtClean="0">
                <a:ea typeface="MingLiU" pitchFamily="49" charset="-120"/>
              </a:rPr>
            </a:br>
            <a:r>
              <a:rPr lang="en-US" sz="2400" b="1" kern="0" dirty="0" err="1" smtClean="0">
                <a:ea typeface="MingLiU" pitchFamily="49" charset="-120"/>
              </a:rPr>
              <a:t>但現實就似一只鴨</a:t>
            </a:r>
            <a:r>
              <a:rPr lang="en-US" sz="2400" b="0" kern="0" dirty="0" smtClean="0">
                <a:ea typeface="MingLiU" pitchFamily="49" charset="-120"/>
              </a:rPr>
              <a:t>，</a:t>
            </a:r>
            <a:r>
              <a:rPr lang="zh-TW" altLang="en-US" sz="2400" kern="0" dirty="0">
                <a:ea typeface="MingLiU" pitchFamily="49" charset="-120"/>
              </a:rPr>
              <a:t>吓</a:t>
            </a:r>
            <a:r>
              <a:rPr lang="zh-TW" altLang="en-US" sz="2400" kern="0" dirty="0" smtClean="0">
                <a:ea typeface="MingLiU" pitchFamily="49" charset="-120"/>
              </a:rPr>
              <a:t>吓</a:t>
            </a:r>
            <a:r>
              <a:rPr lang="en-US" sz="2400" b="1" kern="0" dirty="0" err="1" smtClean="0">
                <a:ea typeface="MingLiU" pitchFamily="49" charset="-120"/>
              </a:rPr>
              <a:t>一定要</a:t>
            </a:r>
            <a:r>
              <a:rPr lang="en-US" sz="2400" b="1" kern="0" dirty="0" smtClean="0">
                <a:ea typeface="MingLiU" pitchFamily="49" charset="-120"/>
              </a:rPr>
              <a:t> </a:t>
            </a:r>
            <a:r>
              <a:rPr lang="en-US" sz="2400" b="0" kern="0" dirty="0" smtClean="0">
                <a:ea typeface="MingLiU" pitchFamily="49" charset="-120"/>
              </a:rPr>
              <a:t>duck </a:t>
            </a:r>
            <a:r>
              <a:rPr lang="en-US" sz="2400" b="0" kern="0" dirty="0" err="1" smtClean="0">
                <a:ea typeface="MingLiU" pitchFamily="49" charset="-120"/>
              </a:rPr>
              <a:t>duck</a:t>
            </a:r>
            <a:r>
              <a:rPr lang="en-US" sz="2400" b="0" kern="0" dirty="0" smtClean="0">
                <a:ea typeface="MingLiU" pitchFamily="49" charset="-120"/>
              </a:rPr>
              <a:t>。</a:t>
            </a:r>
            <a:r>
              <a:rPr lang="en-US" sz="2400" b="1" kern="0" dirty="0" smtClean="0">
                <a:ea typeface="MingLiU" pitchFamily="49" charset="-120"/>
              </a:rPr>
              <a:t> </a:t>
            </a:r>
            <a:br>
              <a:rPr lang="en-US" sz="2400" b="1" kern="0" dirty="0" smtClean="0">
                <a:ea typeface="MingLiU" pitchFamily="49" charset="-120"/>
              </a:rPr>
            </a:br>
            <a:r>
              <a:rPr lang="en-US" sz="2400" b="1" kern="0" dirty="0" err="1" smtClean="0">
                <a:ea typeface="MingLiU" pitchFamily="49" charset="-120"/>
              </a:rPr>
              <a:t>唔得</a:t>
            </a:r>
            <a:r>
              <a:rPr lang="en-US" sz="2400" b="0" kern="0" dirty="0" err="1" smtClean="0">
                <a:ea typeface="MingLiU" pitchFamily="49" charset="-120"/>
              </a:rPr>
              <a:t>！</a:t>
            </a:r>
            <a:r>
              <a:rPr lang="en-US" sz="2400" b="1" kern="0" dirty="0" err="1" smtClean="0">
                <a:ea typeface="MingLiU" pitchFamily="49" charset="-120"/>
              </a:rPr>
              <a:t>唔得</a:t>
            </a:r>
            <a:r>
              <a:rPr lang="en-US" sz="2400" b="0" kern="0" dirty="0" err="1" smtClean="0">
                <a:ea typeface="MingLiU" pitchFamily="49" charset="-120"/>
              </a:rPr>
              <a:t>！</a:t>
            </a:r>
            <a:r>
              <a:rPr lang="en-US" sz="2400" b="1" kern="0" dirty="0" err="1" smtClean="0">
                <a:ea typeface="MingLiU" pitchFamily="49" charset="-120"/>
              </a:rPr>
              <a:t>點算</a:t>
            </a:r>
            <a:r>
              <a:rPr lang="zh-TW" altLang="en-US" sz="2400" kern="0" dirty="0" smtClean="0">
                <a:ea typeface="MingLiU" pitchFamily="49" charset="-120"/>
              </a:rPr>
              <a:t>嘞</a:t>
            </a:r>
            <a:r>
              <a:rPr lang="en-US" sz="2400" b="0" kern="0" dirty="0" smtClean="0">
                <a:ea typeface="MingLiU" pitchFamily="49" charset="-120"/>
              </a:rPr>
              <a:t>？</a:t>
            </a:r>
            <a:r>
              <a:rPr lang="en-US" sz="2400" b="1" kern="0" dirty="0" err="1" smtClean="0">
                <a:ea typeface="MingLiU" pitchFamily="49" charset="-120"/>
              </a:rPr>
              <a:t>點樣令只雞變做鴨</a:t>
            </a:r>
            <a:r>
              <a:rPr lang="en-US" sz="2400" b="0" kern="0" dirty="0" smtClean="0">
                <a:ea typeface="MingLiU" pitchFamily="49" charset="-120"/>
              </a:rPr>
              <a:t>？</a:t>
            </a:r>
            <a:r>
              <a:rPr lang="en-US" sz="2400" b="1" kern="0" dirty="0" smtClean="0">
                <a:ea typeface="MingLiU" pitchFamily="49" charset="-120"/>
              </a:rPr>
              <a:t/>
            </a:r>
            <a:br>
              <a:rPr lang="en-US" sz="2400" b="1" kern="0" dirty="0" smtClean="0">
                <a:ea typeface="MingLiU" pitchFamily="49" charset="-120"/>
              </a:rPr>
            </a:br>
            <a:r>
              <a:rPr lang="en-US" sz="2400" b="1" kern="0" dirty="0" err="1" smtClean="0">
                <a:ea typeface="MingLiU" pitchFamily="49" charset="-120"/>
              </a:rPr>
              <a:t>含住個雞包仔</a:t>
            </a:r>
            <a:r>
              <a:rPr lang="en-US" sz="2400" b="0" kern="0" dirty="0" err="1" smtClean="0">
                <a:ea typeface="MingLiU" pitchFamily="49" charset="-120"/>
              </a:rPr>
              <a:t>，</a:t>
            </a:r>
            <a:r>
              <a:rPr lang="en-US" sz="2400" b="1" kern="0" dirty="0" err="1" smtClean="0">
                <a:ea typeface="MingLiU" pitchFamily="49" charset="-120"/>
              </a:rPr>
              <a:t>望住四寶雞扎</a:t>
            </a:r>
            <a:r>
              <a:rPr lang="en-US" sz="2400" b="0" kern="0" dirty="0" smtClean="0">
                <a:ea typeface="MingLiU" pitchFamily="49" charset="-120"/>
              </a:rPr>
              <a:t>，</a:t>
            </a:r>
            <a:r>
              <a:rPr lang="en-US" sz="2400" b="1" kern="0" dirty="0" smtClean="0">
                <a:ea typeface="MingLiU" pitchFamily="49" charset="-120"/>
              </a:rPr>
              <a:t> </a:t>
            </a:r>
            <a:br>
              <a:rPr lang="en-US" sz="2400" b="1" kern="0" dirty="0" smtClean="0">
                <a:ea typeface="MingLiU" pitchFamily="49" charset="-120"/>
              </a:rPr>
            </a:br>
            <a:r>
              <a:rPr lang="en-US" sz="2400" b="1" kern="0" dirty="0" err="1" smtClean="0">
                <a:ea typeface="MingLiU" pitchFamily="49" charset="-120"/>
              </a:rPr>
              <a:t>可嘆現實系要一只鴨</a:t>
            </a:r>
            <a:r>
              <a:rPr lang="en-US" sz="2400" b="0" kern="0" dirty="0" err="1" smtClean="0">
                <a:ea typeface="MingLiU" pitchFamily="49" charset="-120"/>
              </a:rPr>
              <a:t>，</a:t>
            </a:r>
            <a:r>
              <a:rPr lang="en-US" sz="2400" b="1" kern="0" dirty="0" err="1" smtClean="0">
                <a:ea typeface="MingLiU" pitchFamily="49" charset="-120"/>
              </a:rPr>
              <a:t>加塊荔芋共我一起扎</a:t>
            </a:r>
            <a:r>
              <a:rPr lang="en-US" sz="2400" b="0" kern="0" dirty="0" smtClean="0">
                <a:ea typeface="MingLiU" pitchFamily="49" charset="-120"/>
              </a:rPr>
              <a:t>。</a:t>
            </a:r>
            <a:r>
              <a:rPr lang="en-US" sz="2400" b="1" kern="0" dirty="0" smtClean="0">
                <a:ea typeface="MingLiU" pitchFamily="49" charset="-120"/>
              </a:rPr>
              <a:t> </a:t>
            </a:r>
            <a:br>
              <a:rPr lang="en-US" sz="2400" b="1" kern="0" dirty="0" smtClean="0">
                <a:ea typeface="MingLiU" pitchFamily="49" charset="-120"/>
              </a:rPr>
            </a:br>
            <a:r>
              <a:rPr lang="en-US" sz="2400" b="1" kern="0" dirty="0" err="1" smtClean="0">
                <a:ea typeface="MingLiU" pitchFamily="49" charset="-120"/>
              </a:rPr>
              <a:t>我最喜愛食</a:t>
            </a:r>
            <a:r>
              <a:rPr lang="zh-TW" altLang="en-US" sz="2400" kern="0">
                <a:ea typeface="MingLiU" pitchFamily="49" charset="-120"/>
              </a:rPr>
              <a:t>啫</a:t>
            </a:r>
            <a:r>
              <a:rPr lang="zh-TW" altLang="en-US" sz="2400" kern="0" smtClean="0">
                <a:ea typeface="MingLiU" pitchFamily="49" charset="-120"/>
              </a:rPr>
              <a:t>啫</a:t>
            </a:r>
            <a:r>
              <a:rPr lang="en-US" sz="2400" b="1" kern="0" smtClean="0">
                <a:ea typeface="MingLiU" pitchFamily="49" charset="-120"/>
              </a:rPr>
              <a:t>雞</a:t>
            </a:r>
            <a:r>
              <a:rPr lang="en-US" sz="2400" b="0" kern="0" dirty="0" err="1" smtClean="0">
                <a:ea typeface="MingLiU" pitchFamily="49" charset="-120"/>
              </a:rPr>
              <a:t>，</a:t>
            </a:r>
            <a:r>
              <a:rPr lang="en-US" sz="2400" b="1" kern="0" dirty="0" err="1" smtClean="0">
                <a:ea typeface="MingLiU" pitchFamily="49" charset="-120"/>
              </a:rPr>
              <a:t>我最喜愛食雞</a:t>
            </a:r>
            <a:r>
              <a:rPr lang="en-US" sz="2400" b="1" kern="0" dirty="0" smtClean="0">
                <a:ea typeface="MingLiU" pitchFamily="49" charset="-120"/>
              </a:rPr>
              <a:t> </a:t>
            </a:r>
            <a:r>
              <a:rPr lang="en-US" sz="2400" b="0" kern="0" dirty="0" smtClean="0">
                <a:ea typeface="MingLiU" pitchFamily="49" charset="-120"/>
              </a:rPr>
              <a:t>pat </a:t>
            </a:r>
            <a:r>
              <a:rPr lang="en-US" sz="2400" b="0" kern="0" dirty="0" err="1" smtClean="0">
                <a:ea typeface="MingLiU" pitchFamily="49" charset="-120"/>
              </a:rPr>
              <a:t>pat</a:t>
            </a:r>
            <a:r>
              <a:rPr lang="en-US" sz="2400" b="0" kern="0" dirty="0" smtClean="0">
                <a:ea typeface="MingLiU" pitchFamily="49" charset="-120"/>
              </a:rPr>
              <a:t>，</a:t>
            </a:r>
            <a:r>
              <a:rPr lang="en-US" sz="2400" b="1" kern="0" dirty="0" smtClean="0">
                <a:ea typeface="MingLiU" pitchFamily="49" charset="-120"/>
              </a:rPr>
              <a:t/>
            </a:r>
            <a:br>
              <a:rPr lang="en-US" sz="2400" b="1" kern="0" dirty="0" smtClean="0">
                <a:ea typeface="MingLiU" pitchFamily="49" charset="-120"/>
              </a:rPr>
            </a:br>
            <a:r>
              <a:rPr lang="en-US" sz="2400" b="1" kern="0" dirty="0" err="1" smtClean="0">
                <a:ea typeface="MingLiU" pitchFamily="49" charset="-120"/>
              </a:rPr>
              <a:t>我最喜愛食豉油皇雞翼</a:t>
            </a:r>
            <a:r>
              <a:rPr lang="en-US" sz="2400" b="0" kern="0" dirty="0" err="1" smtClean="0">
                <a:ea typeface="MingLiU" pitchFamily="49" charset="-120"/>
              </a:rPr>
              <a:t>，</a:t>
            </a:r>
            <a:r>
              <a:rPr lang="en-US" sz="2400" b="1" kern="0" dirty="0" err="1" smtClean="0">
                <a:ea typeface="MingLiU" pitchFamily="49" charset="-120"/>
              </a:rPr>
              <a:t>一起吃雞一起在歌唱</a:t>
            </a:r>
            <a:r>
              <a:rPr lang="en-US" sz="2400" b="0" kern="0" dirty="0" smtClean="0">
                <a:ea typeface="MingLiU" pitchFamily="49" charset="-120"/>
              </a:rPr>
              <a:t>。</a:t>
            </a:r>
            <a:r>
              <a:rPr lang="en-US" sz="2400" b="1" kern="0" dirty="0" smtClean="0">
                <a:ea typeface="MingLiU" pitchFamily="49" charset="-120"/>
              </a:rPr>
              <a:t> </a:t>
            </a:r>
            <a:br>
              <a:rPr lang="en-US" sz="2400" b="1" kern="0" dirty="0" smtClean="0">
                <a:ea typeface="MingLiU" pitchFamily="49" charset="-120"/>
              </a:rPr>
            </a:br>
            <a:r>
              <a:rPr lang="en-US" sz="2400" b="1" kern="0" dirty="0" err="1" smtClean="0">
                <a:ea typeface="MingLiU" pitchFamily="49" charset="-120"/>
              </a:rPr>
              <a:t>我最想吃雞</a:t>
            </a:r>
            <a:r>
              <a:rPr lang="en-US" sz="2400" b="0" kern="0" dirty="0" err="1" smtClean="0">
                <a:ea typeface="MingLiU" pitchFamily="49" charset="-120"/>
              </a:rPr>
              <a:t>，</a:t>
            </a:r>
            <a:r>
              <a:rPr lang="en-US" sz="2400" b="1" kern="0" dirty="0" err="1" smtClean="0">
                <a:ea typeface="MingLiU" pitchFamily="49" charset="-120"/>
              </a:rPr>
              <a:t>我最終變臘鴨</a:t>
            </a:r>
            <a:r>
              <a:rPr lang="en-US" sz="2400" b="0" kern="0" dirty="0" err="1" smtClean="0">
                <a:ea typeface="MingLiU" pitchFamily="49" charset="-120"/>
              </a:rPr>
              <a:t>！</a:t>
            </a:r>
            <a:r>
              <a:rPr lang="en-US" sz="2400" b="1" kern="0" dirty="0" err="1" smtClean="0">
                <a:ea typeface="MingLiU" pitchFamily="49" charset="-120"/>
              </a:rPr>
              <a:t>鴨</a:t>
            </a:r>
            <a:r>
              <a:rPr lang="en-US" sz="2400" b="0" kern="0" dirty="0" err="1" smtClean="0">
                <a:ea typeface="MingLiU" pitchFamily="49" charset="-120"/>
              </a:rPr>
              <a:t>！</a:t>
            </a:r>
            <a:r>
              <a:rPr lang="en-US" sz="2400" b="1" kern="0" dirty="0" err="1" smtClean="0">
                <a:ea typeface="MingLiU" pitchFamily="49" charset="-120"/>
              </a:rPr>
              <a:t>鴨</a:t>
            </a:r>
            <a:r>
              <a:rPr lang="en-US" sz="2400" b="0" kern="0" dirty="0" err="1" smtClean="0">
                <a:ea typeface="MingLiU" pitchFamily="49" charset="-120"/>
              </a:rPr>
              <a:t>！</a:t>
            </a:r>
            <a:r>
              <a:rPr lang="en-US" sz="2400" b="1" kern="0" dirty="0" err="1" smtClean="0">
                <a:ea typeface="MingLiU" pitchFamily="49" charset="-120"/>
              </a:rPr>
              <a:t>鴨</a:t>
            </a:r>
            <a:r>
              <a:rPr lang="en-US" sz="2400" b="0" kern="0" dirty="0" err="1" smtClean="0">
                <a:ea typeface="MingLiU" pitchFamily="49" charset="-120"/>
              </a:rPr>
              <a:t>！</a:t>
            </a:r>
            <a:r>
              <a:rPr lang="en-US" sz="2400" b="1" kern="0" dirty="0" err="1" smtClean="0">
                <a:ea typeface="MingLiU" pitchFamily="49" charset="-120"/>
              </a:rPr>
              <a:t>鴨</a:t>
            </a:r>
            <a:r>
              <a:rPr lang="en-US" sz="2400" b="0" kern="0" dirty="0" smtClean="0">
                <a:ea typeface="MingLiU" pitchFamily="49" charset="-120"/>
              </a:rPr>
              <a:t>！</a:t>
            </a:r>
            <a:endParaRPr lang="en-US" sz="2400" b="0" kern="0" dirty="0">
              <a:ea typeface="MingLiU" pitchFamily="49" charset="-120"/>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2707">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712707">
                                            <p:txEl>
                                              <p:pRg st="0" end="0"/>
                                            </p:txEl>
                                          </p:spTgt>
                                        </p:tgtEl>
                                        <p:attrNameLst>
                                          <p:attrName>ppt_c</p:attrName>
                                        </p:attrNameLst>
                                      </p:cBhvr>
                                      <p:to>
                                        <a:schemeClr val="folHlink"/>
                                      </p:to>
                                    </p:animClr>
                                  </p:subTnLst>
                                </p:cTn>
                              </p:par>
                            </p:childTnLst>
                          </p:cTn>
                        </p:par>
                      </p:childTnLst>
                    </p:cTn>
                  </p:par>
                  <p:par>
                    <p:cTn id="7" fill="hold">
                      <p:stCondLst>
                        <p:cond delay="indefinite"/>
                      </p:stCondLst>
                      <p:childTnLst>
                        <p:par>
                          <p:cTn id="8" fill="hold">
                            <p:stCondLst>
                              <p:cond delay="0"/>
                            </p:stCondLst>
                            <p:childTnLst>
                              <p:par>
                                <p:cTn id="9" presetID="22" presetClass="entr" presetSubtype="1"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2707" grpId="0" uiExpand="1" build="p"/>
      <p:bldP spid="7" grpId="0"/>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E5464628-0952-4AB3-B7A6-B692FCB5C353}" type="slidenum">
              <a:rPr lang="en-GB"/>
              <a:pPr/>
              <a:t>26</a:t>
            </a:fld>
            <a:endParaRPr lang="en-GB"/>
          </a:p>
        </p:txBody>
      </p:sp>
      <p:sp>
        <p:nvSpPr>
          <p:cNvPr id="711683" name="Rectangle 2051"/>
          <p:cNvSpPr>
            <a:spLocks noGrp="1" noChangeArrowheads="1"/>
          </p:cNvSpPr>
          <p:nvPr>
            <p:ph type="title"/>
          </p:nvPr>
        </p:nvSpPr>
        <p:spPr>
          <a:xfrm>
            <a:off x="379412" y="266700"/>
            <a:ext cx="9144000" cy="1104900"/>
          </a:xfrm>
          <a:noFill/>
          <a:ln/>
        </p:spPr>
        <p:txBody>
          <a:bodyPr/>
          <a:lstStyle/>
          <a:p>
            <a:r>
              <a:rPr lang="en-US" dirty="0"/>
              <a:t>Textual </a:t>
            </a:r>
            <a:r>
              <a:rPr lang="en-US" dirty="0" smtClean="0"/>
              <a:t>Specification</a:t>
            </a:r>
            <a:endParaRPr lang="en-US" dirty="0"/>
          </a:p>
        </p:txBody>
      </p:sp>
      <p:sp>
        <p:nvSpPr>
          <p:cNvPr id="711684" name="Rectangle 2052"/>
          <p:cNvSpPr>
            <a:spLocks noGrp="1" noChangeArrowheads="1"/>
          </p:cNvSpPr>
          <p:nvPr>
            <p:ph type="body" idx="1"/>
          </p:nvPr>
        </p:nvSpPr>
        <p:spPr>
          <a:xfrm>
            <a:off x="379412" y="1600200"/>
            <a:ext cx="8412480" cy="3810000"/>
          </a:xfrm>
          <a:noFill/>
          <a:ln/>
        </p:spPr>
        <p:txBody>
          <a:bodyPr/>
          <a:lstStyle/>
          <a:p>
            <a:pPr marL="395288" indent="-395288">
              <a:buFont typeface="Wingdings" pitchFamily="2" charset="2"/>
              <a:buNone/>
              <a:tabLst>
                <a:tab pos="852488" algn="l"/>
              </a:tabLst>
            </a:pPr>
            <a:r>
              <a:rPr lang="en-US" sz="3600" b="1" i="1" dirty="0">
                <a:solidFill>
                  <a:schemeClr val="bg2"/>
                </a:solidFill>
              </a:rPr>
              <a:t>Problems:</a:t>
            </a:r>
            <a:endParaRPr lang="en-US" sz="3600" dirty="0">
              <a:solidFill>
                <a:schemeClr val="bg2"/>
              </a:solidFill>
            </a:endParaRPr>
          </a:p>
          <a:p>
            <a:pPr marL="395288" indent="-395288">
              <a:buClr>
                <a:schemeClr val="bg2"/>
              </a:buClr>
              <a:tabLst>
                <a:tab pos="852488" algn="l"/>
              </a:tabLst>
            </a:pPr>
            <a:r>
              <a:rPr lang="en-US" dirty="0"/>
              <a:t>Structures are implicit and obscured</a:t>
            </a:r>
          </a:p>
          <a:p>
            <a:pPr marL="849313" lvl="1" indent="-285750">
              <a:buClr>
                <a:schemeClr val="bg2"/>
              </a:buClr>
              <a:tabLst>
                <a:tab pos="852488" algn="l"/>
              </a:tabLst>
            </a:pPr>
            <a:r>
              <a:rPr lang="en-US" dirty="0" smtClean="0"/>
              <a:t>Lists</a:t>
            </a:r>
            <a:r>
              <a:rPr lang="en-US" dirty="0"/>
              <a:t>, tables and hypertext </a:t>
            </a:r>
            <a:r>
              <a:rPr lang="en-US" dirty="0" smtClean="0"/>
              <a:t>are partial solutions </a:t>
            </a:r>
            <a:r>
              <a:rPr lang="en-US" dirty="0"/>
              <a:t>to this problem</a:t>
            </a:r>
          </a:p>
          <a:p>
            <a:pPr marL="395288" indent="-395288">
              <a:buClr>
                <a:schemeClr val="bg2"/>
              </a:buClr>
              <a:tabLst>
                <a:tab pos="852488" algn="l"/>
              </a:tabLst>
            </a:pPr>
            <a:r>
              <a:rPr lang="en-US" dirty="0"/>
              <a:t>Natural language is prone to </a:t>
            </a:r>
            <a:r>
              <a:rPr lang="en-US" dirty="0" smtClean="0"/>
              <a:t>ambiguity</a:t>
            </a:r>
          </a:p>
          <a:p>
            <a:pPr marL="858838" lvl="1" indent="-395288">
              <a:buClr>
                <a:schemeClr val="bg2"/>
              </a:buClr>
              <a:tabLst>
                <a:tab pos="852488" algn="l"/>
              </a:tabLst>
            </a:pPr>
            <a:r>
              <a:rPr lang="en-US" dirty="0"/>
              <a:t>U</a:t>
            </a:r>
            <a:r>
              <a:rPr lang="en-US" dirty="0" smtClean="0"/>
              <a:t>nless </a:t>
            </a:r>
            <a:r>
              <a:rPr lang="en-US" dirty="0"/>
              <a:t>expressed as long and complex sequences of </a:t>
            </a:r>
            <a:r>
              <a:rPr lang="en-US" dirty="0" smtClean="0"/>
              <a:t>text, </a:t>
            </a:r>
            <a:r>
              <a:rPr lang="en-US" dirty="0"/>
              <a:t>as in legal documents</a:t>
            </a:r>
          </a:p>
        </p:txBody>
      </p:sp>
      <p:sp>
        <p:nvSpPr>
          <p:cNvPr id="711685" name="Rectangle 2053"/>
          <p:cNvSpPr>
            <a:spLocks noChangeArrowheads="1"/>
          </p:cNvSpPr>
          <p:nvPr/>
        </p:nvSpPr>
        <p:spPr bwMode="auto">
          <a:xfrm>
            <a:off x="379412" y="5410200"/>
            <a:ext cx="8138160" cy="1066800"/>
          </a:xfrm>
          <a:prstGeom prst="rect">
            <a:avLst/>
          </a:prstGeom>
          <a:noFill/>
          <a:ln w="9525">
            <a:noFill/>
            <a:miter lim="800000"/>
            <a:headEnd/>
            <a:tailEnd/>
          </a:ln>
          <a:effectLst/>
        </p:spPr>
        <p:txBody>
          <a:bodyPr lIns="92075" tIns="46038" rIns="92075" bIns="46038"/>
          <a:lstStyle/>
          <a:p>
            <a:pPr algn="l">
              <a:lnSpc>
                <a:spcPct val="90000"/>
              </a:lnSpc>
              <a:spcBef>
                <a:spcPct val="20000"/>
              </a:spcBef>
              <a:buClr>
                <a:schemeClr val="accent2"/>
              </a:buClr>
              <a:buSzPct val="60000"/>
            </a:pPr>
            <a:r>
              <a:rPr lang="en-US" sz="3200" b="0" dirty="0">
                <a:solidFill>
                  <a:schemeClr val="tx1"/>
                </a:solidFill>
              </a:rPr>
              <a:t>Hence, </a:t>
            </a:r>
            <a:r>
              <a:rPr lang="en-US" sz="3200" b="0" dirty="0" smtClean="0">
                <a:solidFill>
                  <a:schemeClr val="tx1"/>
                </a:solidFill>
              </a:rPr>
              <a:t>only plays supplementary </a:t>
            </a:r>
            <a:r>
              <a:rPr lang="en-US" sz="3200" b="0" dirty="0">
                <a:solidFill>
                  <a:schemeClr val="tx1"/>
                </a:solidFill>
              </a:rPr>
              <a:t>role in </a:t>
            </a:r>
            <a:r>
              <a:rPr lang="en-US" sz="3200" b="0" dirty="0" smtClean="0">
                <a:solidFill>
                  <a:schemeClr val="tx1"/>
                </a:solidFill>
              </a:rPr>
              <a:t>analysis </a:t>
            </a:r>
            <a:r>
              <a:rPr lang="en-US" sz="3200" b="0" dirty="0">
                <a:solidFill>
                  <a:schemeClr val="tx1"/>
                </a:solidFill>
              </a:rPr>
              <a:t>and </a:t>
            </a:r>
            <a:r>
              <a:rPr lang="en-US" sz="3200" b="0" dirty="0" smtClean="0">
                <a:solidFill>
                  <a:schemeClr val="tx1"/>
                </a:solidFill>
              </a:rPr>
              <a:t>design</a:t>
            </a:r>
            <a:r>
              <a:rPr lang="en-US" sz="3200" dirty="0" smtClean="0">
                <a:solidFill>
                  <a:schemeClr val="bg1">
                    <a:lumMod val="65000"/>
                  </a:schemeClr>
                </a:solidFill>
              </a:rPr>
              <a:t> .</a:t>
            </a:r>
            <a:endParaRPr lang="en-US" sz="3200" dirty="0">
              <a:solidFill>
                <a:schemeClr val="bg1">
                  <a:lumMod val="65000"/>
                </a:schemeClr>
              </a:solidFill>
            </a:endParaRPr>
          </a:p>
        </p:txBody>
      </p:sp>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1684">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711684">
                                            <p:txEl>
                                              <p:pRg st="0" end="0"/>
                                            </p:txEl>
                                          </p:spTgt>
                                        </p:tgtEl>
                                        <p:attrNameLst>
                                          <p:attrName>ppt_c</p:attrName>
                                        </p:attrNameLst>
                                      </p:cBhvr>
                                      <p:to>
                                        <a:schemeClr val="folHlink"/>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11684">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711684">
                                            <p:txEl>
                                              <p:pRg st="1" end="1"/>
                                            </p:txEl>
                                          </p:spTgt>
                                        </p:tgtEl>
                                        <p:attrNameLst>
                                          <p:attrName>ppt_c</p:attrName>
                                        </p:attrNameLst>
                                      </p:cBhvr>
                                      <p:to>
                                        <a:schemeClr val="folHlink"/>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11684">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711684">
                                            <p:txEl>
                                              <p:pRg st="2" end="2"/>
                                            </p:txEl>
                                          </p:spTgt>
                                        </p:tgtEl>
                                        <p:attrNameLst>
                                          <p:attrName>ppt_c</p:attrName>
                                        </p:attrNameLst>
                                      </p:cBhvr>
                                      <p:to>
                                        <a:schemeClr val="folHlink"/>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11684">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711684">
                                            <p:txEl>
                                              <p:pRg st="3" end="3"/>
                                            </p:txEl>
                                          </p:spTgt>
                                        </p:tgtEl>
                                        <p:attrNameLst>
                                          <p:attrName>ppt_c</p:attrName>
                                        </p:attrNameLst>
                                      </p:cBhvr>
                                      <p:to>
                                        <a:schemeClr val="folHlink"/>
                                      </p:to>
                                    </p:animClr>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11684">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711684">
                                            <p:txEl>
                                              <p:pRg st="4" end="4"/>
                                            </p:txEl>
                                          </p:spTgt>
                                        </p:tgtEl>
                                        <p:attrNameLst>
                                          <p:attrName>ppt_c</p:attrName>
                                        </p:attrNameLst>
                                      </p:cBhvr>
                                      <p:to>
                                        <a:schemeClr val="folHlink"/>
                                      </p:to>
                                    </p:animClr>
                                  </p:sub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1168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1684" grpId="0" build="p" bldLvl="2"/>
      <p:bldP spid="711685" grpId="0"/>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5618573F-C4EA-4425-8A97-A45D1834AE2E}" type="slidenum">
              <a:rPr lang="en-GB"/>
              <a:pPr/>
              <a:t>27</a:t>
            </a:fld>
            <a:endParaRPr lang="en-GB"/>
          </a:p>
        </p:txBody>
      </p:sp>
      <p:sp>
        <p:nvSpPr>
          <p:cNvPr id="713730" name="Rectangle 2"/>
          <p:cNvSpPr>
            <a:spLocks noGrp="1" noChangeArrowheads="1"/>
          </p:cNvSpPr>
          <p:nvPr>
            <p:ph type="title"/>
          </p:nvPr>
        </p:nvSpPr>
        <p:spPr>
          <a:xfrm>
            <a:off x="379412" y="266700"/>
            <a:ext cx="9144000" cy="1104900"/>
          </a:xfrm>
        </p:spPr>
        <p:txBody>
          <a:bodyPr/>
          <a:lstStyle/>
          <a:p>
            <a:r>
              <a:rPr lang="en-US" dirty="0"/>
              <a:t>Formal </a:t>
            </a:r>
            <a:r>
              <a:rPr lang="en-US" dirty="0" smtClean="0"/>
              <a:t>Specification</a:t>
            </a:r>
            <a:endParaRPr lang="en-US" dirty="0"/>
          </a:p>
        </p:txBody>
      </p:sp>
      <p:sp>
        <p:nvSpPr>
          <p:cNvPr id="713731" name="Rectangle 3"/>
          <p:cNvSpPr>
            <a:spLocks noGrp="1" noChangeArrowheads="1"/>
          </p:cNvSpPr>
          <p:nvPr>
            <p:ph type="body" idx="1"/>
          </p:nvPr>
        </p:nvSpPr>
        <p:spPr>
          <a:xfrm>
            <a:off x="381000" y="1676400"/>
            <a:ext cx="9144000" cy="4953000"/>
          </a:xfrm>
        </p:spPr>
        <p:txBody>
          <a:bodyPr/>
          <a:lstStyle/>
          <a:p>
            <a:pPr>
              <a:buClr>
                <a:srgbClr val="00B050"/>
              </a:buClr>
            </a:pPr>
            <a:r>
              <a:rPr lang="en-US" dirty="0" smtClean="0"/>
              <a:t>Mathematically defined </a:t>
            </a:r>
            <a:r>
              <a:rPr lang="en-US" dirty="0"/>
              <a:t>syntax and semantics</a:t>
            </a:r>
          </a:p>
          <a:p>
            <a:pPr>
              <a:buClr>
                <a:srgbClr val="00B050"/>
              </a:buClr>
            </a:pPr>
            <a:r>
              <a:rPr lang="en-US" dirty="0" smtClean="0"/>
              <a:t>Helps to reason on the problems and solutions </a:t>
            </a:r>
          </a:p>
          <a:p>
            <a:pPr>
              <a:buClr>
                <a:srgbClr val="00B050"/>
              </a:buClr>
            </a:pPr>
            <a:r>
              <a:rPr lang="en-US" dirty="0" smtClean="0"/>
              <a:t>Helps to verify </a:t>
            </a:r>
            <a:r>
              <a:rPr lang="en-US" dirty="0"/>
              <a:t>against ambiguities</a:t>
            </a:r>
            <a:r>
              <a:rPr lang="en-US" dirty="0" smtClean="0"/>
              <a:t>, inconsistencies, </a:t>
            </a:r>
            <a:r>
              <a:rPr lang="en-US" dirty="0"/>
              <a:t>and </a:t>
            </a:r>
            <a:r>
              <a:rPr lang="en-US" dirty="0" smtClean="0"/>
              <a:t>incompleteness</a:t>
            </a:r>
            <a:r>
              <a:rPr lang="en-US" b="1" dirty="0" smtClean="0">
                <a:solidFill>
                  <a:schemeClr val="bg1">
                    <a:lumMod val="65000"/>
                  </a:schemeClr>
                </a:solidFill>
              </a:rPr>
              <a:t> .</a:t>
            </a:r>
            <a:endParaRPr lang="en-US" b="1" dirty="0">
              <a:solidFill>
                <a:schemeClr val="bg1">
                  <a:lumMod val="65000"/>
                </a:schemeClr>
              </a:solidFill>
            </a:endParaRPr>
          </a:p>
        </p:txBody>
      </p:sp>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3731">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713731">
                                            <p:txEl>
                                              <p:pRg st="0" end="0"/>
                                            </p:txEl>
                                          </p:spTgt>
                                        </p:tgtEl>
                                        <p:attrNameLst>
                                          <p:attrName>ppt_c</p:attrName>
                                        </p:attrNameLst>
                                      </p:cBhvr>
                                      <p:to>
                                        <a:schemeClr val="folHlink"/>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13731">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713731">
                                            <p:txEl>
                                              <p:pRg st="1" end="1"/>
                                            </p:txEl>
                                          </p:spTgt>
                                        </p:tgtEl>
                                        <p:attrNameLst>
                                          <p:attrName>ppt_c</p:attrName>
                                        </p:attrNameLst>
                                      </p:cBhvr>
                                      <p:to>
                                        <a:schemeClr val="folHlink"/>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1373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3731" grpId="0" uiExpand="1" build="p"/>
    </p:bld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5618573F-C4EA-4425-8A97-A45D1834AE2E}" type="slidenum">
              <a:rPr lang="en-GB"/>
              <a:pPr/>
              <a:t>28</a:t>
            </a:fld>
            <a:endParaRPr lang="en-GB"/>
          </a:p>
        </p:txBody>
      </p:sp>
      <p:sp>
        <p:nvSpPr>
          <p:cNvPr id="713730" name="Rectangle 2"/>
          <p:cNvSpPr>
            <a:spLocks noGrp="1" noChangeArrowheads="1"/>
          </p:cNvSpPr>
          <p:nvPr>
            <p:ph type="title"/>
          </p:nvPr>
        </p:nvSpPr>
        <p:spPr/>
        <p:txBody>
          <a:bodyPr/>
          <a:lstStyle/>
          <a:p>
            <a:r>
              <a:rPr lang="en-US" dirty="0" smtClean="0"/>
              <a:t>Example of Formal Specification</a:t>
            </a:r>
            <a:endParaRPr lang="en-US" dirty="0"/>
          </a:p>
        </p:txBody>
      </p:sp>
      <p:sp>
        <p:nvSpPr>
          <p:cNvPr id="7" name="Rectangle 3"/>
          <p:cNvSpPr txBox="1">
            <a:spLocks noChangeArrowheads="1"/>
          </p:cNvSpPr>
          <p:nvPr/>
        </p:nvSpPr>
        <p:spPr bwMode="auto">
          <a:xfrm>
            <a:off x="228600" y="1600200"/>
            <a:ext cx="9674225" cy="51054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marL="449263" marR="0" lvl="0" indent="-449263" algn="l" defTabSz="914400" rtl="0" eaLnBrk="0" fontAlgn="base" latinLnBrk="0" hangingPunct="0">
              <a:lnSpc>
                <a:spcPct val="100000"/>
              </a:lnSpc>
              <a:spcBef>
                <a:spcPts val="0"/>
              </a:spcBef>
              <a:spcAft>
                <a:spcPct val="0"/>
              </a:spcAft>
              <a:buClr>
                <a:srgbClr val="000066"/>
              </a:buClr>
              <a:buSzPct val="60000"/>
              <a:buFont typeface="Wingdings" pitchFamily="2" charset="2"/>
              <a:buNone/>
              <a:tabLst>
                <a:tab pos="663575" algn="l"/>
                <a:tab pos="1139825" algn="l"/>
                <a:tab pos="1428750" algn="l"/>
                <a:tab pos="4632325" algn="l"/>
                <a:tab pos="9315450" algn="l"/>
              </a:tabLst>
              <a:defRPr/>
            </a:pPr>
            <a:r>
              <a:rPr kumimoji="0" lang="en-US" sz="3200" b="0" i="1" u="none" strike="noStrike" kern="0" cap="none" spc="0" normalizeH="0" baseline="0" noProof="0" dirty="0" err="1" smtClean="0">
                <a:ln>
                  <a:noFill/>
                </a:ln>
                <a:solidFill>
                  <a:schemeClr val="tx1"/>
                </a:solidFill>
                <a:effectLst/>
                <a:uLnTx/>
                <a:uFillTx/>
                <a:latin typeface="Times New Roman"/>
                <a:ea typeface="+mn-ea"/>
                <a:cs typeface="+mn-cs"/>
              </a:rPr>
              <a:t>NEW_MACHINE</a:t>
            </a:r>
            <a:endParaRPr kumimoji="0" lang="en-US" sz="2800" b="0" i="0" u="none" strike="noStrike" kern="0" cap="none" spc="0" normalizeH="0" baseline="0" noProof="0" dirty="0" smtClean="0">
              <a:ln>
                <a:noFill/>
              </a:ln>
              <a:solidFill>
                <a:schemeClr val="tx1"/>
              </a:solidFill>
              <a:effectLst/>
              <a:uLnTx/>
              <a:uFillTx/>
              <a:latin typeface="Times New Roman"/>
              <a:ea typeface="+mn-ea"/>
              <a:cs typeface="+mn-cs"/>
            </a:endParaRPr>
          </a:p>
          <a:p>
            <a:pPr marL="449263" marR="0" lvl="0" indent="-449263" algn="l" defTabSz="914400" rtl="0" eaLnBrk="0" fontAlgn="base" latinLnBrk="0" hangingPunct="0">
              <a:lnSpc>
                <a:spcPct val="100000"/>
              </a:lnSpc>
              <a:spcBef>
                <a:spcPts val="0"/>
              </a:spcBef>
              <a:spcAft>
                <a:spcPct val="0"/>
              </a:spcAft>
              <a:buClr>
                <a:srgbClr val="000066"/>
              </a:buClr>
              <a:buSzPct val="60000"/>
              <a:buFont typeface="Wingdings" pitchFamily="2" charset="2"/>
              <a:buNone/>
              <a:tabLst>
                <a:tab pos="663575" algn="l"/>
                <a:tab pos="1139825" algn="l"/>
                <a:tab pos="1428750" algn="l"/>
                <a:tab pos="4632325" algn="l"/>
                <a:tab pos="9315450" algn="l"/>
              </a:tabLst>
              <a:defRPr/>
            </a:pPr>
            <a:r>
              <a:rPr kumimoji="0" lang="en-US" sz="2800" b="0" i="1" u="none" strike="noStrike" kern="0" cap="none" spc="0" normalizeH="0" baseline="0" noProof="0" dirty="0" smtClean="0">
                <a:ln>
                  <a:noFill/>
                </a:ln>
                <a:solidFill>
                  <a:schemeClr val="tx1"/>
                </a:solidFill>
                <a:effectLst/>
                <a:uLnTx/>
                <a:uFillTx/>
                <a:latin typeface="Times New Roman"/>
                <a:ea typeface="+mn-ea"/>
                <a:cs typeface="+mn-cs"/>
              </a:rPr>
              <a:t>=	</a:t>
            </a:r>
            <a:r>
              <a:rPr kumimoji="0" lang="en-US" sz="3600" b="0" i="0" u="none" strike="noStrike" kern="0" cap="none" spc="0" normalizeH="0" baseline="0" noProof="0" dirty="0" smtClean="0">
                <a:ln>
                  <a:noFill/>
                </a:ln>
                <a:solidFill>
                  <a:schemeClr val="tx1"/>
                </a:solidFill>
                <a:effectLst/>
                <a:uLnTx/>
                <a:uFillTx/>
                <a:latin typeface="Times New Roman"/>
                <a:ea typeface="+mn-ea"/>
                <a:cs typeface="+mn-cs"/>
              </a:rPr>
              <a:t>(</a:t>
            </a:r>
            <a:r>
              <a:rPr kumimoji="0" lang="en-US" sz="3200" b="0" i="0" u="none" strike="noStrike" kern="0" cap="none" spc="0" normalizeH="0" baseline="0" noProof="0" dirty="0" smtClean="0">
                <a:ln>
                  <a:noFill/>
                </a:ln>
                <a:solidFill>
                  <a:schemeClr val="tx1"/>
                </a:solidFill>
                <a:effectLst/>
                <a:uLnTx/>
                <a:uFillTx/>
                <a:latin typeface="Times New Roman"/>
                <a:ea typeface="+mn-ea"/>
                <a:cs typeface="+mn-cs"/>
              </a:rPr>
              <a:t>	</a:t>
            </a:r>
            <a:r>
              <a:rPr kumimoji="0" lang="en-US" sz="3200" b="0" i="1" u="none" strike="noStrike" kern="0" cap="none" spc="0" normalizeH="0" baseline="0" noProof="0" dirty="0" err="1" smtClean="0">
                <a:ln>
                  <a:noFill/>
                </a:ln>
                <a:solidFill>
                  <a:schemeClr val="tx1"/>
                </a:solidFill>
                <a:effectLst/>
                <a:uLnTx/>
                <a:uFillTx/>
                <a:latin typeface="Times New Roman"/>
                <a:ea typeface="+mn-ea"/>
                <a:cs typeface="+mn-cs"/>
              </a:rPr>
              <a:t>coinslot.</a:t>
            </a:r>
            <a:r>
              <a:rPr kumimoji="0" lang="en-US" sz="3200" b="0" i="0" u="none" strike="noStrike" kern="0" cap="none" spc="0" normalizeH="0" baseline="0" noProof="0" dirty="0" err="1" smtClean="0">
                <a:ln>
                  <a:noFill/>
                </a:ln>
                <a:solidFill>
                  <a:schemeClr val="tx1"/>
                </a:solidFill>
                <a:effectLst/>
                <a:uLnTx/>
                <a:uFillTx/>
                <a:latin typeface="Times New Roman"/>
                <a:ea typeface="+mn-ea"/>
                <a:cs typeface="+mn-cs"/>
              </a:rPr>
              <a:t>$5</a:t>
            </a:r>
            <a:endParaRPr kumimoji="0" lang="en-US" sz="3200" b="0" i="0" u="none" strike="noStrike" kern="0" cap="none" spc="0" normalizeH="0" baseline="0" noProof="0" dirty="0" smtClean="0">
              <a:ln>
                <a:noFill/>
              </a:ln>
              <a:solidFill>
                <a:schemeClr val="tx1"/>
              </a:solidFill>
              <a:effectLst/>
              <a:uLnTx/>
              <a:uFillTx/>
              <a:latin typeface="Times New Roman"/>
              <a:ea typeface="+mn-ea"/>
              <a:cs typeface="+mn-cs"/>
              <a:sym typeface="Symbol" pitchFamily="18" charset="2"/>
            </a:endParaRPr>
          </a:p>
          <a:p>
            <a:pPr marL="449263" marR="0" lvl="0" indent="-449263" algn="l" defTabSz="914400" rtl="0" eaLnBrk="0" fontAlgn="base" latinLnBrk="0" hangingPunct="0">
              <a:lnSpc>
                <a:spcPct val="100000"/>
              </a:lnSpc>
              <a:spcBef>
                <a:spcPts val="0"/>
              </a:spcBef>
              <a:spcAft>
                <a:spcPct val="0"/>
              </a:spcAft>
              <a:buClr>
                <a:srgbClr val="000066"/>
              </a:buClr>
              <a:buSzPct val="60000"/>
              <a:buFont typeface="Wingdings" pitchFamily="2" charset="2"/>
              <a:buNone/>
              <a:tabLst>
                <a:tab pos="663575" algn="l"/>
                <a:tab pos="1139825" algn="l"/>
                <a:tab pos="1428750" algn="l"/>
                <a:tab pos="4632325" algn="l"/>
                <a:tab pos="9315450" algn="l"/>
              </a:tabLst>
              <a:defRPr/>
            </a:pPr>
            <a:r>
              <a:rPr kumimoji="0" lang="en-US" sz="3200" b="0" i="0" u="none" strike="noStrike" kern="0" cap="none" spc="0" normalizeH="0" baseline="0" noProof="0" dirty="0" smtClean="0">
                <a:ln>
                  <a:noFill/>
                </a:ln>
                <a:solidFill>
                  <a:schemeClr val="tx1"/>
                </a:solidFill>
                <a:effectLst/>
                <a:uLnTx/>
                <a:uFillTx/>
                <a:latin typeface="Times New Roman"/>
                <a:ea typeface="+mn-ea"/>
                <a:cs typeface="+mn-cs"/>
                <a:sym typeface="Symbol" pitchFamily="18" charset="2"/>
              </a:rPr>
              <a:t>		</a:t>
            </a:r>
            <a:r>
              <a:rPr kumimoji="0" lang="en-US" sz="2400" b="0" i="1" u="none" strike="noStrike" kern="0" cap="none" spc="0" normalizeH="0" baseline="0" noProof="0" dirty="0" smtClean="0">
                <a:ln>
                  <a:noFill/>
                </a:ln>
                <a:solidFill>
                  <a:schemeClr val="tx1"/>
                </a:solidFill>
                <a:effectLst/>
                <a:uLnTx/>
                <a:uFillTx/>
                <a:latin typeface="Times New Roman"/>
                <a:ea typeface="+mn-ea"/>
                <a:cs typeface="+mn-cs"/>
              </a:rPr>
              <a:t>	</a:t>
            </a:r>
            <a:r>
              <a:rPr kumimoji="0" lang="en-US" sz="2800" b="0" i="0" u="none" strike="noStrike" kern="0" cap="none" spc="0" normalizeH="0" baseline="0" noProof="0" dirty="0" smtClean="0">
                <a:ln>
                  <a:noFill/>
                </a:ln>
                <a:solidFill>
                  <a:schemeClr val="tx1"/>
                </a:solidFill>
                <a:effectLst/>
                <a:uLnTx/>
                <a:uFillTx/>
                <a:latin typeface="Times New Roman"/>
                <a:ea typeface="+mn-ea"/>
                <a:cs typeface="+mn-cs"/>
              </a:rPr>
              <a:t>(	</a:t>
            </a:r>
            <a:r>
              <a:rPr kumimoji="0" lang="en-US" sz="2800" b="0" i="1" u="none" strike="noStrike" kern="0" cap="none" spc="0" normalizeH="0" baseline="0" noProof="0" dirty="0" err="1" smtClean="0">
                <a:ln>
                  <a:noFill/>
                </a:ln>
                <a:solidFill>
                  <a:schemeClr val="tx1"/>
                </a:solidFill>
                <a:effectLst/>
                <a:uLnTx/>
                <a:uFillTx/>
                <a:latin typeface="Times New Roman"/>
                <a:ea typeface="+mn-ea"/>
                <a:cs typeface="+mn-cs"/>
              </a:rPr>
              <a:t>coinslot.</a:t>
            </a:r>
            <a:r>
              <a:rPr kumimoji="0" lang="en-US" sz="2800" b="0" i="0" u="none" strike="noStrike" kern="0" cap="none" spc="0" normalizeH="0" baseline="0" noProof="0" dirty="0" err="1" smtClean="0">
                <a:ln>
                  <a:noFill/>
                </a:ln>
                <a:solidFill>
                  <a:schemeClr val="tx1"/>
                </a:solidFill>
                <a:effectLst/>
                <a:uLnTx/>
                <a:uFillTx/>
                <a:latin typeface="Times New Roman"/>
                <a:ea typeface="+mn-ea"/>
                <a:cs typeface="+mn-cs"/>
              </a:rPr>
              <a:t>$5</a:t>
            </a:r>
            <a:r>
              <a:rPr kumimoji="0" lang="en-US" sz="2400" b="0" i="1" u="none" strike="noStrike" kern="0" cap="none" spc="0" normalizeH="0" baseline="0" noProof="0" dirty="0" smtClean="0">
                <a:ln>
                  <a:noFill/>
                </a:ln>
                <a:solidFill>
                  <a:schemeClr val="tx1"/>
                </a:solidFill>
                <a:effectLst/>
                <a:uLnTx/>
                <a:uFillTx/>
                <a:latin typeface="Times New Roman"/>
                <a:ea typeface="+mn-ea"/>
                <a:cs typeface="+mn-cs"/>
              </a:rPr>
              <a:t> </a:t>
            </a:r>
            <a:r>
              <a:rPr kumimoji="0" lang="en-US" sz="3200" b="0" i="0" u="none" strike="noStrike" kern="0" cap="none" spc="0" normalizeH="0" baseline="0" noProof="0" dirty="0" smtClean="0">
                <a:ln>
                  <a:noFill/>
                </a:ln>
                <a:solidFill>
                  <a:schemeClr val="tx1"/>
                </a:solidFill>
                <a:effectLst/>
                <a:uLnTx/>
                <a:uFillTx/>
                <a:latin typeface="Times New Roman"/>
                <a:ea typeface="+mn-ea"/>
                <a:cs typeface="+mn-cs"/>
                <a:sym typeface="Symbol" pitchFamily="18" charset="2"/>
              </a:rPr>
              <a:t></a:t>
            </a:r>
            <a:r>
              <a:rPr kumimoji="0" lang="en-US" sz="2400" b="0" i="1" u="none" strike="noStrike" kern="0" cap="none" spc="0" normalizeH="0" baseline="0" noProof="0" dirty="0" smtClean="0">
                <a:ln>
                  <a:noFill/>
                </a:ln>
                <a:solidFill>
                  <a:schemeClr val="tx1"/>
                </a:solidFill>
                <a:effectLst/>
                <a:uLnTx/>
                <a:uFillTx/>
                <a:latin typeface="Times New Roman"/>
                <a:ea typeface="+mn-ea"/>
                <a:cs typeface="+mn-cs"/>
              </a:rPr>
              <a:t> </a:t>
            </a:r>
            <a:r>
              <a:rPr kumimoji="0" lang="en-US" sz="2800" b="0" i="1" u="none" strike="noStrike" kern="0" cap="none" spc="0" normalizeH="0" baseline="0" noProof="0" dirty="0" err="1" smtClean="0">
                <a:ln>
                  <a:noFill/>
                </a:ln>
                <a:solidFill>
                  <a:schemeClr val="tx1"/>
                </a:solidFill>
                <a:effectLst/>
                <a:uLnTx/>
                <a:uFillTx/>
                <a:latin typeface="Times New Roman"/>
                <a:ea typeface="+mn-ea"/>
                <a:cs typeface="+mn-cs"/>
              </a:rPr>
              <a:t>hatch.cappucino</a:t>
            </a:r>
            <a:r>
              <a:rPr kumimoji="0" lang="en-US" sz="2400" b="0" i="1" u="none" strike="noStrike" kern="0" cap="none" spc="0" normalizeH="0" baseline="0" noProof="0" dirty="0" smtClean="0">
                <a:ln>
                  <a:noFill/>
                </a:ln>
                <a:solidFill>
                  <a:schemeClr val="tx1"/>
                </a:solidFill>
                <a:effectLst/>
                <a:uLnTx/>
                <a:uFillTx/>
                <a:latin typeface="Times New Roman"/>
                <a:ea typeface="+mn-ea"/>
                <a:cs typeface="+mn-cs"/>
              </a:rPr>
              <a:t> </a:t>
            </a:r>
            <a:r>
              <a:rPr kumimoji="0" lang="en-US" sz="3200" b="0" i="0" u="none" strike="noStrike" kern="0" cap="none" spc="0" normalizeH="0" baseline="0" noProof="0" dirty="0" smtClean="0">
                <a:ln>
                  <a:noFill/>
                </a:ln>
                <a:solidFill>
                  <a:schemeClr val="tx1"/>
                </a:solidFill>
                <a:effectLst/>
                <a:uLnTx/>
                <a:uFillTx/>
                <a:latin typeface="Times New Roman"/>
                <a:ea typeface="+mn-ea"/>
                <a:cs typeface="+mn-cs"/>
                <a:sym typeface="Symbol" pitchFamily="18" charset="2"/>
              </a:rPr>
              <a:t> </a:t>
            </a:r>
            <a:r>
              <a:rPr kumimoji="0" lang="en-US" sz="2800" b="0" i="1" u="none" strike="noStrike" kern="0" cap="none" spc="0" normalizeH="0" baseline="0" noProof="0" dirty="0" err="1" smtClean="0">
                <a:ln>
                  <a:noFill/>
                </a:ln>
                <a:solidFill>
                  <a:schemeClr val="tx1"/>
                </a:solidFill>
                <a:effectLst/>
                <a:uLnTx/>
                <a:uFillTx/>
                <a:latin typeface="Times New Roman"/>
                <a:ea typeface="+mn-ea"/>
                <a:cs typeface="+mn-cs"/>
              </a:rPr>
              <a:t>NEW_MACHINE</a:t>
            </a:r>
            <a:r>
              <a:rPr kumimoji="0" lang="en-US" sz="2400" b="0" i="1" u="none" strike="noStrike" kern="0" cap="none" spc="0" normalizeH="0" baseline="0" noProof="0" dirty="0" smtClean="0">
                <a:ln>
                  <a:noFill/>
                </a:ln>
                <a:solidFill>
                  <a:schemeClr val="tx1"/>
                </a:solidFill>
                <a:effectLst/>
                <a:uLnTx/>
                <a:uFillTx/>
                <a:latin typeface="Times New Roman"/>
                <a:ea typeface="+mn-ea"/>
                <a:cs typeface="+mn-cs"/>
              </a:rPr>
              <a:t> </a:t>
            </a:r>
          </a:p>
          <a:p>
            <a:pPr marL="449263" marR="0" lvl="0" indent="-449263" algn="l" defTabSz="914400" rtl="0" eaLnBrk="0" fontAlgn="base" latinLnBrk="0" hangingPunct="0">
              <a:lnSpc>
                <a:spcPct val="100000"/>
              </a:lnSpc>
              <a:spcBef>
                <a:spcPts val="0"/>
              </a:spcBef>
              <a:spcAft>
                <a:spcPct val="0"/>
              </a:spcAft>
              <a:buClr>
                <a:srgbClr val="000066"/>
              </a:buClr>
              <a:buSzPct val="60000"/>
              <a:buFont typeface="Wingdings" pitchFamily="2" charset="2"/>
              <a:buNone/>
              <a:tabLst>
                <a:tab pos="663575" algn="l"/>
                <a:tab pos="1139825" algn="l"/>
                <a:tab pos="1428750" algn="l"/>
                <a:tab pos="4632325" algn="l"/>
                <a:tab pos="9315450" algn="l"/>
              </a:tabLst>
              <a:defRPr/>
            </a:pPr>
            <a:r>
              <a:rPr kumimoji="0" lang="en-US" sz="2400" b="0" i="0" u="none" strike="noStrike" kern="0" cap="none" spc="0" normalizeH="0" baseline="0" noProof="0" dirty="0" smtClean="0">
                <a:ln>
                  <a:noFill/>
                </a:ln>
                <a:solidFill>
                  <a:schemeClr val="tx1"/>
                </a:solidFill>
                <a:effectLst/>
                <a:uLnTx/>
                <a:uFillTx/>
                <a:latin typeface="Times New Roman"/>
                <a:ea typeface="+mn-ea"/>
                <a:cs typeface="+mn-cs"/>
              </a:rPr>
              <a:t>			</a:t>
            </a:r>
            <a:r>
              <a:rPr kumimoji="0" lang="en-US" sz="2800" b="0" i="0" u="none" strike="noStrike" kern="0" cap="none" spc="0" normalizeH="0" baseline="0" noProof="0" dirty="0" smtClean="0">
                <a:ln>
                  <a:noFill/>
                </a:ln>
                <a:solidFill>
                  <a:schemeClr val="tx1"/>
                </a:solidFill>
                <a:effectLst/>
                <a:uLnTx/>
                <a:uFillTx/>
                <a:latin typeface="Times New Roman"/>
                <a:ea typeface="+mn-ea"/>
                <a:cs typeface="+mn-cs"/>
                <a:sym typeface="Wingdings 3" pitchFamily="18" charset="2"/>
              </a:rPr>
              <a:t></a:t>
            </a:r>
            <a:r>
              <a:rPr kumimoji="0" lang="en-US" sz="2800" b="0" i="0" u="none" strike="noStrike" kern="0" cap="none" spc="0" normalizeH="0" baseline="0" noProof="0" dirty="0" smtClean="0">
                <a:ln>
                  <a:noFill/>
                </a:ln>
                <a:solidFill>
                  <a:schemeClr val="tx1"/>
                </a:solidFill>
                <a:effectLst/>
                <a:uLnTx/>
                <a:uFillTx/>
                <a:latin typeface="Times New Roman"/>
                <a:ea typeface="+mn-ea"/>
                <a:cs typeface="+mn-cs"/>
              </a:rPr>
              <a:t>	</a:t>
            </a:r>
            <a:r>
              <a:rPr kumimoji="0" lang="en-US" sz="2800" b="0" i="1" u="none" strike="noStrike" kern="0" cap="none" spc="0" normalizeH="0" baseline="0" noProof="0" dirty="0" err="1" smtClean="0">
                <a:ln>
                  <a:noFill/>
                </a:ln>
                <a:solidFill>
                  <a:schemeClr val="tx1"/>
                </a:solidFill>
                <a:effectLst/>
                <a:uLnTx/>
                <a:uFillTx/>
                <a:latin typeface="Times New Roman"/>
                <a:ea typeface="+mn-ea"/>
                <a:cs typeface="+mn-cs"/>
              </a:rPr>
              <a:t>drink_button.press</a:t>
            </a:r>
            <a:r>
              <a:rPr kumimoji="0" lang="en-US" sz="2800" b="0" i="1" u="none" strike="noStrike" kern="0" cap="none" spc="0" normalizeH="0" baseline="0" noProof="0" dirty="0" smtClean="0">
                <a:ln>
                  <a:noFill/>
                </a:ln>
                <a:solidFill>
                  <a:schemeClr val="tx1"/>
                </a:solidFill>
                <a:effectLst/>
                <a:uLnTx/>
                <a:uFillTx/>
                <a:latin typeface="Times New Roman"/>
                <a:ea typeface="+mn-ea"/>
                <a:cs typeface="+mn-cs"/>
              </a:rPr>
              <a:t> </a:t>
            </a:r>
            <a:r>
              <a:rPr kumimoji="0" lang="en-US" sz="3200" b="0" i="0" u="none" strike="noStrike" kern="0" cap="none" spc="0" normalizeH="0" baseline="0" noProof="0" dirty="0" smtClean="0">
                <a:ln>
                  <a:noFill/>
                </a:ln>
                <a:solidFill>
                  <a:schemeClr val="tx1"/>
                </a:solidFill>
                <a:effectLst/>
                <a:uLnTx/>
                <a:uFillTx/>
                <a:latin typeface="Times New Roman"/>
                <a:ea typeface="+mn-ea"/>
                <a:cs typeface="+mn-cs"/>
                <a:sym typeface="Symbol" pitchFamily="18" charset="2"/>
              </a:rPr>
              <a:t></a:t>
            </a:r>
            <a:r>
              <a:rPr kumimoji="0" lang="en-US" sz="2400" b="0" i="1" u="none" strike="noStrike" kern="0" cap="none" spc="0" normalizeH="0" baseline="0" noProof="0" dirty="0" smtClean="0">
                <a:ln>
                  <a:noFill/>
                </a:ln>
                <a:solidFill>
                  <a:schemeClr val="tx1"/>
                </a:solidFill>
                <a:effectLst/>
                <a:uLnTx/>
                <a:uFillTx/>
                <a:latin typeface="Times New Roman"/>
                <a:ea typeface="+mn-ea"/>
                <a:cs typeface="+mn-cs"/>
              </a:rPr>
              <a:t> </a:t>
            </a:r>
            <a:r>
              <a:rPr kumimoji="0" lang="en-US" sz="2800" b="0" i="1" u="none" strike="noStrike" kern="0" cap="none" spc="0" normalizeH="0" baseline="0" noProof="0" dirty="0" err="1" smtClean="0">
                <a:ln>
                  <a:noFill/>
                </a:ln>
                <a:solidFill>
                  <a:schemeClr val="tx1"/>
                </a:solidFill>
                <a:effectLst/>
                <a:uLnTx/>
                <a:uFillTx/>
                <a:latin typeface="Times New Roman"/>
                <a:ea typeface="+mn-ea"/>
                <a:cs typeface="+mn-cs"/>
              </a:rPr>
              <a:t>hatch.tea</a:t>
            </a:r>
            <a:r>
              <a:rPr kumimoji="0" lang="en-US" sz="2400" b="0" i="1" u="none" strike="noStrike" kern="0" cap="none" spc="0" normalizeH="0" baseline="0" noProof="0" dirty="0" smtClean="0">
                <a:ln>
                  <a:noFill/>
                </a:ln>
                <a:solidFill>
                  <a:schemeClr val="tx1"/>
                </a:solidFill>
                <a:effectLst/>
                <a:uLnTx/>
                <a:uFillTx/>
                <a:latin typeface="Times New Roman"/>
                <a:ea typeface="+mn-ea"/>
                <a:cs typeface="+mn-cs"/>
              </a:rPr>
              <a:t> </a:t>
            </a:r>
            <a:r>
              <a:rPr kumimoji="0" lang="en-US" sz="3200" b="0" i="0" u="none" strike="noStrike" kern="0" cap="none" spc="0" normalizeH="0" baseline="0" noProof="0" dirty="0" smtClean="0">
                <a:ln>
                  <a:noFill/>
                </a:ln>
                <a:solidFill>
                  <a:schemeClr val="tx1"/>
                </a:solidFill>
                <a:effectLst/>
                <a:uLnTx/>
                <a:uFillTx/>
                <a:latin typeface="Times New Roman"/>
                <a:ea typeface="+mn-ea"/>
                <a:cs typeface="+mn-cs"/>
                <a:sym typeface="Symbol" pitchFamily="18" charset="2"/>
              </a:rPr>
              <a:t></a:t>
            </a:r>
            <a:r>
              <a:rPr kumimoji="0" lang="en-US" sz="2400" b="0" i="1" u="none" strike="noStrike" kern="0" cap="none" spc="0" normalizeH="0" baseline="0" noProof="0" dirty="0" smtClean="0">
                <a:ln>
                  <a:noFill/>
                </a:ln>
                <a:solidFill>
                  <a:schemeClr val="tx1"/>
                </a:solidFill>
                <a:effectLst/>
                <a:uLnTx/>
                <a:uFillTx/>
                <a:latin typeface="Times New Roman"/>
                <a:ea typeface="+mn-ea"/>
                <a:cs typeface="+mn-cs"/>
              </a:rPr>
              <a:t> </a:t>
            </a:r>
            <a:r>
              <a:rPr kumimoji="0" lang="en-US" sz="2800" b="0" i="1" u="none" strike="noStrike" kern="0" cap="none" spc="0" normalizeH="0" baseline="0" noProof="0" dirty="0" err="1" smtClean="0">
                <a:ln>
                  <a:noFill/>
                </a:ln>
                <a:solidFill>
                  <a:schemeClr val="tx1"/>
                </a:solidFill>
                <a:effectLst/>
                <a:uLnTx/>
                <a:uFillTx/>
                <a:latin typeface="Times New Roman"/>
                <a:ea typeface="+mn-ea"/>
                <a:cs typeface="+mn-cs"/>
              </a:rPr>
              <a:t>NEW_MACHINE</a:t>
            </a:r>
            <a:r>
              <a:rPr kumimoji="0" lang="en-US" sz="2800" b="0" i="1" u="none" strike="noStrike" kern="0" cap="none" spc="0" normalizeH="0" baseline="0" noProof="0" dirty="0" smtClean="0">
                <a:ln>
                  <a:noFill/>
                </a:ln>
                <a:solidFill>
                  <a:schemeClr val="tx1"/>
                </a:solidFill>
                <a:effectLst/>
                <a:uLnTx/>
                <a:uFillTx/>
                <a:latin typeface="Times New Roman"/>
                <a:ea typeface="+mn-ea"/>
                <a:cs typeface="+mn-cs"/>
              </a:rPr>
              <a:t> </a:t>
            </a:r>
            <a:r>
              <a:rPr kumimoji="0" lang="en-US" sz="2800" b="0" i="0" u="none" strike="noStrike" kern="0" cap="none" spc="0" normalizeH="0" baseline="0" noProof="0" dirty="0" smtClean="0">
                <a:ln>
                  <a:noFill/>
                </a:ln>
                <a:solidFill>
                  <a:schemeClr val="tx1"/>
                </a:solidFill>
                <a:effectLst/>
                <a:uLnTx/>
                <a:uFillTx/>
                <a:latin typeface="Times New Roman"/>
                <a:ea typeface="+mn-ea"/>
                <a:cs typeface="+mn-cs"/>
              </a:rPr>
              <a:t>)</a:t>
            </a:r>
            <a:endParaRPr kumimoji="0" lang="en-US" sz="2400" b="0" i="0" u="none" strike="noStrike" kern="0" cap="none" spc="0" normalizeH="0" baseline="0" noProof="0" dirty="0" smtClean="0">
              <a:ln>
                <a:noFill/>
              </a:ln>
              <a:solidFill>
                <a:schemeClr val="tx1"/>
              </a:solidFill>
              <a:effectLst/>
              <a:uLnTx/>
              <a:uFillTx/>
              <a:latin typeface="Times New Roman"/>
              <a:ea typeface="+mn-ea"/>
              <a:cs typeface="+mn-cs"/>
            </a:endParaRPr>
          </a:p>
          <a:p>
            <a:pPr marL="449263" marR="0" lvl="0" indent="-449263" algn="l" defTabSz="914400" rtl="0" eaLnBrk="0" fontAlgn="base" latinLnBrk="0" hangingPunct="0">
              <a:lnSpc>
                <a:spcPct val="100000"/>
              </a:lnSpc>
              <a:spcBef>
                <a:spcPts val="0"/>
              </a:spcBef>
              <a:spcAft>
                <a:spcPct val="0"/>
              </a:spcAft>
              <a:buClr>
                <a:srgbClr val="000066"/>
              </a:buClr>
              <a:buSzPct val="60000"/>
              <a:buFont typeface="Wingdings" pitchFamily="2" charset="2"/>
              <a:buNone/>
              <a:tabLst>
                <a:tab pos="663575" algn="l"/>
                <a:tab pos="1139825" algn="l"/>
                <a:tab pos="1428750" algn="l"/>
                <a:tab pos="4632325" algn="l"/>
                <a:tab pos="9315450" algn="l"/>
              </a:tabLst>
              <a:defRPr/>
            </a:pPr>
            <a:r>
              <a:rPr kumimoji="0" lang="en-US" sz="3600" b="0" i="0" u="none" strike="noStrike" kern="0" cap="none" spc="0" normalizeH="0" baseline="0" noProof="0" dirty="0" smtClean="0">
                <a:ln>
                  <a:noFill/>
                </a:ln>
                <a:solidFill>
                  <a:schemeClr val="tx1"/>
                </a:solidFill>
                <a:effectLst/>
                <a:uLnTx/>
                <a:uFillTx/>
                <a:latin typeface="Times New Roman"/>
                <a:ea typeface="+mn-ea"/>
                <a:cs typeface="+mn-cs"/>
              </a:rPr>
              <a:t>	|</a:t>
            </a:r>
            <a:r>
              <a:rPr kumimoji="0" lang="en-US" sz="2800" b="0" i="0" u="none" strike="noStrike" kern="0" cap="none" spc="0" normalizeH="0" baseline="0" noProof="0" dirty="0" smtClean="0">
                <a:ln>
                  <a:noFill/>
                </a:ln>
                <a:solidFill>
                  <a:schemeClr val="tx1"/>
                </a:solidFill>
                <a:effectLst/>
                <a:uLnTx/>
                <a:uFillTx/>
                <a:latin typeface="Times New Roman"/>
                <a:ea typeface="+mn-ea"/>
                <a:cs typeface="+mn-cs"/>
              </a:rPr>
              <a:t>	</a:t>
            </a:r>
            <a:r>
              <a:rPr kumimoji="0" lang="en-US" sz="3200" b="0" i="1" u="none" strike="noStrike" kern="0" cap="none" spc="0" normalizeH="0" baseline="0" noProof="0" dirty="0" err="1" smtClean="0">
                <a:ln>
                  <a:noFill/>
                </a:ln>
                <a:solidFill>
                  <a:schemeClr val="tx1"/>
                </a:solidFill>
                <a:effectLst/>
                <a:uLnTx/>
                <a:uFillTx/>
                <a:latin typeface="Times New Roman"/>
                <a:ea typeface="+mn-ea"/>
                <a:cs typeface="+mn-cs"/>
              </a:rPr>
              <a:t>coinslot.</a:t>
            </a:r>
            <a:r>
              <a:rPr kumimoji="0" lang="en-US" sz="3200" b="0" i="0" u="none" strike="noStrike" kern="0" cap="none" spc="0" normalizeH="0" baseline="0" noProof="0" dirty="0" err="1" smtClean="0">
                <a:ln>
                  <a:noFill/>
                </a:ln>
                <a:solidFill>
                  <a:schemeClr val="tx1"/>
                </a:solidFill>
                <a:effectLst/>
                <a:uLnTx/>
                <a:uFillTx/>
                <a:latin typeface="Times New Roman"/>
                <a:ea typeface="+mn-ea"/>
                <a:cs typeface="+mn-cs"/>
              </a:rPr>
              <a:t>$10</a:t>
            </a:r>
            <a:endParaRPr kumimoji="0" lang="en-US" sz="2400" b="0" i="1" u="none" strike="noStrike" kern="0" cap="none" spc="0" normalizeH="0" baseline="0" noProof="0" dirty="0" smtClean="0">
              <a:ln>
                <a:noFill/>
              </a:ln>
              <a:solidFill>
                <a:schemeClr val="tx1"/>
              </a:solidFill>
              <a:effectLst/>
              <a:uLnTx/>
              <a:uFillTx/>
              <a:latin typeface="Times New Roman"/>
              <a:ea typeface="+mn-ea"/>
              <a:cs typeface="+mn-cs"/>
            </a:endParaRPr>
          </a:p>
          <a:p>
            <a:pPr marL="449263" marR="0" lvl="0" indent="-449263" algn="l" defTabSz="914400" rtl="0" eaLnBrk="0" fontAlgn="base" latinLnBrk="0" hangingPunct="0">
              <a:lnSpc>
                <a:spcPct val="100000"/>
              </a:lnSpc>
              <a:spcBef>
                <a:spcPts val="0"/>
              </a:spcBef>
              <a:spcAft>
                <a:spcPct val="0"/>
              </a:spcAft>
              <a:buClr>
                <a:srgbClr val="000066"/>
              </a:buClr>
              <a:buSzPct val="60000"/>
              <a:buFont typeface="Wingdings" pitchFamily="2" charset="2"/>
              <a:buNone/>
              <a:tabLst>
                <a:tab pos="663575" algn="l"/>
                <a:tab pos="1139825" algn="l"/>
                <a:tab pos="1428750" algn="l"/>
                <a:tab pos="4632325" algn="l"/>
                <a:tab pos="9315450" algn="l"/>
              </a:tabLst>
              <a:defRPr/>
            </a:pPr>
            <a:r>
              <a:rPr kumimoji="0" lang="en-US" sz="3200" b="0" i="0" u="none" strike="noStrike" kern="0" cap="none" spc="0" normalizeH="0" baseline="0" noProof="0" dirty="0" smtClean="0">
                <a:ln>
                  <a:noFill/>
                </a:ln>
                <a:solidFill>
                  <a:schemeClr val="tx1"/>
                </a:solidFill>
                <a:effectLst/>
                <a:uLnTx/>
                <a:uFillTx/>
                <a:latin typeface="Times New Roman"/>
                <a:ea typeface="+mn-ea"/>
                <a:cs typeface="+mn-cs"/>
                <a:sym typeface="Symbol" pitchFamily="18" charset="2"/>
              </a:rPr>
              <a:t>		</a:t>
            </a:r>
            <a:r>
              <a:rPr kumimoji="0" lang="en-US" sz="2400" b="0" i="1" u="none" strike="noStrike" kern="0" cap="none" spc="0" normalizeH="0" baseline="0" noProof="0" dirty="0" smtClean="0">
                <a:ln>
                  <a:noFill/>
                </a:ln>
                <a:solidFill>
                  <a:schemeClr val="tx1"/>
                </a:solidFill>
                <a:effectLst/>
                <a:uLnTx/>
                <a:uFillTx/>
                <a:latin typeface="Times New Roman"/>
                <a:ea typeface="+mn-ea"/>
                <a:cs typeface="+mn-cs"/>
              </a:rPr>
              <a:t>	</a:t>
            </a:r>
            <a:r>
              <a:rPr kumimoji="0" lang="en-US" sz="2800" b="0" i="0" u="none" strike="noStrike" kern="0" cap="none" spc="0" normalizeH="0" baseline="0" noProof="0" dirty="0" smtClean="0">
                <a:ln>
                  <a:noFill/>
                </a:ln>
                <a:solidFill>
                  <a:schemeClr val="tx1"/>
                </a:solidFill>
                <a:effectLst/>
                <a:uLnTx/>
                <a:uFillTx/>
                <a:latin typeface="Times New Roman"/>
                <a:ea typeface="+mn-ea"/>
                <a:cs typeface="+mn-cs"/>
              </a:rPr>
              <a:t>(	</a:t>
            </a:r>
            <a:r>
              <a:rPr kumimoji="0" lang="en-US" sz="2800" b="0" i="1" u="none" strike="noStrike" kern="0" cap="none" spc="0" normalizeH="0" baseline="0" noProof="0" dirty="0" err="1" smtClean="0">
                <a:ln>
                  <a:noFill/>
                </a:ln>
                <a:solidFill>
                  <a:schemeClr val="tx1"/>
                </a:solidFill>
                <a:effectLst/>
                <a:uLnTx/>
                <a:uFillTx/>
                <a:latin typeface="Times New Roman"/>
                <a:ea typeface="+mn-ea"/>
                <a:cs typeface="+mn-cs"/>
              </a:rPr>
              <a:t>change_button.press</a:t>
            </a:r>
            <a:r>
              <a:rPr kumimoji="0" lang="en-US" sz="2800" b="0" i="1" u="none" strike="noStrike" kern="0" cap="none" spc="0" normalizeH="0" baseline="0" noProof="0" dirty="0" smtClean="0">
                <a:ln>
                  <a:noFill/>
                </a:ln>
                <a:solidFill>
                  <a:schemeClr val="tx1"/>
                </a:solidFill>
                <a:effectLst/>
                <a:uLnTx/>
                <a:uFillTx/>
                <a:latin typeface="Times New Roman"/>
                <a:ea typeface="+mn-ea"/>
                <a:cs typeface="+mn-cs"/>
              </a:rPr>
              <a:t> </a:t>
            </a:r>
            <a:r>
              <a:rPr kumimoji="0" lang="en-US" sz="3200" b="0" i="0" u="none" strike="noStrike" kern="0" cap="none" spc="0" normalizeH="0" baseline="0" noProof="0" dirty="0" smtClean="0">
                <a:ln>
                  <a:noFill/>
                </a:ln>
                <a:solidFill>
                  <a:schemeClr val="tx1"/>
                </a:solidFill>
                <a:effectLst/>
                <a:uLnTx/>
                <a:uFillTx/>
                <a:latin typeface="Times New Roman"/>
                <a:ea typeface="+mn-ea"/>
                <a:cs typeface="+mn-cs"/>
                <a:sym typeface="Symbol" pitchFamily="18" charset="2"/>
              </a:rPr>
              <a:t></a:t>
            </a:r>
            <a:r>
              <a:rPr kumimoji="0" lang="en-US" sz="2400" b="0" i="1" u="none" strike="noStrike" kern="0" cap="none" spc="0" normalizeH="0" baseline="0" noProof="0" dirty="0" smtClean="0">
                <a:ln>
                  <a:noFill/>
                </a:ln>
                <a:solidFill>
                  <a:schemeClr val="tx1"/>
                </a:solidFill>
                <a:effectLst/>
                <a:uLnTx/>
                <a:uFillTx/>
                <a:latin typeface="Times New Roman"/>
                <a:ea typeface="+mn-ea"/>
                <a:cs typeface="+mn-cs"/>
              </a:rPr>
              <a:t> </a:t>
            </a:r>
            <a:r>
              <a:rPr kumimoji="0" lang="en-US" sz="2800" b="0" i="1" u="none" strike="noStrike" kern="0" cap="none" spc="0" normalizeH="0" baseline="0" noProof="0" dirty="0" err="1" smtClean="0">
                <a:ln>
                  <a:noFill/>
                </a:ln>
                <a:solidFill>
                  <a:schemeClr val="tx1"/>
                </a:solidFill>
                <a:effectLst/>
                <a:uLnTx/>
                <a:uFillTx/>
                <a:latin typeface="Times New Roman"/>
                <a:ea typeface="+mn-ea"/>
                <a:cs typeface="+mn-cs"/>
              </a:rPr>
              <a:t>change.</a:t>
            </a:r>
            <a:r>
              <a:rPr kumimoji="0" lang="en-US" sz="2800" b="0" i="0" u="none" strike="noStrike" kern="0" cap="none" spc="0" normalizeH="0" baseline="0" noProof="0" dirty="0" err="1" smtClean="0">
                <a:ln>
                  <a:noFill/>
                </a:ln>
                <a:solidFill>
                  <a:schemeClr val="tx1"/>
                </a:solidFill>
                <a:effectLst/>
                <a:uLnTx/>
                <a:uFillTx/>
                <a:latin typeface="Times New Roman"/>
                <a:ea typeface="+mn-ea"/>
                <a:cs typeface="+mn-cs"/>
              </a:rPr>
              <a:t>$5</a:t>
            </a:r>
            <a:r>
              <a:rPr kumimoji="0" lang="en-US" sz="2400" b="0" i="1" u="none" strike="noStrike" kern="0" cap="none" spc="0" normalizeH="0" baseline="0" noProof="0" dirty="0" smtClean="0">
                <a:ln>
                  <a:noFill/>
                </a:ln>
                <a:solidFill>
                  <a:schemeClr val="tx1"/>
                </a:solidFill>
                <a:effectLst/>
                <a:uLnTx/>
                <a:uFillTx/>
                <a:latin typeface="Times New Roman"/>
                <a:ea typeface="+mn-ea"/>
                <a:cs typeface="+mn-cs"/>
              </a:rPr>
              <a:t> </a:t>
            </a:r>
            <a:r>
              <a:rPr kumimoji="0" lang="en-US" sz="3200" b="0" i="0" u="none" strike="noStrike" kern="0" cap="none" spc="0" normalizeH="0" baseline="0" noProof="0" dirty="0" smtClean="0">
                <a:ln>
                  <a:noFill/>
                </a:ln>
                <a:solidFill>
                  <a:schemeClr val="tx1"/>
                </a:solidFill>
                <a:effectLst/>
                <a:uLnTx/>
                <a:uFillTx/>
                <a:latin typeface="Times New Roman"/>
                <a:ea typeface="+mn-ea"/>
                <a:cs typeface="+mn-cs"/>
                <a:sym typeface="Symbol" pitchFamily="18" charset="2"/>
              </a:rPr>
              <a:t></a:t>
            </a:r>
            <a:r>
              <a:rPr kumimoji="0" lang="en-US" sz="2400" b="0" i="1" u="none" strike="noStrike" kern="0" cap="none" spc="0" normalizeH="0" baseline="0" noProof="0" dirty="0" smtClean="0">
                <a:ln>
                  <a:noFill/>
                </a:ln>
                <a:solidFill>
                  <a:schemeClr val="tx1"/>
                </a:solidFill>
                <a:effectLst/>
                <a:uLnTx/>
                <a:uFillTx/>
                <a:latin typeface="Times New Roman"/>
                <a:ea typeface="+mn-ea"/>
                <a:cs typeface="+mn-cs"/>
              </a:rPr>
              <a:t> </a:t>
            </a:r>
            <a:r>
              <a:rPr kumimoji="0" lang="en-US" sz="2800" b="0" i="1" u="none" strike="noStrike" kern="0" cap="none" spc="0" normalizeH="0" baseline="0" noProof="0" dirty="0" err="1" smtClean="0">
                <a:ln>
                  <a:noFill/>
                </a:ln>
                <a:solidFill>
                  <a:schemeClr val="tx1"/>
                </a:solidFill>
                <a:effectLst/>
                <a:uLnTx/>
                <a:uFillTx/>
                <a:latin typeface="Times New Roman"/>
                <a:ea typeface="+mn-ea"/>
                <a:cs typeface="+mn-cs"/>
              </a:rPr>
              <a:t>hatch.tea</a:t>
            </a:r>
            <a:r>
              <a:rPr kumimoji="0" lang="en-US" sz="2800" b="0" i="1" u="none" strike="noStrike" kern="0" cap="none" spc="0" normalizeH="0" baseline="0" noProof="0" dirty="0" smtClean="0">
                <a:ln>
                  <a:noFill/>
                </a:ln>
                <a:solidFill>
                  <a:schemeClr val="tx1"/>
                </a:solidFill>
                <a:effectLst/>
                <a:uLnTx/>
                <a:uFillTx/>
                <a:latin typeface="Times New Roman"/>
                <a:ea typeface="+mn-ea"/>
                <a:cs typeface="+mn-cs"/>
              </a:rPr>
              <a:t>      				</a:t>
            </a:r>
            <a:r>
              <a:rPr kumimoji="0" lang="en-US" sz="3200" b="0" i="0" u="none" strike="noStrike" kern="0" cap="none" spc="0" normalizeH="0" baseline="0" noProof="0" dirty="0" smtClean="0">
                <a:ln>
                  <a:noFill/>
                </a:ln>
                <a:solidFill>
                  <a:schemeClr val="tx1"/>
                </a:solidFill>
                <a:effectLst/>
                <a:uLnTx/>
                <a:uFillTx/>
                <a:latin typeface="Times New Roman"/>
                <a:ea typeface="+mn-ea"/>
                <a:cs typeface="+mn-cs"/>
                <a:sym typeface="Symbol" pitchFamily="18" charset="2"/>
              </a:rPr>
              <a:t></a:t>
            </a:r>
            <a:r>
              <a:rPr kumimoji="0" lang="en-US" sz="2400" b="0" i="1" u="none" strike="noStrike" kern="0" cap="none" spc="0" normalizeH="0" baseline="0" noProof="0" dirty="0" smtClean="0">
                <a:ln>
                  <a:noFill/>
                </a:ln>
                <a:solidFill>
                  <a:schemeClr val="tx1"/>
                </a:solidFill>
                <a:effectLst/>
                <a:uLnTx/>
                <a:uFillTx/>
                <a:latin typeface="Times New Roman"/>
                <a:ea typeface="+mn-ea"/>
                <a:cs typeface="+mn-cs"/>
              </a:rPr>
              <a:t> </a:t>
            </a:r>
            <a:r>
              <a:rPr kumimoji="0" lang="en-US" sz="2800" b="0" i="1" u="none" strike="noStrike" kern="0" cap="none" spc="0" normalizeH="0" baseline="0" noProof="0" dirty="0" err="1" smtClean="0">
                <a:ln>
                  <a:noFill/>
                </a:ln>
                <a:solidFill>
                  <a:schemeClr val="tx1"/>
                </a:solidFill>
                <a:effectLst/>
                <a:uLnTx/>
                <a:uFillTx/>
                <a:latin typeface="Times New Roman"/>
                <a:ea typeface="+mn-ea"/>
                <a:cs typeface="+mn-cs"/>
              </a:rPr>
              <a:t>NEW_MACHINE</a:t>
            </a:r>
            <a:r>
              <a:rPr kumimoji="0" lang="en-US" sz="2800" b="0" i="1" u="none" strike="noStrike" kern="0" cap="none" spc="0" normalizeH="0" baseline="0" noProof="0" dirty="0" smtClean="0">
                <a:ln>
                  <a:noFill/>
                </a:ln>
                <a:solidFill>
                  <a:schemeClr val="tx1"/>
                </a:solidFill>
                <a:effectLst/>
                <a:uLnTx/>
                <a:uFillTx/>
                <a:latin typeface="Times New Roman"/>
                <a:ea typeface="+mn-ea"/>
                <a:cs typeface="+mn-cs"/>
              </a:rPr>
              <a:t> </a:t>
            </a:r>
          </a:p>
          <a:p>
            <a:pPr marL="449263" marR="0" lvl="0" indent="-449263" algn="l" defTabSz="914400" rtl="0" eaLnBrk="0" fontAlgn="base" latinLnBrk="0" hangingPunct="0">
              <a:lnSpc>
                <a:spcPct val="100000"/>
              </a:lnSpc>
              <a:spcBef>
                <a:spcPts val="0"/>
              </a:spcBef>
              <a:spcAft>
                <a:spcPct val="0"/>
              </a:spcAft>
              <a:buClr>
                <a:srgbClr val="000066"/>
              </a:buClr>
              <a:buSzPct val="60000"/>
              <a:buFont typeface="Wingdings" pitchFamily="2" charset="2"/>
              <a:buNone/>
              <a:tabLst>
                <a:tab pos="663575" algn="l"/>
                <a:tab pos="1139825" algn="l"/>
                <a:tab pos="1428750" algn="l"/>
                <a:tab pos="4632325" algn="l"/>
                <a:tab pos="9315450" algn="l"/>
              </a:tabLst>
              <a:defRPr/>
            </a:pPr>
            <a:r>
              <a:rPr kumimoji="0" lang="en-US" sz="2800" b="0" i="0" u="none" strike="noStrike" kern="0" cap="none" spc="0" normalizeH="0" baseline="0" noProof="0" dirty="0" smtClean="0">
                <a:ln>
                  <a:noFill/>
                </a:ln>
                <a:solidFill>
                  <a:schemeClr val="tx1"/>
                </a:solidFill>
                <a:effectLst/>
                <a:uLnTx/>
                <a:uFillTx/>
                <a:latin typeface="Times New Roman"/>
                <a:ea typeface="+mn-ea"/>
                <a:cs typeface="+mn-cs"/>
              </a:rPr>
              <a:t>			</a:t>
            </a:r>
            <a:r>
              <a:rPr kumimoji="0" lang="en-US" sz="2800" b="0" i="0" u="none" strike="noStrike" kern="0" cap="none" spc="0" normalizeH="0" baseline="0" noProof="0" dirty="0" smtClean="0">
                <a:ln>
                  <a:noFill/>
                </a:ln>
                <a:solidFill>
                  <a:schemeClr val="tx1"/>
                </a:solidFill>
                <a:effectLst/>
                <a:uLnTx/>
                <a:uFillTx/>
                <a:latin typeface="Times New Roman"/>
                <a:ea typeface="+mn-ea"/>
                <a:cs typeface="+mn-cs"/>
                <a:sym typeface="Wingdings 3" pitchFamily="18" charset="2"/>
              </a:rPr>
              <a:t></a:t>
            </a:r>
            <a:r>
              <a:rPr kumimoji="0" lang="en-US" sz="2800" b="0" i="0" u="none" strike="noStrike" kern="0" cap="none" spc="0" normalizeH="0" baseline="0" noProof="0" dirty="0" smtClean="0">
                <a:ln>
                  <a:noFill/>
                </a:ln>
                <a:solidFill>
                  <a:schemeClr val="tx1"/>
                </a:solidFill>
                <a:effectLst/>
                <a:uLnTx/>
                <a:uFillTx/>
                <a:latin typeface="Times New Roman"/>
                <a:ea typeface="+mn-ea"/>
                <a:cs typeface="+mn-cs"/>
              </a:rPr>
              <a:t>	</a:t>
            </a:r>
            <a:r>
              <a:rPr kumimoji="0" lang="en-US" sz="2800" b="0" i="1" u="none" strike="noStrike" kern="0" cap="none" spc="0" normalizeH="0" baseline="0" noProof="0" dirty="0" err="1" smtClean="0">
                <a:ln>
                  <a:noFill/>
                </a:ln>
                <a:solidFill>
                  <a:schemeClr val="tx1"/>
                </a:solidFill>
                <a:effectLst/>
                <a:uLnTx/>
                <a:uFillTx/>
                <a:latin typeface="Times New Roman"/>
                <a:ea typeface="+mn-ea"/>
                <a:cs typeface="+mn-cs"/>
              </a:rPr>
              <a:t>drink_button.press</a:t>
            </a:r>
            <a:r>
              <a:rPr kumimoji="0" lang="en-US" sz="2800" b="0" i="1" u="none" strike="noStrike" kern="0" cap="none" spc="0" normalizeH="0" baseline="0" noProof="0" dirty="0" smtClean="0">
                <a:ln>
                  <a:noFill/>
                </a:ln>
                <a:solidFill>
                  <a:schemeClr val="tx1"/>
                </a:solidFill>
                <a:effectLst/>
                <a:uLnTx/>
                <a:uFillTx/>
                <a:latin typeface="Times New Roman"/>
                <a:ea typeface="+mn-ea"/>
                <a:cs typeface="+mn-cs"/>
              </a:rPr>
              <a:t> </a:t>
            </a:r>
            <a:r>
              <a:rPr kumimoji="0" lang="en-US" sz="3200" b="0" i="0" u="none" strike="noStrike" kern="0" cap="none" spc="0" normalizeH="0" baseline="0" noProof="0" dirty="0" smtClean="0">
                <a:ln>
                  <a:noFill/>
                </a:ln>
                <a:solidFill>
                  <a:schemeClr val="tx1"/>
                </a:solidFill>
                <a:effectLst/>
                <a:uLnTx/>
                <a:uFillTx/>
                <a:latin typeface="Times New Roman"/>
                <a:ea typeface="+mn-ea"/>
                <a:cs typeface="+mn-cs"/>
                <a:sym typeface="Symbol" pitchFamily="18" charset="2"/>
              </a:rPr>
              <a:t></a:t>
            </a:r>
            <a:r>
              <a:rPr kumimoji="0" lang="en-US" sz="2400" b="0" i="1" u="none" strike="noStrike" kern="0" cap="none" spc="0" normalizeH="0" baseline="0" noProof="0" dirty="0" smtClean="0">
                <a:ln>
                  <a:noFill/>
                </a:ln>
                <a:solidFill>
                  <a:schemeClr val="tx1"/>
                </a:solidFill>
                <a:effectLst/>
                <a:uLnTx/>
                <a:uFillTx/>
                <a:latin typeface="Times New Roman"/>
                <a:ea typeface="+mn-ea"/>
                <a:cs typeface="+mn-cs"/>
              </a:rPr>
              <a:t> </a:t>
            </a:r>
            <a:r>
              <a:rPr kumimoji="0" lang="en-US" sz="2800" b="0" i="1" u="none" strike="noStrike" kern="0" cap="none" spc="0" normalizeH="0" baseline="0" noProof="0" dirty="0" err="1" smtClean="0">
                <a:ln>
                  <a:noFill/>
                </a:ln>
                <a:solidFill>
                  <a:schemeClr val="tx1"/>
                </a:solidFill>
                <a:effectLst/>
                <a:uLnTx/>
                <a:uFillTx/>
                <a:latin typeface="Times New Roman"/>
                <a:ea typeface="+mn-ea"/>
                <a:cs typeface="+mn-cs"/>
              </a:rPr>
              <a:t>hatch.cappucino</a:t>
            </a:r>
            <a:endParaRPr kumimoji="0" lang="en-US" sz="2800" b="0" i="1" u="none" strike="noStrike" kern="0" cap="none" spc="0" normalizeH="0" baseline="0" noProof="0" dirty="0" smtClean="0">
              <a:ln>
                <a:noFill/>
              </a:ln>
              <a:solidFill>
                <a:schemeClr val="tx1"/>
              </a:solidFill>
              <a:effectLst/>
              <a:uLnTx/>
              <a:uFillTx/>
              <a:latin typeface="Times New Roman"/>
              <a:ea typeface="+mn-ea"/>
              <a:cs typeface="+mn-cs"/>
            </a:endParaRPr>
          </a:p>
          <a:p>
            <a:pPr marL="449263" marR="0" lvl="0" indent="-449263" algn="l" defTabSz="914400" rtl="0" eaLnBrk="0" fontAlgn="base" latinLnBrk="0" hangingPunct="0">
              <a:lnSpc>
                <a:spcPct val="100000"/>
              </a:lnSpc>
              <a:spcBef>
                <a:spcPts val="0"/>
              </a:spcBef>
              <a:spcAft>
                <a:spcPct val="0"/>
              </a:spcAft>
              <a:buClr>
                <a:srgbClr val="000066"/>
              </a:buClr>
              <a:buSzPct val="60000"/>
              <a:buFont typeface="Wingdings" pitchFamily="2" charset="2"/>
              <a:buNone/>
              <a:tabLst>
                <a:tab pos="663575" algn="l"/>
                <a:tab pos="1139825" algn="l"/>
                <a:tab pos="1428750" algn="l"/>
                <a:tab pos="4632325" algn="l"/>
                <a:tab pos="9315450" algn="l"/>
              </a:tabLst>
              <a:defRPr/>
            </a:pPr>
            <a:r>
              <a:rPr kumimoji="0" lang="en-US" sz="3200" b="0" i="0" u="none" strike="noStrike" kern="0" cap="none" spc="0" normalizeH="0" baseline="0" noProof="0" dirty="0" smtClean="0">
                <a:ln>
                  <a:noFill/>
                </a:ln>
                <a:solidFill>
                  <a:schemeClr val="tx1"/>
                </a:solidFill>
                <a:effectLst/>
                <a:uLnTx/>
                <a:uFillTx/>
                <a:latin typeface="Times New Roman"/>
                <a:ea typeface="+mn-ea"/>
                <a:cs typeface="+mn-cs"/>
                <a:sym typeface="Symbol" pitchFamily="18" charset="2"/>
              </a:rPr>
              <a:t>				</a:t>
            </a:r>
            <a:r>
              <a:rPr kumimoji="0" lang="en-US" sz="2400" b="0" i="1" u="none" strike="noStrike" kern="0" cap="none" spc="0" normalizeH="0" baseline="0" noProof="0" dirty="0" smtClean="0">
                <a:ln>
                  <a:noFill/>
                </a:ln>
                <a:solidFill>
                  <a:schemeClr val="tx1"/>
                </a:solidFill>
                <a:effectLst/>
                <a:uLnTx/>
                <a:uFillTx/>
                <a:latin typeface="Times New Roman"/>
                <a:ea typeface="+mn-ea"/>
                <a:cs typeface="+mn-cs"/>
              </a:rPr>
              <a:t> </a:t>
            </a:r>
            <a:r>
              <a:rPr kumimoji="0" lang="en-US" sz="2800" b="0" i="1" u="none" strike="noStrike" kern="0" cap="none" spc="0" normalizeH="0" baseline="0" noProof="0" dirty="0" err="1" smtClean="0">
                <a:ln>
                  <a:noFill/>
                </a:ln>
                <a:solidFill>
                  <a:schemeClr val="tx1"/>
                </a:solidFill>
                <a:effectLst/>
                <a:uLnTx/>
                <a:uFillTx/>
                <a:latin typeface="Times New Roman"/>
                <a:ea typeface="+mn-ea"/>
                <a:cs typeface="+mn-cs"/>
              </a:rPr>
              <a:t>NEW_MACHINE</a:t>
            </a:r>
            <a:r>
              <a:rPr kumimoji="0" lang="en-US" sz="2800" b="0" i="1" u="none" strike="noStrike" kern="0" cap="none" spc="0" normalizeH="0" baseline="0" noProof="0" dirty="0" smtClean="0">
                <a:ln>
                  <a:noFill/>
                </a:ln>
                <a:solidFill>
                  <a:schemeClr val="tx1"/>
                </a:solidFill>
                <a:effectLst/>
                <a:uLnTx/>
                <a:uFillTx/>
                <a:latin typeface="Times New Roman"/>
                <a:ea typeface="+mn-ea"/>
                <a:cs typeface="+mn-cs"/>
              </a:rPr>
              <a:t> </a:t>
            </a:r>
            <a:r>
              <a:rPr kumimoji="0" lang="en-US" sz="2800" b="0" i="0" u="none" strike="noStrike" kern="0" cap="none" spc="0" normalizeH="0" baseline="0" noProof="0" dirty="0" smtClean="0">
                <a:ln>
                  <a:noFill/>
                </a:ln>
                <a:solidFill>
                  <a:schemeClr val="tx1"/>
                </a:solidFill>
                <a:effectLst/>
                <a:uLnTx/>
                <a:uFillTx/>
                <a:latin typeface="Times New Roman"/>
                <a:ea typeface="+mn-ea"/>
                <a:cs typeface="+mn-cs"/>
              </a:rPr>
              <a:t>)</a:t>
            </a:r>
            <a:r>
              <a:rPr kumimoji="0" lang="en-US" sz="2400" b="0" i="1" u="none" strike="noStrike" kern="0" cap="none" spc="0" normalizeH="0" baseline="0" noProof="0" dirty="0" smtClean="0">
                <a:ln>
                  <a:noFill/>
                </a:ln>
                <a:solidFill>
                  <a:schemeClr val="tx1"/>
                </a:solidFill>
                <a:effectLst/>
                <a:uLnTx/>
                <a:uFillTx/>
                <a:latin typeface="Times New Roman"/>
                <a:ea typeface="+mn-ea"/>
                <a:cs typeface="+mn-cs"/>
              </a:rPr>
              <a:t>  </a:t>
            </a:r>
            <a:r>
              <a:rPr kumimoji="0" lang="en-US" sz="3600" b="0" i="0" u="none" strike="noStrike" kern="0" cap="none" spc="0" normalizeH="0" baseline="0" noProof="0" dirty="0" smtClean="0">
                <a:ln>
                  <a:noFill/>
                </a:ln>
                <a:solidFill>
                  <a:schemeClr val="tx1"/>
                </a:solidFill>
                <a:effectLst/>
                <a:uLnTx/>
                <a:uFillTx/>
                <a:latin typeface="Times New Roman"/>
                <a:ea typeface="+mn-ea"/>
                <a:cs typeface="+mn-cs"/>
              </a:rPr>
              <a:t>)</a:t>
            </a:r>
            <a:endParaRPr kumimoji="0" lang="en-US" sz="3600" b="0" i="0" u="none" strike="noStrike" kern="0" cap="none" spc="0" normalizeH="0" baseline="0" noProof="0" dirty="0">
              <a:ln>
                <a:noFill/>
              </a:ln>
              <a:solidFill>
                <a:schemeClr val="tx1"/>
              </a:solidFill>
              <a:effectLst/>
              <a:uLnTx/>
              <a:uFillTx/>
              <a:latin typeface="Times New Roman"/>
              <a:ea typeface="+mn-ea"/>
              <a:cs typeface="+mn-cs"/>
            </a:endParaRPr>
          </a:p>
        </p:txBody>
      </p:sp>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5618573F-C4EA-4425-8A97-A45D1834AE2E}" type="slidenum">
              <a:rPr lang="en-GB"/>
              <a:pPr/>
              <a:t>29</a:t>
            </a:fld>
            <a:endParaRPr lang="en-GB"/>
          </a:p>
        </p:txBody>
      </p:sp>
      <p:sp>
        <p:nvSpPr>
          <p:cNvPr id="713730" name="Rectangle 2"/>
          <p:cNvSpPr>
            <a:spLocks noGrp="1" noChangeArrowheads="1"/>
          </p:cNvSpPr>
          <p:nvPr>
            <p:ph type="title"/>
          </p:nvPr>
        </p:nvSpPr>
        <p:spPr/>
        <p:txBody>
          <a:bodyPr/>
          <a:lstStyle/>
          <a:p>
            <a:r>
              <a:rPr lang="en-US" dirty="0"/>
              <a:t>Formal </a:t>
            </a:r>
            <a:r>
              <a:rPr lang="en-US" dirty="0" smtClean="0"/>
              <a:t>Specification</a:t>
            </a:r>
            <a:endParaRPr lang="en-US" dirty="0"/>
          </a:p>
        </p:txBody>
      </p:sp>
      <p:sp>
        <p:nvSpPr>
          <p:cNvPr id="713731" name="Rectangle 3"/>
          <p:cNvSpPr>
            <a:spLocks noGrp="1" noChangeArrowheads="1"/>
          </p:cNvSpPr>
          <p:nvPr>
            <p:ph type="body" idx="1"/>
          </p:nvPr>
        </p:nvSpPr>
        <p:spPr/>
        <p:txBody>
          <a:bodyPr/>
          <a:lstStyle/>
          <a:p>
            <a:pPr>
              <a:buFont typeface="Wingdings" pitchFamily="2" charset="2"/>
              <a:buNone/>
            </a:pPr>
            <a:r>
              <a:rPr lang="en-US" sz="3600" b="1" i="1" dirty="0" smtClean="0">
                <a:solidFill>
                  <a:schemeClr val="bg2"/>
                </a:solidFill>
              </a:rPr>
              <a:t>Problems</a:t>
            </a:r>
            <a:r>
              <a:rPr lang="en-US" sz="3600" b="1" i="1" dirty="0">
                <a:solidFill>
                  <a:schemeClr val="bg2"/>
                </a:solidFill>
              </a:rPr>
              <a:t>:</a:t>
            </a:r>
          </a:p>
          <a:p>
            <a:pPr>
              <a:buClr>
                <a:schemeClr val="bg2"/>
              </a:buClr>
            </a:pPr>
            <a:r>
              <a:rPr lang="en-US" dirty="0"/>
              <a:t>Involve unfamiliar concepts and complex </a:t>
            </a:r>
            <a:r>
              <a:rPr lang="en-US" dirty="0" smtClean="0"/>
              <a:t>notation</a:t>
            </a:r>
            <a:endParaRPr lang="en-US" dirty="0"/>
          </a:p>
          <a:p>
            <a:pPr>
              <a:buClr>
                <a:schemeClr val="bg2"/>
              </a:buClr>
            </a:pPr>
            <a:r>
              <a:rPr lang="en-US" dirty="0" smtClean="0"/>
              <a:t>Difficult </a:t>
            </a:r>
            <a:r>
              <a:rPr lang="en-US" dirty="0"/>
              <a:t>in </a:t>
            </a:r>
            <a:r>
              <a:rPr lang="en-US" dirty="0" smtClean="0"/>
              <a:t>large-scale systems</a:t>
            </a:r>
          </a:p>
          <a:p>
            <a:pPr>
              <a:buClr>
                <a:schemeClr val="bg2"/>
              </a:buClr>
              <a:buNone/>
            </a:pPr>
            <a:r>
              <a:rPr lang="en-US" dirty="0" smtClean="0"/>
              <a:t>Use only when necessary, such as</a:t>
            </a:r>
          </a:p>
          <a:p>
            <a:pPr>
              <a:buClr>
                <a:srgbClr val="00B050"/>
              </a:buClr>
            </a:pPr>
            <a:r>
              <a:rPr lang="en-US" dirty="0" smtClean="0"/>
              <a:t>Defense systems</a:t>
            </a:r>
          </a:p>
          <a:p>
            <a:pPr>
              <a:buClr>
                <a:srgbClr val="00B050"/>
              </a:buClr>
            </a:pPr>
            <a:r>
              <a:rPr lang="en-US" dirty="0" smtClean="0"/>
              <a:t>Safety critical systems</a:t>
            </a:r>
          </a:p>
          <a:p>
            <a:pPr>
              <a:buClr>
                <a:srgbClr val="00B050"/>
              </a:buClr>
            </a:pPr>
            <a:r>
              <a:rPr lang="en-US" dirty="0" smtClean="0"/>
              <a:t>Situations where other specifications do not work</a:t>
            </a:r>
            <a:r>
              <a:rPr lang="en-US" b="1" dirty="0" smtClean="0">
                <a:solidFill>
                  <a:schemeClr val="bg1">
                    <a:lumMod val="65000"/>
                  </a:schemeClr>
                </a:solidFill>
              </a:rPr>
              <a:t> .</a:t>
            </a:r>
            <a:endParaRPr lang="en-US" b="1" dirty="0">
              <a:solidFill>
                <a:schemeClr val="bg1">
                  <a:lumMod val="65000"/>
                </a:schemeClr>
              </a:solidFill>
            </a:endParaRPr>
          </a:p>
        </p:txBody>
      </p:sp>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3731">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713731">
                                            <p:txEl>
                                              <p:pRg st="0" end="0"/>
                                            </p:txEl>
                                          </p:spTgt>
                                        </p:tgtEl>
                                        <p:attrNameLst>
                                          <p:attrName>ppt_c</p:attrName>
                                        </p:attrNameLst>
                                      </p:cBhvr>
                                      <p:to>
                                        <a:schemeClr val="folHlink"/>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13731">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713731">
                                            <p:txEl>
                                              <p:pRg st="1" end="1"/>
                                            </p:txEl>
                                          </p:spTgt>
                                        </p:tgtEl>
                                        <p:attrNameLst>
                                          <p:attrName>ppt_c</p:attrName>
                                        </p:attrNameLst>
                                      </p:cBhvr>
                                      <p:to>
                                        <a:schemeClr val="folHlink"/>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13731">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713731">
                                            <p:txEl>
                                              <p:pRg st="2" end="2"/>
                                            </p:txEl>
                                          </p:spTgt>
                                        </p:tgtEl>
                                        <p:attrNameLst>
                                          <p:attrName>ppt_c</p:attrName>
                                        </p:attrNameLst>
                                      </p:cBhvr>
                                      <p:to>
                                        <a:schemeClr val="folHlink"/>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13731">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713731">
                                            <p:txEl>
                                              <p:pRg st="3" end="3"/>
                                            </p:txEl>
                                          </p:spTgt>
                                        </p:tgtEl>
                                        <p:attrNameLst>
                                          <p:attrName>ppt_c</p:attrName>
                                        </p:attrNameLst>
                                      </p:cBhvr>
                                      <p:to>
                                        <a:schemeClr val="folHlink"/>
                                      </p:to>
                                    </p:animClr>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13731">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713731">
                                            <p:txEl>
                                              <p:pRg st="4" end="4"/>
                                            </p:txEl>
                                          </p:spTgt>
                                        </p:tgtEl>
                                        <p:attrNameLst>
                                          <p:attrName>ppt_c</p:attrName>
                                        </p:attrNameLst>
                                      </p:cBhvr>
                                      <p:to>
                                        <a:schemeClr val="folHlink"/>
                                      </p:to>
                                    </p:animClr>
                                  </p:sub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13731">
                                            <p:txEl>
                                              <p:pRg st="5" end="5"/>
                                            </p:txEl>
                                          </p:spTgt>
                                        </p:tgtEl>
                                        <p:attrNameLst>
                                          <p:attrName>style.visibility</p:attrName>
                                        </p:attrNameLst>
                                      </p:cBhvr>
                                      <p:to>
                                        <p:strVal val="visible"/>
                                      </p:to>
                                    </p:set>
                                  </p:childTnLst>
                                  <p:subTnLst>
                                    <p:animClr clrSpc="rgb" dir="cw">
                                      <p:cBhvr override="childStyle">
                                        <p:cTn dur="1" fill="hold" display="0" masterRel="nextClick" afterEffect="1"/>
                                        <p:tgtEl>
                                          <p:spTgt spid="713731">
                                            <p:txEl>
                                              <p:pRg st="5" end="5"/>
                                            </p:txEl>
                                          </p:spTgt>
                                        </p:tgtEl>
                                        <p:attrNameLst>
                                          <p:attrName>ppt_c</p:attrName>
                                        </p:attrNameLst>
                                      </p:cBhvr>
                                      <p:to>
                                        <a:schemeClr val="folHlink"/>
                                      </p:to>
                                    </p:animClr>
                                  </p:sub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1373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3731"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FC08EEF5-DF9F-46DA-831C-E53832B86F74}" type="slidenum">
              <a:rPr lang="en-GB"/>
              <a:pPr/>
              <a:t>3</a:t>
            </a:fld>
            <a:endParaRPr lang="en-GB" dirty="0"/>
          </a:p>
        </p:txBody>
      </p:sp>
      <p:sp>
        <p:nvSpPr>
          <p:cNvPr id="513033" name="Rectangle 9"/>
          <p:cNvSpPr>
            <a:spLocks noChangeArrowheads="1"/>
          </p:cNvSpPr>
          <p:nvPr/>
        </p:nvSpPr>
        <p:spPr bwMode="auto">
          <a:xfrm>
            <a:off x="381000" y="1676400"/>
            <a:ext cx="9067800" cy="4953000"/>
          </a:xfrm>
          <a:prstGeom prst="rect">
            <a:avLst/>
          </a:prstGeom>
          <a:noFill/>
          <a:ln w="9525">
            <a:noFill/>
            <a:miter lim="800000"/>
            <a:headEnd/>
            <a:tailEnd/>
          </a:ln>
          <a:effectLst/>
        </p:spPr>
        <p:txBody>
          <a:bodyPr lIns="92075" tIns="46038" rIns="92075" bIns="46038"/>
          <a:lstStyle/>
          <a:p>
            <a:pPr marL="398463" indent="-398463" algn="l">
              <a:lnSpc>
                <a:spcPct val="100000"/>
              </a:lnSpc>
              <a:spcBef>
                <a:spcPts val="400"/>
              </a:spcBef>
              <a:buClr>
                <a:schemeClr val="tx2"/>
              </a:buClr>
              <a:buSzPct val="60000"/>
              <a:buFont typeface="Wingdings" pitchFamily="2" charset="2"/>
              <a:buChar char="u"/>
            </a:pPr>
            <a:r>
              <a:rPr lang="en-US" altLang="zh-TW" sz="3200" b="0" dirty="0" smtClean="0">
                <a:solidFill>
                  <a:schemeClr val="tx1"/>
                </a:solidFill>
                <a:ea typeface="新細明體" pitchFamily="18" charset="-120"/>
              </a:rPr>
              <a:t>User requirements are not </a:t>
            </a:r>
            <a:r>
              <a:rPr lang="en-US" altLang="zh-TW" sz="3200" b="0" dirty="0">
                <a:solidFill>
                  <a:schemeClr val="tx1"/>
                </a:solidFill>
                <a:ea typeface="新細明體" pitchFamily="18" charset="-120"/>
              </a:rPr>
              <a:t>met</a:t>
            </a:r>
          </a:p>
          <a:p>
            <a:pPr marL="398463" indent="-398463" algn="l">
              <a:lnSpc>
                <a:spcPct val="100000"/>
              </a:lnSpc>
              <a:spcBef>
                <a:spcPts val="400"/>
              </a:spcBef>
              <a:buClr>
                <a:schemeClr val="tx2"/>
              </a:buClr>
              <a:buSzPct val="60000"/>
              <a:buFont typeface="Wingdings" pitchFamily="2" charset="2"/>
              <a:buChar char="u"/>
            </a:pPr>
            <a:r>
              <a:rPr lang="en-US" altLang="zh-TW" sz="3200" b="0" dirty="0" smtClean="0">
                <a:solidFill>
                  <a:schemeClr val="tx1"/>
                </a:solidFill>
                <a:ea typeface="新細明體" pitchFamily="18" charset="-120"/>
              </a:rPr>
              <a:t>Users have mixed </a:t>
            </a:r>
            <a:r>
              <a:rPr lang="en-US" altLang="zh-TW" sz="3200" b="0" dirty="0">
                <a:solidFill>
                  <a:schemeClr val="tx1"/>
                </a:solidFill>
                <a:ea typeface="新細明體" pitchFamily="18" charset="-120"/>
              </a:rPr>
              <a:t>requirements</a:t>
            </a:r>
          </a:p>
          <a:p>
            <a:pPr marL="398463" indent="-398463" algn="l">
              <a:lnSpc>
                <a:spcPct val="100000"/>
              </a:lnSpc>
              <a:spcBef>
                <a:spcPts val="400"/>
              </a:spcBef>
              <a:buClr>
                <a:schemeClr val="tx2"/>
              </a:buClr>
              <a:buSzPct val="60000"/>
              <a:buFont typeface="Wingdings" pitchFamily="2" charset="2"/>
              <a:buChar char="u"/>
            </a:pPr>
            <a:r>
              <a:rPr lang="en-US" altLang="zh-TW" sz="3200" b="0" dirty="0">
                <a:solidFill>
                  <a:schemeClr val="tx1"/>
                </a:solidFill>
                <a:ea typeface="新細明體" pitchFamily="18" charset="-120"/>
              </a:rPr>
              <a:t>Modules </a:t>
            </a:r>
            <a:r>
              <a:rPr lang="en-US" altLang="zh-TW" sz="3200" b="0" dirty="0" smtClean="0">
                <a:solidFill>
                  <a:schemeClr val="tx1"/>
                </a:solidFill>
                <a:ea typeface="新細明體" pitchFamily="18" charset="-120"/>
              </a:rPr>
              <a:t>cannot integrate</a:t>
            </a:r>
            <a:endParaRPr lang="en-US" altLang="zh-TW" sz="3200" b="0" dirty="0">
              <a:solidFill>
                <a:schemeClr val="tx1"/>
              </a:solidFill>
              <a:ea typeface="新細明體" pitchFamily="18" charset="-120"/>
            </a:endParaRPr>
          </a:p>
          <a:p>
            <a:pPr marL="398463" indent="-398463" algn="l">
              <a:lnSpc>
                <a:spcPct val="100000"/>
              </a:lnSpc>
              <a:spcBef>
                <a:spcPts val="400"/>
              </a:spcBef>
              <a:buClr>
                <a:schemeClr val="tx2"/>
              </a:buClr>
              <a:buSzPct val="60000"/>
              <a:buFont typeface="Wingdings" pitchFamily="2" charset="2"/>
              <a:buChar char="u"/>
            </a:pPr>
            <a:r>
              <a:rPr lang="en-US" altLang="zh-TW" sz="3200" b="0" dirty="0" smtClean="0">
                <a:solidFill>
                  <a:schemeClr val="tx1"/>
                </a:solidFill>
                <a:ea typeface="新細明體" pitchFamily="18" charset="-120"/>
              </a:rPr>
              <a:t>Difficult to </a:t>
            </a:r>
            <a:r>
              <a:rPr lang="en-US" altLang="zh-TW" sz="3200" b="0" dirty="0">
                <a:solidFill>
                  <a:schemeClr val="tx1"/>
                </a:solidFill>
                <a:ea typeface="新細明體" pitchFamily="18" charset="-120"/>
              </a:rPr>
              <a:t>maintain</a:t>
            </a:r>
          </a:p>
          <a:p>
            <a:pPr marL="398463" indent="-398463" algn="l">
              <a:lnSpc>
                <a:spcPct val="100000"/>
              </a:lnSpc>
              <a:spcBef>
                <a:spcPts val="400"/>
              </a:spcBef>
              <a:buClr>
                <a:schemeClr val="tx2"/>
              </a:buClr>
              <a:buSzPct val="60000"/>
              <a:buFont typeface="Wingdings" pitchFamily="2" charset="2"/>
              <a:buChar char="u"/>
            </a:pPr>
            <a:r>
              <a:rPr lang="en-US" altLang="zh-TW" sz="3200" b="0" dirty="0">
                <a:solidFill>
                  <a:schemeClr val="tx1"/>
                </a:solidFill>
                <a:ea typeface="新細明體" pitchFamily="18" charset="-120"/>
              </a:rPr>
              <a:t>Late discovery of </a:t>
            </a:r>
            <a:r>
              <a:rPr lang="en-US" altLang="zh-TW" sz="3200" b="0" dirty="0" smtClean="0">
                <a:solidFill>
                  <a:schemeClr val="tx1"/>
                </a:solidFill>
                <a:ea typeface="新細明體" pitchFamily="18" charset="-120"/>
              </a:rPr>
              <a:t>errors</a:t>
            </a:r>
            <a:endParaRPr lang="en-US" altLang="zh-TW" sz="3200" b="0" dirty="0">
              <a:solidFill>
                <a:schemeClr val="tx1"/>
              </a:solidFill>
              <a:ea typeface="新細明體" pitchFamily="18" charset="-120"/>
            </a:endParaRPr>
          </a:p>
          <a:p>
            <a:pPr marL="398463" indent="-398463" algn="l">
              <a:lnSpc>
                <a:spcPct val="100000"/>
              </a:lnSpc>
              <a:spcBef>
                <a:spcPts val="400"/>
              </a:spcBef>
              <a:buClr>
                <a:schemeClr val="tx2"/>
              </a:buClr>
              <a:buSzPct val="60000"/>
              <a:buFont typeface="Wingdings" pitchFamily="2" charset="2"/>
              <a:buChar char="u"/>
            </a:pPr>
            <a:r>
              <a:rPr lang="en-US" altLang="zh-TW" sz="3200" b="0" dirty="0">
                <a:solidFill>
                  <a:schemeClr val="tx1"/>
                </a:solidFill>
                <a:ea typeface="新細明體" pitchFamily="18" charset="-120"/>
              </a:rPr>
              <a:t>Poor </a:t>
            </a:r>
            <a:r>
              <a:rPr lang="en-US" altLang="zh-TW" sz="3200" b="0" dirty="0" smtClean="0">
                <a:solidFill>
                  <a:schemeClr val="tx1"/>
                </a:solidFill>
                <a:ea typeface="新細明體" pitchFamily="18" charset="-120"/>
              </a:rPr>
              <a:t>user </a:t>
            </a:r>
            <a:r>
              <a:rPr lang="en-US" altLang="zh-TW" sz="3200" b="0" dirty="0">
                <a:solidFill>
                  <a:schemeClr val="tx1"/>
                </a:solidFill>
                <a:ea typeface="新細明體" pitchFamily="18" charset="-120"/>
              </a:rPr>
              <a:t>experience</a:t>
            </a:r>
          </a:p>
          <a:p>
            <a:pPr marL="398463" indent="-398463" algn="l">
              <a:lnSpc>
                <a:spcPct val="100000"/>
              </a:lnSpc>
              <a:spcBef>
                <a:spcPts val="400"/>
              </a:spcBef>
              <a:buClr>
                <a:schemeClr val="tx2"/>
              </a:buClr>
              <a:buSzPct val="60000"/>
              <a:buFont typeface="Wingdings" pitchFamily="2" charset="2"/>
              <a:buChar char="u"/>
            </a:pPr>
            <a:r>
              <a:rPr lang="en-US" altLang="zh-TW" sz="3200" b="0" dirty="0">
                <a:solidFill>
                  <a:schemeClr val="tx1"/>
                </a:solidFill>
                <a:ea typeface="新細明體" pitchFamily="18" charset="-120"/>
              </a:rPr>
              <a:t>Poor performance under load</a:t>
            </a:r>
          </a:p>
          <a:p>
            <a:pPr marL="398463" indent="-398463" algn="l">
              <a:lnSpc>
                <a:spcPct val="100000"/>
              </a:lnSpc>
              <a:spcBef>
                <a:spcPts val="400"/>
              </a:spcBef>
              <a:buClr>
                <a:schemeClr val="tx2"/>
              </a:buClr>
              <a:buSzPct val="60000"/>
              <a:buFont typeface="Wingdings" pitchFamily="2" charset="2"/>
              <a:buChar char="u"/>
            </a:pPr>
            <a:r>
              <a:rPr lang="en-US" altLang="zh-TW" sz="3200" b="0" dirty="0" smtClean="0">
                <a:solidFill>
                  <a:schemeClr val="tx1"/>
                </a:solidFill>
                <a:ea typeface="新細明體" pitchFamily="18" charset="-120"/>
              </a:rPr>
              <a:t>Team effort not coordinated</a:t>
            </a:r>
            <a:endParaRPr lang="en-US" altLang="zh-TW" sz="3200" b="0" dirty="0">
              <a:solidFill>
                <a:schemeClr val="tx1"/>
              </a:solidFill>
              <a:ea typeface="新細明體" pitchFamily="18" charset="-120"/>
            </a:endParaRPr>
          </a:p>
          <a:p>
            <a:pPr marL="398463" indent="-398463" algn="l">
              <a:lnSpc>
                <a:spcPct val="100000"/>
              </a:lnSpc>
              <a:spcBef>
                <a:spcPts val="400"/>
              </a:spcBef>
              <a:buClr>
                <a:schemeClr val="tx2"/>
              </a:buClr>
              <a:buSzPct val="60000"/>
              <a:buFont typeface="Wingdings" pitchFamily="2" charset="2"/>
              <a:buChar char="u"/>
            </a:pPr>
            <a:r>
              <a:rPr lang="en-US" altLang="zh-TW" sz="3200" b="0" dirty="0">
                <a:solidFill>
                  <a:schemeClr val="tx1"/>
                </a:solidFill>
                <a:ea typeface="新細明體" pitchFamily="18" charset="-120"/>
              </a:rPr>
              <a:t>Build-and-release </a:t>
            </a:r>
            <a:r>
              <a:rPr lang="en-US" altLang="zh-TW" sz="3200" b="0" dirty="0" smtClean="0">
                <a:solidFill>
                  <a:schemeClr val="tx1"/>
                </a:solidFill>
                <a:ea typeface="新細明體" pitchFamily="18" charset="-120"/>
              </a:rPr>
              <a:t>issues </a:t>
            </a:r>
            <a:r>
              <a:rPr lang="en-US" altLang="zh-TW" sz="3200" dirty="0" smtClean="0">
                <a:solidFill>
                  <a:schemeClr val="bg1">
                    <a:lumMod val="65000"/>
                  </a:schemeClr>
                </a:solidFill>
                <a:ea typeface="新細明體" pitchFamily="18" charset="-120"/>
              </a:rPr>
              <a:t>.</a:t>
            </a:r>
            <a:endParaRPr lang="en-US" altLang="zh-TW" sz="3200" dirty="0">
              <a:solidFill>
                <a:schemeClr val="bg1">
                  <a:lumMod val="65000"/>
                </a:schemeClr>
              </a:solidFill>
              <a:ea typeface="新細明體" pitchFamily="18" charset="-120"/>
            </a:endParaRPr>
          </a:p>
        </p:txBody>
      </p:sp>
      <p:sp>
        <p:nvSpPr>
          <p:cNvPr id="513031" name="Rectangle 7"/>
          <p:cNvSpPr>
            <a:spLocks noGrp="1" noChangeArrowheads="1"/>
          </p:cNvSpPr>
          <p:nvPr>
            <p:ph type="title"/>
          </p:nvPr>
        </p:nvSpPr>
        <p:spPr>
          <a:xfrm>
            <a:off x="379412" y="266700"/>
            <a:ext cx="9144000" cy="1104900"/>
          </a:xfrm>
        </p:spPr>
        <p:txBody>
          <a:bodyPr/>
          <a:lstStyle/>
          <a:p>
            <a:r>
              <a:rPr lang="en-US" sz="3200" i="1" dirty="0" smtClean="0"/>
              <a:t>Software Development Problems</a:t>
            </a:r>
            <a:br>
              <a:rPr lang="en-US" sz="3200" i="1" dirty="0" smtClean="0"/>
            </a:br>
            <a:r>
              <a:rPr lang="en-US" dirty="0" smtClean="0"/>
              <a:t>Symptoms</a:t>
            </a:r>
            <a:endParaRPr lang="en-US" dirty="0"/>
          </a:p>
        </p:txBody>
      </p:sp>
      <p:sp>
        <p:nvSpPr>
          <p:cNvPr id="10" name="AutoShape 192"/>
          <p:cNvSpPr>
            <a:spLocks noChangeArrowheads="1"/>
          </p:cNvSpPr>
          <p:nvPr/>
        </p:nvSpPr>
        <p:spPr bwMode="auto">
          <a:xfrm>
            <a:off x="6246812" y="594360"/>
            <a:ext cx="3291840" cy="3901440"/>
          </a:xfrm>
          <a:prstGeom prst="rect">
            <a:avLst/>
          </a:prstGeom>
          <a:noFill/>
          <a:ln w="76200">
            <a:solidFill>
              <a:schemeClr val="tx2"/>
            </a:solidFill>
            <a:miter lim="800000"/>
            <a:headEnd type="none" w="sm" len="sm"/>
            <a:tailEnd type="none" w="sm" len="sm"/>
          </a:ln>
          <a:effectLst/>
        </p:spPr>
        <p:txBody>
          <a:bodyPr/>
          <a:lstStyle/>
          <a:p>
            <a:pPr marL="60325" algn="l">
              <a:lnSpc>
                <a:spcPct val="100000"/>
              </a:lnSpc>
              <a:spcBef>
                <a:spcPct val="20000"/>
              </a:spcBef>
              <a:buClr>
                <a:schemeClr val="tx2"/>
              </a:buClr>
              <a:buSzPct val="60000"/>
            </a:pPr>
            <a:endParaRPr lang="en-US" altLang="zh-TW" sz="2800" b="0" dirty="0" smtClean="0">
              <a:solidFill>
                <a:schemeClr val="tx1"/>
              </a:solidFill>
              <a:ea typeface="新細明體" pitchFamily="18" charset="-120"/>
              <a:cs typeface="Courier New" pitchFamily="49" charset="0"/>
            </a:endParaRPr>
          </a:p>
          <a:p>
            <a:pPr marL="60325" algn="l">
              <a:lnSpc>
                <a:spcPct val="100000"/>
              </a:lnSpc>
              <a:spcBef>
                <a:spcPct val="20000"/>
              </a:spcBef>
              <a:buClr>
                <a:schemeClr val="tx2"/>
              </a:buClr>
              <a:buSzPct val="60000"/>
            </a:pPr>
            <a:endParaRPr lang="en-US" altLang="zh-TW" sz="2800" b="0" dirty="0">
              <a:solidFill>
                <a:schemeClr val="tx1"/>
              </a:solidFill>
              <a:ea typeface="新細明體" pitchFamily="18" charset="-120"/>
              <a:cs typeface="Courier New" pitchFamily="49" charset="0"/>
            </a:endParaRPr>
          </a:p>
          <a:p>
            <a:pPr marL="60325" algn="l">
              <a:lnSpc>
                <a:spcPct val="100000"/>
              </a:lnSpc>
              <a:spcBef>
                <a:spcPct val="20000"/>
              </a:spcBef>
              <a:buClr>
                <a:schemeClr val="tx2"/>
              </a:buClr>
              <a:buSzPct val="60000"/>
            </a:pPr>
            <a:endParaRPr lang="en-US" altLang="zh-TW" sz="2800" b="0" dirty="0" smtClean="0">
              <a:solidFill>
                <a:schemeClr val="tx1"/>
              </a:solidFill>
              <a:ea typeface="新細明體" pitchFamily="18" charset="-120"/>
              <a:cs typeface="Courier New" pitchFamily="49" charset="0"/>
            </a:endParaRPr>
          </a:p>
          <a:p>
            <a:pPr marL="60325" algn="l">
              <a:lnSpc>
                <a:spcPct val="100000"/>
              </a:lnSpc>
              <a:spcBef>
                <a:spcPct val="20000"/>
              </a:spcBef>
              <a:buClr>
                <a:schemeClr val="tx2"/>
              </a:buClr>
              <a:buSzPct val="60000"/>
            </a:pPr>
            <a:endParaRPr lang="en-US" altLang="zh-TW" sz="2800" b="0" dirty="0">
              <a:solidFill>
                <a:schemeClr val="tx1"/>
              </a:solidFill>
              <a:ea typeface="新細明體" pitchFamily="18" charset="-120"/>
              <a:cs typeface="Courier New" pitchFamily="49" charset="0"/>
            </a:endParaRPr>
          </a:p>
          <a:p>
            <a:pPr marL="60325" algn="l">
              <a:lnSpc>
                <a:spcPct val="100000"/>
              </a:lnSpc>
              <a:spcBef>
                <a:spcPct val="20000"/>
              </a:spcBef>
              <a:buClr>
                <a:schemeClr val="tx2"/>
              </a:buClr>
              <a:buSzPct val="60000"/>
            </a:pPr>
            <a:r>
              <a:rPr lang="en-US" altLang="zh-TW" sz="1600" i="1" dirty="0" smtClean="0">
                <a:solidFill>
                  <a:schemeClr val="tx1"/>
                </a:solidFill>
                <a:ea typeface="新細明體" pitchFamily="18" charset="-120"/>
                <a:cs typeface="Courier New" pitchFamily="49" charset="0"/>
              </a:rPr>
              <a:t/>
            </a:r>
            <a:br>
              <a:rPr lang="en-US" altLang="zh-TW" sz="1600" i="1" dirty="0" smtClean="0">
                <a:solidFill>
                  <a:schemeClr val="tx1"/>
                </a:solidFill>
                <a:ea typeface="新細明體" pitchFamily="18" charset="-120"/>
                <a:cs typeface="Courier New" pitchFamily="49" charset="0"/>
              </a:rPr>
            </a:br>
            <a:r>
              <a:rPr lang="en-US" altLang="zh-TW" sz="3200" i="1" dirty="0" smtClean="0">
                <a:solidFill>
                  <a:schemeClr val="tx1"/>
                </a:solidFill>
                <a:ea typeface="新細明體" pitchFamily="18" charset="-120"/>
                <a:cs typeface="Courier New" pitchFamily="49" charset="0"/>
              </a:rPr>
              <a:t>Patient’s experience of disease</a:t>
            </a:r>
            <a:endParaRPr lang="en-US" sz="4000" i="1" dirty="0">
              <a:solidFill>
                <a:schemeClr val="tx1"/>
              </a:solidFill>
            </a:endParaRPr>
          </a:p>
        </p:txBody>
      </p:sp>
      <p:sp>
        <p:nvSpPr>
          <p:cNvPr id="11" name="AutoShape 192"/>
          <p:cNvSpPr>
            <a:spLocks noChangeArrowheads="1"/>
          </p:cNvSpPr>
          <p:nvPr/>
        </p:nvSpPr>
        <p:spPr bwMode="auto">
          <a:xfrm>
            <a:off x="6246812" y="487582"/>
            <a:ext cx="3291840" cy="1645920"/>
          </a:xfrm>
          <a:prstGeom prst="wedgeRectCallout">
            <a:avLst>
              <a:gd name="adj1" fmla="val -132823"/>
              <a:gd name="adj2" fmla="val -11104"/>
            </a:avLst>
          </a:prstGeom>
          <a:solidFill>
            <a:schemeClr val="bg2"/>
          </a:solidFill>
          <a:ln w="76200">
            <a:solidFill>
              <a:schemeClr val="tx2"/>
            </a:solidFill>
            <a:miter lim="800000"/>
            <a:headEnd type="none" w="sm" len="sm"/>
            <a:tailEnd type="none" w="sm" len="sm"/>
          </a:ln>
          <a:effectLst/>
        </p:spPr>
        <p:txBody>
          <a:bodyPr/>
          <a:lstStyle/>
          <a:p>
            <a:pPr marL="60325" algn="l">
              <a:lnSpc>
                <a:spcPct val="100000"/>
              </a:lnSpc>
              <a:spcBef>
                <a:spcPct val="20000"/>
              </a:spcBef>
              <a:buClr>
                <a:schemeClr val="tx2"/>
              </a:buClr>
              <a:buSzPct val="60000"/>
            </a:pPr>
            <a:endParaRPr lang="en-US" altLang="zh-TW" sz="2800" b="0" dirty="0" smtClean="0">
              <a:solidFill>
                <a:schemeClr val="tx1"/>
              </a:solidFill>
              <a:ea typeface="新細明體" pitchFamily="18" charset="-120"/>
              <a:cs typeface="Courier New" pitchFamily="49" charset="0"/>
            </a:endParaRPr>
          </a:p>
          <a:p>
            <a:pPr marL="60325" algn="l">
              <a:lnSpc>
                <a:spcPct val="100000"/>
              </a:lnSpc>
              <a:spcBef>
                <a:spcPct val="20000"/>
              </a:spcBef>
              <a:buClr>
                <a:schemeClr val="tx2"/>
              </a:buClr>
              <a:buSzPct val="60000"/>
            </a:pPr>
            <a:endParaRPr lang="en-US" altLang="zh-TW" sz="2800" b="0" dirty="0">
              <a:solidFill>
                <a:schemeClr val="tx1"/>
              </a:solidFill>
              <a:ea typeface="新細明體" pitchFamily="18" charset="-120"/>
              <a:cs typeface="Courier New" pitchFamily="49" charset="0"/>
            </a:endParaRPr>
          </a:p>
          <a:p>
            <a:pPr marL="60325" algn="l">
              <a:lnSpc>
                <a:spcPct val="100000"/>
              </a:lnSpc>
              <a:spcBef>
                <a:spcPct val="20000"/>
              </a:spcBef>
              <a:buClr>
                <a:schemeClr val="tx2"/>
              </a:buClr>
              <a:buSzPct val="60000"/>
            </a:pPr>
            <a:endParaRPr lang="en-US" altLang="zh-TW" sz="2800" b="0" dirty="0" smtClean="0">
              <a:solidFill>
                <a:schemeClr val="tx1"/>
              </a:solidFill>
              <a:ea typeface="新細明體" pitchFamily="18" charset="-120"/>
              <a:cs typeface="Courier New" pitchFamily="49" charset="0"/>
            </a:endParaRPr>
          </a:p>
          <a:p>
            <a:pPr marL="60325" algn="l">
              <a:lnSpc>
                <a:spcPct val="100000"/>
              </a:lnSpc>
              <a:spcBef>
                <a:spcPct val="20000"/>
              </a:spcBef>
              <a:buClr>
                <a:schemeClr val="tx2"/>
              </a:buClr>
              <a:buSzPct val="60000"/>
            </a:pPr>
            <a:endParaRPr lang="en-US" altLang="zh-TW" sz="2800" b="0" dirty="0">
              <a:solidFill>
                <a:schemeClr val="tx1"/>
              </a:solidFill>
              <a:ea typeface="新細明體" pitchFamily="18" charset="-120"/>
              <a:cs typeface="Courier New" pitchFamily="49" charset="0"/>
            </a:endParaRPr>
          </a:p>
          <a:p>
            <a:pPr marL="60325" algn="l">
              <a:lnSpc>
                <a:spcPct val="100000"/>
              </a:lnSpc>
              <a:spcBef>
                <a:spcPct val="20000"/>
              </a:spcBef>
              <a:buClr>
                <a:schemeClr val="tx2"/>
              </a:buClr>
              <a:buSzPct val="60000"/>
            </a:pPr>
            <a:endParaRPr lang="en-US" altLang="zh-TW" sz="2800" b="0" dirty="0" smtClean="0">
              <a:solidFill>
                <a:schemeClr val="tx1"/>
              </a:solidFill>
              <a:ea typeface="新細明體" pitchFamily="18" charset="-120"/>
              <a:cs typeface="Courier New" pitchFamily="49" charset="0"/>
            </a:endParaRPr>
          </a:p>
          <a:p>
            <a:pPr marL="60325" algn="l">
              <a:lnSpc>
                <a:spcPct val="100000"/>
              </a:lnSpc>
              <a:spcBef>
                <a:spcPct val="20000"/>
              </a:spcBef>
              <a:buClr>
                <a:schemeClr val="tx2"/>
              </a:buClr>
              <a:buSzPct val="60000"/>
            </a:pPr>
            <a:endParaRPr lang="en-US" altLang="zh-TW" sz="2800" b="0" dirty="0">
              <a:solidFill>
                <a:schemeClr val="tx1"/>
              </a:solidFill>
              <a:ea typeface="新細明體" pitchFamily="18" charset="-120"/>
              <a:cs typeface="Courier New" pitchFamily="49" charset="0"/>
            </a:endParaRPr>
          </a:p>
          <a:p>
            <a:pPr marL="60325" algn="l">
              <a:lnSpc>
                <a:spcPct val="100000"/>
              </a:lnSpc>
              <a:spcBef>
                <a:spcPct val="20000"/>
              </a:spcBef>
              <a:buClr>
                <a:schemeClr val="tx2"/>
              </a:buClr>
              <a:buSzPct val="60000"/>
            </a:pPr>
            <a:endParaRPr lang="en-US" altLang="zh-TW" sz="2800" b="0" dirty="0" smtClean="0">
              <a:solidFill>
                <a:schemeClr val="tx1"/>
              </a:solidFill>
              <a:ea typeface="新細明體" pitchFamily="18" charset="-120"/>
              <a:cs typeface="Courier New" pitchFamily="49" charset="0"/>
            </a:endParaRPr>
          </a:p>
          <a:p>
            <a:pPr marL="60325" algn="l">
              <a:lnSpc>
                <a:spcPct val="100000"/>
              </a:lnSpc>
              <a:spcBef>
                <a:spcPct val="20000"/>
              </a:spcBef>
              <a:buClr>
                <a:schemeClr val="tx2"/>
              </a:buClr>
              <a:buSzPct val="60000"/>
            </a:pPr>
            <a:endParaRPr lang="en-US" altLang="zh-TW" b="0" dirty="0" smtClean="0">
              <a:solidFill>
                <a:schemeClr val="tx1"/>
              </a:solidFill>
              <a:ea typeface="新細明體" pitchFamily="18" charset="-120"/>
              <a:cs typeface="Courier New" pitchFamily="49" charset="0"/>
            </a:endParaRPr>
          </a:p>
          <a:p>
            <a:pPr marL="60325" algn="l">
              <a:lnSpc>
                <a:spcPct val="100000"/>
              </a:lnSpc>
              <a:spcBef>
                <a:spcPct val="20000"/>
              </a:spcBef>
              <a:buClr>
                <a:schemeClr val="tx2"/>
              </a:buClr>
              <a:buSzPct val="60000"/>
            </a:pPr>
            <a:endParaRPr lang="en-US" sz="4000" i="1" dirty="0">
              <a:solidFill>
                <a:schemeClr val="tx1"/>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86312" y="531024"/>
            <a:ext cx="3218688" cy="2297900"/>
          </a:xfrm>
          <a:prstGeom prst="rect">
            <a:avLst/>
          </a:prstGeom>
        </p:spPr>
      </p:pic>
    </p:spTree>
    <p:extLst>
      <p:ext uri="{BB962C8B-B14F-4D97-AF65-F5344CB8AC3E}">
        <p14:creationId xmlns:p14="http://schemas.microsoft.com/office/powerpoint/2010/main" val="1147212769"/>
      </p:ext>
    </p:extLst>
  </p:cSld>
  <p:clrMapOvr>
    <a:overrideClrMapping bg1="lt1" tx1="dk1" bg2="lt2" tx2="dk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subTnLst>
                                    <p:animClr clrSpc="rgb" dir="cw">
                                      <p:cBhvr override="childStyle">
                                        <p:cTn dur="1" fill="hold" display="0" masterRel="nextClick" afterEffect="1"/>
                                        <p:tgtEl>
                                          <p:spTgt spid="10"/>
                                        </p:tgtEl>
                                        <p:attrNameLst>
                                          <p:attrName>ppt_c</p:attrName>
                                        </p:attrNameLst>
                                      </p:cBhvr>
                                      <p:to>
                                        <a:srgbClr val="A6A6A6"/>
                                      </p:to>
                                    </p:animClr>
                                  </p:sub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subTnLst>
                                    <p:animClr clrSpc="rgb" dir="cw">
                                      <p:cBhvr override="childStyle">
                                        <p:cTn dur="1" fill="hold" display="0" masterRel="nextClick" afterEffect="1"/>
                                        <p:tgtEl>
                                          <p:spTgt spid="11"/>
                                        </p:tgtEl>
                                        <p:attrNameLst>
                                          <p:attrName>ppt_c</p:attrName>
                                        </p:attrNameLst>
                                      </p:cBhvr>
                                      <p:to>
                                        <a:srgbClr val="A6A6A6"/>
                                      </p:to>
                                    </p:animClr>
                                  </p:subTnLst>
                                </p:cTn>
                              </p:par>
                              <p:par>
                                <p:cTn id="9" presetID="1" presetClass="entr" presetSubtype="0" fill="hold"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1303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513033">
                                            <p:txEl>
                                              <p:pRg st="0" end="0"/>
                                            </p:txEl>
                                          </p:spTgt>
                                        </p:tgtEl>
                                        <p:attrNameLst>
                                          <p:attrName>ppt_c</p:attrName>
                                        </p:attrNameLst>
                                      </p:cBhvr>
                                      <p:to>
                                        <a:schemeClr val="folHlink"/>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1303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513033">
                                            <p:txEl>
                                              <p:pRg st="1" end="1"/>
                                            </p:txEl>
                                          </p:spTgt>
                                        </p:tgtEl>
                                        <p:attrNameLst>
                                          <p:attrName>ppt_c</p:attrName>
                                        </p:attrNameLst>
                                      </p:cBhvr>
                                      <p:to>
                                        <a:schemeClr val="folHlink"/>
                                      </p:to>
                                    </p:animClr>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13033">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513033">
                                            <p:txEl>
                                              <p:pRg st="2" end="2"/>
                                            </p:txEl>
                                          </p:spTgt>
                                        </p:tgtEl>
                                        <p:attrNameLst>
                                          <p:attrName>ppt_c</p:attrName>
                                        </p:attrNameLst>
                                      </p:cBhvr>
                                      <p:to>
                                        <a:schemeClr val="folHlink"/>
                                      </p:to>
                                    </p:animClr>
                                  </p:sub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13033">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513033">
                                            <p:txEl>
                                              <p:pRg st="3" end="3"/>
                                            </p:txEl>
                                          </p:spTgt>
                                        </p:tgtEl>
                                        <p:attrNameLst>
                                          <p:attrName>ppt_c</p:attrName>
                                        </p:attrNameLst>
                                      </p:cBhvr>
                                      <p:to>
                                        <a:schemeClr val="folHlink"/>
                                      </p:to>
                                    </p:animClr>
                                  </p:sub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13033">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513033">
                                            <p:txEl>
                                              <p:pRg st="4" end="4"/>
                                            </p:txEl>
                                          </p:spTgt>
                                        </p:tgtEl>
                                        <p:attrNameLst>
                                          <p:attrName>ppt_c</p:attrName>
                                        </p:attrNameLst>
                                      </p:cBhvr>
                                      <p:to>
                                        <a:schemeClr val="folHlink"/>
                                      </p:to>
                                    </p:animClr>
                                  </p:sub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13033">
                                            <p:txEl>
                                              <p:pRg st="5" end="5"/>
                                            </p:txEl>
                                          </p:spTgt>
                                        </p:tgtEl>
                                        <p:attrNameLst>
                                          <p:attrName>style.visibility</p:attrName>
                                        </p:attrNameLst>
                                      </p:cBhvr>
                                      <p:to>
                                        <p:strVal val="visible"/>
                                      </p:to>
                                    </p:set>
                                  </p:childTnLst>
                                  <p:subTnLst>
                                    <p:animClr clrSpc="rgb" dir="cw">
                                      <p:cBhvr override="childStyle">
                                        <p:cTn dur="1" fill="hold" display="0" masterRel="nextClick" afterEffect="1"/>
                                        <p:tgtEl>
                                          <p:spTgt spid="513033">
                                            <p:txEl>
                                              <p:pRg st="5" end="5"/>
                                            </p:txEl>
                                          </p:spTgt>
                                        </p:tgtEl>
                                        <p:attrNameLst>
                                          <p:attrName>ppt_c</p:attrName>
                                        </p:attrNameLst>
                                      </p:cBhvr>
                                      <p:to>
                                        <a:schemeClr val="folHlink"/>
                                      </p:to>
                                    </p:animClr>
                                  </p:sub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13033">
                                            <p:txEl>
                                              <p:pRg st="6" end="6"/>
                                            </p:txEl>
                                          </p:spTgt>
                                        </p:tgtEl>
                                        <p:attrNameLst>
                                          <p:attrName>style.visibility</p:attrName>
                                        </p:attrNameLst>
                                      </p:cBhvr>
                                      <p:to>
                                        <p:strVal val="visible"/>
                                      </p:to>
                                    </p:set>
                                  </p:childTnLst>
                                  <p:subTnLst>
                                    <p:animClr clrSpc="rgb" dir="cw">
                                      <p:cBhvr override="childStyle">
                                        <p:cTn dur="1" fill="hold" display="0" masterRel="nextClick" afterEffect="1"/>
                                        <p:tgtEl>
                                          <p:spTgt spid="513033">
                                            <p:txEl>
                                              <p:pRg st="6" end="6"/>
                                            </p:txEl>
                                          </p:spTgt>
                                        </p:tgtEl>
                                        <p:attrNameLst>
                                          <p:attrName>ppt_c</p:attrName>
                                        </p:attrNameLst>
                                      </p:cBhvr>
                                      <p:to>
                                        <a:schemeClr val="folHlink"/>
                                      </p:to>
                                    </p:animClr>
                                  </p:sub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513033">
                                            <p:txEl>
                                              <p:pRg st="7" end="7"/>
                                            </p:txEl>
                                          </p:spTgt>
                                        </p:tgtEl>
                                        <p:attrNameLst>
                                          <p:attrName>style.visibility</p:attrName>
                                        </p:attrNameLst>
                                      </p:cBhvr>
                                      <p:to>
                                        <p:strVal val="visible"/>
                                      </p:to>
                                    </p:set>
                                  </p:childTnLst>
                                  <p:subTnLst>
                                    <p:animClr clrSpc="rgb" dir="cw">
                                      <p:cBhvr override="childStyle">
                                        <p:cTn dur="1" fill="hold" display="0" masterRel="nextClick" afterEffect="1"/>
                                        <p:tgtEl>
                                          <p:spTgt spid="513033">
                                            <p:txEl>
                                              <p:pRg st="7" end="7"/>
                                            </p:txEl>
                                          </p:spTgt>
                                        </p:tgtEl>
                                        <p:attrNameLst>
                                          <p:attrName>ppt_c</p:attrName>
                                        </p:attrNameLst>
                                      </p:cBhvr>
                                      <p:to>
                                        <a:schemeClr val="folHlink"/>
                                      </p:to>
                                    </p:animClr>
                                  </p:sub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51303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3033" grpId="0" uiExpand="1" build="p"/>
      <p:bldP spid="10" grpId="0" animBg="1"/>
      <p:bldP spid="11" grpId="0" animBg="1"/>
    </p:bld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22946" name="Rectangle 2"/>
          <p:cNvSpPr>
            <a:spLocks noGrp="1" noChangeArrowheads="1"/>
          </p:cNvSpPr>
          <p:nvPr>
            <p:ph type="title"/>
          </p:nvPr>
        </p:nvSpPr>
        <p:spPr>
          <a:xfrm>
            <a:off x="381000" y="266700"/>
            <a:ext cx="9067800" cy="1104900"/>
          </a:xfrm>
        </p:spPr>
        <p:txBody>
          <a:bodyPr/>
          <a:lstStyle/>
          <a:p>
            <a:r>
              <a:rPr lang="en-US" altLang="zh-TW" sz="3200" i="1" dirty="0" smtClean="0">
                <a:ea typeface="新細明體" pitchFamily="18" charset="-120"/>
              </a:rPr>
              <a:t>Example of Graphic Specification</a:t>
            </a:r>
            <a:br>
              <a:rPr lang="en-US" altLang="zh-TW" sz="3200" i="1" dirty="0" smtClean="0">
                <a:ea typeface="新細明體" pitchFamily="18" charset="-120"/>
              </a:rPr>
            </a:br>
            <a:r>
              <a:rPr lang="en-US" altLang="zh-TW" dirty="0" err="1" smtClean="0">
                <a:ea typeface="新細明體" pitchFamily="18" charset="-120"/>
              </a:rPr>
              <a:t>McDull</a:t>
            </a:r>
            <a:endParaRPr lang="en-US" dirty="0"/>
          </a:p>
        </p:txBody>
      </p:sp>
      <p:graphicFrame>
        <p:nvGraphicFramePr>
          <p:cNvPr id="5" name="Object 1024"/>
          <p:cNvGraphicFramePr>
            <a:graphicFrameLocks noChangeAspect="1"/>
          </p:cNvGraphicFramePr>
          <p:nvPr>
            <p:extLst>
              <p:ext uri="{D42A27DB-BD31-4B8C-83A1-F6EECF244321}">
                <p14:modId xmlns:p14="http://schemas.microsoft.com/office/powerpoint/2010/main" val="1453454936"/>
              </p:ext>
            </p:extLst>
          </p:nvPr>
        </p:nvGraphicFramePr>
        <p:xfrm>
          <a:off x="531812" y="1818806"/>
          <a:ext cx="3778582" cy="4663440"/>
        </p:xfrm>
        <a:graphic>
          <a:graphicData uri="http://schemas.openxmlformats.org/presentationml/2006/ole">
            <mc:AlternateContent xmlns:mc="http://schemas.openxmlformats.org/markup-compatibility/2006">
              <mc:Choice xmlns:v="urn:schemas-microsoft-com:vml" Requires="v">
                <p:oleObj spid="_x0000_s828442" name="Photo Editor Photo" r:id="rId4" imgW="3742857" imgH="4619048" progId="">
                  <p:embed/>
                </p:oleObj>
              </mc:Choice>
              <mc:Fallback>
                <p:oleObj name="Photo Editor Photo" r:id="rId4" imgW="3742857" imgH="4619048" progId="">
                  <p:embed/>
                  <p:pic>
                    <p:nvPicPr>
                      <p:cNvPr id="729088" name="Object 102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1812" y="1818806"/>
                        <a:ext cx="3778582" cy="4663440"/>
                      </a:xfrm>
                      <a:prstGeom prst="rect">
                        <a:avLst/>
                      </a:prstGeom>
                      <a:noFill/>
                      <a:ln>
                        <a:noFill/>
                      </a:ln>
                      <a:effectLst/>
                      <a:extLst>
                        <a:ext uri="{909E8E84-426E-40DD-AFC4-6F175D3DCCD1}">
                          <a14:hiddenFill xmlns:a14="http://schemas.microsoft.com/office/drawing/2010/main">
                            <a:solidFill>
                              <a:srgbClr val="EF9100"/>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62D5806E-5B25-477C-9868-326ED611CE02}" type="slidenum">
              <a:rPr lang="en-GB"/>
              <a:pPr/>
              <a:t>31</a:t>
            </a:fld>
            <a:endParaRPr lang="en-GB"/>
          </a:p>
        </p:txBody>
      </p:sp>
      <p:sp>
        <p:nvSpPr>
          <p:cNvPr id="722946" name="Rectangle 2"/>
          <p:cNvSpPr>
            <a:spLocks noGrp="1" noChangeArrowheads="1"/>
          </p:cNvSpPr>
          <p:nvPr>
            <p:ph type="title"/>
          </p:nvPr>
        </p:nvSpPr>
        <p:spPr/>
        <p:txBody>
          <a:bodyPr/>
          <a:lstStyle/>
          <a:p>
            <a:r>
              <a:rPr lang="en-US" altLang="zh-TW" dirty="0">
                <a:ea typeface="新細明體" pitchFamily="18" charset="-120"/>
              </a:rPr>
              <a:t>Graphic </a:t>
            </a:r>
            <a:r>
              <a:rPr lang="en-US" altLang="zh-TW" dirty="0" smtClean="0">
                <a:ea typeface="新細明體" pitchFamily="18" charset="-120"/>
              </a:rPr>
              <a:t>Specification</a:t>
            </a:r>
            <a:endParaRPr lang="en-US" dirty="0"/>
          </a:p>
        </p:txBody>
      </p:sp>
      <p:sp>
        <p:nvSpPr>
          <p:cNvPr id="722947" name="Rectangle 3"/>
          <p:cNvSpPr>
            <a:spLocks noGrp="1" noChangeArrowheads="1"/>
          </p:cNvSpPr>
          <p:nvPr>
            <p:ph type="body" idx="1"/>
          </p:nvPr>
        </p:nvSpPr>
        <p:spPr>
          <a:xfrm>
            <a:off x="381000" y="1676400"/>
            <a:ext cx="8961120" cy="4953000"/>
          </a:xfrm>
        </p:spPr>
        <p:txBody>
          <a:bodyPr/>
          <a:lstStyle/>
          <a:p>
            <a:pPr>
              <a:buClr>
                <a:srgbClr val="00B050"/>
              </a:buClr>
            </a:pPr>
            <a:r>
              <a:rPr lang="en-US" altLang="zh-TW" dirty="0" smtClean="0">
                <a:ea typeface="新細明體" pitchFamily="18" charset="-120"/>
              </a:rPr>
              <a:t>Capture the structure </a:t>
            </a:r>
            <a:r>
              <a:rPr lang="en-US" altLang="zh-TW" dirty="0">
                <a:ea typeface="新細明體" pitchFamily="18" charset="-120"/>
              </a:rPr>
              <a:t>and behavior of architectures and components</a:t>
            </a:r>
          </a:p>
          <a:p>
            <a:pPr>
              <a:buClr>
                <a:srgbClr val="00B050"/>
              </a:buClr>
            </a:pPr>
            <a:r>
              <a:rPr lang="en-US" altLang="zh-TW" dirty="0">
                <a:ea typeface="新細明體" pitchFamily="18" charset="-120"/>
              </a:rPr>
              <a:t>Easily show how all the pieces fit together</a:t>
            </a:r>
          </a:p>
          <a:p>
            <a:pPr>
              <a:buClr>
                <a:srgbClr val="00B050"/>
              </a:buClr>
            </a:pPr>
            <a:r>
              <a:rPr lang="en-US" altLang="zh-TW" dirty="0">
                <a:ea typeface="新細明體" pitchFamily="18" charset="-120"/>
              </a:rPr>
              <a:t>Help </a:t>
            </a:r>
            <a:r>
              <a:rPr lang="en-US" altLang="zh-TW" dirty="0" smtClean="0">
                <a:ea typeface="新細明體" pitchFamily="18" charset="-120"/>
              </a:rPr>
              <a:t>maintain </a:t>
            </a:r>
            <a:r>
              <a:rPr lang="en-US" altLang="zh-TW" dirty="0">
                <a:ea typeface="新細明體" pitchFamily="18" charset="-120"/>
              </a:rPr>
              <a:t>consistency between </a:t>
            </a:r>
            <a:r>
              <a:rPr lang="en-US" altLang="zh-TW" dirty="0" smtClean="0">
                <a:ea typeface="新細明體" pitchFamily="18" charset="-120"/>
              </a:rPr>
              <a:t>design and </a:t>
            </a:r>
            <a:r>
              <a:rPr lang="en-US" altLang="zh-TW" dirty="0">
                <a:ea typeface="新細明體" pitchFamily="18" charset="-120"/>
              </a:rPr>
              <a:t>implementation</a:t>
            </a:r>
          </a:p>
          <a:p>
            <a:pPr>
              <a:buClr>
                <a:srgbClr val="00B050"/>
              </a:buClr>
            </a:pPr>
            <a:r>
              <a:rPr lang="en-US" altLang="zh-TW" dirty="0">
                <a:ea typeface="新細明體" pitchFamily="18" charset="-120"/>
              </a:rPr>
              <a:t>Promote human communication</a:t>
            </a:r>
          </a:p>
          <a:p>
            <a:pPr>
              <a:buClr>
                <a:srgbClr val="00B050"/>
              </a:buClr>
            </a:pPr>
            <a:r>
              <a:rPr lang="en-US" altLang="zh-TW" dirty="0">
                <a:ea typeface="新細明體" pitchFamily="18" charset="-120"/>
              </a:rPr>
              <a:t>Hide or expose details as appropriate</a:t>
            </a:r>
          </a:p>
          <a:p>
            <a:pPr>
              <a:buClr>
                <a:srgbClr val="00B050"/>
              </a:buClr>
            </a:pPr>
            <a:r>
              <a:rPr lang="en-US" dirty="0" smtClean="0"/>
              <a:t>Most popular in analysis </a:t>
            </a:r>
            <a:r>
              <a:rPr lang="en-US" dirty="0"/>
              <a:t>and </a:t>
            </a:r>
            <a:r>
              <a:rPr lang="en-US" dirty="0" smtClean="0"/>
              <a:t>design</a:t>
            </a:r>
            <a:r>
              <a:rPr lang="en-US" b="1" dirty="0" smtClean="0">
                <a:solidFill>
                  <a:schemeClr val="bg1">
                    <a:lumMod val="65000"/>
                  </a:schemeClr>
                </a:solidFill>
              </a:rPr>
              <a:t> .</a:t>
            </a:r>
            <a:endParaRPr lang="en-US" b="1" dirty="0">
              <a:solidFill>
                <a:schemeClr val="bg1">
                  <a:lumMod val="65000"/>
                </a:schemeClr>
              </a:solidFill>
              <a:ea typeface="新細明體" pitchFamily="18" charset="-120"/>
            </a:endParaRPr>
          </a:p>
        </p:txBody>
      </p:sp>
    </p:spTree>
    <p:extLst>
      <p:ext uri="{BB962C8B-B14F-4D97-AF65-F5344CB8AC3E}">
        <p14:creationId xmlns:p14="http://schemas.microsoft.com/office/powerpoint/2010/main" val="1271337453"/>
      </p:ext>
    </p:extLst>
  </p:cSld>
  <p:clrMapOvr>
    <a:overrideClrMapping bg1="lt1" tx1="dk1" bg2="lt2" tx2="dk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22947">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722947">
                                            <p:txEl>
                                              <p:pRg st="0" end="0"/>
                                            </p:txEl>
                                          </p:spTgt>
                                        </p:tgtEl>
                                        <p:attrNameLst>
                                          <p:attrName>ppt_c</p:attrName>
                                        </p:attrNameLst>
                                      </p:cBhvr>
                                      <p:to>
                                        <a:schemeClr val="folHlink"/>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22947">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722947">
                                            <p:txEl>
                                              <p:pRg st="1" end="1"/>
                                            </p:txEl>
                                          </p:spTgt>
                                        </p:tgtEl>
                                        <p:attrNameLst>
                                          <p:attrName>ppt_c</p:attrName>
                                        </p:attrNameLst>
                                      </p:cBhvr>
                                      <p:to>
                                        <a:schemeClr val="folHlink"/>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22947">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722947">
                                            <p:txEl>
                                              <p:pRg st="2" end="2"/>
                                            </p:txEl>
                                          </p:spTgt>
                                        </p:tgtEl>
                                        <p:attrNameLst>
                                          <p:attrName>ppt_c</p:attrName>
                                        </p:attrNameLst>
                                      </p:cBhvr>
                                      <p:to>
                                        <a:schemeClr val="folHlink"/>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22947">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722947">
                                            <p:txEl>
                                              <p:pRg st="3" end="3"/>
                                            </p:txEl>
                                          </p:spTgt>
                                        </p:tgtEl>
                                        <p:attrNameLst>
                                          <p:attrName>ppt_c</p:attrName>
                                        </p:attrNameLst>
                                      </p:cBhvr>
                                      <p:to>
                                        <a:schemeClr val="folHlink"/>
                                      </p:to>
                                    </p:animClr>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22947">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722947">
                                            <p:txEl>
                                              <p:pRg st="4" end="4"/>
                                            </p:txEl>
                                          </p:spTgt>
                                        </p:tgtEl>
                                        <p:attrNameLst>
                                          <p:attrName>ppt_c</p:attrName>
                                        </p:attrNameLst>
                                      </p:cBhvr>
                                      <p:to>
                                        <a:schemeClr val="folHlink"/>
                                      </p:to>
                                    </p:animClr>
                                  </p:sub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2294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2947" grpId="0" uiExpand="1" build="p"/>
    </p:bld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2C2B0636-4E08-410D-BA73-587DFEF5AF38}" type="slidenum">
              <a:rPr lang="en-GB"/>
              <a:pPr/>
              <a:t>32</a:t>
            </a:fld>
            <a:endParaRPr lang="en-GB"/>
          </a:p>
        </p:txBody>
      </p:sp>
      <p:sp>
        <p:nvSpPr>
          <p:cNvPr id="714754" name="Rectangle 1026"/>
          <p:cNvSpPr>
            <a:spLocks noGrp="1" noChangeArrowheads="1"/>
          </p:cNvSpPr>
          <p:nvPr>
            <p:ph type="title"/>
          </p:nvPr>
        </p:nvSpPr>
        <p:spPr/>
        <p:txBody>
          <a:bodyPr/>
          <a:lstStyle/>
          <a:p>
            <a:r>
              <a:rPr lang="en-US" dirty="0"/>
              <a:t>Graphic </a:t>
            </a:r>
            <a:r>
              <a:rPr lang="en-US" dirty="0" smtClean="0"/>
              <a:t>Specification</a:t>
            </a:r>
            <a:endParaRPr lang="en-US" dirty="0"/>
          </a:p>
        </p:txBody>
      </p:sp>
      <p:sp>
        <p:nvSpPr>
          <p:cNvPr id="714755" name="Rectangle 1027"/>
          <p:cNvSpPr>
            <a:spLocks noGrp="1" noChangeArrowheads="1"/>
          </p:cNvSpPr>
          <p:nvPr>
            <p:ph type="body" idx="1"/>
          </p:nvPr>
        </p:nvSpPr>
        <p:spPr/>
        <p:txBody>
          <a:bodyPr/>
          <a:lstStyle/>
          <a:p>
            <a:pPr>
              <a:buFont typeface="Wingdings" pitchFamily="2" charset="2"/>
              <a:buNone/>
            </a:pPr>
            <a:r>
              <a:rPr lang="en-US" sz="3600" b="1" i="1" dirty="0">
                <a:solidFill>
                  <a:schemeClr val="bg2"/>
                </a:solidFill>
              </a:rPr>
              <a:t>Problems:</a:t>
            </a:r>
          </a:p>
          <a:p>
            <a:pPr>
              <a:buClr>
                <a:schemeClr val="bg2"/>
              </a:buClr>
            </a:pPr>
            <a:r>
              <a:rPr lang="en-US" dirty="0"/>
              <a:t>Lack of precise syntax and semantics</a:t>
            </a:r>
          </a:p>
          <a:p>
            <a:pPr>
              <a:buClr>
                <a:schemeClr val="bg2"/>
              </a:buClr>
            </a:pPr>
            <a:r>
              <a:rPr lang="en-US" dirty="0"/>
              <a:t>May be interpreted differently by different designers and </a:t>
            </a:r>
            <a:r>
              <a:rPr lang="en-US" dirty="0" smtClean="0"/>
              <a:t>users</a:t>
            </a:r>
            <a:r>
              <a:rPr lang="en-US" b="1" dirty="0" smtClean="0">
                <a:solidFill>
                  <a:schemeClr val="bg1">
                    <a:lumMod val="65000"/>
                  </a:schemeClr>
                </a:solidFill>
              </a:rPr>
              <a:t> .</a:t>
            </a:r>
            <a:r>
              <a:rPr lang="en-US" dirty="0" smtClean="0"/>
              <a:t>  </a:t>
            </a:r>
            <a:endParaRPr lang="en-US" dirty="0"/>
          </a:p>
        </p:txBody>
      </p:sp>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4755">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714755">
                                            <p:txEl>
                                              <p:pRg st="0" end="0"/>
                                            </p:txEl>
                                          </p:spTgt>
                                        </p:tgtEl>
                                        <p:attrNameLst>
                                          <p:attrName>ppt_c</p:attrName>
                                        </p:attrNameLst>
                                      </p:cBhvr>
                                      <p:to>
                                        <a:schemeClr val="folHlink"/>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14755">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714755">
                                            <p:txEl>
                                              <p:pRg st="1" end="1"/>
                                            </p:txEl>
                                          </p:spTgt>
                                        </p:tgtEl>
                                        <p:attrNameLst>
                                          <p:attrName>ppt_c</p:attrName>
                                        </p:attrNameLst>
                                      </p:cBhvr>
                                      <p:to>
                                        <a:schemeClr val="folHlink"/>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1475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4755" grpId="0" uiExpand="1"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2665" name="Picture 1033" descr="pp"/>
          <p:cNvPicPr>
            <a:picLocks noChangeArrowheads="1"/>
          </p:cNvPicPr>
          <p:nvPr/>
        </p:nvPicPr>
        <p:blipFill>
          <a:blip r:embed="rId3" cstate="print"/>
          <a:srcRect/>
          <a:stretch>
            <a:fillRect/>
          </a:stretch>
        </p:blipFill>
        <p:spPr bwMode="auto">
          <a:xfrm>
            <a:off x="381000" y="1638300"/>
            <a:ext cx="9144000" cy="5791200"/>
          </a:xfrm>
          <a:prstGeom prst="rect">
            <a:avLst/>
          </a:prstGeom>
          <a:noFill/>
          <a:ln w="9525">
            <a:noFill/>
            <a:miter lim="800000"/>
            <a:headEnd/>
            <a:tailEnd/>
          </a:ln>
          <a:effectLst/>
        </p:spPr>
      </p:pic>
      <p:sp>
        <p:nvSpPr>
          <p:cNvPr id="582662" name="Rectangle 1030"/>
          <p:cNvSpPr>
            <a:spLocks noGrp="1" noChangeArrowheads="1"/>
          </p:cNvSpPr>
          <p:nvPr>
            <p:ph type="title"/>
          </p:nvPr>
        </p:nvSpPr>
        <p:spPr/>
        <p:txBody>
          <a:bodyPr/>
          <a:lstStyle/>
          <a:p>
            <a:r>
              <a:rPr lang="en-US"/>
              <a:t>Multiple Languages = Communication Barriers</a:t>
            </a:r>
          </a:p>
        </p:txBody>
      </p:sp>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826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85" name="Rectangle 5"/>
          <p:cNvSpPr>
            <a:spLocks noGrp="1" noChangeArrowheads="1"/>
          </p:cNvSpPr>
          <p:nvPr>
            <p:ph type="title"/>
          </p:nvPr>
        </p:nvSpPr>
        <p:spPr/>
        <p:txBody>
          <a:bodyPr/>
          <a:lstStyle/>
          <a:p>
            <a:r>
              <a:rPr lang="en-US"/>
              <a:t>UML: One Language for All Practitioners</a:t>
            </a:r>
          </a:p>
        </p:txBody>
      </p:sp>
      <p:grpSp>
        <p:nvGrpSpPr>
          <p:cNvPr id="583699" name="Group 19"/>
          <p:cNvGrpSpPr>
            <a:grpSpLocks/>
          </p:cNvGrpSpPr>
          <p:nvPr/>
        </p:nvGrpSpPr>
        <p:grpSpPr bwMode="auto">
          <a:xfrm>
            <a:off x="381000" y="1638300"/>
            <a:ext cx="9144000" cy="5330825"/>
            <a:chOff x="240" y="1032"/>
            <a:chExt cx="5760" cy="3358"/>
          </a:xfrm>
        </p:grpSpPr>
        <p:pic>
          <p:nvPicPr>
            <p:cNvPr id="583696" name="Picture 16" descr="pp"/>
            <p:cNvPicPr>
              <a:picLocks noChangeAspect="1" noChangeArrowheads="1"/>
            </p:cNvPicPr>
            <p:nvPr/>
          </p:nvPicPr>
          <p:blipFill>
            <a:blip r:embed="rId4" cstate="print"/>
            <a:srcRect/>
            <a:stretch>
              <a:fillRect/>
            </a:stretch>
          </p:blipFill>
          <p:spPr bwMode="auto">
            <a:xfrm>
              <a:off x="240" y="1032"/>
              <a:ext cx="5760" cy="3358"/>
            </a:xfrm>
            <a:prstGeom prst="rect">
              <a:avLst/>
            </a:prstGeom>
            <a:noFill/>
            <a:ln w="9525">
              <a:noFill/>
              <a:miter lim="800000"/>
              <a:headEnd/>
              <a:tailEnd/>
            </a:ln>
            <a:effectLst/>
          </p:spPr>
        </p:pic>
        <p:graphicFrame>
          <p:nvGraphicFramePr>
            <p:cNvPr id="730112" name="Object 0"/>
            <p:cNvGraphicFramePr>
              <a:graphicFrameLocks/>
            </p:cNvGraphicFramePr>
            <p:nvPr/>
          </p:nvGraphicFramePr>
          <p:xfrm>
            <a:off x="2508" y="1459"/>
            <a:ext cx="1223" cy="947"/>
          </p:xfrm>
          <a:graphic>
            <a:graphicData uri="http://schemas.openxmlformats.org/presentationml/2006/ole">
              <mc:AlternateContent xmlns:mc="http://schemas.openxmlformats.org/markup-compatibility/2006">
                <mc:Choice xmlns:v="urn:schemas-microsoft-com:vml" Requires="v">
                  <p:oleObj spid="_x0000_s730167" name="Bitmap Image" r:id="rId5" imgW="3914939" imgH="3047877" progId="PBrush">
                    <p:embed/>
                  </p:oleObj>
                </mc:Choice>
                <mc:Fallback>
                  <p:oleObj name="Bitmap Image" r:id="rId5" imgW="3914939" imgH="3047877" progId="PBrush">
                    <p:embed/>
                    <p:pic>
                      <p:nvPicPr>
                        <p:cNvPr id="0" name="Picture 0"/>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invGray">
                        <a:xfrm>
                          <a:off x="2508" y="1459"/>
                          <a:ext cx="1223" cy="947"/>
                        </a:xfrm>
                        <a:prstGeom prst="rect">
                          <a:avLst/>
                        </a:prstGeom>
                        <a:noFill/>
                        <a:ln>
                          <a:noFill/>
                        </a:ln>
                        <a:effectLst/>
                        <a:extLst>
                          <a:ext uri="{909E8E84-426E-40DD-AFC4-6F175D3DCCD1}">
                            <a14:hiddenFill xmlns:a14="http://schemas.microsoft.com/office/drawing/2010/main">
                              <a:solidFill>
                                <a:srgbClr val="F8F8F8"/>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61645" dir="2700000" algn="ctr" rotWithShape="0">
                                  <a:srgbClr val="000000"/>
                                </a:outerShdw>
                              </a:effectLst>
                            </a14:hiddenEffects>
                          </a:ext>
                        </a:extLst>
                      </p:spPr>
                    </p:pic>
                  </p:oleObj>
                </mc:Fallback>
              </mc:AlternateContent>
            </a:graphicData>
          </a:graphic>
        </p:graphicFrame>
      </p:grpSp>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836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5782" name="Rectangle 6"/>
          <p:cNvSpPr>
            <a:spLocks noGrp="1" noChangeArrowheads="1"/>
          </p:cNvSpPr>
          <p:nvPr>
            <p:ph type="title"/>
          </p:nvPr>
        </p:nvSpPr>
        <p:spPr>
          <a:xfrm>
            <a:off x="381000" y="266700"/>
            <a:ext cx="9067800" cy="1104900"/>
          </a:xfrm>
        </p:spPr>
        <p:txBody>
          <a:bodyPr/>
          <a:lstStyle/>
          <a:p>
            <a:r>
              <a:rPr lang="en-US" dirty="0"/>
              <a:t>History of </a:t>
            </a:r>
            <a:r>
              <a:rPr lang="en-US" dirty="0" err="1"/>
              <a:t>UML</a:t>
            </a:r>
            <a:endParaRPr lang="en-US" dirty="0"/>
          </a:p>
        </p:txBody>
      </p:sp>
      <p:pic>
        <p:nvPicPr>
          <p:cNvPr id="715781" name="Picture 5" descr="e"/>
          <p:cNvPicPr>
            <a:picLocks noChangeAspect="1" noChangeArrowheads="1"/>
          </p:cNvPicPr>
          <p:nvPr/>
        </p:nvPicPr>
        <p:blipFill>
          <a:blip r:embed="rId3" cstate="print"/>
          <a:srcRect/>
          <a:stretch>
            <a:fillRect/>
          </a:stretch>
        </p:blipFill>
        <p:spPr bwMode="auto">
          <a:xfrm>
            <a:off x="5713412" y="1676402"/>
            <a:ext cx="3504225" cy="4846320"/>
          </a:xfrm>
          <a:prstGeom prst="rect">
            <a:avLst/>
          </a:prstGeom>
          <a:noFill/>
        </p:spPr>
      </p:pic>
      <p:sp>
        <p:nvSpPr>
          <p:cNvPr id="5" name="Rectangle 3"/>
          <p:cNvSpPr txBox="1">
            <a:spLocks noChangeArrowheads="1"/>
          </p:cNvSpPr>
          <p:nvPr/>
        </p:nvSpPr>
        <p:spPr bwMode="auto">
          <a:xfrm>
            <a:off x="381000" y="1676400"/>
            <a:ext cx="5760720" cy="17526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marL="398463" marR="0" lvl="0" indent="-398463" algn="l" defTabSz="914400" rtl="0" eaLnBrk="0" fontAlgn="base" latinLnBrk="0" hangingPunct="0">
              <a:lnSpc>
                <a:spcPct val="100000"/>
              </a:lnSpc>
              <a:spcBef>
                <a:spcPct val="20000"/>
              </a:spcBef>
              <a:spcAft>
                <a:spcPct val="0"/>
              </a:spcAft>
              <a:buClr>
                <a:schemeClr val="tx2"/>
              </a:buClr>
              <a:buSzPct val="60000"/>
              <a:tabLst/>
              <a:defRPr/>
            </a:pPr>
            <a:r>
              <a:rPr lang="en-US" sz="3600" i="1" kern="0" dirty="0" smtClean="0">
                <a:solidFill>
                  <a:schemeClr val="tx1"/>
                </a:solidFill>
                <a:latin typeface="+mn-lt"/>
              </a:rPr>
              <a:t>Integration of</a:t>
            </a:r>
          </a:p>
          <a:p>
            <a:pPr marL="398463" marR="0" lvl="0" indent="-398463" algn="l" defTabSz="914400" rtl="0" eaLnBrk="0" fontAlgn="base" latinLnBrk="0" hangingPunct="0">
              <a:lnSpc>
                <a:spcPct val="100000"/>
              </a:lnSpc>
              <a:spcBef>
                <a:spcPct val="20000"/>
              </a:spcBef>
              <a:spcAft>
                <a:spcPct val="0"/>
              </a:spcAft>
              <a:buClr>
                <a:schemeClr val="tx2"/>
              </a:buClr>
              <a:buSzPct val="60000"/>
              <a:buFont typeface="Wingdings" pitchFamily="2" charset="2"/>
              <a:buChar char="u"/>
              <a:tabLst/>
              <a:defRPr/>
            </a:pPr>
            <a:r>
              <a:rPr lang="en-US" sz="3200" b="0" kern="0" dirty="0" smtClean="0">
                <a:solidFill>
                  <a:schemeClr val="tx1"/>
                </a:solidFill>
                <a:latin typeface="+mn-lt"/>
              </a:rPr>
              <a:t>Object </a:t>
            </a:r>
            <a:r>
              <a:rPr lang="en-US" sz="3200" b="0" kern="0" dirty="0" err="1" smtClean="0">
                <a:solidFill>
                  <a:schemeClr val="tx1"/>
                </a:solidFill>
                <a:latin typeface="+mn-lt"/>
              </a:rPr>
              <a:t>Modelling</a:t>
            </a:r>
            <a:r>
              <a:rPr lang="en-US" sz="3200" b="0" kern="0" dirty="0" smtClean="0">
                <a:solidFill>
                  <a:schemeClr val="tx1"/>
                </a:solidFill>
                <a:latin typeface="+mn-lt"/>
              </a:rPr>
              <a:t> Technique</a:t>
            </a:r>
          </a:p>
          <a:p>
            <a:pPr marL="746125" lvl="1" indent="-288925" algn="l">
              <a:lnSpc>
                <a:spcPct val="100000"/>
              </a:lnSpc>
              <a:spcBef>
                <a:spcPct val="20000"/>
              </a:spcBef>
              <a:buClr>
                <a:schemeClr val="tx2"/>
              </a:buClr>
              <a:buSzPct val="100000"/>
              <a:buFont typeface="Wingdings" pitchFamily="2" charset="2"/>
              <a:buChar char="§"/>
            </a:pPr>
            <a:r>
              <a:rPr lang="en-US" sz="2800" b="0" kern="0" dirty="0" smtClean="0">
                <a:solidFill>
                  <a:schemeClr val="tx1"/>
                </a:solidFill>
                <a:latin typeface="+mn-lt"/>
              </a:rPr>
              <a:t>by James </a:t>
            </a:r>
            <a:r>
              <a:rPr lang="en-US" sz="2800" b="0" kern="0" dirty="0" err="1" smtClean="0">
                <a:solidFill>
                  <a:schemeClr val="tx1"/>
                </a:solidFill>
                <a:latin typeface="+mn-lt"/>
              </a:rPr>
              <a:t>Rumbaugh</a:t>
            </a:r>
            <a:endParaRPr lang="en-US" sz="2800" b="0" kern="0" dirty="0" smtClean="0">
              <a:solidFill>
                <a:srgbClr val="000000"/>
              </a:solidFill>
              <a:latin typeface="Times New Roman"/>
            </a:endParaRPr>
          </a:p>
        </p:txBody>
      </p:sp>
      <p:sp>
        <p:nvSpPr>
          <p:cNvPr id="6" name="Rectangle 3"/>
          <p:cNvSpPr txBox="1">
            <a:spLocks noChangeArrowheads="1"/>
          </p:cNvSpPr>
          <p:nvPr/>
        </p:nvSpPr>
        <p:spPr bwMode="auto">
          <a:xfrm>
            <a:off x="379412" y="3412222"/>
            <a:ext cx="5760720" cy="1159778"/>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marL="398463" indent="-398463" algn="l">
              <a:lnSpc>
                <a:spcPct val="100000"/>
              </a:lnSpc>
              <a:spcBef>
                <a:spcPct val="20000"/>
              </a:spcBef>
              <a:buClr>
                <a:schemeClr val="tx2"/>
              </a:buClr>
              <a:buSzPct val="60000"/>
              <a:buFont typeface="Wingdings" pitchFamily="2" charset="2"/>
              <a:buChar char="u"/>
            </a:pPr>
            <a:r>
              <a:rPr lang="en-US" sz="3200" b="0" kern="0" dirty="0" err="1" smtClean="0">
                <a:solidFill>
                  <a:schemeClr val="tx1"/>
                </a:solidFill>
              </a:rPr>
              <a:t>Objectory</a:t>
            </a:r>
            <a:r>
              <a:rPr lang="en-US" sz="3200" b="0" kern="0" dirty="0" smtClean="0">
                <a:solidFill>
                  <a:schemeClr val="tx1"/>
                </a:solidFill>
              </a:rPr>
              <a:t> Process</a:t>
            </a:r>
          </a:p>
          <a:p>
            <a:pPr marL="746125" lvl="1" indent="-288925" algn="l">
              <a:lnSpc>
                <a:spcPct val="100000"/>
              </a:lnSpc>
              <a:spcBef>
                <a:spcPct val="20000"/>
              </a:spcBef>
              <a:buClr>
                <a:srgbClr val="000066"/>
              </a:buClr>
              <a:buSzPct val="100000"/>
              <a:buFont typeface="Wingdings" pitchFamily="2" charset="2"/>
              <a:buChar char="§"/>
            </a:pPr>
            <a:r>
              <a:rPr lang="en-US" sz="2800" b="0" kern="0" dirty="0" smtClean="0">
                <a:solidFill>
                  <a:srgbClr val="000000"/>
                </a:solidFill>
                <a:latin typeface="Times New Roman"/>
              </a:rPr>
              <a:t>by </a:t>
            </a:r>
            <a:r>
              <a:rPr lang="en-US" sz="2800" b="0" kern="0" dirty="0" err="1" smtClean="0">
                <a:solidFill>
                  <a:schemeClr val="tx1"/>
                </a:solidFill>
              </a:rPr>
              <a:t>Ivar</a:t>
            </a:r>
            <a:r>
              <a:rPr lang="en-US" sz="2800" b="0" kern="0" dirty="0" smtClean="0">
                <a:solidFill>
                  <a:schemeClr val="tx1"/>
                </a:solidFill>
              </a:rPr>
              <a:t> Jacobson</a:t>
            </a:r>
            <a:endParaRPr lang="en-US" sz="2800" b="0" kern="0" dirty="0" smtClean="0">
              <a:solidFill>
                <a:srgbClr val="000000"/>
              </a:solidFill>
              <a:latin typeface="Times New Roman"/>
            </a:endParaRPr>
          </a:p>
        </p:txBody>
      </p:sp>
      <p:sp>
        <p:nvSpPr>
          <p:cNvPr id="7" name="Rectangle 3"/>
          <p:cNvSpPr txBox="1">
            <a:spLocks noChangeArrowheads="1"/>
          </p:cNvSpPr>
          <p:nvPr/>
        </p:nvSpPr>
        <p:spPr bwMode="auto">
          <a:xfrm>
            <a:off x="379412" y="4504888"/>
            <a:ext cx="5760720" cy="1159778"/>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marL="398463" marR="0" lvl="0" indent="-398463" algn="l" defTabSz="914400" rtl="0" eaLnBrk="0" fontAlgn="base" latinLnBrk="0" hangingPunct="0">
              <a:lnSpc>
                <a:spcPct val="100000"/>
              </a:lnSpc>
              <a:spcBef>
                <a:spcPct val="20000"/>
              </a:spcBef>
              <a:spcAft>
                <a:spcPct val="0"/>
              </a:spcAft>
              <a:buClr>
                <a:schemeClr val="tx2"/>
              </a:buClr>
              <a:buSzPct val="60000"/>
              <a:buFont typeface="Wingdings" pitchFamily="2" charset="2"/>
              <a:buChar char="u"/>
              <a:tabLst/>
              <a:defRPr/>
            </a:pPr>
            <a:r>
              <a:rPr kumimoji="0" lang="en-US" sz="3200" b="0" i="0" u="none" strike="noStrike" kern="0" cap="none" spc="0" normalizeH="0" baseline="0" noProof="0" dirty="0" err="1" smtClean="0">
                <a:ln>
                  <a:noFill/>
                </a:ln>
                <a:solidFill>
                  <a:schemeClr val="tx1"/>
                </a:solidFill>
                <a:effectLst/>
                <a:uLnTx/>
                <a:uFillTx/>
                <a:latin typeface="+mn-lt"/>
                <a:ea typeface="+mn-ea"/>
                <a:cs typeface="+mn-cs"/>
              </a:rPr>
              <a:t>Booch</a:t>
            </a:r>
            <a:r>
              <a:rPr kumimoji="0" lang="en-US" sz="3200" b="0" i="0" u="none" strike="noStrike" kern="0" cap="none" spc="0" normalizeH="0" baseline="0" noProof="0" dirty="0" smtClean="0">
                <a:ln>
                  <a:noFill/>
                </a:ln>
                <a:solidFill>
                  <a:schemeClr val="tx1"/>
                </a:solidFill>
                <a:effectLst/>
                <a:uLnTx/>
                <a:uFillTx/>
                <a:latin typeface="+mn-lt"/>
                <a:ea typeface="+mn-ea"/>
                <a:cs typeface="+mn-cs"/>
              </a:rPr>
              <a:t> </a:t>
            </a:r>
            <a:r>
              <a:rPr lang="en-US" sz="3200" b="0" kern="0" dirty="0" smtClean="0">
                <a:solidFill>
                  <a:schemeClr val="tx1"/>
                </a:solidFill>
                <a:latin typeface="+mn-lt"/>
              </a:rPr>
              <a:t>Method </a:t>
            </a:r>
          </a:p>
          <a:p>
            <a:pPr marL="746125" lvl="1" indent="-288925" algn="l">
              <a:lnSpc>
                <a:spcPct val="100000"/>
              </a:lnSpc>
              <a:spcBef>
                <a:spcPct val="20000"/>
              </a:spcBef>
              <a:buClr>
                <a:srgbClr val="000066"/>
              </a:buClr>
              <a:buSzPct val="100000"/>
              <a:buFont typeface="Wingdings" pitchFamily="2" charset="2"/>
              <a:buChar char="§"/>
            </a:pPr>
            <a:r>
              <a:rPr lang="en-US" sz="2800" b="0" kern="0" dirty="0" smtClean="0">
                <a:solidFill>
                  <a:srgbClr val="000000"/>
                </a:solidFill>
                <a:latin typeface="Times New Roman"/>
              </a:rPr>
              <a:t>by </a:t>
            </a:r>
            <a:r>
              <a:rPr lang="en-US" sz="2800" b="0" kern="0" dirty="0" smtClean="0">
                <a:solidFill>
                  <a:schemeClr val="tx1"/>
                </a:solidFill>
              </a:rPr>
              <a:t>Grady </a:t>
            </a:r>
            <a:r>
              <a:rPr lang="en-US" sz="2800" b="0" kern="0" dirty="0" err="1" smtClean="0">
                <a:solidFill>
                  <a:schemeClr val="tx1"/>
                </a:solidFill>
              </a:rPr>
              <a:t>Booch</a:t>
            </a:r>
            <a:r>
              <a:rPr lang="en-US" sz="2800" kern="0" dirty="0" smtClean="0">
                <a:solidFill>
                  <a:schemeClr val="bg1">
                    <a:lumMod val="65000"/>
                  </a:schemeClr>
                </a:solidFill>
              </a:rPr>
              <a:t> .</a:t>
            </a:r>
            <a:endParaRPr lang="en-US" sz="2800" kern="0" dirty="0" smtClean="0">
              <a:solidFill>
                <a:schemeClr val="bg1">
                  <a:lumMod val="65000"/>
                </a:schemeClr>
              </a:solidFill>
              <a:latin typeface="Times New Roman"/>
            </a:endParaRPr>
          </a:p>
        </p:txBody>
      </p:sp>
      <p:sp>
        <p:nvSpPr>
          <p:cNvPr id="8" name="Rounded Rectangle 7"/>
          <p:cNvSpPr/>
          <p:nvPr/>
        </p:nvSpPr>
        <p:spPr bwMode="auto">
          <a:xfrm>
            <a:off x="8228012" y="3412222"/>
            <a:ext cx="838200" cy="1447800"/>
          </a:xfrm>
          <a:prstGeom prst="roundRect">
            <a:avLst/>
          </a:prstGeom>
          <a:noFill/>
          <a:ln w="76200" cap="flat" cmpd="sng" algn="ctr">
            <a:solidFill>
              <a:schemeClr val="bg2"/>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ts val="2000"/>
              </a:lnSpc>
              <a:spcBef>
                <a:spcPts val="900"/>
              </a:spcBef>
              <a:spcAft>
                <a:spcPct val="0"/>
              </a:spcAft>
              <a:buClr>
                <a:schemeClr val="bg2"/>
              </a:buClr>
              <a:buSzPct val="75000"/>
              <a:buFont typeface="Wingdings" pitchFamily="2" charset="2"/>
              <a:buNone/>
              <a:tabLst>
                <a:tab pos="285750" algn="l"/>
                <a:tab pos="571500" algn="l"/>
                <a:tab pos="857250" algn="l"/>
                <a:tab pos="1143000" algn="l"/>
                <a:tab pos="1428750" algn="l"/>
                <a:tab pos="1714500" algn="l"/>
                <a:tab pos="2000250" algn="l"/>
                <a:tab pos="2286000" algn="l"/>
              </a:tabLst>
            </a:pPr>
            <a:endParaRPr kumimoji="0" lang="en-US" sz="1800" b="1" i="0" u="none" strike="noStrike" cap="none" normalizeH="0" baseline="0" smtClean="0">
              <a:ln>
                <a:noFill/>
              </a:ln>
              <a:solidFill>
                <a:schemeClr val="bg2"/>
              </a:solidFill>
              <a:effectLst/>
              <a:latin typeface="Times New Roman" pitchFamily="18" charset="0"/>
            </a:endParaRPr>
          </a:p>
        </p:txBody>
      </p:sp>
      <p:sp>
        <p:nvSpPr>
          <p:cNvPr id="9" name="Rounded Rectangle 8"/>
          <p:cNvSpPr/>
          <p:nvPr/>
        </p:nvSpPr>
        <p:spPr bwMode="auto">
          <a:xfrm>
            <a:off x="7550601" y="1981200"/>
            <a:ext cx="838200" cy="1447800"/>
          </a:xfrm>
          <a:prstGeom prst="roundRect">
            <a:avLst/>
          </a:prstGeom>
          <a:noFill/>
          <a:ln w="76200" cap="flat" cmpd="sng" algn="ctr">
            <a:solidFill>
              <a:schemeClr val="bg2"/>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ts val="2000"/>
              </a:lnSpc>
              <a:spcBef>
                <a:spcPts val="900"/>
              </a:spcBef>
              <a:spcAft>
                <a:spcPct val="0"/>
              </a:spcAft>
              <a:buClr>
                <a:schemeClr val="bg2"/>
              </a:buClr>
              <a:buSzPct val="75000"/>
              <a:buFont typeface="Wingdings" pitchFamily="2" charset="2"/>
              <a:buNone/>
              <a:tabLst>
                <a:tab pos="285750" algn="l"/>
                <a:tab pos="571500" algn="l"/>
                <a:tab pos="857250" algn="l"/>
                <a:tab pos="1143000" algn="l"/>
                <a:tab pos="1428750" algn="l"/>
                <a:tab pos="1714500" algn="l"/>
                <a:tab pos="2000250" algn="l"/>
                <a:tab pos="2286000" algn="l"/>
              </a:tabLst>
            </a:pPr>
            <a:endParaRPr kumimoji="0" lang="en-US" sz="1800" b="1" i="0" u="none" strike="noStrike" cap="none" normalizeH="0" baseline="0" smtClean="0">
              <a:ln>
                <a:noFill/>
              </a:ln>
              <a:solidFill>
                <a:schemeClr val="bg2"/>
              </a:solidFill>
              <a:effectLst/>
              <a:latin typeface="Times New Roman" pitchFamily="18" charset="0"/>
            </a:endParaRPr>
          </a:p>
        </p:txBody>
      </p:sp>
      <p:sp>
        <p:nvSpPr>
          <p:cNvPr id="10" name="Rounded Rectangle 9"/>
          <p:cNvSpPr/>
          <p:nvPr/>
        </p:nvSpPr>
        <p:spPr bwMode="auto">
          <a:xfrm>
            <a:off x="6806078" y="3048000"/>
            <a:ext cx="838200" cy="1447800"/>
          </a:xfrm>
          <a:prstGeom prst="roundRect">
            <a:avLst/>
          </a:prstGeom>
          <a:noFill/>
          <a:ln w="76200" cap="flat" cmpd="sng" algn="ctr">
            <a:solidFill>
              <a:schemeClr val="bg2"/>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ts val="2000"/>
              </a:lnSpc>
              <a:spcBef>
                <a:spcPts val="900"/>
              </a:spcBef>
              <a:spcAft>
                <a:spcPct val="0"/>
              </a:spcAft>
              <a:buClr>
                <a:schemeClr val="bg2"/>
              </a:buClr>
              <a:buSzPct val="75000"/>
              <a:buFont typeface="Wingdings" pitchFamily="2" charset="2"/>
              <a:buNone/>
              <a:tabLst>
                <a:tab pos="285750" algn="l"/>
                <a:tab pos="571500" algn="l"/>
                <a:tab pos="857250" algn="l"/>
                <a:tab pos="1143000" algn="l"/>
                <a:tab pos="1428750" algn="l"/>
                <a:tab pos="1714500" algn="l"/>
                <a:tab pos="2000250" algn="l"/>
                <a:tab pos="2286000" algn="l"/>
              </a:tabLst>
            </a:pPr>
            <a:endParaRPr kumimoji="0" lang="en-US" sz="1800" b="1" i="0" u="none" strike="noStrike" cap="none" normalizeH="0" baseline="0" smtClean="0">
              <a:ln>
                <a:noFill/>
              </a:ln>
              <a:solidFill>
                <a:schemeClr val="bg2"/>
              </a:solidFill>
              <a:effectLst/>
              <a:latin typeface="Times New Roman" pitchFamily="18" charset="0"/>
            </a:endParaRPr>
          </a:p>
        </p:txBody>
      </p:sp>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578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5">
                                            <p:txEl>
                                              <p:pRg st="0" end="0"/>
                                            </p:txEl>
                                          </p:spTgt>
                                        </p:tgtEl>
                                        <p:attrNameLst>
                                          <p:attrName>ppt_c</p:attrName>
                                        </p:attrNameLst>
                                      </p:cBhvr>
                                      <p:to>
                                        <a:schemeClr val="folHlink"/>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5">
                                            <p:txEl>
                                              <p:pRg st="1" end="1"/>
                                            </p:txEl>
                                          </p:spTgt>
                                        </p:tgtEl>
                                        <p:attrNameLst>
                                          <p:attrName>ppt_c</p:attrName>
                                        </p:attrNameLst>
                                      </p:cBhvr>
                                      <p:to>
                                        <a:schemeClr val="folHlink"/>
                                      </p:to>
                                    </p:animClr>
                                  </p:subTnLst>
                                </p:cTn>
                              </p:par>
                              <p:par>
                                <p:cTn id="15" presetID="1" presetClass="entr" presetSubtype="0" fill="hold" grpId="0" nodeType="with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5">
                                            <p:txEl>
                                              <p:pRg st="2" end="2"/>
                                            </p:txEl>
                                          </p:spTgt>
                                        </p:tgtEl>
                                        <p:attrNameLst>
                                          <p:attrName>ppt_c</p:attrName>
                                        </p:attrNameLst>
                                      </p:cBhvr>
                                      <p:to>
                                        <a:schemeClr val="folHlink"/>
                                      </p:to>
                                    </p:animClr>
                                  </p:subTnLst>
                                </p:cTn>
                              </p:par>
                              <p:par>
                                <p:cTn id="17" presetID="1"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subTnLst>
                                    <p:set>
                                      <p:cBhvr override="childStyle">
                                        <p:cTn dur="1" fill="hold" display="0" masterRel="nextClick" afterEffect="1"/>
                                        <p:tgtEl>
                                          <p:spTgt spid="8"/>
                                        </p:tgtEl>
                                        <p:attrNameLst>
                                          <p:attrName>style.visibility</p:attrName>
                                        </p:attrNameLst>
                                      </p:cBhvr>
                                      <p:to>
                                        <p:strVal val="hidden"/>
                                      </p:to>
                                    </p:set>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6">
                                            <p:txEl>
                                              <p:pRg st="0" end="0"/>
                                            </p:txEl>
                                          </p:spTgt>
                                        </p:tgtEl>
                                        <p:attrNameLst>
                                          <p:attrName>ppt_c</p:attrName>
                                        </p:attrNameLst>
                                      </p:cBhvr>
                                      <p:to>
                                        <a:schemeClr val="folHlink"/>
                                      </p:to>
                                    </p:animClr>
                                  </p:subTnLst>
                                </p:cTn>
                              </p:par>
                              <p:par>
                                <p:cTn id="23" presetID="1" presetClass="entr" presetSubtype="0" fill="hold" grpId="0" nodeType="withEffect">
                                  <p:stCondLst>
                                    <p:cond delay="0"/>
                                  </p:stCondLst>
                                  <p:childTnLst>
                                    <p:set>
                                      <p:cBhvr>
                                        <p:cTn id="24" dur="1" fill="hold">
                                          <p:stCondLst>
                                            <p:cond delay="0"/>
                                          </p:stCondLst>
                                        </p:cTn>
                                        <p:tgtEl>
                                          <p:spTgt spid="6">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6">
                                            <p:txEl>
                                              <p:pRg st="1" end="1"/>
                                            </p:txEl>
                                          </p:spTgt>
                                        </p:tgtEl>
                                        <p:attrNameLst>
                                          <p:attrName>ppt_c</p:attrName>
                                        </p:attrNameLst>
                                      </p:cBhvr>
                                      <p:to>
                                        <a:schemeClr val="folHlink"/>
                                      </p:to>
                                    </p:animClr>
                                  </p:subTnLst>
                                </p:cTn>
                              </p:par>
                              <p:par>
                                <p:cTn id="25" presetID="1" presetClass="entr" presetSubtype="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childTnLst>
                                  <p:subTnLst>
                                    <p:set>
                                      <p:cBhvr override="childStyle">
                                        <p:cTn dur="1" fill="hold" display="0" masterRel="nextClick" afterEffect="1"/>
                                        <p:tgtEl>
                                          <p:spTgt spid="9"/>
                                        </p:tgtEl>
                                        <p:attrNameLst>
                                          <p:attrName>style.visibility</p:attrName>
                                        </p:attrNameLst>
                                      </p:cBhvr>
                                      <p:to>
                                        <p:strVal val="hidden"/>
                                      </p:to>
                                    </p:set>
                                  </p:sub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xEl>
                                              <p:pRg st="0" end="0"/>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7">
                                            <p:txEl>
                                              <p:pRg st="1" end="1"/>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build="p"/>
      <p:bldP spid="7" grpId="0" build="p"/>
      <p:bldP spid="8" grpId="0" animBg="1"/>
      <p:bldP spid="9" grpId="0" animBg="1"/>
      <p:bldP spid="10" grpId="0" animBg="1"/>
    </p:bld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47D962DC-2057-4E28-949C-F090BCCCAA28}" type="slidenum">
              <a:rPr lang="en-GB"/>
              <a:pPr/>
              <a:t>36</a:t>
            </a:fld>
            <a:endParaRPr lang="en-GB"/>
          </a:p>
        </p:txBody>
      </p:sp>
      <p:sp>
        <p:nvSpPr>
          <p:cNvPr id="535554" name="Rectangle 2"/>
          <p:cNvSpPr>
            <a:spLocks noGrp="1" noChangeArrowheads="1"/>
          </p:cNvSpPr>
          <p:nvPr>
            <p:ph type="title"/>
          </p:nvPr>
        </p:nvSpPr>
        <p:spPr/>
        <p:txBody>
          <a:bodyPr/>
          <a:lstStyle/>
          <a:p>
            <a:r>
              <a:rPr lang="en-US"/>
              <a:t>Visual Modelling with UML</a:t>
            </a:r>
          </a:p>
        </p:txBody>
      </p:sp>
      <p:sp>
        <p:nvSpPr>
          <p:cNvPr id="535555" name="Rectangle 3"/>
          <p:cNvSpPr>
            <a:spLocks noGrp="1" noChangeArrowheads="1"/>
          </p:cNvSpPr>
          <p:nvPr>
            <p:ph type="body" idx="1"/>
          </p:nvPr>
        </p:nvSpPr>
        <p:spPr/>
        <p:txBody>
          <a:bodyPr/>
          <a:lstStyle/>
          <a:p>
            <a:r>
              <a:rPr lang="en-US" dirty="0"/>
              <a:t>Multiple views</a:t>
            </a:r>
          </a:p>
          <a:p>
            <a:r>
              <a:rPr lang="en-US" dirty="0" smtClean="0"/>
              <a:t>“Semi-formal” </a:t>
            </a:r>
            <a:r>
              <a:rPr lang="en-US" dirty="0"/>
              <a:t>syntax and </a:t>
            </a:r>
            <a:r>
              <a:rPr lang="en-US" dirty="0" smtClean="0"/>
              <a:t>semantics</a:t>
            </a:r>
            <a:r>
              <a:rPr lang="en-US" b="1" dirty="0" smtClean="0">
                <a:solidFill>
                  <a:schemeClr val="bg1">
                    <a:lumMod val="65000"/>
                  </a:schemeClr>
                </a:solidFill>
              </a:rPr>
              <a:t> .</a:t>
            </a:r>
            <a:endParaRPr lang="en-US" b="1" dirty="0">
              <a:solidFill>
                <a:schemeClr val="bg1">
                  <a:lumMod val="65000"/>
                </a:schemeClr>
              </a:solidFill>
            </a:endParaRPr>
          </a:p>
        </p:txBody>
      </p:sp>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35555">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535555">
                                            <p:txEl>
                                              <p:pRg st="0" end="0"/>
                                            </p:txEl>
                                          </p:spTgt>
                                        </p:tgtEl>
                                        <p:attrNameLst>
                                          <p:attrName>ppt_c</p:attrName>
                                        </p:attrNameLst>
                                      </p:cBhvr>
                                      <p:to>
                                        <a:schemeClr val="folHlink"/>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3555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5555" grpId="0" uiExpand="1" build="p"/>
    </p:bld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8498" name="Rectangle 1026"/>
          <p:cNvSpPr>
            <a:spLocks noGrp="1" noChangeArrowheads="1"/>
          </p:cNvSpPr>
          <p:nvPr>
            <p:ph type="title"/>
          </p:nvPr>
        </p:nvSpPr>
        <p:spPr/>
        <p:txBody>
          <a:bodyPr/>
          <a:lstStyle/>
          <a:p>
            <a:r>
              <a:rPr lang="en-US"/>
              <a:t>Visual Modelling with UML</a:t>
            </a:r>
          </a:p>
        </p:txBody>
      </p:sp>
      <p:grpSp>
        <p:nvGrpSpPr>
          <p:cNvPr id="618825" name="Group 1353"/>
          <p:cNvGrpSpPr>
            <a:grpSpLocks/>
          </p:cNvGrpSpPr>
          <p:nvPr/>
        </p:nvGrpSpPr>
        <p:grpSpPr bwMode="auto">
          <a:xfrm>
            <a:off x="7616827" y="5257803"/>
            <a:ext cx="2014538" cy="1454150"/>
            <a:chOff x="4798" y="3312"/>
            <a:chExt cx="1269" cy="916"/>
          </a:xfrm>
        </p:grpSpPr>
        <p:sp>
          <p:nvSpPr>
            <p:cNvPr id="618644" name="Oval 1172"/>
            <p:cNvSpPr>
              <a:spLocks noChangeArrowheads="1"/>
            </p:cNvSpPr>
            <p:nvPr/>
          </p:nvSpPr>
          <p:spPr bwMode="auto">
            <a:xfrm>
              <a:off x="4798" y="3817"/>
              <a:ext cx="434" cy="411"/>
            </a:xfrm>
            <a:prstGeom prst="ellipse">
              <a:avLst/>
            </a:prstGeom>
            <a:solidFill>
              <a:srgbClr val="00B050"/>
            </a:solidFill>
            <a:ln w="9525">
              <a:noFill/>
              <a:round/>
              <a:headEnd/>
              <a:tailEnd/>
            </a:ln>
            <a:effectLst/>
          </p:spPr>
          <p:txBody>
            <a:bodyPr wrap="none" anchor="ctr"/>
            <a:lstStyle/>
            <a:p>
              <a:endParaRPr lang="en-US"/>
            </a:p>
          </p:txBody>
        </p:sp>
        <p:sp>
          <p:nvSpPr>
            <p:cNvPr id="618645" name="Oval 1173"/>
            <p:cNvSpPr>
              <a:spLocks noChangeArrowheads="1"/>
            </p:cNvSpPr>
            <p:nvPr/>
          </p:nvSpPr>
          <p:spPr bwMode="auto">
            <a:xfrm>
              <a:off x="4844" y="3857"/>
              <a:ext cx="342" cy="328"/>
            </a:xfrm>
            <a:prstGeom prst="ellipse">
              <a:avLst/>
            </a:prstGeom>
            <a:solidFill>
              <a:srgbClr val="FFFFFF"/>
            </a:solidFill>
            <a:ln w="9525">
              <a:noFill/>
              <a:round/>
              <a:headEnd/>
              <a:tailEnd/>
            </a:ln>
            <a:effectLst/>
          </p:spPr>
          <p:txBody>
            <a:bodyPr wrap="none" anchor="ctr"/>
            <a:lstStyle/>
            <a:p>
              <a:endParaRPr lang="en-US"/>
            </a:p>
          </p:txBody>
        </p:sp>
        <p:sp>
          <p:nvSpPr>
            <p:cNvPr id="618646" name="Oval 1174"/>
            <p:cNvSpPr>
              <a:spLocks noChangeArrowheads="1"/>
            </p:cNvSpPr>
            <p:nvPr/>
          </p:nvSpPr>
          <p:spPr bwMode="auto">
            <a:xfrm>
              <a:off x="4891" y="3903"/>
              <a:ext cx="250" cy="239"/>
            </a:xfrm>
            <a:prstGeom prst="ellipse">
              <a:avLst/>
            </a:prstGeom>
            <a:solidFill>
              <a:srgbClr val="00B050"/>
            </a:solidFill>
            <a:ln w="9525">
              <a:noFill/>
              <a:round/>
              <a:headEnd/>
              <a:tailEnd/>
            </a:ln>
            <a:effectLst/>
          </p:spPr>
          <p:txBody>
            <a:bodyPr wrap="none" anchor="ctr"/>
            <a:lstStyle/>
            <a:p>
              <a:endParaRPr lang="en-US"/>
            </a:p>
          </p:txBody>
        </p:sp>
        <p:sp>
          <p:nvSpPr>
            <p:cNvPr id="618647" name="Oval 1175"/>
            <p:cNvSpPr>
              <a:spLocks noChangeArrowheads="1"/>
            </p:cNvSpPr>
            <p:nvPr/>
          </p:nvSpPr>
          <p:spPr bwMode="auto">
            <a:xfrm>
              <a:off x="4936" y="3948"/>
              <a:ext cx="159" cy="149"/>
            </a:xfrm>
            <a:prstGeom prst="ellipse">
              <a:avLst/>
            </a:prstGeom>
            <a:solidFill>
              <a:srgbClr val="FFFFFF"/>
            </a:solidFill>
            <a:ln w="9525">
              <a:noFill/>
              <a:round/>
              <a:headEnd/>
              <a:tailEnd/>
            </a:ln>
            <a:effectLst/>
          </p:spPr>
          <p:txBody>
            <a:bodyPr wrap="none" anchor="ctr"/>
            <a:lstStyle/>
            <a:p>
              <a:endParaRPr lang="en-US"/>
            </a:p>
          </p:txBody>
        </p:sp>
        <p:sp>
          <p:nvSpPr>
            <p:cNvPr id="618648" name="Oval 1176"/>
            <p:cNvSpPr>
              <a:spLocks noChangeArrowheads="1"/>
            </p:cNvSpPr>
            <p:nvPr/>
          </p:nvSpPr>
          <p:spPr bwMode="auto">
            <a:xfrm>
              <a:off x="4981" y="3991"/>
              <a:ext cx="68" cy="62"/>
            </a:xfrm>
            <a:prstGeom prst="ellipse">
              <a:avLst/>
            </a:prstGeom>
            <a:solidFill>
              <a:srgbClr val="00B050"/>
            </a:solidFill>
            <a:ln w="9525">
              <a:noFill/>
              <a:round/>
              <a:headEnd/>
              <a:tailEnd/>
            </a:ln>
            <a:effectLst/>
          </p:spPr>
          <p:txBody>
            <a:bodyPr wrap="none" anchor="ctr"/>
            <a:lstStyle/>
            <a:p>
              <a:endParaRPr lang="en-US"/>
            </a:p>
          </p:txBody>
        </p:sp>
        <p:sp>
          <p:nvSpPr>
            <p:cNvPr id="618649" name="Rectangle 1177"/>
            <p:cNvSpPr>
              <a:spLocks noChangeArrowheads="1"/>
            </p:cNvSpPr>
            <p:nvPr/>
          </p:nvSpPr>
          <p:spPr bwMode="auto">
            <a:xfrm>
              <a:off x="5145" y="3312"/>
              <a:ext cx="922" cy="601"/>
            </a:xfrm>
            <a:prstGeom prst="rect">
              <a:avLst/>
            </a:prstGeom>
            <a:noFill/>
            <a:ln w="9525">
              <a:noFill/>
              <a:miter lim="800000"/>
              <a:headEnd/>
              <a:tailEnd/>
            </a:ln>
            <a:effectLst/>
          </p:spPr>
          <p:txBody>
            <a:bodyPr lIns="92075" tIns="46038" rIns="92075" bIns="46038">
              <a:spAutoFit/>
            </a:bodyPr>
            <a:lstStyle/>
            <a:p>
              <a:pPr algn="l" defTabSz="762000">
                <a:lnSpc>
                  <a:spcPct val="100000"/>
                </a:lnSpc>
                <a:spcBef>
                  <a:spcPct val="0"/>
                </a:spcBef>
                <a:buClrTx/>
                <a:buSzTx/>
                <a:buFontTx/>
                <a:buNone/>
              </a:pPr>
              <a:r>
                <a:rPr lang="en-US" altLang="ko-KR" sz="2800" dirty="0">
                  <a:solidFill>
                    <a:srgbClr val="00B050"/>
                  </a:solidFill>
                  <a:ea typeface="돋움" pitchFamily="34" charset="-127"/>
                </a:rPr>
                <a:t>Target</a:t>
              </a:r>
            </a:p>
            <a:p>
              <a:pPr algn="l" defTabSz="762000">
                <a:lnSpc>
                  <a:spcPct val="100000"/>
                </a:lnSpc>
                <a:spcBef>
                  <a:spcPct val="0"/>
                </a:spcBef>
                <a:buClrTx/>
                <a:buSzTx/>
                <a:buFontTx/>
                <a:buNone/>
              </a:pPr>
              <a:r>
                <a:rPr lang="en-US" altLang="ko-KR" sz="2800" dirty="0" smtClean="0">
                  <a:solidFill>
                    <a:srgbClr val="00B050"/>
                  </a:solidFill>
                  <a:ea typeface="돋움" pitchFamily="34" charset="-127"/>
                </a:rPr>
                <a:t>System</a:t>
              </a:r>
              <a:r>
                <a:rPr lang="en-US" altLang="ko-KR" sz="2800" dirty="0" smtClean="0">
                  <a:solidFill>
                    <a:schemeClr val="bg1">
                      <a:lumMod val="65000"/>
                    </a:schemeClr>
                  </a:solidFill>
                  <a:ea typeface="돋움" pitchFamily="34" charset="-127"/>
                </a:rPr>
                <a:t> .</a:t>
              </a:r>
              <a:endParaRPr lang="en-US" altLang="ko-KR" dirty="0">
                <a:solidFill>
                  <a:schemeClr val="bg1">
                    <a:lumMod val="65000"/>
                  </a:schemeClr>
                </a:solidFill>
                <a:ea typeface="돋움" pitchFamily="34" charset="-127"/>
              </a:endParaRPr>
            </a:p>
          </p:txBody>
        </p:sp>
      </p:grpSp>
      <p:grpSp>
        <p:nvGrpSpPr>
          <p:cNvPr id="515" name="Group 514"/>
          <p:cNvGrpSpPr/>
          <p:nvPr/>
        </p:nvGrpSpPr>
        <p:grpSpPr>
          <a:xfrm>
            <a:off x="309118" y="1397079"/>
            <a:ext cx="7016813" cy="5275831"/>
            <a:chOff x="309118" y="1397079"/>
            <a:chExt cx="7016813" cy="5275831"/>
          </a:xfrm>
        </p:grpSpPr>
        <p:sp>
          <p:nvSpPr>
            <p:cNvPr id="618500" name="Freeform 1028"/>
            <p:cNvSpPr>
              <a:spLocks/>
            </p:cNvSpPr>
            <p:nvPr/>
          </p:nvSpPr>
          <p:spPr bwMode="auto">
            <a:xfrm>
              <a:off x="309118" y="1397079"/>
              <a:ext cx="7016813" cy="5275831"/>
            </a:xfrm>
            <a:custGeom>
              <a:avLst/>
              <a:gdLst>
                <a:gd name="connsiteX0" fmla="*/ 170 w 10000"/>
                <a:gd name="connsiteY0" fmla="*/ 1553 h 10000"/>
                <a:gd name="connsiteX1" fmla="*/ 140 w 10000"/>
                <a:gd name="connsiteY1" fmla="*/ 7100 h 10000"/>
                <a:gd name="connsiteX2" fmla="*/ 1006 w 10000"/>
                <a:gd name="connsiteY2" fmla="*/ 9583 h 10000"/>
                <a:gd name="connsiteX3" fmla="*/ 2849 w 10000"/>
                <a:gd name="connsiteY3" fmla="*/ 9606 h 10000"/>
                <a:gd name="connsiteX4" fmla="*/ 4441 w 10000"/>
                <a:gd name="connsiteY4" fmla="*/ 8330 h 10000"/>
                <a:gd name="connsiteX5" fmla="*/ 5952 w 10000"/>
                <a:gd name="connsiteY5" fmla="*/ 7526 h 10000"/>
                <a:gd name="connsiteX6" fmla="*/ 8253 w 10000"/>
                <a:gd name="connsiteY6" fmla="*/ 7010 h 10000"/>
                <a:gd name="connsiteX7" fmla="*/ 9766 w 10000"/>
                <a:gd name="connsiteY7" fmla="*/ 5760 h 10000"/>
                <a:gd name="connsiteX8" fmla="*/ 9657 w 10000"/>
                <a:gd name="connsiteY8" fmla="*/ 3679 h 10000"/>
                <a:gd name="connsiteX9" fmla="*/ 8458 w 10000"/>
                <a:gd name="connsiteY9" fmla="*/ 2134 h 10000"/>
                <a:gd name="connsiteX10" fmla="*/ 7524 w 10000"/>
                <a:gd name="connsiteY10" fmla="*/ 635 h 10000"/>
                <a:gd name="connsiteX11" fmla="*/ 4944 w 10000"/>
                <a:gd name="connsiteY11" fmla="*/ 592 h 10000"/>
                <a:gd name="connsiteX12" fmla="*/ 2881 w 10000"/>
                <a:gd name="connsiteY12" fmla="*/ 278 h 10000"/>
                <a:gd name="connsiteX13" fmla="*/ 927 w 10000"/>
                <a:gd name="connsiteY13" fmla="*/ 213 h 10000"/>
                <a:gd name="connsiteX14" fmla="*/ 170 w 10000"/>
                <a:gd name="connsiteY14" fmla="*/ 1553 h 10000"/>
                <a:gd name="connsiteX0" fmla="*/ 170 w 10000"/>
                <a:gd name="connsiteY0" fmla="*/ 1553 h 10000"/>
                <a:gd name="connsiteX1" fmla="*/ 140 w 10000"/>
                <a:gd name="connsiteY1" fmla="*/ 7100 h 10000"/>
                <a:gd name="connsiteX2" fmla="*/ 1006 w 10000"/>
                <a:gd name="connsiteY2" fmla="*/ 9583 h 10000"/>
                <a:gd name="connsiteX3" fmla="*/ 2849 w 10000"/>
                <a:gd name="connsiteY3" fmla="*/ 9606 h 10000"/>
                <a:gd name="connsiteX4" fmla="*/ 4441 w 10000"/>
                <a:gd name="connsiteY4" fmla="*/ 8330 h 10000"/>
                <a:gd name="connsiteX5" fmla="*/ 5952 w 10000"/>
                <a:gd name="connsiteY5" fmla="*/ 7526 h 10000"/>
                <a:gd name="connsiteX6" fmla="*/ 8253 w 10000"/>
                <a:gd name="connsiteY6" fmla="*/ 7010 h 10000"/>
                <a:gd name="connsiteX7" fmla="*/ 9766 w 10000"/>
                <a:gd name="connsiteY7" fmla="*/ 5760 h 10000"/>
                <a:gd name="connsiteX8" fmla="*/ 9657 w 10000"/>
                <a:gd name="connsiteY8" fmla="*/ 3679 h 10000"/>
                <a:gd name="connsiteX9" fmla="*/ 8962 w 10000"/>
                <a:gd name="connsiteY9" fmla="*/ 1859 h 10000"/>
                <a:gd name="connsiteX10" fmla="*/ 7524 w 10000"/>
                <a:gd name="connsiteY10" fmla="*/ 635 h 10000"/>
                <a:gd name="connsiteX11" fmla="*/ 4944 w 10000"/>
                <a:gd name="connsiteY11" fmla="*/ 592 h 10000"/>
                <a:gd name="connsiteX12" fmla="*/ 2881 w 10000"/>
                <a:gd name="connsiteY12" fmla="*/ 278 h 10000"/>
                <a:gd name="connsiteX13" fmla="*/ 927 w 10000"/>
                <a:gd name="connsiteY13" fmla="*/ 213 h 10000"/>
                <a:gd name="connsiteX14" fmla="*/ 170 w 10000"/>
                <a:gd name="connsiteY14" fmla="*/ 1553 h 10000"/>
                <a:gd name="connsiteX0" fmla="*/ 170 w 9775"/>
                <a:gd name="connsiteY0" fmla="*/ 1553 h 10000"/>
                <a:gd name="connsiteX1" fmla="*/ 140 w 9775"/>
                <a:gd name="connsiteY1" fmla="*/ 7100 h 10000"/>
                <a:gd name="connsiteX2" fmla="*/ 1006 w 9775"/>
                <a:gd name="connsiteY2" fmla="*/ 9583 h 10000"/>
                <a:gd name="connsiteX3" fmla="*/ 2849 w 9775"/>
                <a:gd name="connsiteY3" fmla="*/ 9606 h 10000"/>
                <a:gd name="connsiteX4" fmla="*/ 4441 w 9775"/>
                <a:gd name="connsiteY4" fmla="*/ 8330 h 10000"/>
                <a:gd name="connsiteX5" fmla="*/ 5952 w 9775"/>
                <a:gd name="connsiteY5" fmla="*/ 7526 h 10000"/>
                <a:gd name="connsiteX6" fmla="*/ 8253 w 9775"/>
                <a:gd name="connsiteY6" fmla="*/ 7010 h 10000"/>
                <a:gd name="connsiteX7" fmla="*/ 9657 w 9775"/>
                <a:gd name="connsiteY7" fmla="*/ 3679 h 10000"/>
                <a:gd name="connsiteX8" fmla="*/ 8962 w 9775"/>
                <a:gd name="connsiteY8" fmla="*/ 1859 h 10000"/>
                <a:gd name="connsiteX9" fmla="*/ 7524 w 9775"/>
                <a:gd name="connsiteY9" fmla="*/ 635 h 10000"/>
                <a:gd name="connsiteX10" fmla="*/ 4944 w 9775"/>
                <a:gd name="connsiteY10" fmla="*/ 592 h 10000"/>
                <a:gd name="connsiteX11" fmla="*/ 2881 w 9775"/>
                <a:gd name="connsiteY11" fmla="*/ 278 h 10000"/>
                <a:gd name="connsiteX12" fmla="*/ 927 w 9775"/>
                <a:gd name="connsiteY12" fmla="*/ 213 h 10000"/>
                <a:gd name="connsiteX13" fmla="*/ 170 w 9775"/>
                <a:gd name="connsiteY13" fmla="*/ 1553 h 10000"/>
                <a:gd name="connsiteX0" fmla="*/ 174 w 9292"/>
                <a:gd name="connsiteY0" fmla="*/ 1553 h 10000"/>
                <a:gd name="connsiteX1" fmla="*/ 143 w 9292"/>
                <a:gd name="connsiteY1" fmla="*/ 7100 h 10000"/>
                <a:gd name="connsiteX2" fmla="*/ 1029 w 9292"/>
                <a:gd name="connsiteY2" fmla="*/ 9583 h 10000"/>
                <a:gd name="connsiteX3" fmla="*/ 2915 w 9292"/>
                <a:gd name="connsiteY3" fmla="*/ 9606 h 10000"/>
                <a:gd name="connsiteX4" fmla="*/ 4543 w 9292"/>
                <a:gd name="connsiteY4" fmla="*/ 8330 h 10000"/>
                <a:gd name="connsiteX5" fmla="*/ 6089 w 9292"/>
                <a:gd name="connsiteY5" fmla="*/ 7526 h 10000"/>
                <a:gd name="connsiteX6" fmla="*/ 8443 w 9292"/>
                <a:gd name="connsiteY6" fmla="*/ 7010 h 10000"/>
                <a:gd name="connsiteX7" fmla="*/ 9168 w 9292"/>
                <a:gd name="connsiteY7" fmla="*/ 1859 h 10000"/>
                <a:gd name="connsiteX8" fmla="*/ 7697 w 9292"/>
                <a:gd name="connsiteY8" fmla="*/ 635 h 10000"/>
                <a:gd name="connsiteX9" fmla="*/ 5058 w 9292"/>
                <a:gd name="connsiteY9" fmla="*/ 592 h 10000"/>
                <a:gd name="connsiteX10" fmla="*/ 2947 w 9292"/>
                <a:gd name="connsiteY10" fmla="*/ 278 h 10000"/>
                <a:gd name="connsiteX11" fmla="*/ 948 w 9292"/>
                <a:gd name="connsiteY11" fmla="*/ 213 h 10000"/>
                <a:gd name="connsiteX12" fmla="*/ 174 w 9292"/>
                <a:gd name="connsiteY12" fmla="*/ 1553 h 10000"/>
                <a:gd name="connsiteX0" fmla="*/ 187 w 9374"/>
                <a:gd name="connsiteY0" fmla="*/ 1988 h 10435"/>
                <a:gd name="connsiteX1" fmla="*/ 154 w 9374"/>
                <a:gd name="connsiteY1" fmla="*/ 7535 h 10435"/>
                <a:gd name="connsiteX2" fmla="*/ 1107 w 9374"/>
                <a:gd name="connsiteY2" fmla="*/ 10018 h 10435"/>
                <a:gd name="connsiteX3" fmla="*/ 3137 w 9374"/>
                <a:gd name="connsiteY3" fmla="*/ 10041 h 10435"/>
                <a:gd name="connsiteX4" fmla="*/ 4889 w 9374"/>
                <a:gd name="connsiteY4" fmla="*/ 8765 h 10435"/>
                <a:gd name="connsiteX5" fmla="*/ 6553 w 9374"/>
                <a:gd name="connsiteY5" fmla="*/ 7961 h 10435"/>
                <a:gd name="connsiteX6" fmla="*/ 9086 w 9374"/>
                <a:gd name="connsiteY6" fmla="*/ 7445 h 10435"/>
                <a:gd name="connsiteX7" fmla="*/ 8283 w 9374"/>
                <a:gd name="connsiteY7" fmla="*/ 1070 h 10435"/>
                <a:gd name="connsiteX8" fmla="*/ 5443 w 9374"/>
                <a:gd name="connsiteY8" fmla="*/ 1027 h 10435"/>
                <a:gd name="connsiteX9" fmla="*/ 3172 w 9374"/>
                <a:gd name="connsiteY9" fmla="*/ 713 h 10435"/>
                <a:gd name="connsiteX10" fmla="*/ 1020 w 9374"/>
                <a:gd name="connsiteY10" fmla="*/ 648 h 10435"/>
                <a:gd name="connsiteX11" fmla="*/ 187 w 9374"/>
                <a:gd name="connsiteY11" fmla="*/ 1988 h 10435"/>
                <a:gd name="connsiteX0" fmla="*/ 199 w 11006"/>
                <a:gd name="connsiteY0" fmla="*/ 1488 h 9583"/>
                <a:gd name="connsiteX1" fmla="*/ 164 w 11006"/>
                <a:gd name="connsiteY1" fmla="*/ 6804 h 9583"/>
                <a:gd name="connsiteX2" fmla="*/ 1181 w 11006"/>
                <a:gd name="connsiteY2" fmla="*/ 9183 h 9583"/>
                <a:gd name="connsiteX3" fmla="*/ 3346 w 11006"/>
                <a:gd name="connsiteY3" fmla="*/ 9205 h 9583"/>
                <a:gd name="connsiteX4" fmla="*/ 5215 w 11006"/>
                <a:gd name="connsiteY4" fmla="*/ 7983 h 9583"/>
                <a:gd name="connsiteX5" fmla="*/ 6991 w 11006"/>
                <a:gd name="connsiteY5" fmla="*/ 7212 h 9583"/>
                <a:gd name="connsiteX6" fmla="*/ 9693 w 11006"/>
                <a:gd name="connsiteY6" fmla="*/ 6718 h 9583"/>
                <a:gd name="connsiteX7" fmla="*/ 10863 w 11006"/>
                <a:gd name="connsiteY7" fmla="*/ 2303 h 9583"/>
                <a:gd name="connsiteX8" fmla="*/ 8836 w 11006"/>
                <a:gd name="connsiteY8" fmla="*/ 608 h 9583"/>
                <a:gd name="connsiteX9" fmla="*/ 5806 w 11006"/>
                <a:gd name="connsiteY9" fmla="*/ 567 h 9583"/>
                <a:gd name="connsiteX10" fmla="*/ 3384 w 11006"/>
                <a:gd name="connsiteY10" fmla="*/ 266 h 9583"/>
                <a:gd name="connsiteX11" fmla="*/ 1088 w 11006"/>
                <a:gd name="connsiteY11" fmla="*/ 204 h 9583"/>
                <a:gd name="connsiteX12" fmla="*/ 199 w 11006"/>
                <a:gd name="connsiteY12" fmla="*/ 1488 h 9583"/>
                <a:gd name="connsiteX0" fmla="*/ 181 w 9989"/>
                <a:gd name="connsiteY0" fmla="*/ 1553 h 10000"/>
                <a:gd name="connsiteX1" fmla="*/ 149 w 9989"/>
                <a:gd name="connsiteY1" fmla="*/ 7100 h 10000"/>
                <a:gd name="connsiteX2" fmla="*/ 1073 w 9989"/>
                <a:gd name="connsiteY2" fmla="*/ 9583 h 10000"/>
                <a:gd name="connsiteX3" fmla="*/ 3040 w 9989"/>
                <a:gd name="connsiteY3" fmla="*/ 9606 h 10000"/>
                <a:gd name="connsiteX4" fmla="*/ 4738 w 9989"/>
                <a:gd name="connsiteY4" fmla="*/ 8330 h 10000"/>
                <a:gd name="connsiteX5" fmla="*/ 6352 w 9989"/>
                <a:gd name="connsiteY5" fmla="*/ 7526 h 10000"/>
                <a:gd name="connsiteX6" fmla="*/ 8745 w 9989"/>
                <a:gd name="connsiteY6" fmla="*/ 6621 h 10000"/>
                <a:gd name="connsiteX7" fmla="*/ 9870 w 9989"/>
                <a:gd name="connsiteY7" fmla="*/ 2403 h 10000"/>
                <a:gd name="connsiteX8" fmla="*/ 8028 w 9989"/>
                <a:gd name="connsiteY8" fmla="*/ 634 h 10000"/>
                <a:gd name="connsiteX9" fmla="*/ 5275 w 9989"/>
                <a:gd name="connsiteY9" fmla="*/ 592 h 10000"/>
                <a:gd name="connsiteX10" fmla="*/ 3075 w 9989"/>
                <a:gd name="connsiteY10" fmla="*/ 278 h 10000"/>
                <a:gd name="connsiteX11" fmla="*/ 989 w 9989"/>
                <a:gd name="connsiteY11" fmla="*/ 213 h 10000"/>
                <a:gd name="connsiteX12" fmla="*/ 181 w 9989"/>
                <a:gd name="connsiteY12" fmla="*/ 1553 h 10000"/>
                <a:gd name="connsiteX0" fmla="*/ 181 w 9488"/>
                <a:gd name="connsiteY0" fmla="*/ 1553 h 10000"/>
                <a:gd name="connsiteX1" fmla="*/ 149 w 9488"/>
                <a:gd name="connsiteY1" fmla="*/ 7100 h 10000"/>
                <a:gd name="connsiteX2" fmla="*/ 1074 w 9488"/>
                <a:gd name="connsiteY2" fmla="*/ 9583 h 10000"/>
                <a:gd name="connsiteX3" fmla="*/ 3043 w 9488"/>
                <a:gd name="connsiteY3" fmla="*/ 9606 h 10000"/>
                <a:gd name="connsiteX4" fmla="*/ 4743 w 9488"/>
                <a:gd name="connsiteY4" fmla="*/ 8330 h 10000"/>
                <a:gd name="connsiteX5" fmla="*/ 6359 w 9488"/>
                <a:gd name="connsiteY5" fmla="*/ 7526 h 10000"/>
                <a:gd name="connsiteX6" fmla="*/ 8755 w 9488"/>
                <a:gd name="connsiteY6" fmla="*/ 6621 h 10000"/>
                <a:gd name="connsiteX7" fmla="*/ 9369 w 9488"/>
                <a:gd name="connsiteY7" fmla="*/ 2404 h 10000"/>
                <a:gd name="connsiteX8" fmla="*/ 8037 w 9488"/>
                <a:gd name="connsiteY8" fmla="*/ 634 h 10000"/>
                <a:gd name="connsiteX9" fmla="*/ 5281 w 9488"/>
                <a:gd name="connsiteY9" fmla="*/ 592 h 10000"/>
                <a:gd name="connsiteX10" fmla="*/ 3078 w 9488"/>
                <a:gd name="connsiteY10" fmla="*/ 278 h 10000"/>
                <a:gd name="connsiteX11" fmla="*/ 990 w 9488"/>
                <a:gd name="connsiteY11" fmla="*/ 213 h 10000"/>
                <a:gd name="connsiteX12" fmla="*/ 181 w 9488"/>
                <a:gd name="connsiteY12" fmla="*/ 1553 h 10000"/>
                <a:gd name="connsiteX0" fmla="*/ 191 w 10000"/>
                <a:gd name="connsiteY0" fmla="*/ 1553 h 10000"/>
                <a:gd name="connsiteX1" fmla="*/ 157 w 10000"/>
                <a:gd name="connsiteY1" fmla="*/ 7100 h 10000"/>
                <a:gd name="connsiteX2" fmla="*/ 1132 w 10000"/>
                <a:gd name="connsiteY2" fmla="*/ 9583 h 10000"/>
                <a:gd name="connsiteX3" fmla="*/ 3207 w 10000"/>
                <a:gd name="connsiteY3" fmla="*/ 9606 h 10000"/>
                <a:gd name="connsiteX4" fmla="*/ 4999 w 10000"/>
                <a:gd name="connsiteY4" fmla="*/ 8330 h 10000"/>
                <a:gd name="connsiteX5" fmla="*/ 6702 w 10000"/>
                <a:gd name="connsiteY5" fmla="*/ 7526 h 10000"/>
                <a:gd name="connsiteX6" fmla="*/ 9227 w 10000"/>
                <a:gd name="connsiteY6" fmla="*/ 6621 h 10000"/>
                <a:gd name="connsiteX7" fmla="*/ 9875 w 10000"/>
                <a:gd name="connsiteY7" fmla="*/ 2404 h 10000"/>
                <a:gd name="connsiteX8" fmla="*/ 9011 w 10000"/>
                <a:gd name="connsiteY8" fmla="*/ 635 h 10000"/>
                <a:gd name="connsiteX9" fmla="*/ 5566 w 10000"/>
                <a:gd name="connsiteY9" fmla="*/ 592 h 10000"/>
                <a:gd name="connsiteX10" fmla="*/ 3244 w 10000"/>
                <a:gd name="connsiteY10" fmla="*/ 278 h 10000"/>
                <a:gd name="connsiteX11" fmla="*/ 1043 w 10000"/>
                <a:gd name="connsiteY11" fmla="*/ 213 h 10000"/>
                <a:gd name="connsiteX12" fmla="*/ 191 w 10000"/>
                <a:gd name="connsiteY12" fmla="*/ 1553 h 10000"/>
                <a:gd name="connsiteX0" fmla="*/ 191 w 10000"/>
                <a:gd name="connsiteY0" fmla="*/ 1553 h 9684"/>
                <a:gd name="connsiteX1" fmla="*/ 157 w 10000"/>
                <a:gd name="connsiteY1" fmla="*/ 7100 h 9684"/>
                <a:gd name="connsiteX2" fmla="*/ 917 w 10000"/>
                <a:gd name="connsiteY2" fmla="*/ 8798 h 9684"/>
                <a:gd name="connsiteX3" fmla="*/ 3207 w 10000"/>
                <a:gd name="connsiteY3" fmla="*/ 9606 h 9684"/>
                <a:gd name="connsiteX4" fmla="*/ 4999 w 10000"/>
                <a:gd name="connsiteY4" fmla="*/ 8330 h 9684"/>
                <a:gd name="connsiteX5" fmla="*/ 6702 w 10000"/>
                <a:gd name="connsiteY5" fmla="*/ 7526 h 9684"/>
                <a:gd name="connsiteX6" fmla="*/ 9227 w 10000"/>
                <a:gd name="connsiteY6" fmla="*/ 6621 h 9684"/>
                <a:gd name="connsiteX7" fmla="*/ 9875 w 10000"/>
                <a:gd name="connsiteY7" fmla="*/ 2404 h 9684"/>
                <a:gd name="connsiteX8" fmla="*/ 9011 w 10000"/>
                <a:gd name="connsiteY8" fmla="*/ 635 h 9684"/>
                <a:gd name="connsiteX9" fmla="*/ 5566 w 10000"/>
                <a:gd name="connsiteY9" fmla="*/ 592 h 9684"/>
                <a:gd name="connsiteX10" fmla="*/ 3244 w 10000"/>
                <a:gd name="connsiteY10" fmla="*/ 278 h 9684"/>
                <a:gd name="connsiteX11" fmla="*/ 1043 w 10000"/>
                <a:gd name="connsiteY11" fmla="*/ 213 h 9684"/>
                <a:gd name="connsiteX12" fmla="*/ 191 w 10000"/>
                <a:gd name="connsiteY12" fmla="*/ 1553 h 9684"/>
                <a:gd name="connsiteX0" fmla="*/ 148 w 9957"/>
                <a:gd name="connsiteY0" fmla="*/ 1604 h 10000"/>
                <a:gd name="connsiteX1" fmla="*/ 227 w 9957"/>
                <a:gd name="connsiteY1" fmla="*/ 7399 h 10000"/>
                <a:gd name="connsiteX2" fmla="*/ 874 w 9957"/>
                <a:gd name="connsiteY2" fmla="*/ 9085 h 10000"/>
                <a:gd name="connsiteX3" fmla="*/ 3164 w 9957"/>
                <a:gd name="connsiteY3" fmla="*/ 9919 h 10000"/>
                <a:gd name="connsiteX4" fmla="*/ 4956 w 9957"/>
                <a:gd name="connsiteY4" fmla="*/ 8602 h 10000"/>
                <a:gd name="connsiteX5" fmla="*/ 6659 w 9957"/>
                <a:gd name="connsiteY5" fmla="*/ 7772 h 10000"/>
                <a:gd name="connsiteX6" fmla="*/ 9184 w 9957"/>
                <a:gd name="connsiteY6" fmla="*/ 6837 h 10000"/>
                <a:gd name="connsiteX7" fmla="*/ 9832 w 9957"/>
                <a:gd name="connsiteY7" fmla="*/ 2482 h 10000"/>
                <a:gd name="connsiteX8" fmla="*/ 8968 w 9957"/>
                <a:gd name="connsiteY8" fmla="*/ 656 h 10000"/>
                <a:gd name="connsiteX9" fmla="*/ 5523 w 9957"/>
                <a:gd name="connsiteY9" fmla="*/ 611 h 10000"/>
                <a:gd name="connsiteX10" fmla="*/ 3201 w 9957"/>
                <a:gd name="connsiteY10" fmla="*/ 287 h 10000"/>
                <a:gd name="connsiteX11" fmla="*/ 1000 w 9957"/>
                <a:gd name="connsiteY11" fmla="*/ 220 h 10000"/>
                <a:gd name="connsiteX12" fmla="*/ 148 w 9957"/>
                <a:gd name="connsiteY12" fmla="*/ 1604 h 10000"/>
                <a:gd name="connsiteX0" fmla="*/ 149 w 10000"/>
                <a:gd name="connsiteY0" fmla="*/ 1604 h 10000"/>
                <a:gd name="connsiteX1" fmla="*/ 228 w 10000"/>
                <a:gd name="connsiteY1" fmla="*/ 7399 h 10000"/>
                <a:gd name="connsiteX2" fmla="*/ 878 w 10000"/>
                <a:gd name="connsiteY2" fmla="*/ 9085 h 10000"/>
                <a:gd name="connsiteX3" fmla="*/ 3178 w 10000"/>
                <a:gd name="connsiteY3" fmla="*/ 9919 h 10000"/>
                <a:gd name="connsiteX4" fmla="*/ 4977 w 10000"/>
                <a:gd name="connsiteY4" fmla="*/ 8602 h 10000"/>
                <a:gd name="connsiteX5" fmla="*/ 6688 w 10000"/>
                <a:gd name="connsiteY5" fmla="*/ 7772 h 10000"/>
                <a:gd name="connsiteX6" fmla="*/ 9224 w 10000"/>
                <a:gd name="connsiteY6" fmla="*/ 6837 h 10000"/>
                <a:gd name="connsiteX7" fmla="*/ 9874 w 10000"/>
                <a:gd name="connsiteY7" fmla="*/ 2482 h 10000"/>
                <a:gd name="connsiteX8" fmla="*/ 9007 w 10000"/>
                <a:gd name="connsiteY8" fmla="*/ 656 h 10000"/>
                <a:gd name="connsiteX9" fmla="*/ 5547 w 10000"/>
                <a:gd name="connsiteY9" fmla="*/ 611 h 10000"/>
                <a:gd name="connsiteX10" fmla="*/ 3215 w 10000"/>
                <a:gd name="connsiteY10" fmla="*/ 287 h 10000"/>
                <a:gd name="connsiteX11" fmla="*/ 1004 w 10000"/>
                <a:gd name="connsiteY11" fmla="*/ 220 h 10000"/>
                <a:gd name="connsiteX12" fmla="*/ 149 w 10000"/>
                <a:gd name="connsiteY12" fmla="*/ 1604 h 10000"/>
                <a:gd name="connsiteX0" fmla="*/ 21 w 9872"/>
                <a:gd name="connsiteY0" fmla="*/ 1604 h 10471"/>
                <a:gd name="connsiteX1" fmla="*/ 750 w 9872"/>
                <a:gd name="connsiteY1" fmla="*/ 9085 h 10471"/>
                <a:gd name="connsiteX2" fmla="*/ 3050 w 9872"/>
                <a:gd name="connsiteY2" fmla="*/ 9919 h 10471"/>
                <a:gd name="connsiteX3" fmla="*/ 4849 w 9872"/>
                <a:gd name="connsiteY3" fmla="*/ 8602 h 10471"/>
                <a:gd name="connsiteX4" fmla="*/ 6560 w 9872"/>
                <a:gd name="connsiteY4" fmla="*/ 7772 h 10471"/>
                <a:gd name="connsiteX5" fmla="*/ 9096 w 9872"/>
                <a:gd name="connsiteY5" fmla="*/ 6837 h 10471"/>
                <a:gd name="connsiteX6" fmla="*/ 9746 w 9872"/>
                <a:gd name="connsiteY6" fmla="*/ 2482 h 10471"/>
                <a:gd name="connsiteX7" fmla="*/ 8879 w 9872"/>
                <a:gd name="connsiteY7" fmla="*/ 656 h 10471"/>
                <a:gd name="connsiteX8" fmla="*/ 5419 w 9872"/>
                <a:gd name="connsiteY8" fmla="*/ 611 h 10471"/>
                <a:gd name="connsiteX9" fmla="*/ 3087 w 9872"/>
                <a:gd name="connsiteY9" fmla="*/ 287 h 10471"/>
                <a:gd name="connsiteX10" fmla="*/ 876 w 9872"/>
                <a:gd name="connsiteY10" fmla="*/ 220 h 10471"/>
                <a:gd name="connsiteX11" fmla="*/ 21 w 9872"/>
                <a:gd name="connsiteY11" fmla="*/ 1604 h 10471"/>
                <a:gd name="connsiteX0" fmla="*/ 131 w 10110"/>
                <a:gd name="connsiteY0" fmla="*/ 1532 h 9550"/>
                <a:gd name="connsiteX1" fmla="*/ 211 w 10110"/>
                <a:gd name="connsiteY1" fmla="*/ 6664 h 9550"/>
                <a:gd name="connsiteX2" fmla="*/ 870 w 10110"/>
                <a:gd name="connsiteY2" fmla="*/ 8676 h 9550"/>
                <a:gd name="connsiteX3" fmla="*/ 3200 w 10110"/>
                <a:gd name="connsiteY3" fmla="*/ 9473 h 9550"/>
                <a:gd name="connsiteX4" fmla="*/ 5022 w 10110"/>
                <a:gd name="connsiteY4" fmla="*/ 8215 h 9550"/>
                <a:gd name="connsiteX5" fmla="*/ 6755 w 10110"/>
                <a:gd name="connsiteY5" fmla="*/ 7422 h 9550"/>
                <a:gd name="connsiteX6" fmla="*/ 9324 w 10110"/>
                <a:gd name="connsiteY6" fmla="*/ 6529 h 9550"/>
                <a:gd name="connsiteX7" fmla="*/ 9982 w 10110"/>
                <a:gd name="connsiteY7" fmla="*/ 2370 h 9550"/>
                <a:gd name="connsiteX8" fmla="*/ 9104 w 10110"/>
                <a:gd name="connsiteY8" fmla="*/ 626 h 9550"/>
                <a:gd name="connsiteX9" fmla="*/ 5599 w 10110"/>
                <a:gd name="connsiteY9" fmla="*/ 584 h 9550"/>
                <a:gd name="connsiteX10" fmla="*/ 3237 w 10110"/>
                <a:gd name="connsiteY10" fmla="*/ 274 h 9550"/>
                <a:gd name="connsiteX11" fmla="*/ 997 w 10110"/>
                <a:gd name="connsiteY11" fmla="*/ 210 h 9550"/>
                <a:gd name="connsiteX12" fmla="*/ 131 w 10110"/>
                <a:gd name="connsiteY12" fmla="*/ 1532 h 9550"/>
                <a:gd name="connsiteX0" fmla="*/ 130 w 10000"/>
                <a:gd name="connsiteY0" fmla="*/ 1604 h 9483"/>
                <a:gd name="connsiteX1" fmla="*/ 209 w 10000"/>
                <a:gd name="connsiteY1" fmla="*/ 6978 h 9483"/>
                <a:gd name="connsiteX2" fmla="*/ 861 w 10000"/>
                <a:gd name="connsiteY2" fmla="*/ 9085 h 9483"/>
                <a:gd name="connsiteX3" fmla="*/ 3358 w 10000"/>
                <a:gd name="connsiteY3" fmla="*/ 9366 h 9483"/>
                <a:gd name="connsiteX4" fmla="*/ 4967 w 10000"/>
                <a:gd name="connsiteY4" fmla="*/ 8602 h 9483"/>
                <a:gd name="connsiteX5" fmla="*/ 6682 w 10000"/>
                <a:gd name="connsiteY5" fmla="*/ 7772 h 9483"/>
                <a:gd name="connsiteX6" fmla="*/ 9223 w 10000"/>
                <a:gd name="connsiteY6" fmla="*/ 6837 h 9483"/>
                <a:gd name="connsiteX7" fmla="*/ 9873 w 10000"/>
                <a:gd name="connsiteY7" fmla="*/ 2482 h 9483"/>
                <a:gd name="connsiteX8" fmla="*/ 9005 w 10000"/>
                <a:gd name="connsiteY8" fmla="*/ 655 h 9483"/>
                <a:gd name="connsiteX9" fmla="*/ 5538 w 10000"/>
                <a:gd name="connsiteY9" fmla="*/ 612 h 9483"/>
                <a:gd name="connsiteX10" fmla="*/ 3202 w 10000"/>
                <a:gd name="connsiteY10" fmla="*/ 287 h 9483"/>
                <a:gd name="connsiteX11" fmla="*/ 986 w 10000"/>
                <a:gd name="connsiteY11" fmla="*/ 220 h 9483"/>
                <a:gd name="connsiteX12" fmla="*/ 130 w 10000"/>
                <a:gd name="connsiteY12" fmla="*/ 1604 h 9483"/>
                <a:gd name="connsiteX0" fmla="*/ 130 w 10000"/>
                <a:gd name="connsiteY0" fmla="*/ 1691 h 10258"/>
                <a:gd name="connsiteX1" fmla="*/ 209 w 10000"/>
                <a:gd name="connsiteY1" fmla="*/ 7358 h 10258"/>
                <a:gd name="connsiteX2" fmla="*/ 861 w 10000"/>
                <a:gd name="connsiteY2" fmla="*/ 9580 h 10258"/>
                <a:gd name="connsiteX3" fmla="*/ 3358 w 10000"/>
                <a:gd name="connsiteY3" fmla="*/ 10173 h 10258"/>
                <a:gd name="connsiteX4" fmla="*/ 4967 w 10000"/>
                <a:gd name="connsiteY4" fmla="*/ 9071 h 10258"/>
                <a:gd name="connsiteX5" fmla="*/ 6682 w 10000"/>
                <a:gd name="connsiteY5" fmla="*/ 8196 h 10258"/>
                <a:gd name="connsiteX6" fmla="*/ 9223 w 10000"/>
                <a:gd name="connsiteY6" fmla="*/ 7210 h 10258"/>
                <a:gd name="connsiteX7" fmla="*/ 9873 w 10000"/>
                <a:gd name="connsiteY7" fmla="*/ 2617 h 10258"/>
                <a:gd name="connsiteX8" fmla="*/ 9005 w 10000"/>
                <a:gd name="connsiteY8" fmla="*/ 691 h 10258"/>
                <a:gd name="connsiteX9" fmla="*/ 5538 w 10000"/>
                <a:gd name="connsiteY9" fmla="*/ 645 h 10258"/>
                <a:gd name="connsiteX10" fmla="*/ 3202 w 10000"/>
                <a:gd name="connsiteY10" fmla="*/ 303 h 10258"/>
                <a:gd name="connsiteX11" fmla="*/ 986 w 10000"/>
                <a:gd name="connsiteY11" fmla="*/ 232 h 10258"/>
                <a:gd name="connsiteX12" fmla="*/ 130 w 10000"/>
                <a:gd name="connsiteY12" fmla="*/ 1691 h 10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000" h="10258">
                  <a:moveTo>
                    <a:pt x="130" y="1691"/>
                  </a:moveTo>
                  <a:cubicBezTo>
                    <a:pt x="0" y="2880"/>
                    <a:pt x="87" y="6043"/>
                    <a:pt x="209" y="7358"/>
                  </a:cubicBezTo>
                  <a:cubicBezTo>
                    <a:pt x="330" y="8673"/>
                    <a:pt x="336" y="9111"/>
                    <a:pt x="861" y="9580"/>
                  </a:cubicBezTo>
                  <a:cubicBezTo>
                    <a:pt x="1386" y="10049"/>
                    <a:pt x="2674" y="10258"/>
                    <a:pt x="3358" y="10173"/>
                  </a:cubicBezTo>
                  <a:cubicBezTo>
                    <a:pt x="4042" y="10088"/>
                    <a:pt x="4413" y="9400"/>
                    <a:pt x="4967" y="9071"/>
                  </a:cubicBezTo>
                  <a:cubicBezTo>
                    <a:pt x="5521" y="8742"/>
                    <a:pt x="5972" y="8506"/>
                    <a:pt x="6682" y="8196"/>
                  </a:cubicBezTo>
                  <a:cubicBezTo>
                    <a:pt x="7391" y="7885"/>
                    <a:pt x="8689" y="8140"/>
                    <a:pt x="9223" y="7210"/>
                  </a:cubicBezTo>
                  <a:cubicBezTo>
                    <a:pt x="9756" y="6280"/>
                    <a:pt x="10000" y="3705"/>
                    <a:pt x="9873" y="2617"/>
                  </a:cubicBezTo>
                  <a:cubicBezTo>
                    <a:pt x="9748" y="1531"/>
                    <a:pt x="9726" y="1021"/>
                    <a:pt x="9005" y="691"/>
                  </a:cubicBezTo>
                  <a:cubicBezTo>
                    <a:pt x="8283" y="364"/>
                    <a:pt x="6505" y="709"/>
                    <a:pt x="5538" y="645"/>
                  </a:cubicBezTo>
                  <a:cubicBezTo>
                    <a:pt x="4572" y="580"/>
                    <a:pt x="3960" y="370"/>
                    <a:pt x="3202" y="303"/>
                  </a:cubicBezTo>
                  <a:cubicBezTo>
                    <a:pt x="2445" y="234"/>
                    <a:pt x="1499" y="0"/>
                    <a:pt x="986" y="232"/>
                  </a:cubicBezTo>
                  <a:cubicBezTo>
                    <a:pt x="476" y="463"/>
                    <a:pt x="259" y="503"/>
                    <a:pt x="130" y="1691"/>
                  </a:cubicBezTo>
                  <a:close/>
                </a:path>
              </a:pathLst>
            </a:custGeom>
            <a:noFill/>
            <a:ln w="28575" cap="flat" cmpd="sng">
              <a:solidFill>
                <a:schemeClr val="tx2"/>
              </a:solidFill>
              <a:prstDash val="solid"/>
              <a:round/>
              <a:headEnd type="none" w="sm" len="sm"/>
              <a:tailEnd type="none" w="sm" len="sm"/>
            </a:ln>
            <a:effectLst/>
          </p:spPr>
          <p:txBody>
            <a:bodyPr wrap="none" anchor="ctr"/>
            <a:lstStyle/>
            <a:p>
              <a:endParaRPr lang="en-US"/>
            </a:p>
          </p:txBody>
        </p:sp>
        <p:grpSp>
          <p:nvGrpSpPr>
            <p:cNvPr id="619022" name="Group 1550"/>
            <p:cNvGrpSpPr>
              <a:grpSpLocks/>
            </p:cNvGrpSpPr>
            <p:nvPr/>
          </p:nvGrpSpPr>
          <p:grpSpPr bwMode="auto">
            <a:xfrm>
              <a:off x="941388" y="1489075"/>
              <a:ext cx="1584325" cy="1751013"/>
              <a:chOff x="593" y="938"/>
              <a:chExt cx="998" cy="1103"/>
            </a:xfrm>
          </p:grpSpPr>
          <p:sp>
            <p:nvSpPr>
              <p:cNvPr id="618501" name="Oval 1029"/>
              <p:cNvSpPr>
                <a:spLocks noChangeArrowheads="1"/>
              </p:cNvSpPr>
              <p:nvPr/>
            </p:nvSpPr>
            <p:spPr bwMode="auto">
              <a:xfrm>
                <a:off x="622" y="1442"/>
                <a:ext cx="47" cy="47"/>
              </a:xfrm>
              <a:prstGeom prst="ellipse">
                <a:avLst/>
              </a:prstGeom>
              <a:noFill/>
              <a:ln w="1588">
                <a:solidFill>
                  <a:srgbClr val="000000"/>
                </a:solidFill>
                <a:round/>
                <a:headEnd/>
                <a:tailEnd/>
              </a:ln>
              <a:effectLst/>
            </p:spPr>
            <p:txBody>
              <a:bodyPr/>
              <a:lstStyle/>
              <a:p>
                <a:endParaRPr lang="en-US"/>
              </a:p>
            </p:txBody>
          </p:sp>
          <p:sp>
            <p:nvSpPr>
              <p:cNvPr id="618502" name="Line 1030"/>
              <p:cNvSpPr>
                <a:spLocks noChangeShapeType="1"/>
              </p:cNvSpPr>
              <p:nvPr/>
            </p:nvSpPr>
            <p:spPr bwMode="auto">
              <a:xfrm flipH="1">
                <a:off x="646" y="1489"/>
                <a:ext cx="0" cy="34"/>
              </a:xfrm>
              <a:prstGeom prst="line">
                <a:avLst/>
              </a:prstGeom>
              <a:noFill/>
              <a:ln w="1588">
                <a:solidFill>
                  <a:srgbClr val="000000"/>
                </a:solidFill>
                <a:round/>
                <a:headEnd/>
                <a:tailEnd/>
              </a:ln>
              <a:effectLst/>
            </p:spPr>
            <p:txBody>
              <a:bodyPr/>
              <a:lstStyle/>
              <a:p>
                <a:endParaRPr lang="en-US"/>
              </a:p>
            </p:txBody>
          </p:sp>
          <p:sp>
            <p:nvSpPr>
              <p:cNvPr id="618503" name="Line 1031"/>
              <p:cNvSpPr>
                <a:spLocks noChangeShapeType="1"/>
              </p:cNvSpPr>
              <p:nvPr/>
            </p:nvSpPr>
            <p:spPr bwMode="auto">
              <a:xfrm>
                <a:off x="623" y="1501"/>
                <a:ext cx="45" cy="0"/>
              </a:xfrm>
              <a:prstGeom prst="line">
                <a:avLst/>
              </a:prstGeom>
              <a:noFill/>
              <a:ln w="1588">
                <a:solidFill>
                  <a:srgbClr val="000000"/>
                </a:solidFill>
                <a:round/>
                <a:headEnd/>
                <a:tailEnd/>
              </a:ln>
              <a:effectLst/>
            </p:spPr>
            <p:txBody>
              <a:bodyPr/>
              <a:lstStyle/>
              <a:p>
                <a:endParaRPr lang="en-US"/>
              </a:p>
            </p:txBody>
          </p:sp>
          <p:sp>
            <p:nvSpPr>
              <p:cNvPr id="618504" name="Freeform 1032"/>
              <p:cNvSpPr>
                <a:spLocks/>
              </p:cNvSpPr>
              <p:nvPr/>
            </p:nvSpPr>
            <p:spPr bwMode="auto">
              <a:xfrm>
                <a:off x="612" y="1518"/>
                <a:ext cx="66" cy="47"/>
              </a:xfrm>
              <a:custGeom>
                <a:avLst/>
                <a:gdLst/>
                <a:ahLst/>
                <a:cxnLst>
                  <a:cxn ang="0">
                    <a:pos x="0" y="54"/>
                  </a:cxn>
                  <a:cxn ang="0">
                    <a:pos x="54" y="0"/>
                  </a:cxn>
                  <a:cxn ang="0">
                    <a:pos x="108" y="54"/>
                  </a:cxn>
                </a:cxnLst>
                <a:rect l="0" t="0" r="r" b="b"/>
                <a:pathLst>
                  <a:path w="108" h="54">
                    <a:moveTo>
                      <a:pt x="0" y="54"/>
                    </a:moveTo>
                    <a:lnTo>
                      <a:pt x="54" y="0"/>
                    </a:lnTo>
                    <a:lnTo>
                      <a:pt x="108" y="54"/>
                    </a:lnTo>
                  </a:path>
                </a:pathLst>
              </a:custGeom>
              <a:noFill/>
              <a:ln w="1588">
                <a:solidFill>
                  <a:srgbClr val="000000"/>
                </a:solidFill>
                <a:prstDash val="solid"/>
                <a:round/>
                <a:headEnd/>
                <a:tailEnd/>
              </a:ln>
              <a:effectLst/>
            </p:spPr>
            <p:txBody>
              <a:bodyPr/>
              <a:lstStyle/>
              <a:p>
                <a:endParaRPr lang="en-US"/>
              </a:p>
            </p:txBody>
          </p:sp>
          <p:sp>
            <p:nvSpPr>
              <p:cNvPr id="618505" name="Rectangle 1033"/>
              <p:cNvSpPr>
                <a:spLocks noChangeArrowheads="1"/>
              </p:cNvSpPr>
              <p:nvPr/>
            </p:nvSpPr>
            <p:spPr bwMode="auto">
              <a:xfrm>
                <a:off x="593" y="1557"/>
                <a:ext cx="105" cy="38"/>
              </a:xfrm>
              <a:prstGeom prst="rect">
                <a:avLst/>
              </a:prstGeom>
              <a:noFill/>
              <a:ln w="9525">
                <a:noFill/>
                <a:miter lim="800000"/>
                <a:headEnd/>
                <a:tailEnd/>
              </a:ln>
              <a:effectLst/>
            </p:spPr>
            <p:txBody>
              <a:bodyPr wrap="none" lIns="0" tIns="0" rIns="0" bIns="0">
                <a:spAutoFit/>
              </a:bodyPr>
              <a:lstStyle/>
              <a:p>
                <a:pPr>
                  <a:lnSpc>
                    <a:spcPct val="100000"/>
                  </a:lnSpc>
                  <a:spcBef>
                    <a:spcPct val="0"/>
                  </a:spcBef>
                  <a:buClrTx/>
                  <a:buSzTx/>
                  <a:buFontTx/>
                  <a:buNone/>
                </a:pPr>
                <a:r>
                  <a:rPr lang="en-US" altLang="ko-KR" sz="400" b="0">
                    <a:solidFill>
                      <a:schemeClr val="tx2"/>
                    </a:solidFill>
                    <a:ea typeface="돋움" pitchFamily="34" charset="-127"/>
                  </a:rPr>
                  <a:t>Actor A</a:t>
                </a:r>
                <a:endParaRPr lang="en-US" altLang="ko-KR" b="0">
                  <a:solidFill>
                    <a:schemeClr val="tx2"/>
                  </a:solidFill>
                  <a:ea typeface="돋움" pitchFamily="34" charset="-127"/>
                </a:endParaRPr>
              </a:p>
            </p:txBody>
          </p:sp>
          <p:sp>
            <p:nvSpPr>
              <p:cNvPr id="618506" name="Oval 1034"/>
              <p:cNvSpPr>
                <a:spLocks noChangeArrowheads="1"/>
              </p:cNvSpPr>
              <p:nvPr/>
            </p:nvSpPr>
            <p:spPr bwMode="auto">
              <a:xfrm>
                <a:off x="893" y="1422"/>
                <a:ext cx="121" cy="71"/>
              </a:xfrm>
              <a:prstGeom prst="ellipse">
                <a:avLst/>
              </a:prstGeom>
              <a:noFill/>
              <a:ln w="1588">
                <a:solidFill>
                  <a:srgbClr val="000000"/>
                </a:solidFill>
                <a:round/>
                <a:headEnd/>
                <a:tailEnd/>
              </a:ln>
              <a:effectLst/>
            </p:spPr>
            <p:txBody>
              <a:bodyPr/>
              <a:lstStyle/>
              <a:p>
                <a:endParaRPr lang="en-US"/>
              </a:p>
            </p:txBody>
          </p:sp>
          <p:sp>
            <p:nvSpPr>
              <p:cNvPr id="618507" name="Rectangle 1035"/>
              <p:cNvSpPr>
                <a:spLocks noChangeArrowheads="1"/>
              </p:cNvSpPr>
              <p:nvPr/>
            </p:nvSpPr>
            <p:spPr bwMode="auto">
              <a:xfrm>
                <a:off x="883" y="1491"/>
                <a:ext cx="142" cy="38"/>
              </a:xfrm>
              <a:prstGeom prst="rect">
                <a:avLst/>
              </a:prstGeom>
              <a:noFill/>
              <a:ln w="9525">
                <a:noFill/>
                <a:miter lim="800000"/>
                <a:headEnd/>
                <a:tailEnd/>
              </a:ln>
              <a:effectLst/>
            </p:spPr>
            <p:txBody>
              <a:bodyPr wrap="none" lIns="0" tIns="0" rIns="0" bIns="0">
                <a:spAutoFit/>
              </a:bodyPr>
              <a:lstStyle/>
              <a:p>
                <a:pPr>
                  <a:lnSpc>
                    <a:spcPct val="100000"/>
                  </a:lnSpc>
                  <a:spcBef>
                    <a:spcPct val="0"/>
                  </a:spcBef>
                  <a:buClrTx/>
                  <a:buSzTx/>
                  <a:buFontTx/>
                  <a:buNone/>
                </a:pPr>
                <a:r>
                  <a:rPr lang="en-US" altLang="ko-KR" sz="400" b="0">
                    <a:solidFill>
                      <a:schemeClr val="tx2"/>
                    </a:solidFill>
                    <a:ea typeface="돋움" pitchFamily="34" charset="-127"/>
                  </a:rPr>
                  <a:t>Use Case 1</a:t>
                </a:r>
                <a:endParaRPr lang="en-US" altLang="ko-KR" b="0">
                  <a:solidFill>
                    <a:schemeClr val="tx2"/>
                  </a:solidFill>
                  <a:ea typeface="돋움" pitchFamily="34" charset="-127"/>
                </a:endParaRPr>
              </a:p>
            </p:txBody>
          </p:sp>
          <p:grpSp>
            <p:nvGrpSpPr>
              <p:cNvPr id="618832" name="Group 1360"/>
              <p:cNvGrpSpPr>
                <a:grpSpLocks/>
              </p:cNvGrpSpPr>
              <p:nvPr/>
            </p:nvGrpSpPr>
            <p:grpSpPr bwMode="auto">
              <a:xfrm>
                <a:off x="672" y="1459"/>
                <a:ext cx="214" cy="47"/>
                <a:chOff x="672" y="1459"/>
                <a:chExt cx="214" cy="47"/>
              </a:xfrm>
            </p:grpSpPr>
            <p:sp>
              <p:nvSpPr>
                <p:cNvPr id="618508" name="Line 1036"/>
                <p:cNvSpPr>
                  <a:spLocks noChangeShapeType="1"/>
                </p:cNvSpPr>
                <p:nvPr/>
              </p:nvSpPr>
              <p:spPr bwMode="auto">
                <a:xfrm flipV="1">
                  <a:off x="778" y="1466"/>
                  <a:ext cx="106" cy="18"/>
                </a:xfrm>
                <a:prstGeom prst="line">
                  <a:avLst/>
                </a:prstGeom>
                <a:noFill/>
                <a:ln w="0" cap="sq">
                  <a:solidFill>
                    <a:srgbClr val="000000"/>
                  </a:solidFill>
                  <a:miter lim="800000"/>
                  <a:headEnd/>
                  <a:tailEnd/>
                </a:ln>
                <a:effectLst/>
              </p:spPr>
              <p:txBody>
                <a:bodyPr/>
                <a:lstStyle/>
                <a:p>
                  <a:endParaRPr lang="en-US"/>
                </a:p>
              </p:txBody>
            </p:sp>
            <p:sp>
              <p:nvSpPr>
                <p:cNvPr id="618509" name="Line 1037"/>
                <p:cNvSpPr>
                  <a:spLocks noChangeShapeType="1"/>
                </p:cNvSpPr>
                <p:nvPr/>
              </p:nvSpPr>
              <p:spPr bwMode="auto">
                <a:xfrm flipH="1">
                  <a:off x="867" y="1464"/>
                  <a:ext cx="19" cy="13"/>
                </a:xfrm>
                <a:prstGeom prst="line">
                  <a:avLst/>
                </a:prstGeom>
                <a:noFill/>
                <a:ln w="3175">
                  <a:solidFill>
                    <a:srgbClr val="000000"/>
                  </a:solidFill>
                  <a:round/>
                  <a:headEnd/>
                  <a:tailEnd/>
                </a:ln>
                <a:effectLst/>
              </p:spPr>
              <p:txBody>
                <a:bodyPr/>
                <a:lstStyle/>
                <a:p>
                  <a:endParaRPr lang="en-US"/>
                </a:p>
              </p:txBody>
            </p:sp>
            <p:sp>
              <p:nvSpPr>
                <p:cNvPr id="618510" name="Line 1038"/>
                <p:cNvSpPr>
                  <a:spLocks noChangeShapeType="1"/>
                </p:cNvSpPr>
                <p:nvPr/>
              </p:nvSpPr>
              <p:spPr bwMode="auto">
                <a:xfrm flipH="1" flipV="1">
                  <a:off x="863" y="1459"/>
                  <a:ext cx="23" cy="6"/>
                </a:xfrm>
                <a:prstGeom prst="line">
                  <a:avLst/>
                </a:prstGeom>
                <a:noFill/>
                <a:ln w="3175">
                  <a:solidFill>
                    <a:srgbClr val="000000"/>
                  </a:solidFill>
                  <a:round/>
                  <a:headEnd/>
                  <a:tailEnd/>
                </a:ln>
                <a:effectLst/>
              </p:spPr>
              <p:txBody>
                <a:bodyPr/>
                <a:lstStyle/>
                <a:p>
                  <a:endParaRPr lang="en-US"/>
                </a:p>
              </p:txBody>
            </p:sp>
            <p:sp>
              <p:nvSpPr>
                <p:cNvPr id="618511" name="Line 1039"/>
                <p:cNvSpPr>
                  <a:spLocks noChangeShapeType="1"/>
                </p:cNvSpPr>
                <p:nvPr/>
              </p:nvSpPr>
              <p:spPr bwMode="auto">
                <a:xfrm flipH="1">
                  <a:off x="672" y="1484"/>
                  <a:ext cx="106" cy="22"/>
                </a:xfrm>
                <a:prstGeom prst="line">
                  <a:avLst/>
                </a:prstGeom>
                <a:noFill/>
                <a:ln w="0" cap="sq">
                  <a:solidFill>
                    <a:srgbClr val="000000"/>
                  </a:solidFill>
                  <a:miter lim="800000"/>
                  <a:headEnd/>
                  <a:tailEnd/>
                </a:ln>
                <a:effectLst/>
              </p:spPr>
              <p:txBody>
                <a:bodyPr/>
                <a:lstStyle/>
                <a:p>
                  <a:endParaRPr lang="en-US"/>
                </a:p>
              </p:txBody>
            </p:sp>
          </p:grpSp>
          <p:sp>
            <p:nvSpPr>
              <p:cNvPr id="618512" name="Oval 1040"/>
              <p:cNvSpPr>
                <a:spLocks noChangeArrowheads="1"/>
              </p:cNvSpPr>
              <p:nvPr/>
            </p:nvSpPr>
            <p:spPr bwMode="auto">
              <a:xfrm>
                <a:off x="893" y="1793"/>
                <a:ext cx="122" cy="72"/>
              </a:xfrm>
              <a:prstGeom prst="ellipse">
                <a:avLst/>
              </a:prstGeom>
              <a:noFill/>
              <a:ln w="1588">
                <a:solidFill>
                  <a:srgbClr val="000000"/>
                </a:solidFill>
                <a:round/>
                <a:headEnd/>
                <a:tailEnd/>
              </a:ln>
              <a:effectLst/>
            </p:spPr>
            <p:txBody>
              <a:bodyPr/>
              <a:lstStyle/>
              <a:p>
                <a:endParaRPr lang="en-US"/>
              </a:p>
            </p:txBody>
          </p:sp>
          <p:sp>
            <p:nvSpPr>
              <p:cNvPr id="618513" name="Oval 1041"/>
              <p:cNvSpPr>
                <a:spLocks noChangeArrowheads="1"/>
              </p:cNvSpPr>
              <p:nvPr/>
            </p:nvSpPr>
            <p:spPr bwMode="auto">
              <a:xfrm>
                <a:off x="893" y="1604"/>
                <a:ext cx="122" cy="69"/>
              </a:xfrm>
              <a:prstGeom prst="ellipse">
                <a:avLst/>
              </a:prstGeom>
              <a:noFill/>
              <a:ln w="1588">
                <a:solidFill>
                  <a:srgbClr val="000000"/>
                </a:solidFill>
                <a:round/>
                <a:headEnd/>
                <a:tailEnd/>
              </a:ln>
              <a:effectLst/>
            </p:spPr>
            <p:txBody>
              <a:bodyPr/>
              <a:lstStyle/>
              <a:p>
                <a:endParaRPr lang="en-US"/>
              </a:p>
            </p:txBody>
          </p:sp>
          <p:sp>
            <p:nvSpPr>
              <p:cNvPr id="618514" name="Rectangle 1042"/>
              <p:cNvSpPr>
                <a:spLocks noChangeArrowheads="1"/>
              </p:cNvSpPr>
              <p:nvPr/>
            </p:nvSpPr>
            <p:spPr bwMode="auto">
              <a:xfrm>
                <a:off x="883" y="1672"/>
                <a:ext cx="142" cy="38"/>
              </a:xfrm>
              <a:prstGeom prst="rect">
                <a:avLst/>
              </a:prstGeom>
              <a:noFill/>
              <a:ln w="9525">
                <a:noFill/>
                <a:miter lim="800000"/>
                <a:headEnd/>
                <a:tailEnd/>
              </a:ln>
              <a:effectLst/>
            </p:spPr>
            <p:txBody>
              <a:bodyPr wrap="none" lIns="0" tIns="0" rIns="0" bIns="0">
                <a:spAutoFit/>
              </a:bodyPr>
              <a:lstStyle/>
              <a:p>
                <a:pPr>
                  <a:lnSpc>
                    <a:spcPct val="100000"/>
                  </a:lnSpc>
                  <a:spcBef>
                    <a:spcPct val="0"/>
                  </a:spcBef>
                  <a:buClrTx/>
                  <a:buSzTx/>
                  <a:buFontTx/>
                  <a:buNone/>
                </a:pPr>
                <a:r>
                  <a:rPr lang="en-US" altLang="ko-KR" sz="400" b="0">
                    <a:solidFill>
                      <a:schemeClr val="tx2"/>
                    </a:solidFill>
                    <a:ea typeface="돋움" pitchFamily="34" charset="-127"/>
                  </a:rPr>
                  <a:t>Use Case 2</a:t>
                </a:r>
                <a:endParaRPr lang="en-US" altLang="ko-KR" b="0">
                  <a:solidFill>
                    <a:schemeClr val="tx2"/>
                  </a:solidFill>
                  <a:ea typeface="돋움" pitchFamily="34" charset="-127"/>
                </a:endParaRPr>
              </a:p>
            </p:txBody>
          </p:sp>
          <p:sp>
            <p:nvSpPr>
              <p:cNvPr id="618515" name="Oval 1043"/>
              <p:cNvSpPr>
                <a:spLocks noChangeArrowheads="1"/>
              </p:cNvSpPr>
              <p:nvPr/>
            </p:nvSpPr>
            <p:spPr bwMode="auto">
              <a:xfrm>
                <a:off x="1512" y="1453"/>
                <a:ext cx="47" cy="47"/>
              </a:xfrm>
              <a:prstGeom prst="ellipse">
                <a:avLst/>
              </a:prstGeom>
              <a:noFill/>
              <a:ln w="1588">
                <a:solidFill>
                  <a:srgbClr val="000000"/>
                </a:solidFill>
                <a:round/>
                <a:headEnd/>
                <a:tailEnd/>
              </a:ln>
              <a:effectLst/>
            </p:spPr>
            <p:txBody>
              <a:bodyPr/>
              <a:lstStyle/>
              <a:p>
                <a:endParaRPr lang="en-US"/>
              </a:p>
            </p:txBody>
          </p:sp>
          <p:sp>
            <p:nvSpPr>
              <p:cNvPr id="618516" name="Line 1044"/>
              <p:cNvSpPr>
                <a:spLocks noChangeShapeType="1"/>
              </p:cNvSpPr>
              <p:nvPr/>
            </p:nvSpPr>
            <p:spPr bwMode="auto">
              <a:xfrm>
                <a:off x="1535" y="1500"/>
                <a:ext cx="1" cy="32"/>
              </a:xfrm>
              <a:prstGeom prst="line">
                <a:avLst/>
              </a:prstGeom>
              <a:noFill/>
              <a:ln w="1588">
                <a:solidFill>
                  <a:srgbClr val="000000"/>
                </a:solidFill>
                <a:round/>
                <a:headEnd/>
                <a:tailEnd/>
              </a:ln>
              <a:effectLst/>
            </p:spPr>
            <p:txBody>
              <a:bodyPr/>
              <a:lstStyle/>
              <a:p>
                <a:endParaRPr lang="en-US"/>
              </a:p>
            </p:txBody>
          </p:sp>
          <p:sp>
            <p:nvSpPr>
              <p:cNvPr id="618517" name="Line 1045"/>
              <p:cNvSpPr>
                <a:spLocks noChangeShapeType="1"/>
              </p:cNvSpPr>
              <p:nvPr/>
            </p:nvSpPr>
            <p:spPr bwMode="auto">
              <a:xfrm>
                <a:off x="1512" y="1510"/>
                <a:ext cx="48" cy="1"/>
              </a:xfrm>
              <a:prstGeom prst="line">
                <a:avLst/>
              </a:prstGeom>
              <a:noFill/>
              <a:ln w="1588">
                <a:solidFill>
                  <a:srgbClr val="000000"/>
                </a:solidFill>
                <a:round/>
                <a:headEnd/>
                <a:tailEnd/>
              </a:ln>
              <a:effectLst/>
            </p:spPr>
            <p:txBody>
              <a:bodyPr/>
              <a:lstStyle/>
              <a:p>
                <a:endParaRPr lang="en-US"/>
              </a:p>
            </p:txBody>
          </p:sp>
          <p:sp>
            <p:nvSpPr>
              <p:cNvPr id="618518" name="Freeform 1046"/>
              <p:cNvSpPr>
                <a:spLocks/>
              </p:cNvSpPr>
              <p:nvPr/>
            </p:nvSpPr>
            <p:spPr bwMode="auto">
              <a:xfrm>
                <a:off x="1503" y="1528"/>
                <a:ext cx="66" cy="47"/>
              </a:xfrm>
              <a:custGeom>
                <a:avLst/>
                <a:gdLst/>
                <a:ahLst/>
                <a:cxnLst>
                  <a:cxn ang="0">
                    <a:pos x="0" y="54"/>
                  </a:cxn>
                  <a:cxn ang="0">
                    <a:pos x="54" y="0"/>
                  </a:cxn>
                  <a:cxn ang="0">
                    <a:pos x="108" y="54"/>
                  </a:cxn>
                </a:cxnLst>
                <a:rect l="0" t="0" r="r" b="b"/>
                <a:pathLst>
                  <a:path w="108" h="54">
                    <a:moveTo>
                      <a:pt x="0" y="54"/>
                    </a:moveTo>
                    <a:lnTo>
                      <a:pt x="54" y="0"/>
                    </a:lnTo>
                    <a:lnTo>
                      <a:pt x="108" y="54"/>
                    </a:lnTo>
                  </a:path>
                </a:pathLst>
              </a:custGeom>
              <a:noFill/>
              <a:ln w="1588">
                <a:solidFill>
                  <a:srgbClr val="000000"/>
                </a:solidFill>
                <a:prstDash val="solid"/>
                <a:round/>
                <a:headEnd/>
                <a:tailEnd/>
              </a:ln>
              <a:effectLst/>
            </p:spPr>
            <p:txBody>
              <a:bodyPr/>
              <a:lstStyle/>
              <a:p>
                <a:endParaRPr lang="en-US"/>
              </a:p>
            </p:txBody>
          </p:sp>
          <p:sp>
            <p:nvSpPr>
              <p:cNvPr id="618519" name="Rectangle 1047"/>
              <p:cNvSpPr>
                <a:spLocks noChangeArrowheads="1"/>
              </p:cNvSpPr>
              <p:nvPr/>
            </p:nvSpPr>
            <p:spPr bwMode="auto">
              <a:xfrm>
                <a:off x="1481" y="1566"/>
                <a:ext cx="110" cy="38"/>
              </a:xfrm>
              <a:prstGeom prst="rect">
                <a:avLst/>
              </a:prstGeom>
              <a:noFill/>
              <a:ln w="9525">
                <a:noFill/>
                <a:miter lim="800000"/>
                <a:headEnd/>
                <a:tailEnd/>
              </a:ln>
              <a:effectLst/>
            </p:spPr>
            <p:txBody>
              <a:bodyPr wrap="none" lIns="0" tIns="0" rIns="0" bIns="0">
                <a:spAutoFit/>
              </a:bodyPr>
              <a:lstStyle/>
              <a:p>
                <a:pPr>
                  <a:lnSpc>
                    <a:spcPct val="100000"/>
                  </a:lnSpc>
                  <a:spcBef>
                    <a:spcPct val="0"/>
                  </a:spcBef>
                  <a:buClrTx/>
                  <a:buSzTx/>
                  <a:buFontTx/>
                  <a:buNone/>
                </a:pPr>
                <a:r>
                  <a:rPr lang="en-US" altLang="ko-KR" sz="400" b="0">
                    <a:solidFill>
                      <a:schemeClr val="tx2"/>
                    </a:solidFill>
                    <a:ea typeface="돋움" pitchFamily="34" charset="-127"/>
                  </a:rPr>
                  <a:t>Actor B </a:t>
                </a:r>
                <a:endParaRPr lang="en-US" altLang="ko-KR" b="0">
                  <a:solidFill>
                    <a:schemeClr val="tx2"/>
                  </a:solidFill>
                  <a:ea typeface="돋움" pitchFamily="34" charset="-127"/>
                </a:endParaRPr>
              </a:p>
            </p:txBody>
          </p:sp>
          <p:grpSp>
            <p:nvGrpSpPr>
              <p:cNvPr id="618830" name="Group 1358"/>
              <p:cNvGrpSpPr>
                <a:grpSpLocks/>
              </p:cNvGrpSpPr>
              <p:nvPr/>
            </p:nvGrpSpPr>
            <p:grpSpPr bwMode="auto">
              <a:xfrm>
                <a:off x="1009" y="1455"/>
                <a:ext cx="245" cy="34"/>
                <a:chOff x="1009" y="1455"/>
                <a:chExt cx="245" cy="34"/>
              </a:xfrm>
            </p:grpSpPr>
            <p:sp>
              <p:nvSpPr>
                <p:cNvPr id="618520" name="Line 1048"/>
                <p:cNvSpPr>
                  <a:spLocks noChangeShapeType="1"/>
                </p:cNvSpPr>
                <p:nvPr/>
              </p:nvSpPr>
              <p:spPr bwMode="auto">
                <a:xfrm flipH="1" flipV="1">
                  <a:off x="1009" y="1461"/>
                  <a:ext cx="245" cy="28"/>
                </a:xfrm>
                <a:prstGeom prst="line">
                  <a:avLst/>
                </a:prstGeom>
                <a:noFill/>
                <a:ln w="0" cap="sq">
                  <a:solidFill>
                    <a:srgbClr val="000000"/>
                  </a:solidFill>
                  <a:miter lim="800000"/>
                  <a:headEnd/>
                  <a:tailEnd/>
                </a:ln>
                <a:effectLst/>
              </p:spPr>
              <p:txBody>
                <a:bodyPr/>
                <a:lstStyle/>
                <a:p>
                  <a:endParaRPr lang="en-US"/>
                </a:p>
              </p:txBody>
            </p:sp>
            <p:sp>
              <p:nvSpPr>
                <p:cNvPr id="618521" name="Line 1049"/>
                <p:cNvSpPr>
                  <a:spLocks noChangeShapeType="1"/>
                </p:cNvSpPr>
                <p:nvPr/>
              </p:nvSpPr>
              <p:spPr bwMode="auto">
                <a:xfrm flipV="1">
                  <a:off x="1009" y="1455"/>
                  <a:ext cx="21" cy="7"/>
                </a:xfrm>
                <a:prstGeom prst="line">
                  <a:avLst/>
                </a:prstGeom>
                <a:noFill/>
                <a:ln w="3175">
                  <a:solidFill>
                    <a:srgbClr val="000000"/>
                  </a:solidFill>
                  <a:round/>
                  <a:headEnd/>
                  <a:tailEnd/>
                </a:ln>
                <a:effectLst/>
              </p:spPr>
              <p:txBody>
                <a:bodyPr/>
                <a:lstStyle/>
                <a:p>
                  <a:endParaRPr lang="en-US"/>
                </a:p>
              </p:txBody>
            </p:sp>
            <p:sp>
              <p:nvSpPr>
                <p:cNvPr id="618522" name="Line 1050"/>
                <p:cNvSpPr>
                  <a:spLocks noChangeShapeType="1"/>
                </p:cNvSpPr>
                <p:nvPr/>
              </p:nvSpPr>
              <p:spPr bwMode="auto">
                <a:xfrm>
                  <a:off x="1009" y="1461"/>
                  <a:ext cx="20" cy="10"/>
                </a:xfrm>
                <a:prstGeom prst="line">
                  <a:avLst/>
                </a:prstGeom>
                <a:noFill/>
                <a:ln w="3175">
                  <a:solidFill>
                    <a:srgbClr val="000000"/>
                  </a:solidFill>
                  <a:round/>
                  <a:headEnd/>
                  <a:tailEnd/>
                </a:ln>
                <a:effectLst/>
              </p:spPr>
              <p:txBody>
                <a:bodyPr/>
                <a:lstStyle/>
                <a:p>
                  <a:endParaRPr lang="en-US"/>
                </a:p>
              </p:txBody>
            </p:sp>
          </p:grpSp>
          <p:sp>
            <p:nvSpPr>
              <p:cNvPr id="618523" name="Line 1051"/>
              <p:cNvSpPr>
                <a:spLocks noChangeShapeType="1"/>
              </p:cNvSpPr>
              <p:nvPr/>
            </p:nvSpPr>
            <p:spPr bwMode="auto">
              <a:xfrm>
                <a:off x="1252" y="1490"/>
                <a:ext cx="247" cy="27"/>
              </a:xfrm>
              <a:prstGeom prst="line">
                <a:avLst/>
              </a:prstGeom>
              <a:noFill/>
              <a:ln w="0" cap="sq">
                <a:solidFill>
                  <a:srgbClr val="000000"/>
                </a:solidFill>
                <a:miter lim="800000"/>
                <a:headEnd/>
                <a:tailEnd/>
              </a:ln>
              <a:effectLst/>
            </p:spPr>
            <p:txBody>
              <a:bodyPr/>
              <a:lstStyle/>
              <a:p>
                <a:endParaRPr lang="en-US"/>
              </a:p>
            </p:txBody>
          </p:sp>
          <p:grpSp>
            <p:nvGrpSpPr>
              <p:cNvPr id="618828" name="Group 1356"/>
              <p:cNvGrpSpPr>
                <a:grpSpLocks/>
              </p:cNvGrpSpPr>
              <p:nvPr/>
            </p:nvGrpSpPr>
            <p:grpSpPr bwMode="auto">
              <a:xfrm>
                <a:off x="1017" y="1547"/>
                <a:ext cx="422" cy="262"/>
                <a:chOff x="1017" y="1567"/>
                <a:chExt cx="422" cy="262"/>
              </a:xfrm>
            </p:grpSpPr>
            <p:grpSp>
              <p:nvGrpSpPr>
                <p:cNvPr id="618827" name="Group 1355"/>
                <p:cNvGrpSpPr>
                  <a:grpSpLocks/>
                </p:cNvGrpSpPr>
                <p:nvPr/>
              </p:nvGrpSpPr>
              <p:grpSpPr bwMode="auto">
                <a:xfrm>
                  <a:off x="1017" y="1694"/>
                  <a:ext cx="217" cy="135"/>
                  <a:chOff x="1013" y="1680"/>
                  <a:chExt cx="217" cy="135"/>
                </a:xfrm>
              </p:grpSpPr>
              <p:sp>
                <p:nvSpPr>
                  <p:cNvPr id="618524" name="Line 1052"/>
                  <p:cNvSpPr>
                    <a:spLocks noChangeShapeType="1"/>
                  </p:cNvSpPr>
                  <p:nvPr/>
                </p:nvSpPr>
                <p:spPr bwMode="auto">
                  <a:xfrm flipH="1">
                    <a:off x="1019" y="1680"/>
                    <a:ext cx="211" cy="131"/>
                  </a:xfrm>
                  <a:prstGeom prst="line">
                    <a:avLst/>
                  </a:prstGeom>
                  <a:noFill/>
                  <a:ln w="0" cap="sq">
                    <a:solidFill>
                      <a:srgbClr val="000000"/>
                    </a:solidFill>
                    <a:miter lim="800000"/>
                    <a:headEnd/>
                    <a:tailEnd/>
                  </a:ln>
                  <a:effectLst/>
                </p:spPr>
                <p:txBody>
                  <a:bodyPr/>
                  <a:lstStyle/>
                  <a:p>
                    <a:endParaRPr lang="en-US"/>
                  </a:p>
                </p:txBody>
              </p:sp>
              <p:grpSp>
                <p:nvGrpSpPr>
                  <p:cNvPr id="618826" name="Group 1354"/>
                  <p:cNvGrpSpPr>
                    <a:grpSpLocks/>
                  </p:cNvGrpSpPr>
                  <p:nvPr/>
                </p:nvGrpSpPr>
                <p:grpSpPr bwMode="auto">
                  <a:xfrm>
                    <a:off x="1013" y="1797"/>
                    <a:ext cx="21" cy="18"/>
                    <a:chOff x="1019" y="1779"/>
                    <a:chExt cx="21" cy="18"/>
                  </a:xfrm>
                </p:grpSpPr>
                <p:sp>
                  <p:nvSpPr>
                    <p:cNvPr id="618525" name="Line 1053"/>
                    <p:cNvSpPr>
                      <a:spLocks noChangeShapeType="1"/>
                    </p:cNvSpPr>
                    <p:nvPr/>
                  </p:nvSpPr>
                  <p:spPr bwMode="auto">
                    <a:xfrm flipV="1">
                      <a:off x="1019" y="1793"/>
                      <a:ext cx="21" cy="2"/>
                    </a:xfrm>
                    <a:prstGeom prst="line">
                      <a:avLst/>
                    </a:prstGeom>
                    <a:noFill/>
                    <a:ln w="3175">
                      <a:solidFill>
                        <a:srgbClr val="000000"/>
                      </a:solidFill>
                      <a:round/>
                      <a:headEnd/>
                      <a:tailEnd/>
                    </a:ln>
                    <a:effectLst/>
                  </p:spPr>
                  <p:txBody>
                    <a:bodyPr/>
                    <a:lstStyle/>
                    <a:p>
                      <a:endParaRPr lang="en-US"/>
                    </a:p>
                  </p:txBody>
                </p:sp>
                <p:sp>
                  <p:nvSpPr>
                    <p:cNvPr id="618526" name="Line 1054"/>
                    <p:cNvSpPr>
                      <a:spLocks noChangeShapeType="1"/>
                    </p:cNvSpPr>
                    <p:nvPr/>
                  </p:nvSpPr>
                  <p:spPr bwMode="auto">
                    <a:xfrm flipV="1">
                      <a:off x="1019" y="1779"/>
                      <a:ext cx="13" cy="18"/>
                    </a:xfrm>
                    <a:prstGeom prst="line">
                      <a:avLst/>
                    </a:prstGeom>
                    <a:noFill/>
                    <a:ln w="3175">
                      <a:solidFill>
                        <a:srgbClr val="000000"/>
                      </a:solidFill>
                      <a:round/>
                      <a:headEnd/>
                      <a:tailEnd/>
                    </a:ln>
                    <a:effectLst/>
                  </p:spPr>
                  <p:txBody>
                    <a:bodyPr/>
                    <a:lstStyle/>
                    <a:p>
                      <a:endParaRPr lang="en-US"/>
                    </a:p>
                  </p:txBody>
                </p:sp>
              </p:grpSp>
            </p:grpSp>
            <p:sp>
              <p:nvSpPr>
                <p:cNvPr id="618527" name="Line 1055"/>
                <p:cNvSpPr>
                  <a:spLocks noChangeShapeType="1"/>
                </p:cNvSpPr>
                <p:nvPr/>
              </p:nvSpPr>
              <p:spPr bwMode="auto">
                <a:xfrm flipV="1">
                  <a:off x="1230" y="1567"/>
                  <a:ext cx="209" cy="129"/>
                </a:xfrm>
                <a:prstGeom prst="line">
                  <a:avLst/>
                </a:prstGeom>
                <a:noFill/>
                <a:ln w="0" cap="sq">
                  <a:solidFill>
                    <a:srgbClr val="000000"/>
                  </a:solidFill>
                  <a:miter lim="800000"/>
                  <a:headEnd/>
                  <a:tailEnd/>
                </a:ln>
                <a:effectLst/>
              </p:spPr>
              <p:txBody>
                <a:bodyPr/>
                <a:lstStyle/>
                <a:p>
                  <a:endParaRPr lang="en-US"/>
                </a:p>
              </p:txBody>
            </p:sp>
          </p:grpSp>
          <p:grpSp>
            <p:nvGrpSpPr>
              <p:cNvPr id="618831" name="Group 1359"/>
              <p:cNvGrpSpPr>
                <a:grpSpLocks/>
              </p:cNvGrpSpPr>
              <p:nvPr/>
            </p:nvGrpSpPr>
            <p:grpSpPr bwMode="auto">
              <a:xfrm>
                <a:off x="1027" y="1573"/>
                <a:ext cx="237" cy="62"/>
                <a:chOff x="1027" y="1573"/>
                <a:chExt cx="237" cy="62"/>
              </a:xfrm>
            </p:grpSpPr>
            <p:sp>
              <p:nvSpPr>
                <p:cNvPr id="618528" name="Line 1056"/>
                <p:cNvSpPr>
                  <a:spLocks noChangeShapeType="1"/>
                </p:cNvSpPr>
                <p:nvPr/>
              </p:nvSpPr>
              <p:spPr bwMode="auto">
                <a:xfrm flipH="1">
                  <a:off x="1027" y="1573"/>
                  <a:ext cx="237" cy="58"/>
                </a:xfrm>
                <a:prstGeom prst="line">
                  <a:avLst/>
                </a:prstGeom>
                <a:noFill/>
                <a:ln w="0" cap="sq">
                  <a:solidFill>
                    <a:srgbClr val="000000"/>
                  </a:solidFill>
                  <a:miter lim="800000"/>
                  <a:headEnd/>
                  <a:tailEnd/>
                </a:ln>
                <a:effectLst/>
              </p:spPr>
              <p:txBody>
                <a:bodyPr/>
                <a:lstStyle/>
                <a:p>
                  <a:endParaRPr lang="en-US"/>
                </a:p>
              </p:txBody>
            </p:sp>
            <p:grpSp>
              <p:nvGrpSpPr>
                <p:cNvPr id="618829" name="Group 1357"/>
                <p:cNvGrpSpPr>
                  <a:grpSpLocks/>
                </p:cNvGrpSpPr>
                <p:nvPr/>
              </p:nvGrpSpPr>
              <p:grpSpPr bwMode="auto">
                <a:xfrm>
                  <a:off x="1027" y="1618"/>
                  <a:ext cx="22" cy="17"/>
                  <a:chOff x="1027" y="1610"/>
                  <a:chExt cx="22" cy="17"/>
                </a:xfrm>
              </p:grpSpPr>
              <p:sp>
                <p:nvSpPr>
                  <p:cNvPr id="618529" name="Line 1057"/>
                  <p:cNvSpPr>
                    <a:spLocks noChangeShapeType="1"/>
                  </p:cNvSpPr>
                  <p:nvPr/>
                </p:nvSpPr>
                <p:spPr bwMode="auto">
                  <a:xfrm>
                    <a:off x="1027" y="1624"/>
                    <a:ext cx="22" cy="3"/>
                  </a:xfrm>
                  <a:prstGeom prst="line">
                    <a:avLst/>
                  </a:prstGeom>
                  <a:noFill/>
                  <a:ln w="3175">
                    <a:solidFill>
                      <a:srgbClr val="000000"/>
                    </a:solidFill>
                    <a:round/>
                    <a:headEnd/>
                    <a:tailEnd/>
                  </a:ln>
                  <a:effectLst/>
                </p:spPr>
                <p:txBody>
                  <a:bodyPr/>
                  <a:lstStyle/>
                  <a:p>
                    <a:endParaRPr lang="en-US"/>
                  </a:p>
                </p:txBody>
              </p:sp>
              <p:sp>
                <p:nvSpPr>
                  <p:cNvPr id="618530" name="Line 1058"/>
                  <p:cNvSpPr>
                    <a:spLocks noChangeShapeType="1"/>
                  </p:cNvSpPr>
                  <p:nvPr/>
                </p:nvSpPr>
                <p:spPr bwMode="auto">
                  <a:xfrm flipV="1">
                    <a:off x="1027" y="1610"/>
                    <a:ext cx="17" cy="14"/>
                  </a:xfrm>
                  <a:prstGeom prst="line">
                    <a:avLst/>
                  </a:prstGeom>
                  <a:noFill/>
                  <a:ln w="3175">
                    <a:solidFill>
                      <a:srgbClr val="000000"/>
                    </a:solidFill>
                    <a:round/>
                    <a:headEnd/>
                    <a:tailEnd/>
                  </a:ln>
                  <a:effectLst/>
                </p:spPr>
                <p:txBody>
                  <a:bodyPr/>
                  <a:lstStyle/>
                  <a:p>
                    <a:endParaRPr lang="en-US"/>
                  </a:p>
                </p:txBody>
              </p:sp>
            </p:grpSp>
          </p:grpSp>
          <p:sp>
            <p:nvSpPr>
              <p:cNvPr id="618531" name="Line 1059"/>
              <p:cNvSpPr>
                <a:spLocks noChangeShapeType="1"/>
              </p:cNvSpPr>
              <p:nvPr/>
            </p:nvSpPr>
            <p:spPr bwMode="auto">
              <a:xfrm flipV="1">
                <a:off x="1264" y="1516"/>
                <a:ext cx="237" cy="56"/>
              </a:xfrm>
              <a:prstGeom prst="line">
                <a:avLst/>
              </a:prstGeom>
              <a:noFill/>
              <a:ln w="0" cap="sq">
                <a:solidFill>
                  <a:srgbClr val="000000"/>
                </a:solidFill>
                <a:miter lim="800000"/>
                <a:headEnd/>
                <a:tailEnd/>
              </a:ln>
              <a:effectLst/>
            </p:spPr>
            <p:txBody>
              <a:bodyPr/>
              <a:lstStyle/>
              <a:p>
                <a:endParaRPr lang="en-US"/>
              </a:p>
            </p:txBody>
          </p:sp>
          <p:sp>
            <p:nvSpPr>
              <p:cNvPr id="618532" name="Freeform 1060"/>
              <p:cNvSpPr>
                <a:spLocks/>
              </p:cNvSpPr>
              <p:nvPr/>
            </p:nvSpPr>
            <p:spPr bwMode="auto">
              <a:xfrm>
                <a:off x="720" y="1321"/>
                <a:ext cx="520" cy="720"/>
              </a:xfrm>
              <a:custGeom>
                <a:avLst/>
                <a:gdLst/>
                <a:ahLst/>
                <a:cxnLst>
                  <a:cxn ang="0">
                    <a:pos x="0" y="0"/>
                  </a:cxn>
                  <a:cxn ang="0">
                    <a:pos x="888" y="0"/>
                  </a:cxn>
                  <a:cxn ang="0">
                    <a:pos x="924" y="36"/>
                  </a:cxn>
                  <a:cxn ang="0">
                    <a:pos x="924" y="1174"/>
                  </a:cxn>
                  <a:cxn ang="0">
                    <a:pos x="0" y="1174"/>
                  </a:cxn>
                  <a:cxn ang="0">
                    <a:pos x="0" y="0"/>
                  </a:cxn>
                </a:cxnLst>
                <a:rect l="0" t="0" r="r" b="b"/>
                <a:pathLst>
                  <a:path w="924" h="1174">
                    <a:moveTo>
                      <a:pt x="0" y="0"/>
                    </a:moveTo>
                    <a:lnTo>
                      <a:pt x="888" y="0"/>
                    </a:lnTo>
                    <a:lnTo>
                      <a:pt x="924" y="36"/>
                    </a:lnTo>
                    <a:lnTo>
                      <a:pt x="924" y="1174"/>
                    </a:lnTo>
                    <a:lnTo>
                      <a:pt x="0" y="1174"/>
                    </a:lnTo>
                    <a:lnTo>
                      <a:pt x="0" y="0"/>
                    </a:lnTo>
                  </a:path>
                </a:pathLst>
              </a:custGeom>
              <a:noFill/>
              <a:ln w="0" cap="sq">
                <a:solidFill>
                  <a:srgbClr val="000000"/>
                </a:solidFill>
                <a:prstDash val="solid"/>
                <a:miter lim="800000"/>
                <a:headEnd/>
                <a:tailEnd/>
              </a:ln>
              <a:effectLst/>
            </p:spPr>
            <p:txBody>
              <a:bodyPr/>
              <a:lstStyle/>
              <a:p>
                <a:endParaRPr lang="en-US"/>
              </a:p>
            </p:txBody>
          </p:sp>
          <p:sp>
            <p:nvSpPr>
              <p:cNvPr id="618653" name="Rectangle 1181"/>
              <p:cNvSpPr>
                <a:spLocks noChangeArrowheads="1"/>
              </p:cNvSpPr>
              <p:nvPr/>
            </p:nvSpPr>
            <p:spPr bwMode="auto">
              <a:xfrm>
                <a:off x="883" y="1869"/>
                <a:ext cx="142" cy="38"/>
              </a:xfrm>
              <a:prstGeom prst="rect">
                <a:avLst/>
              </a:prstGeom>
              <a:noFill/>
              <a:ln w="9525">
                <a:noFill/>
                <a:miter lim="800000"/>
                <a:headEnd/>
                <a:tailEnd/>
              </a:ln>
              <a:effectLst/>
            </p:spPr>
            <p:txBody>
              <a:bodyPr wrap="none" lIns="0" tIns="0" rIns="0" bIns="0">
                <a:spAutoFit/>
              </a:bodyPr>
              <a:lstStyle/>
              <a:p>
                <a:pPr>
                  <a:lnSpc>
                    <a:spcPct val="100000"/>
                  </a:lnSpc>
                  <a:spcBef>
                    <a:spcPct val="0"/>
                  </a:spcBef>
                  <a:buClrTx/>
                  <a:buSzTx/>
                  <a:buFontTx/>
                  <a:buNone/>
                </a:pPr>
                <a:r>
                  <a:rPr lang="en-US" altLang="ko-KR" sz="400" b="0">
                    <a:solidFill>
                      <a:schemeClr val="tx2"/>
                    </a:solidFill>
                    <a:ea typeface="돋움" pitchFamily="34" charset="-127"/>
                  </a:rPr>
                  <a:t>Use Case 3</a:t>
                </a:r>
                <a:endParaRPr lang="en-US" altLang="ko-KR" b="0">
                  <a:solidFill>
                    <a:schemeClr val="tx2"/>
                  </a:solidFill>
                  <a:ea typeface="돋움" pitchFamily="34" charset="-127"/>
                </a:endParaRPr>
              </a:p>
            </p:txBody>
          </p:sp>
          <p:sp>
            <p:nvSpPr>
              <p:cNvPr id="618654" name="Text Box 1182"/>
              <p:cNvSpPr txBox="1">
                <a:spLocks noChangeArrowheads="1"/>
              </p:cNvSpPr>
              <p:nvPr/>
            </p:nvSpPr>
            <p:spPr bwMode="auto">
              <a:xfrm>
                <a:off x="652" y="938"/>
                <a:ext cx="660" cy="404"/>
              </a:xfrm>
              <a:prstGeom prst="rect">
                <a:avLst/>
              </a:prstGeom>
              <a:noFill/>
              <a:ln w="12700">
                <a:noFill/>
                <a:miter lim="800000"/>
                <a:headEnd type="none" w="sm" len="sm"/>
                <a:tailEnd type="none" w="lg" len="lg"/>
              </a:ln>
              <a:effectLst/>
            </p:spPr>
            <p:txBody>
              <a:bodyPr wrap="none">
                <a:spAutoFit/>
              </a:bodyPr>
              <a:lstStyle/>
              <a:p>
                <a:pPr>
                  <a:lnSpc>
                    <a:spcPct val="100000"/>
                  </a:lnSpc>
                  <a:spcBef>
                    <a:spcPct val="0"/>
                  </a:spcBef>
                  <a:buClrTx/>
                  <a:buSzTx/>
                  <a:buFontTx/>
                  <a:buNone/>
                </a:pPr>
                <a:r>
                  <a:rPr lang="en-US" dirty="0">
                    <a:solidFill>
                      <a:schemeClr val="tx2"/>
                    </a:solidFill>
                  </a:rPr>
                  <a:t>Use case</a:t>
                </a:r>
                <a:br>
                  <a:rPr lang="en-US" dirty="0">
                    <a:solidFill>
                      <a:schemeClr val="tx2"/>
                    </a:solidFill>
                  </a:rPr>
                </a:br>
                <a:r>
                  <a:rPr lang="en-US" dirty="0">
                    <a:solidFill>
                      <a:schemeClr val="tx2"/>
                    </a:solidFill>
                  </a:rPr>
                  <a:t>Diagram</a:t>
                </a:r>
              </a:p>
            </p:txBody>
          </p:sp>
        </p:grpSp>
      </p:grpSp>
      <p:grpSp>
        <p:nvGrpSpPr>
          <p:cNvPr id="619025" name="Group 1553"/>
          <p:cNvGrpSpPr>
            <a:grpSpLocks/>
          </p:cNvGrpSpPr>
          <p:nvPr/>
        </p:nvGrpSpPr>
        <p:grpSpPr bwMode="auto">
          <a:xfrm>
            <a:off x="4951412" y="1985962"/>
            <a:ext cx="1676400" cy="1747838"/>
            <a:chOff x="720" y="3220"/>
            <a:chExt cx="1056" cy="1101"/>
          </a:xfrm>
        </p:grpSpPr>
        <p:sp>
          <p:nvSpPr>
            <p:cNvPr id="618929" name="Oval 1457"/>
            <p:cNvSpPr>
              <a:spLocks noChangeArrowheads="1"/>
            </p:cNvSpPr>
            <p:nvPr/>
          </p:nvSpPr>
          <p:spPr bwMode="auto">
            <a:xfrm>
              <a:off x="985" y="3220"/>
              <a:ext cx="18" cy="19"/>
            </a:xfrm>
            <a:prstGeom prst="ellipse">
              <a:avLst/>
            </a:prstGeom>
            <a:noFill/>
            <a:ln w="0">
              <a:solidFill>
                <a:srgbClr val="000000"/>
              </a:solidFill>
              <a:round/>
              <a:headEnd/>
              <a:tailEnd/>
            </a:ln>
          </p:spPr>
          <p:txBody>
            <a:bodyPr/>
            <a:lstStyle/>
            <a:p>
              <a:endParaRPr lang="en-US"/>
            </a:p>
          </p:txBody>
        </p:sp>
        <p:sp>
          <p:nvSpPr>
            <p:cNvPr id="618930" name="Line 1458"/>
            <p:cNvSpPr>
              <a:spLocks noChangeShapeType="1"/>
            </p:cNvSpPr>
            <p:nvPr/>
          </p:nvSpPr>
          <p:spPr bwMode="auto">
            <a:xfrm>
              <a:off x="994" y="3239"/>
              <a:ext cx="1" cy="19"/>
            </a:xfrm>
            <a:prstGeom prst="line">
              <a:avLst/>
            </a:prstGeom>
            <a:noFill/>
            <a:ln w="0">
              <a:solidFill>
                <a:srgbClr val="000000"/>
              </a:solidFill>
              <a:round/>
              <a:headEnd/>
              <a:tailEnd/>
            </a:ln>
          </p:spPr>
          <p:txBody>
            <a:bodyPr/>
            <a:lstStyle/>
            <a:p>
              <a:endParaRPr lang="en-US"/>
            </a:p>
          </p:txBody>
        </p:sp>
        <p:sp>
          <p:nvSpPr>
            <p:cNvPr id="618931" name="Line 1459"/>
            <p:cNvSpPr>
              <a:spLocks noChangeShapeType="1"/>
            </p:cNvSpPr>
            <p:nvPr/>
          </p:nvSpPr>
          <p:spPr bwMode="auto">
            <a:xfrm>
              <a:off x="980" y="3245"/>
              <a:ext cx="28" cy="1"/>
            </a:xfrm>
            <a:prstGeom prst="line">
              <a:avLst/>
            </a:prstGeom>
            <a:noFill/>
            <a:ln w="0">
              <a:solidFill>
                <a:srgbClr val="000000"/>
              </a:solidFill>
              <a:round/>
              <a:headEnd/>
              <a:tailEnd/>
            </a:ln>
          </p:spPr>
          <p:txBody>
            <a:bodyPr/>
            <a:lstStyle/>
            <a:p>
              <a:endParaRPr lang="en-US"/>
            </a:p>
          </p:txBody>
        </p:sp>
        <p:sp>
          <p:nvSpPr>
            <p:cNvPr id="618932" name="Freeform 1460"/>
            <p:cNvSpPr>
              <a:spLocks/>
            </p:cNvSpPr>
            <p:nvPr/>
          </p:nvSpPr>
          <p:spPr bwMode="auto">
            <a:xfrm>
              <a:off x="974" y="3258"/>
              <a:ext cx="40" cy="21"/>
            </a:xfrm>
            <a:custGeom>
              <a:avLst/>
              <a:gdLst/>
              <a:ahLst/>
              <a:cxnLst>
                <a:cxn ang="0">
                  <a:pos x="0" y="54"/>
                </a:cxn>
                <a:cxn ang="0">
                  <a:pos x="54" y="0"/>
                </a:cxn>
                <a:cxn ang="0">
                  <a:pos x="108" y="54"/>
                </a:cxn>
              </a:cxnLst>
              <a:rect l="0" t="0" r="r" b="b"/>
              <a:pathLst>
                <a:path w="108" h="54">
                  <a:moveTo>
                    <a:pt x="0" y="54"/>
                  </a:moveTo>
                  <a:lnTo>
                    <a:pt x="54" y="0"/>
                  </a:lnTo>
                  <a:lnTo>
                    <a:pt x="108" y="54"/>
                  </a:lnTo>
                </a:path>
              </a:pathLst>
            </a:custGeom>
            <a:noFill/>
            <a:ln w="0">
              <a:solidFill>
                <a:srgbClr val="000000"/>
              </a:solidFill>
              <a:prstDash val="solid"/>
              <a:round/>
              <a:headEnd/>
              <a:tailEnd/>
            </a:ln>
          </p:spPr>
          <p:txBody>
            <a:bodyPr/>
            <a:lstStyle/>
            <a:p>
              <a:endParaRPr lang="en-US"/>
            </a:p>
          </p:txBody>
        </p:sp>
        <p:sp>
          <p:nvSpPr>
            <p:cNvPr id="618933" name="Rectangle 1461"/>
            <p:cNvSpPr>
              <a:spLocks noChangeArrowheads="1"/>
            </p:cNvSpPr>
            <p:nvPr/>
          </p:nvSpPr>
          <p:spPr bwMode="auto">
            <a:xfrm>
              <a:off x="974" y="3281"/>
              <a:ext cx="40" cy="29"/>
            </a:xfrm>
            <a:prstGeom prst="rect">
              <a:avLst/>
            </a:prstGeom>
            <a:noFill/>
            <a:ln w="9525">
              <a:noFill/>
              <a:miter lim="800000"/>
              <a:headEnd/>
              <a:tailEnd/>
            </a:ln>
          </p:spPr>
          <p:txBody>
            <a:bodyPr wrap="none" lIns="0" tIns="0" rIns="0" bIns="0">
              <a:spAutoFit/>
            </a:bodyPr>
            <a:lstStyle/>
            <a:p>
              <a:pPr>
                <a:lnSpc>
                  <a:spcPct val="100000"/>
                </a:lnSpc>
                <a:spcBef>
                  <a:spcPct val="0"/>
                </a:spcBef>
                <a:buClrTx/>
                <a:buSzTx/>
                <a:buFontTx/>
                <a:buNone/>
              </a:pPr>
              <a:r>
                <a:rPr lang="en-US" sz="300" b="0" u="sng">
                  <a:solidFill>
                    <a:schemeClr val="tx2"/>
                  </a:solidFill>
                </a:rPr>
                <a:t>user</a:t>
              </a:r>
              <a:endParaRPr lang="en-US" sz="2800" b="0">
                <a:solidFill>
                  <a:schemeClr val="tx2"/>
                </a:solidFill>
              </a:endParaRPr>
            </a:p>
          </p:txBody>
        </p:sp>
        <p:sp>
          <p:nvSpPr>
            <p:cNvPr id="618934" name="Line 1462"/>
            <p:cNvSpPr>
              <a:spLocks noChangeShapeType="1"/>
            </p:cNvSpPr>
            <p:nvPr/>
          </p:nvSpPr>
          <p:spPr bwMode="auto">
            <a:xfrm>
              <a:off x="996" y="3331"/>
              <a:ext cx="0" cy="604"/>
            </a:xfrm>
            <a:prstGeom prst="line">
              <a:avLst/>
            </a:prstGeom>
            <a:noFill/>
            <a:ln w="0">
              <a:solidFill>
                <a:srgbClr val="000000"/>
              </a:solidFill>
              <a:prstDash val="sysDash"/>
              <a:round/>
              <a:headEnd/>
              <a:tailEnd/>
            </a:ln>
          </p:spPr>
          <p:txBody>
            <a:bodyPr/>
            <a:lstStyle/>
            <a:p>
              <a:endParaRPr lang="en-US"/>
            </a:p>
          </p:txBody>
        </p:sp>
        <p:sp>
          <p:nvSpPr>
            <p:cNvPr id="618935" name="Rectangle 1463"/>
            <p:cNvSpPr>
              <a:spLocks noChangeArrowheads="1"/>
            </p:cNvSpPr>
            <p:nvPr/>
          </p:nvSpPr>
          <p:spPr bwMode="auto">
            <a:xfrm>
              <a:off x="1120" y="3239"/>
              <a:ext cx="116" cy="66"/>
            </a:xfrm>
            <a:prstGeom prst="rect">
              <a:avLst/>
            </a:prstGeom>
            <a:noFill/>
            <a:ln w="0">
              <a:solidFill>
                <a:srgbClr val="000000"/>
              </a:solidFill>
              <a:miter lim="800000"/>
              <a:headEnd/>
              <a:tailEnd/>
            </a:ln>
          </p:spPr>
          <p:txBody>
            <a:bodyPr/>
            <a:lstStyle/>
            <a:p>
              <a:endParaRPr lang="en-US"/>
            </a:p>
          </p:txBody>
        </p:sp>
        <p:sp>
          <p:nvSpPr>
            <p:cNvPr id="618936" name="Rectangle 1464"/>
            <p:cNvSpPr>
              <a:spLocks noChangeArrowheads="1"/>
            </p:cNvSpPr>
            <p:nvPr/>
          </p:nvSpPr>
          <p:spPr bwMode="auto">
            <a:xfrm>
              <a:off x="1130" y="3239"/>
              <a:ext cx="96" cy="29"/>
            </a:xfrm>
            <a:prstGeom prst="rect">
              <a:avLst/>
            </a:prstGeom>
            <a:noFill/>
            <a:ln w="9525">
              <a:noFill/>
              <a:miter lim="800000"/>
              <a:headEnd/>
              <a:tailEnd/>
            </a:ln>
          </p:spPr>
          <p:txBody>
            <a:bodyPr wrap="none" lIns="0" tIns="0" rIns="0" bIns="0">
              <a:spAutoFit/>
            </a:bodyPr>
            <a:lstStyle/>
            <a:p>
              <a:pPr>
                <a:lnSpc>
                  <a:spcPct val="100000"/>
                </a:lnSpc>
                <a:spcBef>
                  <a:spcPct val="0"/>
                </a:spcBef>
                <a:buClrTx/>
                <a:buSzTx/>
                <a:buFontTx/>
                <a:buNone/>
              </a:pPr>
              <a:r>
                <a:rPr lang="en-US" sz="300" b="0" u="sng">
                  <a:solidFill>
                    <a:schemeClr val="tx2"/>
                  </a:solidFill>
                </a:rPr>
                <a:t>mainWnd</a:t>
              </a:r>
              <a:endParaRPr lang="en-US" sz="2800" b="0">
                <a:solidFill>
                  <a:schemeClr val="tx2"/>
                </a:solidFill>
              </a:endParaRPr>
            </a:p>
          </p:txBody>
        </p:sp>
        <p:sp>
          <p:nvSpPr>
            <p:cNvPr id="618937" name="Line 1465"/>
            <p:cNvSpPr>
              <a:spLocks noChangeShapeType="1"/>
            </p:cNvSpPr>
            <p:nvPr/>
          </p:nvSpPr>
          <p:spPr bwMode="auto">
            <a:xfrm flipH="1">
              <a:off x="1177" y="3331"/>
              <a:ext cx="1" cy="604"/>
            </a:xfrm>
            <a:prstGeom prst="line">
              <a:avLst/>
            </a:prstGeom>
            <a:noFill/>
            <a:ln w="0">
              <a:solidFill>
                <a:srgbClr val="000000"/>
              </a:solidFill>
              <a:prstDash val="sysDash"/>
              <a:round/>
              <a:headEnd/>
              <a:tailEnd/>
            </a:ln>
          </p:spPr>
          <p:txBody>
            <a:bodyPr/>
            <a:lstStyle/>
            <a:p>
              <a:endParaRPr lang="en-US"/>
            </a:p>
          </p:txBody>
        </p:sp>
        <p:sp>
          <p:nvSpPr>
            <p:cNvPr id="618938" name="Rectangle 1466"/>
            <p:cNvSpPr>
              <a:spLocks noChangeArrowheads="1"/>
            </p:cNvSpPr>
            <p:nvPr/>
          </p:nvSpPr>
          <p:spPr bwMode="auto">
            <a:xfrm>
              <a:off x="1256" y="3239"/>
              <a:ext cx="126" cy="66"/>
            </a:xfrm>
            <a:prstGeom prst="rect">
              <a:avLst/>
            </a:prstGeom>
            <a:noFill/>
            <a:ln w="0">
              <a:solidFill>
                <a:srgbClr val="000000"/>
              </a:solidFill>
              <a:miter lim="800000"/>
              <a:headEnd/>
              <a:tailEnd/>
            </a:ln>
          </p:spPr>
          <p:txBody>
            <a:bodyPr/>
            <a:lstStyle/>
            <a:p>
              <a:endParaRPr lang="en-US"/>
            </a:p>
          </p:txBody>
        </p:sp>
        <p:grpSp>
          <p:nvGrpSpPr>
            <p:cNvPr id="619002" name="Group 1530"/>
            <p:cNvGrpSpPr>
              <a:grpSpLocks/>
            </p:cNvGrpSpPr>
            <p:nvPr/>
          </p:nvGrpSpPr>
          <p:grpSpPr bwMode="auto">
            <a:xfrm>
              <a:off x="1273" y="3239"/>
              <a:ext cx="92" cy="58"/>
              <a:chOff x="1273" y="3243"/>
              <a:chExt cx="92" cy="58"/>
            </a:xfrm>
          </p:grpSpPr>
          <p:sp>
            <p:nvSpPr>
              <p:cNvPr id="618939" name="Rectangle 1467"/>
              <p:cNvSpPr>
                <a:spLocks noChangeArrowheads="1"/>
              </p:cNvSpPr>
              <p:nvPr/>
            </p:nvSpPr>
            <p:spPr bwMode="auto">
              <a:xfrm>
                <a:off x="1273" y="3243"/>
                <a:ext cx="92" cy="29"/>
              </a:xfrm>
              <a:prstGeom prst="rect">
                <a:avLst/>
              </a:prstGeom>
              <a:noFill/>
              <a:ln w="9525">
                <a:noFill/>
                <a:miter lim="800000"/>
                <a:headEnd/>
                <a:tailEnd/>
              </a:ln>
            </p:spPr>
            <p:txBody>
              <a:bodyPr wrap="none" lIns="0" tIns="0" rIns="0" bIns="0">
                <a:spAutoFit/>
              </a:bodyPr>
              <a:lstStyle/>
              <a:p>
                <a:pPr>
                  <a:lnSpc>
                    <a:spcPct val="100000"/>
                  </a:lnSpc>
                  <a:spcBef>
                    <a:spcPct val="0"/>
                  </a:spcBef>
                  <a:buClrTx/>
                  <a:buSzTx/>
                  <a:buFontTx/>
                  <a:buNone/>
                </a:pPr>
                <a:r>
                  <a:rPr lang="en-US" sz="300" b="0" u="sng">
                    <a:solidFill>
                      <a:schemeClr val="tx2"/>
                    </a:solidFill>
                  </a:rPr>
                  <a:t>fileMgr : </a:t>
                </a:r>
                <a:endParaRPr lang="en-US" sz="2800" b="0">
                  <a:solidFill>
                    <a:schemeClr val="tx2"/>
                  </a:solidFill>
                </a:endParaRPr>
              </a:p>
            </p:txBody>
          </p:sp>
          <p:sp>
            <p:nvSpPr>
              <p:cNvPr id="618940" name="Rectangle 1468"/>
              <p:cNvSpPr>
                <a:spLocks noChangeArrowheads="1"/>
              </p:cNvSpPr>
              <p:nvPr/>
            </p:nvSpPr>
            <p:spPr bwMode="auto">
              <a:xfrm>
                <a:off x="1279" y="3272"/>
                <a:ext cx="79" cy="29"/>
              </a:xfrm>
              <a:prstGeom prst="rect">
                <a:avLst/>
              </a:prstGeom>
              <a:noFill/>
              <a:ln w="9525">
                <a:noFill/>
                <a:miter lim="800000"/>
                <a:headEnd/>
                <a:tailEnd/>
              </a:ln>
            </p:spPr>
            <p:txBody>
              <a:bodyPr wrap="none" lIns="0" tIns="0" rIns="0" bIns="0">
                <a:spAutoFit/>
              </a:bodyPr>
              <a:lstStyle/>
              <a:p>
                <a:pPr>
                  <a:lnSpc>
                    <a:spcPct val="100000"/>
                  </a:lnSpc>
                  <a:spcBef>
                    <a:spcPct val="0"/>
                  </a:spcBef>
                  <a:buClrTx/>
                  <a:buSzTx/>
                  <a:buFontTx/>
                  <a:buNone/>
                </a:pPr>
                <a:r>
                  <a:rPr lang="en-US" sz="300" b="0" u="sng">
                    <a:solidFill>
                      <a:schemeClr val="tx2"/>
                    </a:solidFill>
                  </a:rPr>
                  <a:t>FileMgr</a:t>
                </a:r>
                <a:endParaRPr lang="en-US" sz="2800" b="0">
                  <a:solidFill>
                    <a:schemeClr val="tx2"/>
                  </a:solidFill>
                </a:endParaRPr>
              </a:p>
            </p:txBody>
          </p:sp>
        </p:grpSp>
        <p:sp>
          <p:nvSpPr>
            <p:cNvPr id="618941" name="Line 1469"/>
            <p:cNvSpPr>
              <a:spLocks noChangeShapeType="1"/>
            </p:cNvSpPr>
            <p:nvPr/>
          </p:nvSpPr>
          <p:spPr bwMode="auto">
            <a:xfrm>
              <a:off x="1319" y="3331"/>
              <a:ext cx="0" cy="604"/>
            </a:xfrm>
            <a:prstGeom prst="line">
              <a:avLst/>
            </a:prstGeom>
            <a:noFill/>
            <a:ln w="0">
              <a:solidFill>
                <a:srgbClr val="000000"/>
              </a:solidFill>
              <a:prstDash val="sysDash"/>
              <a:round/>
              <a:headEnd/>
              <a:tailEnd/>
            </a:ln>
          </p:spPr>
          <p:txBody>
            <a:bodyPr/>
            <a:lstStyle/>
            <a:p>
              <a:endParaRPr lang="en-US"/>
            </a:p>
          </p:txBody>
        </p:sp>
        <p:sp>
          <p:nvSpPr>
            <p:cNvPr id="618942" name="Rectangle 1470"/>
            <p:cNvSpPr>
              <a:spLocks noChangeArrowheads="1"/>
            </p:cNvSpPr>
            <p:nvPr/>
          </p:nvSpPr>
          <p:spPr bwMode="auto">
            <a:xfrm>
              <a:off x="1660" y="3239"/>
              <a:ext cx="116" cy="66"/>
            </a:xfrm>
            <a:prstGeom prst="rect">
              <a:avLst/>
            </a:prstGeom>
            <a:noFill/>
            <a:ln w="0">
              <a:solidFill>
                <a:srgbClr val="000000"/>
              </a:solidFill>
              <a:miter lim="800000"/>
              <a:headEnd/>
              <a:tailEnd/>
            </a:ln>
          </p:spPr>
          <p:txBody>
            <a:bodyPr/>
            <a:lstStyle/>
            <a:p>
              <a:endParaRPr lang="en-US"/>
            </a:p>
          </p:txBody>
        </p:sp>
        <p:sp>
          <p:nvSpPr>
            <p:cNvPr id="618943" name="Rectangle 1471"/>
            <p:cNvSpPr>
              <a:spLocks noChangeArrowheads="1"/>
            </p:cNvSpPr>
            <p:nvPr/>
          </p:nvSpPr>
          <p:spPr bwMode="auto">
            <a:xfrm>
              <a:off x="1669" y="3239"/>
              <a:ext cx="98" cy="29"/>
            </a:xfrm>
            <a:prstGeom prst="rect">
              <a:avLst/>
            </a:prstGeom>
            <a:noFill/>
            <a:ln w="9525">
              <a:noFill/>
              <a:miter lim="800000"/>
              <a:headEnd/>
              <a:tailEnd/>
            </a:ln>
          </p:spPr>
          <p:txBody>
            <a:bodyPr wrap="none" lIns="0" tIns="0" rIns="0" bIns="0">
              <a:spAutoFit/>
            </a:bodyPr>
            <a:lstStyle/>
            <a:p>
              <a:pPr>
                <a:lnSpc>
                  <a:spcPct val="100000"/>
                </a:lnSpc>
                <a:spcBef>
                  <a:spcPct val="0"/>
                </a:spcBef>
                <a:buClrTx/>
                <a:buSzTx/>
                <a:buFontTx/>
                <a:buNone/>
              </a:pPr>
              <a:r>
                <a:rPr lang="en-US" sz="300" b="0" u="sng">
                  <a:solidFill>
                    <a:schemeClr val="tx2"/>
                  </a:solidFill>
                </a:rPr>
                <a:t>repository</a:t>
              </a:r>
              <a:endParaRPr lang="en-US" sz="2800" b="0">
                <a:solidFill>
                  <a:schemeClr val="tx2"/>
                </a:solidFill>
              </a:endParaRPr>
            </a:p>
          </p:txBody>
        </p:sp>
        <p:sp>
          <p:nvSpPr>
            <p:cNvPr id="618944" name="Line 1472"/>
            <p:cNvSpPr>
              <a:spLocks noChangeShapeType="1"/>
            </p:cNvSpPr>
            <p:nvPr/>
          </p:nvSpPr>
          <p:spPr bwMode="auto">
            <a:xfrm>
              <a:off x="1718" y="3331"/>
              <a:ext cx="0" cy="603"/>
            </a:xfrm>
            <a:prstGeom prst="line">
              <a:avLst/>
            </a:prstGeom>
            <a:noFill/>
            <a:ln w="0">
              <a:solidFill>
                <a:srgbClr val="000000"/>
              </a:solidFill>
              <a:prstDash val="sysDash"/>
              <a:round/>
              <a:headEnd/>
              <a:tailEnd/>
            </a:ln>
          </p:spPr>
          <p:txBody>
            <a:bodyPr/>
            <a:lstStyle/>
            <a:p>
              <a:endParaRPr lang="en-US"/>
            </a:p>
          </p:txBody>
        </p:sp>
        <p:sp>
          <p:nvSpPr>
            <p:cNvPr id="618945" name="Rectangle 1473"/>
            <p:cNvSpPr>
              <a:spLocks noChangeArrowheads="1"/>
            </p:cNvSpPr>
            <p:nvPr/>
          </p:nvSpPr>
          <p:spPr bwMode="auto">
            <a:xfrm>
              <a:off x="1414" y="3239"/>
              <a:ext cx="127" cy="66"/>
            </a:xfrm>
            <a:prstGeom prst="rect">
              <a:avLst/>
            </a:prstGeom>
            <a:noFill/>
            <a:ln w="0">
              <a:solidFill>
                <a:srgbClr val="000000"/>
              </a:solidFill>
              <a:miter lim="800000"/>
              <a:headEnd/>
              <a:tailEnd/>
            </a:ln>
          </p:spPr>
          <p:txBody>
            <a:bodyPr/>
            <a:lstStyle/>
            <a:p>
              <a:endParaRPr lang="en-US"/>
            </a:p>
          </p:txBody>
        </p:sp>
        <p:grpSp>
          <p:nvGrpSpPr>
            <p:cNvPr id="619003" name="Group 1531"/>
            <p:cNvGrpSpPr>
              <a:grpSpLocks/>
            </p:cNvGrpSpPr>
            <p:nvPr/>
          </p:nvGrpSpPr>
          <p:grpSpPr bwMode="auto">
            <a:xfrm>
              <a:off x="1420" y="3239"/>
              <a:ext cx="115" cy="58"/>
              <a:chOff x="1414" y="3243"/>
              <a:chExt cx="115" cy="58"/>
            </a:xfrm>
          </p:grpSpPr>
          <p:sp>
            <p:nvSpPr>
              <p:cNvPr id="618946" name="Rectangle 1474"/>
              <p:cNvSpPr>
                <a:spLocks noChangeArrowheads="1"/>
              </p:cNvSpPr>
              <p:nvPr/>
            </p:nvSpPr>
            <p:spPr bwMode="auto">
              <a:xfrm>
                <a:off x="1414" y="3243"/>
                <a:ext cx="115" cy="29"/>
              </a:xfrm>
              <a:prstGeom prst="rect">
                <a:avLst/>
              </a:prstGeom>
              <a:noFill/>
              <a:ln w="9525">
                <a:noFill/>
                <a:miter lim="800000"/>
                <a:headEnd/>
                <a:tailEnd/>
              </a:ln>
            </p:spPr>
            <p:txBody>
              <a:bodyPr wrap="none" lIns="0" tIns="0" rIns="0" bIns="0">
                <a:spAutoFit/>
              </a:bodyPr>
              <a:lstStyle/>
              <a:p>
                <a:pPr>
                  <a:lnSpc>
                    <a:spcPct val="100000"/>
                  </a:lnSpc>
                  <a:spcBef>
                    <a:spcPct val="0"/>
                  </a:spcBef>
                  <a:buClrTx/>
                  <a:buSzTx/>
                  <a:buFontTx/>
                  <a:buNone/>
                </a:pPr>
                <a:r>
                  <a:rPr lang="en-US" sz="300" b="0" u="sng">
                    <a:solidFill>
                      <a:schemeClr val="tx2"/>
                    </a:solidFill>
                  </a:rPr>
                  <a:t>document : </a:t>
                </a:r>
                <a:endParaRPr lang="en-US" sz="2800" b="0">
                  <a:solidFill>
                    <a:schemeClr val="tx2"/>
                  </a:solidFill>
                </a:endParaRPr>
              </a:p>
            </p:txBody>
          </p:sp>
          <p:sp>
            <p:nvSpPr>
              <p:cNvPr id="618947" name="Rectangle 1475"/>
              <p:cNvSpPr>
                <a:spLocks noChangeArrowheads="1"/>
              </p:cNvSpPr>
              <p:nvPr/>
            </p:nvSpPr>
            <p:spPr bwMode="auto">
              <a:xfrm>
                <a:off x="1421" y="3272"/>
                <a:ext cx="101" cy="29"/>
              </a:xfrm>
              <a:prstGeom prst="rect">
                <a:avLst/>
              </a:prstGeom>
              <a:noFill/>
              <a:ln w="9525">
                <a:noFill/>
                <a:miter lim="800000"/>
                <a:headEnd/>
                <a:tailEnd/>
              </a:ln>
            </p:spPr>
            <p:txBody>
              <a:bodyPr wrap="none" lIns="0" tIns="0" rIns="0" bIns="0">
                <a:spAutoFit/>
              </a:bodyPr>
              <a:lstStyle/>
              <a:p>
                <a:pPr>
                  <a:lnSpc>
                    <a:spcPct val="100000"/>
                  </a:lnSpc>
                  <a:spcBef>
                    <a:spcPct val="0"/>
                  </a:spcBef>
                  <a:buClrTx/>
                  <a:buSzTx/>
                  <a:buFontTx/>
                  <a:buNone/>
                </a:pPr>
                <a:r>
                  <a:rPr lang="en-US" sz="300" b="0" u="sng">
                    <a:solidFill>
                      <a:schemeClr val="tx2"/>
                    </a:solidFill>
                  </a:rPr>
                  <a:t>Document</a:t>
                </a:r>
                <a:endParaRPr lang="en-US" sz="2800" b="0">
                  <a:solidFill>
                    <a:schemeClr val="tx2"/>
                  </a:solidFill>
                </a:endParaRPr>
              </a:p>
            </p:txBody>
          </p:sp>
        </p:grpSp>
        <p:sp>
          <p:nvSpPr>
            <p:cNvPr id="618948" name="Line 1476"/>
            <p:cNvSpPr>
              <a:spLocks noChangeShapeType="1"/>
            </p:cNvSpPr>
            <p:nvPr/>
          </p:nvSpPr>
          <p:spPr bwMode="auto">
            <a:xfrm>
              <a:off x="1477" y="3331"/>
              <a:ext cx="1" cy="604"/>
            </a:xfrm>
            <a:prstGeom prst="line">
              <a:avLst/>
            </a:prstGeom>
            <a:noFill/>
            <a:ln w="0">
              <a:solidFill>
                <a:srgbClr val="000000"/>
              </a:solidFill>
              <a:prstDash val="sysDash"/>
              <a:round/>
              <a:headEnd/>
              <a:tailEnd/>
            </a:ln>
          </p:spPr>
          <p:txBody>
            <a:bodyPr/>
            <a:lstStyle/>
            <a:p>
              <a:endParaRPr lang="en-US"/>
            </a:p>
          </p:txBody>
        </p:sp>
        <p:sp>
          <p:nvSpPr>
            <p:cNvPr id="618949" name="Rectangle 1477"/>
            <p:cNvSpPr>
              <a:spLocks noChangeArrowheads="1"/>
            </p:cNvSpPr>
            <p:nvPr/>
          </p:nvSpPr>
          <p:spPr bwMode="auto">
            <a:xfrm>
              <a:off x="1570" y="3239"/>
              <a:ext cx="73" cy="66"/>
            </a:xfrm>
            <a:prstGeom prst="rect">
              <a:avLst/>
            </a:prstGeom>
            <a:noFill/>
            <a:ln w="0">
              <a:solidFill>
                <a:srgbClr val="000000"/>
              </a:solidFill>
              <a:miter lim="800000"/>
              <a:headEnd/>
              <a:tailEnd/>
            </a:ln>
          </p:spPr>
          <p:txBody>
            <a:bodyPr/>
            <a:lstStyle/>
            <a:p>
              <a:endParaRPr lang="en-US"/>
            </a:p>
          </p:txBody>
        </p:sp>
        <p:sp>
          <p:nvSpPr>
            <p:cNvPr id="618950" name="Rectangle 1478"/>
            <p:cNvSpPr>
              <a:spLocks noChangeArrowheads="1"/>
            </p:cNvSpPr>
            <p:nvPr/>
          </p:nvSpPr>
          <p:spPr bwMode="auto">
            <a:xfrm>
              <a:off x="1581" y="3239"/>
              <a:ext cx="51" cy="29"/>
            </a:xfrm>
            <a:prstGeom prst="rect">
              <a:avLst/>
            </a:prstGeom>
            <a:noFill/>
            <a:ln w="9525">
              <a:noFill/>
              <a:miter lim="800000"/>
              <a:headEnd/>
              <a:tailEnd/>
            </a:ln>
          </p:spPr>
          <p:txBody>
            <a:bodyPr wrap="none" lIns="0" tIns="0" rIns="0" bIns="0">
              <a:spAutoFit/>
            </a:bodyPr>
            <a:lstStyle/>
            <a:p>
              <a:pPr>
                <a:lnSpc>
                  <a:spcPct val="100000"/>
                </a:lnSpc>
                <a:spcBef>
                  <a:spcPct val="0"/>
                </a:spcBef>
                <a:buClrTx/>
                <a:buSzTx/>
                <a:buFontTx/>
                <a:buNone/>
              </a:pPr>
              <a:r>
                <a:rPr lang="en-US" sz="300" b="0" u="sng">
                  <a:solidFill>
                    <a:schemeClr val="tx2"/>
                  </a:solidFill>
                </a:rPr>
                <a:t>gFile</a:t>
              </a:r>
              <a:endParaRPr lang="en-US" sz="2800" b="0">
                <a:solidFill>
                  <a:schemeClr val="tx2"/>
                </a:solidFill>
              </a:endParaRPr>
            </a:p>
          </p:txBody>
        </p:sp>
        <p:sp>
          <p:nvSpPr>
            <p:cNvPr id="618951" name="Line 1479"/>
            <p:cNvSpPr>
              <a:spLocks noChangeShapeType="1"/>
            </p:cNvSpPr>
            <p:nvPr/>
          </p:nvSpPr>
          <p:spPr bwMode="auto">
            <a:xfrm>
              <a:off x="1606" y="3331"/>
              <a:ext cx="1" cy="604"/>
            </a:xfrm>
            <a:prstGeom prst="line">
              <a:avLst/>
            </a:prstGeom>
            <a:noFill/>
            <a:ln w="0">
              <a:solidFill>
                <a:srgbClr val="000000"/>
              </a:solidFill>
              <a:prstDash val="sysDash"/>
              <a:round/>
              <a:headEnd/>
              <a:tailEnd/>
            </a:ln>
          </p:spPr>
          <p:txBody>
            <a:bodyPr/>
            <a:lstStyle/>
            <a:p>
              <a:endParaRPr lang="en-US"/>
            </a:p>
          </p:txBody>
        </p:sp>
        <p:sp>
          <p:nvSpPr>
            <p:cNvPr id="618952" name="Line 1480"/>
            <p:cNvSpPr>
              <a:spLocks noChangeShapeType="1"/>
            </p:cNvSpPr>
            <p:nvPr/>
          </p:nvSpPr>
          <p:spPr bwMode="auto">
            <a:xfrm>
              <a:off x="996" y="3397"/>
              <a:ext cx="182" cy="1"/>
            </a:xfrm>
            <a:prstGeom prst="line">
              <a:avLst/>
            </a:prstGeom>
            <a:noFill/>
            <a:ln w="0">
              <a:solidFill>
                <a:srgbClr val="000000"/>
              </a:solidFill>
              <a:round/>
              <a:headEnd/>
              <a:tailEnd/>
            </a:ln>
          </p:spPr>
          <p:txBody>
            <a:bodyPr/>
            <a:lstStyle/>
            <a:p>
              <a:endParaRPr lang="en-US"/>
            </a:p>
          </p:txBody>
        </p:sp>
        <p:sp>
          <p:nvSpPr>
            <p:cNvPr id="618953" name="Line 1481"/>
            <p:cNvSpPr>
              <a:spLocks noChangeShapeType="1"/>
            </p:cNvSpPr>
            <p:nvPr/>
          </p:nvSpPr>
          <p:spPr bwMode="auto">
            <a:xfrm flipH="1">
              <a:off x="1164" y="3397"/>
              <a:ext cx="14" cy="6"/>
            </a:xfrm>
            <a:prstGeom prst="line">
              <a:avLst/>
            </a:prstGeom>
            <a:noFill/>
            <a:ln w="1588">
              <a:solidFill>
                <a:srgbClr val="000000"/>
              </a:solidFill>
              <a:round/>
              <a:headEnd/>
              <a:tailEnd/>
            </a:ln>
          </p:spPr>
          <p:txBody>
            <a:bodyPr/>
            <a:lstStyle/>
            <a:p>
              <a:endParaRPr lang="en-US"/>
            </a:p>
          </p:txBody>
        </p:sp>
        <p:sp>
          <p:nvSpPr>
            <p:cNvPr id="618954" name="Line 1482"/>
            <p:cNvSpPr>
              <a:spLocks noChangeShapeType="1"/>
            </p:cNvSpPr>
            <p:nvPr/>
          </p:nvSpPr>
          <p:spPr bwMode="auto">
            <a:xfrm flipH="1" flipV="1">
              <a:off x="1164" y="3392"/>
              <a:ext cx="14" cy="5"/>
            </a:xfrm>
            <a:prstGeom prst="line">
              <a:avLst/>
            </a:prstGeom>
            <a:noFill/>
            <a:ln w="1588">
              <a:solidFill>
                <a:srgbClr val="000000"/>
              </a:solidFill>
              <a:round/>
              <a:headEnd/>
              <a:tailEnd/>
            </a:ln>
          </p:spPr>
          <p:txBody>
            <a:bodyPr/>
            <a:lstStyle/>
            <a:p>
              <a:endParaRPr lang="en-US"/>
            </a:p>
          </p:txBody>
        </p:sp>
        <p:sp>
          <p:nvSpPr>
            <p:cNvPr id="618955" name="Rectangle 1483"/>
            <p:cNvSpPr>
              <a:spLocks noChangeArrowheads="1"/>
            </p:cNvSpPr>
            <p:nvPr/>
          </p:nvSpPr>
          <p:spPr bwMode="auto">
            <a:xfrm>
              <a:off x="1041" y="3376"/>
              <a:ext cx="79" cy="10"/>
            </a:xfrm>
            <a:prstGeom prst="rect">
              <a:avLst/>
            </a:prstGeom>
            <a:noFill/>
            <a:ln w="9525">
              <a:noFill/>
              <a:miter lim="800000"/>
              <a:headEnd/>
              <a:tailEnd/>
            </a:ln>
          </p:spPr>
          <p:txBody>
            <a:bodyPr wrap="none" lIns="0" tIns="0" rIns="0" bIns="0">
              <a:spAutoFit/>
            </a:bodyPr>
            <a:lstStyle/>
            <a:p>
              <a:pPr algn="l">
                <a:lnSpc>
                  <a:spcPct val="100000"/>
                </a:lnSpc>
                <a:spcBef>
                  <a:spcPct val="0"/>
                </a:spcBef>
                <a:buClrTx/>
                <a:buSzTx/>
                <a:buFontTx/>
                <a:buNone/>
              </a:pPr>
              <a:r>
                <a:rPr lang="en-US" sz="100" b="0">
                  <a:solidFill>
                    <a:schemeClr val="tx2"/>
                  </a:solidFill>
                </a:rPr>
                <a:t>1: Doc view  request ( )</a:t>
              </a:r>
              <a:endParaRPr lang="en-US" sz="14200" b="0">
                <a:solidFill>
                  <a:schemeClr val="tx2"/>
                </a:solidFill>
              </a:endParaRPr>
            </a:p>
          </p:txBody>
        </p:sp>
        <p:sp>
          <p:nvSpPr>
            <p:cNvPr id="618956" name="Line 1484"/>
            <p:cNvSpPr>
              <a:spLocks noChangeShapeType="1"/>
            </p:cNvSpPr>
            <p:nvPr/>
          </p:nvSpPr>
          <p:spPr bwMode="auto">
            <a:xfrm>
              <a:off x="1178" y="3448"/>
              <a:ext cx="140" cy="1"/>
            </a:xfrm>
            <a:prstGeom prst="line">
              <a:avLst/>
            </a:prstGeom>
            <a:noFill/>
            <a:ln w="0">
              <a:solidFill>
                <a:srgbClr val="000000"/>
              </a:solidFill>
              <a:round/>
              <a:headEnd/>
              <a:tailEnd/>
            </a:ln>
          </p:spPr>
          <p:txBody>
            <a:bodyPr/>
            <a:lstStyle/>
            <a:p>
              <a:endParaRPr lang="en-US"/>
            </a:p>
          </p:txBody>
        </p:sp>
        <p:sp>
          <p:nvSpPr>
            <p:cNvPr id="618957" name="Line 1485"/>
            <p:cNvSpPr>
              <a:spLocks noChangeShapeType="1"/>
            </p:cNvSpPr>
            <p:nvPr/>
          </p:nvSpPr>
          <p:spPr bwMode="auto">
            <a:xfrm flipH="1">
              <a:off x="1305" y="3448"/>
              <a:ext cx="13" cy="5"/>
            </a:xfrm>
            <a:prstGeom prst="line">
              <a:avLst/>
            </a:prstGeom>
            <a:noFill/>
            <a:ln w="1588">
              <a:solidFill>
                <a:srgbClr val="000000"/>
              </a:solidFill>
              <a:round/>
              <a:headEnd/>
              <a:tailEnd/>
            </a:ln>
          </p:spPr>
          <p:txBody>
            <a:bodyPr/>
            <a:lstStyle/>
            <a:p>
              <a:endParaRPr lang="en-US"/>
            </a:p>
          </p:txBody>
        </p:sp>
        <p:sp>
          <p:nvSpPr>
            <p:cNvPr id="618958" name="Line 1486"/>
            <p:cNvSpPr>
              <a:spLocks noChangeShapeType="1"/>
            </p:cNvSpPr>
            <p:nvPr/>
          </p:nvSpPr>
          <p:spPr bwMode="auto">
            <a:xfrm flipH="1" flipV="1">
              <a:off x="1305" y="3442"/>
              <a:ext cx="13" cy="6"/>
            </a:xfrm>
            <a:prstGeom prst="line">
              <a:avLst/>
            </a:prstGeom>
            <a:noFill/>
            <a:ln w="1588">
              <a:solidFill>
                <a:srgbClr val="000000"/>
              </a:solidFill>
              <a:round/>
              <a:headEnd/>
              <a:tailEnd/>
            </a:ln>
          </p:spPr>
          <p:txBody>
            <a:bodyPr/>
            <a:lstStyle/>
            <a:p>
              <a:endParaRPr lang="en-US"/>
            </a:p>
          </p:txBody>
        </p:sp>
        <p:sp>
          <p:nvSpPr>
            <p:cNvPr id="618959" name="Rectangle 1487"/>
            <p:cNvSpPr>
              <a:spLocks noChangeArrowheads="1"/>
            </p:cNvSpPr>
            <p:nvPr/>
          </p:nvSpPr>
          <p:spPr bwMode="auto">
            <a:xfrm>
              <a:off x="1222" y="3425"/>
              <a:ext cx="46" cy="10"/>
            </a:xfrm>
            <a:prstGeom prst="rect">
              <a:avLst/>
            </a:prstGeom>
            <a:noFill/>
            <a:ln w="9525">
              <a:noFill/>
              <a:miter lim="800000"/>
              <a:headEnd/>
              <a:tailEnd/>
            </a:ln>
          </p:spPr>
          <p:txBody>
            <a:bodyPr wrap="none" lIns="0" tIns="0" rIns="0" bIns="0">
              <a:spAutoFit/>
            </a:bodyPr>
            <a:lstStyle/>
            <a:p>
              <a:pPr algn="l">
                <a:lnSpc>
                  <a:spcPct val="100000"/>
                </a:lnSpc>
                <a:spcBef>
                  <a:spcPct val="0"/>
                </a:spcBef>
                <a:buClrTx/>
                <a:buSzTx/>
                <a:buFontTx/>
                <a:buNone/>
              </a:pPr>
              <a:r>
                <a:rPr lang="en-US" sz="100" b="0">
                  <a:solidFill>
                    <a:schemeClr val="tx2"/>
                  </a:solidFill>
                </a:rPr>
                <a:t>2: fetchDoc( )</a:t>
              </a:r>
              <a:endParaRPr lang="en-US" sz="6600" b="0">
                <a:solidFill>
                  <a:schemeClr val="tx2"/>
                </a:solidFill>
              </a:endParaRPr>
            </a:p>
          </p:txBody>
        </p:sp>
        <p:sp>
          <p:nvSpPr>
            <p:cNvPr id="618960" name="Line 1488"/>
            <p:cNvSpPr>
              <a:spLocks noChangeShapeType="1"/>
            </p:cNvSpPr>
            <p:nvPr/>
          </p:nvSpPr>
          <p:spPr bwMode="auto">
            <a:xfrm flipV="1">
              <a:off x="1320" y="3493"/>
              <a:ext cx="157" cy="1"/>
            </a:xfrm>
            <a:prstGeom prst="line">
              <a:avLst/>
            </a:prstGeom>
            <a:noFill/>
            <a:ln w="0">
              <a:solidFill>
                <a:srgbClr val="000000"/>
              </a:solidFill>
              <a:round/>
              <a:headEnd/>
              <a:tailEnd/>
            </a:ln>
          </p:spPr>
          <p:txBody>
            <a:bodyPr/>
            <a:lstStyle/>
            <a:p>
              <a:endParaRPr lang="en-US"/>
            </a:p>
          </p:txBody>
        </p:sp>
        <p:sp>
          <p:nvSpPr>
            <p:cNvPr id="618961" name="Line 1489"/>
            <p:cNvSpPr>
              <a:spLocks noChangeShapeType="1"/>
            </p:cNvSpPr>
            <p:nvPr/>
          </p:nvSpPr>
          <p:spPr bwMode="auto">
            <a:xfrm flipH="1">
              <a:off x="1464" y="3492"/>
              <a:ext cx="13" cy="5"/>
            </a:xfrm>
            <a:prstGeom prst="line">
              <a:avLst/>
            </a:prstGeom>
            <a:noFill/>
            <a:ln w="1588">
              <a:solidFill>
                <a:srgbClr val="000000"/>
              </a:solidFill>
              <a:round/>
              <a:headEnd/>
              <a:tailEnd/>
            </a:ln>
          </p:spPr>
          <p:txBody>
            <a:bodyPr/>
            <a:lstStyle/>
            <a:p>
              <a:endParaRPr lang="en-US"/>
            </a:p>
          </p:txBody>
        </p:sp>
        <p:sp>
          <p:nvSpPr>
            <p:cNvPr id="618962" name="Line 1490"/>
            <p:cNvSpPr>
              <a:spLocks noChangeShapeType="1"/>
            </p:cNvSpPr>
            <p:nvPr/>
          </p:nvSpPr>
          <p:spPr bwMode="auto">
            <a:xfrm flipH="1" flipV="1">
              <a:off x="1464" y="3486"/>
              <a:ext cx="13" cy="6"/>
            </a:xfrm>
            <a:prstGeom prst="line">
              <a:avLst/>
            </a:prstGeom>
            <a:noFill/>
            <a:ln w="1588">
              <a:solidFill>
                <a:srgbClr val="000000"/>
              </a:solidFill>
              <a:round/>
              <a:headEnd/>
              <a:tailEnd/>
            </a:ln>
          </p:spPr>
          <p:txBody>
            <a:bodyPr/>
            <a:lstStyle/>
            <a:p>
              <a:endParaRPr lang="en-US"/>
            </a:p>
          </p:txBody>
        </p:sp>
        <p:sp>
          <p:nvSpPr>
            <p:cNvPr id="618963" name="Rectangle 1491"/>
            <p:cNvSpPr>
              <a:spLocks noChangeArrowheads="1"/>
            </p:cNvSpPr>
            <p:nvPr/>
          </p:nvSpPr>
          <p:spPr bwMode="auto">
            <a:xfrm>
              <a:off x="1376" y="3469"/>
              <a:ext cx="39" cy="10"/>
            </a:xfrm>
            <a:prstGeom prst="rect">
              <a:avLst/>
            </a:prstGeom>
            <a:noFill/>
            <a:ln w="9525">
              <a:noFill/>
              <a:miter lim="800000"/>
              <a:headEnd/>
              <a:tailEnd/>
            </a:ln>
          </p:spPr>
          <p:txBody>
            <a:bodyPr wrap="none" lIns="0" tIns="0" rIns="0" bIns="0">
              <a:spAutoFit/>
            </a:bodyPr>
            <a:lstStyle/>
            <a:p>
              <a:pPr algn="l">
                <a:lnSpc>
                  <a:spcPct val="100000"/>
                </a:lnSpc>
                <a:spcBef>
                  <a:spcPct val="0"/>
                </a:spcBef>
                <a:buClrTx/>
                <a:buSzTx/>
                <a:buFontTx/>
                <a:buNone/>
              </a:pPr>
              <a:r>
                <a:rPr lang="en-US" sz="100" b="0">
                  <a:solidFill>
                    <a:schemeClr val="tx2"/>
                  </a:solidFill>
                </a:rPr>
                <a:t>3: create ( )</a:t>
              </a:r>
              <a:endParaRPr lang="en-US" sz="6600" b="0">
                <a:solidFill>
                  <a:schemeClr val="tx2"/>
                </a:solidFill>
              </a:endParaRPr>
            </a:p>
          </p:txBody>
        </p:sp>
        <p:sp>
          <p:nvSpPr>
            <p:cNvPr id="618964" name="Line 1492"/>
            <p:cNvSpPr>
              <a:spLocks noChangeShapeType="1"/>
            </p:cNvSpPr>
            <p:nvPr/>
          </p:nvSpPr>
          <p:spPr bwMode="auto">
            <a:xfrm>
              <a:off x="1320" y="3549"/>
              <a:ext cx="286" cy="0"/>
            </a:xfrm>
            <a:prstGeom prst="line">
              <a:avLst/>
            </a:prstGeom>
            <a:noFill/>
            <a:ln w="0">
              <a:solidFill>
                <a:srgbClr val="000000"/>
              </a:solidFill>
              <a:round/>
              <a:headEnd/>
              <a:tailEnd/>
            </a:ln>
          </p:spPr>
          <p:txBody>
            <a:bodyPr/>
            <a:lstStyle/>
            <a:p>
              <a:endParaRPr lang="en-US"/>
            </a:p>
          </p:txBody>
        </p:sp>
        <p:sp>
          <p:nvSpPr>
            <p:cNvPr id="618965" name="Line 1493"/>
            <p:cNvSpPr>
              <a:spLocks noChangeShapeType="1"/>
            </p:cNvSpPr>
            <p:nvPr/>
          </p:nvSpPr>
          <p:spPr bwMode="auto">
            <a:xfrm flipH="1">
              <a:off x="1593" y="3548"/>
              <a:ext cx="13" cy="6"/>
            </a:xfrm>
            <a:prstGeom prst="line">
              <a:avLst/>
            </a:prstGeom>
            <a:noFill/>
            <a:ln w="1588">
              <a:solidFill>
                <a:srgbClr val="000000"/>
              </a:solidFill>
              <a:round/>
              <a:headEnd/>
              <a:tailEnd/>
            </a:ln>
          </p:spPr>
          <p:txBody>
            <a:bodyPr/>
            <a:lstStyle/>
            <a:p>
              <a:endParaRPr lang="en-US"/>
            </a:p>
          </p:txBody>
        </p:sp>
        <p:sp>
          <p:nvSpPr>
            <p:cNvPr id="618966" name="Line 1494"/>
            <p:cNvSpPr>
              <a:spLocks noChangeShapeType="1"/>
            </p:cNvSpPr>
            <p:nvPr/>
          </p:nvSpPr>
          <p:spPr bwMode="auto">
            <a:xfrm flipH="1" flipV="1">
              <a:off x="1593" y="3542"/>
              <a:ext cx="13" cy="6"/>
            </a:xfrm>
            <a:prstGeom prst="line">
              <a:avLst/>
            </a:prstGeom>
            <a:noFill/>
            <a:ln w="1588">
              <a:solidFill>
                <a:srgbClr val="000000"/>
              </a:solidFill>
              <a:round/>
              <a:headEnd/>
              <a:tailEnd/>
            </a:ln>
          </p:spPr>
          <p:txBody>
            <a:bodyPr/>
            <a:lstStyle/>
            <a:p>
              <a:endParaRPr lang="en-US"/>
            </a:p>
          </p:txBody>
        </p:sp>
        <p:sp>
          <p:nvSpPr>
            <p:cNvPr id="618967" name="Rectangle 1495"/>
            <p:cNvSpPr>
              <a:spLocks noChangeArrowheads="1"/>
            </p:cNvSpPr>
            <p:nvPr/>
          </p:nvSpPr>
          <p:spPr bwMode="auto">
            <a:xfrm>
              <a:off x="1440" y="3526"/>
              <a:ext cx="39" cy="10"/>
            </a:xfrm>
            <a:prstGeom prst="rect">
              <a:avLst/>
            </a:prstGeom>
            <a:noFill/>
            <a:ln w="9525">
              <a:noFill/>
              <a:miter lim="800000"/>
              <a:headEnd/>
              <a:tailEnd/>
            </a:ln>
          </p:spPr>
          <p:txBody>
            <a:bodyPr wrap="none" lIns="0" tIns="0" rIns="0" bIns="0">
              <a:spAutoFit/>
            </a:bodyPr>
            <a:lstStyle/>
            <a:p>
              <a:pPr algn="l">
                <a:lnSpc>
                  <a:spcPct val="100000"/>
                </a:lnSpc>
                <a:spcBef>
                  <a:spcPct val="0"/>
                </a:spcBef>
                <a:buClrTx/>
                <a:buSzTx/>
                <a:buFontTx/>
                <a:buNone/>
              </a:pPr>
              <a:r>
                <a:rPr lang="en-US" sz="100" b="0">
                  <a:solidFill>
                    <a:schemeClr val="tx2"/>
                  </a:solidFill>
                </a:rPr>
                <a:t>4: create ( )</a:t>
              </a:r>
              <a:endParaRPr lang="en-US" sz="6600" b="0">
                <a:solidFill>
                  <a:schemeClr val="tx2"/>
                </a:solidFill>
              </a:endParaRPr>
            </a:p>
          </p:txBody>
        </p:sp>
        <p:sp>
          <p:nvSpPr>
            <p:cNvPr id="618968" name="Line 1496"/>
            <p:cNvSpPr>
              <a:spLocks noChangeShapeType="1"/>
            </p:cNvSpPr>
            <p:nvPr/>
          </p:nvSpPr>
          <p:spPr bwMode="auto">
            <a:xfrm>
              <a:off x="1319" y="3598"/>
              <a:ext cx="399" cy="1"/>
            </a:xfrm>
            <a:prstGeom prst="line">
              <a:avLst/>
            </a:prstGeom>
            <a:noFill/>
            <a:ln w="0">
              <a:solidFill>
                <a:srgbClr val="000000"/>
              </a:solidFill>
              <a:round/>
              <a:headEnd/>
              <a:tailEnd/>
            </a:ln>
          </p:spPr>
          <p:txBody>
            <a:bodyPr/>
            <a:lstStyle/>
            <a:p>
              <a:endParaRPr lang="en-US"/>
            </a:p>
          </p:txBody>
        </p:sp>
        <p:sp>
          <p:nvSpPr>
            <p:cNvPr id="618969" name="Line 1497"/>
            <p:cNvSpPr>
              <a:spLocks noChangeShapeType="1"/>
            </p:cNvSpPr>
            <p:nvPr/>
          </p:nvSpPr>
          <p:spPr bwMode="auto">
            <a:xfrm flipH="1">
              <a:off x="1704" y="3598"/>
              <a:ext cx="14" cy="6"/>
            </a:xfrm>
            <a:prstGeom prst="line">
              <a:avLst/>
            </a:prstGeom>
            <a:noFill/>
            <a:ln w="1588">
              <a:solidFill>
                <a:srgbClr val="000000"/>
              </a:solidFill>
              <a:round/>
              <a:headEnd/>
              <a:tailEnd/>
            </a:ln>
          </p:spPr>
          <p:txBody>
            <a:bodyPr/>
            <a:lstStyle/>
            <a:p>
              <a:endParaRPr lang="en-US"/>
            </a:p>
          </p:txBody>
        </p:sp>
        <p:sp>
          <p:nvSpPr>
            <p:cNvPr id="618970" name="Line 1498"/>
            <p:cNvSpPr>
              <a:spLocks noChangeShapeType="1"/>
            </p:cNvSpPr>
            <p:nvPr/>
          </p:nvSpPr>
          <p:spPr bwMode="auto">
            <a:xfrm flipH="1" flipV="1">
              <a:off x="1704" y="3592"/>
              <a:ext cx="14" cy="6"/>
            </a:xfrm>
            <a:prstGeom prst="line">
              <a:avLst/>
            </a:prstGeom>
            <a:noFill/>
            <a:ln w="1588">
              <a:solidFill>
                <a:srgbClr val="000000"/>
              </a:solidFill>
              <a:round/>
              <a:headEnd/>
              <a:tailEnd/>
            </a:ln>
          </p:spPr>
          <p:txBody>
            <a:bodyPr/>
            <a:lstStyle/>
            <a:p>
              <a:endParaRPr lang="en-US"/>
            </a:p>
          </p:txBody>
        </p:sp>
        <p:sp>
          <p:nvSpPr>
            <p:cNvPr id="618971" name="Rectangle 1499"/>
            <p:cNvSpPr>
              <a:spLocks noChangeArrowheads="1"/>
            </p:cNvSpPr>
            <p:nvPr/>
          </p:nvSpPr>
          <p:spPr bwMode="auto">
            <a:xfrm>
              <a:off x="1492" y="3576"/>
              <a:ext cx="47" cy="10"/>
            </a:xfrm>
            <a:prstGeom prst="rect">
              <a:avLst/>
            </a:prstGeom>
            <a:noFill/>
            <a:ln w="9525">
              <a:noFill/>
              <a:miter lim="800000"/>
              <a:headEnd/>
              <a:tailEnd/>
            </a:ln>
          </p:spPr>
          <p:txBody>
            <a:bodyPr wrap="none" lIns="0" tIns="0" rIns="0" bIns="0">
              <a:spAutoFit/>
            </a:bodyPr>
            <a:lstStyle/>
            <a:p>
              <a:pPr algn="l">
                <a:lnSpc>
                  <a:spcPct val="100000"/>
                </a:lnSpc>
                <a:spcBef>
                  <a:spcPct val="0"/>
                </a:spcBef>
                <a:buClrTx/>
                <a:buSzTx/>
                <a:buFontTx/>
                <a:buNone/>
              </a:pPr>
              <a:r>
                <a:rPr lang="en-US" sz="100" b="0">
                  <a:solidFill>
                    <a:schemeClr val="tx2"/>
                  </a:solidFill>
                </a:rPr>
                <a:t>5: readDoc ( )</a:t>
              </a:r>
              <a:endParaRPr lang="en-US" sz="6600" b="0">
                <a:solidFill>
                  <a:schemeClr val="tx2"/>
                </a:solidFill>
              </a:endParaRPr>
            </a:p>
          </p:txBody>
        </p:sp>
        <p:sp>
          <p:nvSpPr>
            <p:cNvPr id="618972" name="Line 1500"/>
            <p:cNvSpPr>
              <a:spLocks noChangeShapeType="1"/>
            </p:cNvSpPr>
            <p:nvPr/>
          </p:nvSpPr>
          <p:spPr bwMode="auto">
            <a:xfrm>
              <a:off x="1319" y="3661"/>
              <a:ext cx="158" cy="1"/>
            </a:xfrm>
            <a:prstGeom prst="line">
              <a:avLst/>
            </a:prstGeom>
            <a:noFill/>
            <a:ln w="0">
              <a:solidFill>
                <a:srgbClr val="000000"/>
              </a:solidFill>
              <a:round/>
              <a:headEnd/>
              <a:tailEnd/>
            </a:ln>
          </p:spPr>
          <p:txBody>
            <a:bodyPr/>
            <a:lstStyle/>
            <a:p>
              <a:endParaRPr lang="en-US"/>
            </a:p>
          </p:txBody>
        </p:sp>
        <p:sp>
          <p:nvSpPr>
            <p:cNvPr id="618973" name="Line 1501"/>
            <p:cNvSpPr>
              <a:spLocks noChangeShapeType="1"/>
            </p:cNvSpPr>
            <p:nvPr/>
          </p:nvSpPr>
          <p:spPr bwMode="auto">
            <a:xfrm flipH="1">
              <a:off x="1464" y="3661"/>
              <a:ext cx="13" cy="6"/>
            </a:xfrm>
            <a:prstGeom prst="line">
              <a:avLst/>
            </a:prstGeom>
            <a:noFill/>
            <a:ln w="1588">
              <a:solidFill>
                <a:srgbClr val="000000"/>
              </a:solidFill>
              <a:round/>
              <a:headEnd/>
              <a:tailEnd/>
            </a:ln>
          </p:spPr>
          <p:txBody>
            <a:bodyPr/>
            <a:lstStyle/>
            <a:p>
              <a:endParaRPr lang="en-US"/>
            </a:p>
          </p:txBody>
        </p:sp>
        <p:sp>
          <p:nvSpPr>
            <p:cNvPr id="618974" name="Line 1502"/>
            <p:cNvSpPr>
              <a:spLocks noChangeShapeType="1"/>
            </p:cNvSpPr>
            <p:nvPr/>
          </p:nvSpPr>
          <p:spPr bwMode="auto">
            <a:xfrm flipH="1" flipV="1">
              <a:off x="1464" y="3655"/>
              <a:ext cx="13" cy="6"/>
            </a:xfrm>
            <a:prstGeom prst="line">
              <a:avLst/>
            </a:prstGeom>
            <a:noFill/>
            <a:ln w="1588">
              <a:solidFill>
                <a:srgbClr val="000000"/>
              </a:solidFill>
              <a:round/>
              <a:headEnd/>
              <a:tailEnd/>
            </a:ln>
          </p:spPr>
          <p:txBody>
            <a:bodyPr/>
            <a:lstStyle/>
            <a:p>
              <a:endParaRPr lang="en-US"/>
            </a:p>
          </p:txBody>
        </p:sp>
        <p:sp>
          <p:nvSpPr>
            <p:cNvPr id="618975" name="Rectangle 1503"/>
            <p:cNvSpPr>
              <a:spLocks noChangeArrowheads="1"/>
            </p:cNvSpPr>
            <p:nvPr/>
          </p:nvSpPr>
          <p:spPr bwMode="auto">
            <a:xfrm>
              <a:off x="1363" y="3639"/>
              <a:ext cx="61" cy="10"/>
            </a:xfrm>
            <a:prstGeom prst="rect">
              <a:avLst/>
            </a:prstGeom>
            <a:noFill/>
            <a:ln w="9525">
              <a:noFill/>
              <a:miter lim="800000"/>
              <a:headEnd/>
              <a:tailEnd/>
            </a:ln>
          </p:spPr>
          <p:txBody>
            <a:bodyPr wrap="none" lIns="0" tIns="0" rIns="0" bIns="0">
              <a:spAutoFit/>
            </a:bodyPr>
            <a:lstStyle/>
            <a:p>
              <a:pPr algn="l">
                <a:lnSpc>
                  <a:spcPct val="100000"/>
                </a:lnSpc>
                <a:spcBef>
                  <a:spcPct val="0"/>
                </a:spcBef>
                <a:buClrTx/>
                <a:buSzTx/>
                <a:buFontTx/>
                <a:buNone/>
              </a:pPr>
              <a:r>
                <a:rPr lang="en-US" sz="100" b="0">
                  <a:solidFill>
                    <a:schemeClr val="tx2"/>
                  </a:solidFill>
                </a:rPr>
                <a:t>6: fillDocument ( )</a:t>
              </a:r>
              <a:endParaRPr lang="en-US" sz="6600" b="0">
                <a:solidFill>
                  <a:schemeClr val="tx2"/>
                </a:solidFill>
              </a:endParaRPr>
            </a:p>
          </p:txBody>
        </p:sp>
        <p:sp>
          <p:nvSpPr>
            <p:cNvPr id="618976" name="Line 1504"/>
            <p:cNvSpPr>
              <a:spLocks noChangeShapeType="1"/>
            </p:cNvSpPr>
            <p:nvPr/>
          </p:nvSpPr>
          <p:spPr bwMode="auto">
            <a:xfrm flipV="1">
              <a:off x="1316" y="3718"/>
              <a:ext cx="402" cy="1"/>
            </a:xfrm>
            <a:prstGeom prst="line">
              <a:avLst/>
            </a:prstGeom>
            <a:noFill/>
            <a:ln w="0">
              <a:solidFill>
                <a:srgbClr val="000000"/>
              </a:solidFill>
              <a:round/>
              <a:headEnd/>
              <a:tailEnd/>
            </a:ln>
          </p:spPr>
          <p:txBody>
            <a:bodyPr/>
            <a:lstStyle/>
            <a:p>
              <a:endParaRPr lang="en-US"/>
            </a:p>
          </p:txBody>
        </p:sp>
        <p:sp>
          <p:nvSpPr>
            <p:cNvPr id="618977" name="Line 1505"/>
            <p:cNvSpPr>
              <a:spLocks noChangeShapeType="1"/>
            </p:cNvSpPr>
            <p:nvPr/>
          </p:nvSpPr>
          <p:spPr bwMode="auto">
            <a:xfrm flipH="1">
              <a:off x="1704" y="3717"/>
              <a:ext cx="14" cy="6"/>
            </a:xfrm>
            <a:prstGeom prst="line">
              <a:avLst/>
            </a:prstGeom>
            <a:noFill/>
            <a:ln w="1588">
              <a:solidFill>
                <a:srgbClr val="000000"/>
              </a:solidFill>
              <a:round/>
              <a:headEnd/>
              <a:tailEnd/>
            </a:ln>
          </p:spPr>
          <p:txBody>
            <a:bodyPr/>
            <a:lstStyle/>
            <a:p>
              <a:endParaRPr lang="en-US"/>
            </a:p>
          </p:txBody>
        </p:sp>
        <p:sp>
          <p:nvSpPr>
            <p:cNvPr id="618978" name="Line 1506"/>
            <p:cNvSpPr>
              <a:spLocks noChangeShapeType="1"/>
            </p:cNvSpPr>
            <p:nvPr/>
          </p:nvSpPr>
          <p:spPr bwMode="auto">
            <a:xfrm flipH="1" flipV="1">
              <a:off x="1704" y="3711"/>
              <a:ext cx="14" cy="6"/>
            </a:xfrm>
            <a:prstGeom prst="line">
              <a:avLst/>
            </a:prstGeom>
            <a:noFill/>
            <a:ln w="1588">
              <a:solidFill>
                <a:srgbClr val="000000"/>
              </a:solidFill>
              <a:round/>
              <a:headEnd/>
              <a:tailEnd/>
            </a:ln>
          </p:spPr>
          <p:txBody>
            <a:bodyPr/>
            <a:lstStyle/>
            <a:p>
              <a:endParaRPr lang="en-US"/>
            </a:p>
          </p:txBody>
        </p:sp>
        <p:sp>
          <p:nvSpPr>
            <p:cNvPr id="618979" name="Rectangle 1507"/>
            <p:cNvSpPr>
              <a:spLocks noChangeArrowheads="1"/>
            </p:cNvSpPr>
            <p:nvPr/>
          </p:nvSpPr>
          <p:spPr bwMode="auto">
            <a:xfrm>
              <a:off x="1492" y="3695"/>
              <a:ext cx="46" cy="10"/>
            </a:xfrm>
            <a:prstGeom prst="rect">
              <a:avLst/>
            </a:prstGeom>
            <a:noFill/>
            <a:ln w="9525">
              <a:noFill/>
              <a:miter lim="800000"/>
              <a:headEnd/>
              <a:tailEnd/>
            </a:ln>
          </p:spPr>
          <p:txBody>
            <a:bodyPr wrap="none" lIns="0" tIns="0" rIns="0" bIns="0">
              <a:spAutoFit/>
            </a:bodyPr>
            <a:lstStyle/>
            <a:p>
              <a:pPr algn="l">
                <a:lnSpc>
                  <a:spcPct val="100000"/>
                </a:lnSpc>
                <a:spcBef>
                  <a:spcPct val="0"/>
                </a:spcBef>
                <a:buClrTx/>
                <a:buSzTx/>
                <a:buFontTx/>
                <a:buNone/>
              </a:pPr>
              <a:r>
                <a:rPr lang="en-US" sz="100" b="0">
                  <a:solidFill>
                    <a:schemeClr val="tx2"/>
                  </a:solidFill>
                </a:rPr>
                <a:t>7: readFile ( )</a:t>
              </a:r>
              <a:endParaRPr lang="en-US" sz="6600" b="0">
                <a:solidFill>
                  <a:schemeClr val="tx2"/>
                </a:solidFill>
              </a:endParaRPr>
            </a:p>
          </p:txBody>
        </p:sp>
        <p:sp>
          <p:nvSpPr>
            <p:cNvPr id="618980" name="Line 1508"/>
            <p:cNvSpPr>
              <a:spLocks noChangeShapeType="1"/>
            </p:cNvSpPr>
            <p:nvPr/>
          </p:nvSpPr>
          <p:spPr bwMode="auto">
            <a:xfrm flipV="1">
              <a:off x="1322" y="3775"/>
              <a:ext cx="284" cy="1"/>
            </a:xfrm>
            <a:prstGeom prst="line">
              <a:avLst/>
            </a:prstGeom>
            <a:noFill/>
            <a:ln w="0">
              <a:solidFill>
                <a:srgbClr val="000000"/>
              </a:solidFill>
              <a:round/>
              <a:headEnd/>
              <a:tailEnd/>
            </a:ln>
          </p:spPr>
          <p:txBody>
            <a:bodyPr/>
            <a:lstStyle/>
            <a:p>
              <a:endParaRPr lang="en-US"/>
            </a:p>
          </p:txBody>
        </p:sp>
        <p:sp>
          <p:nvSpPr>
            <p:cNvPr id="618981" name="Line 1509"/>
            <p:cNvSpPr>
              <a:spLocks noChangeShapeType="1"/>
            </p:cNvSpPr>
            <p:nvPr/>
          </p:nvSpPr>
          <p:spPr bwMode="auto">
            <a:xfrm flipH="1">
              <a:off x="1593" y="3774"/>
              <a:ext cx="13" cy="6"/>
            </a:xfrm>
            <a:prstGeom prst="line">
              <a:avLst/>
            </a:prstGeom>
            <a:noFill/>
            <a:ln w="1588">
              <a:solidFill>
                <a:srgbClr val="000000"/>
              </a:solidFill>
              <a:round/>
              <a:headEnd/>
              <a:tailEnd/>
            </a:ln>
          </p:spPr>
          <p:txBody>
            <a:bodyPr/>
            <a:lstStyle/>
            <a:p>
              <a:endParaRPr lang="en-US"/>
            </a:p>
          </p:txBody>
        </p:sp>
        <p:sp>
          <p:nvSpPr>
            <p:cNvPr id="618982" name="Line 1510"/>
            <p:cNvSpPr>
              <a:spLocks noChangeShapeType="1"/>
            </p:cNvSpPr>
            <p:nvPr/>
          </p:nvSpPr>
          <p:spPr bwMode="auto">
            <a:xfrm flipH="1" flipV="1">
              <a:off x="1593" y="3768"/>
              <a:ext cx="13" cy="6"/>
            </a:xfrm>
            <a:prstGeom prst="line">
              <a:avLst/>
            </a:prstGeom>
            <a:noFill/>
            <a:ln w="1588">
              <a:solidFill>
                <a:srgbClr val="000000"/>
              </a:solidFill>
              <a:round/>
              <a:headEnd/>
              <a:tailEnd/>
            </a:ln>
          </p:spPr>
          <p:txBody>
            <a:bodyPr/>
            <a:lstStyle/>
            <a:p>
              <a:endParaRPr lang="en-US"/>
            </a:p>
          </p:txBody>
        </p:sp>
        <p:sp>
          <p:nvSpPr>
            <p:cNvPr id="618983" name="Rectangle 1511"/>
            <p:cNvSpPr>
              <a:spLocks noChangeArrowheads="1"/>
            </p:cNvSpPr>
            <p:nvPr/>
          </p:nvSpPr>
          <p:spPr bwMode="auto">
            <a:xfrm>
              <a:off x="1441" y="3751"/>
              <a:ext cx="39" cy="10"/>
            </a:xfrm>
            <a:prstGeom prst="rect">
              <a:avLst/>
            </a:prstGeom>
            <a:noFill/>
            <a:ln w="9525">
              <a:noFill/>
              <a:miter lim="800000"/>
              <a:headEnd/>
              <a:tailEnd/>
            </a:ln>
          </p:spPr>
          <p:txBody>
            <a:bodyPr wrap="none" lIns="0" tIns="0" rIns="0" bIns="0">
              <a:spAutoFit/>
            </a:bodyPr>
            <a:lstStyle/>
            <a:p>
              <a:pPr algn="l">
                <a:lnSpc>
                  <a:spcPct val="100000"/>
                </a:lnSpc>
                <a:spcBef>
                  <a:spcPct val="0"/>
                </a:spcBef>
                <a:buClrTx/>
                <a:buSzTx/>
                <a:buFontTx/>
                <a:buNone/>
              </a:pPr>
              <a:r>
                <a:rPr lang="en-US" sz="100" b="0">
                  <a:solidFill>
                    <a:schemeClr val="tx2"/>
                  </a:solidFill>
                </a:rPr>
                <a:t>8: fillFile ( )</a:t>
              </a:r>
              <a:endParaRPr lang="en-US" sz="6600" b="0">
                <a:solidFill>
                  <a:schemeClr val="tx2"/>
                </a:solidFill>
              </a:endParaRPr>
            </a:p>
          </p:txBody>
        </p:sp>
        <p:sp>
          <p:nvSpPr>
            <p:cNvPr id="618984" name="Line 1512"/>
            <p:cNvSpPr>
              <a:spLocks noChangeShapeType="1"/>
            </p:cNvSpPr>
            <p:nvPr/>
          </p:nvSpPr>
          <p:spPr bwMode="auto">
            <a:xfrm>
              <a:off x="1177" y="3819"/>
              <a:ext cx="56" cy="0"/>
            </a:xfrm>
            <a:prstGeom prst="line">
              <a:avLst/>
            </a:prstGeom>
            <a:noFill/>
            <a:ln w="0">
              <a:solidFill>
                <a:srgbClr val="000000"/>
              </a:solidFill>
              <a:round/>
              <a:headEnd/>
              <a:tailEnd/>
            </a:ln>
          </p:spPr>
          <p:txBody>
            <a:bodyPr/>
            <a:lstStyle/>
            <a:p>
              <a:endParaRPr lang="en-US"/>
            </a:p>
          </p:txBody>
        </p:sp>
        <p:sp>
          <p:nvSpPr>
            <p:cNvPr id="618985" name="Line 1513"/>
            <p:cNvSpPr>
              <a:spLocks noChangeShapeType="1"/>
            </p:cNvSpPr>
            <p:nvPr/>
          </p:nvSpPr>
          <p:spPr bwMode="auto">
            <a:xfrm>
              <a:off x="1234" y="3820"/>
              <a:ext cx="0" cy="19"/>
            </a:xfrm>
            <a:prstGeom prst="line">
              <a:avLst/>
            </a:prstGeom>
            <a:noFill/>
            <a:ln w="0">
              <a:solidFill>
                <a:srgbClr val="000000"/>
              </a:solidFill>
              <a:round/>
              <a:headEnd/>
              <a:tailEnd/>
            </a:ln>
          </p:spPr>
          <p:txBody>
            <a:bodyPr/>
            <a:lstStyle/>
            <a:p>
              <a:endParaRPr lang="en-US"/>
            </a:p>
          </p:txBody>
        </p:sp>
        <p:sp>
          <p:nvSpPr>
            <p:cNvPr id="618986" name="Line 1514"/>
            <p:cNvSpPr>
              <a:spLocks noChangeShapeType="1"/>
            </p:cNvSpPr>
            <p:nvPr/>
          </p:nvSpPr>
          <p:spPr bwMode="auto">
            <a:xfrm flipH="1" flipV="1">
              <a:off x="1180" y="3839"/>
              <a:ext cx="53" cy="0"/>
            </a:xfrm>
            <a:prstGeom prst="line">
              <a:avLst/>
            </a:prstGeom>
            <a:noFill/>
            <a:ln w="0">
              <a:solidFill>
                <a:srgbClr val="000000"/>
              </a:solidFill>
              <a:round/>
              <a:headEnd/>
              <a:tailEnd/>
            </a:ln>
          </p:spPr>
          <p:txBody>
            <a:bodyPr/>
            <a:lstStyle/>
            <a:p>
              <a:endParaRPr lang="en-US"/>
            </a:p>
          </p:txBody>
        </p:sp>
        <p:grpSp>
          <p:nvGrpSpPr>
            <p:cNvPr id="619020" name="Group 1548"/>
            <p:cNvGrpSpPr>
              <a:grpSpLocks/>
            </p:cNvGrpSpPr>
            <p:nvPr/>
          </p:nvGrpSpPr>
          <p:grpSpPr bwMode="auto">
            <a:xfrm>
              <a:off x="1179" y="3833"/>
              <a:ext cx="13" cy="12"/>
              <a:chOff x="1179" y="3833"/>
              <a:chExt cx="13" cy="12"/>
            </a:xfrm>
          </p:grpSpPr>
          <p:sp>
            <p:nvSpPr>
              <p:cNvPr id="618987" name="Line 1515"/>
              <p:cNvSpPr>
                <a:spLocks noChangeShapeType="1"/>
              </p:cNvSpPr>
              <p:nvPr/>
            </p:nvSpPr>
            <p:spPr bwMode="auto">
              <a:xfrm>
                <a:off x="1179" y="3839"/>
                <a:ext cx="13" cy="6"/>
              </a:xfrm>
              <a:prstGeom prst="line">
                <a:avLst/>
              </a:prstGeom>
              <a:noFill/>
              <a:ln w="1588">
                <a:solidFill>
                  <a:srgbClr val="000000"/>
                </a:solidFill>
                <a:round/>
                <a:headEnd/>
                <a:tailEnd/>
              </a:ln>
            </p:spPr>
            <p:txBody>
              <a:bodyPr/>
              <a:lstStyle/>
              <a:p>
                <a:endParaRPr lang="en-US"/>
              </a:p>
            </p:txBody>
          </p:sp>
          <p:sp>
            <p:nvSpPr>
              <p:cNvPr id="618988" name="Line 1516"/>
              <p:cNvSpPr>
                <a:spLocks noChangeShapeType="1"/>
              </p:cNvSpPr>
              <p:nvPr/>
            </p:nvSpPr>
            <p:spPr bwMode="auto">
              <a:xfrm flipV="1">
                <a:off x="1179" y="3833"/>
                <a:ext cx="13" cy="6"/>
              </a:xfrm>
              <a:prstGeom prst="line">
                <a:avLst/>
              </a:prstGeom>
              <a:noFill/>
              <a:ln w="1588">
                <a:solidFill>
                  <a:srgbClr val="000000"/>
                </a:solidFill>
                <a:round/>
                <a:headEnd/>
                <a:tailEnd/>
              </a:ln>
            </p:spPr>
            <p:txBody>
              <a:bodyPr/>
              <a:lstStyle/>
              <a:p>
                <a:endParaRPr lang="en-US"/>
              </a:p>
            </p:txBody>
          </p:sp>
        </p:grpSp>
        <p:sp>
          <p:nvSpPr>
            <p:cNvPr id="618989" name="Rectangle 1517"/>
            <p:cNvSpPr>
              <a:spLocks noChangeArrowheads="1"/>
            </p:cNvSpPr>
            <p:nvPr/>
          </p:nvSpPr>
          <p:spPr bwMode="auto">
            <a:xfrm>
              <a:off x="1183" y="3795"/>
              <a:ext cx="59" cy="10"/>
            </a:xfrm>
            <a:prstGeom prst="rect">
              <a:avLst/>
            </a:prstGeom>
            <a:noFill/>
            <a:ln w="9525">
              <a:noFill/>
              <a:miter lim="800000"/>
              <a:headEnd/>
              <a:tailEnd/>
            </a:ln>
          </p:spPr>
          <p:txBody>
            <a:bodyPr wrap="none" lIns="0" tIns="0" rIns="0" bIns="0">
              <a:spAutoFit/>
            </a:bodyPr>
            <a:lstStyle/>
            <a:p>
              <a:pPr algn="l">
                <a:lnSpc>
                  <a:spcPct val="100000"/>
                </a:lnSpc>
                <a:spcBef>
                  <a:spcPct val="0"/>
                </a:spcBef>
                <a:buClrTx/>
                <a:buSzTx/>
                <a:buFontTx/>
                <a:buNone/>
              </a:pPr>
              <a:r>
                <a:rPr lang="en-US" sz="100" b="0">
                  <a:solidFill>
                    <a:schemeClr val="tx2"/>
                  </a:solidFill>
                </a:rPr>
                <a:t>9: sortByName ( )</a:t>
              </a:r>
              <a:endParaRPr lang="en-US" sz="6600" b="0">
                <a:solidFill>
                  <a:schemeClr val="tx2"/>
                </a:solidFill>
              </a:endParaRPr>
            </a:p>
          </p:txBody>
        </p:sp>
        <p:sp>
          <p:nvSpPr>
            <p:cNvPr id="618990" name="Rectangle 1518"/>
            <p:cNvSpPr>
              <a:spLocks noChangeArrowheads="1"/>
            </p:cNvSpPr>
            <p:nvPr/>
          </p:nvSpPr>
          <p:spPr bwMode="auto">
            <a:xfrm>
              <a:off x="720" y="3379"/>
              <a:ext cx="92" cy="10"/>
            </a:xfrm>
            <a:prstGeom prst="rect">
              <a:avLst/>
            </a:prstGeom>
            <a:noFill/>
            <a:ln w="9525">
              <a:noFill/>
              <a:miter lim="800000"/>
              <a:headEnd/>
              <a:tailEnd/>
            </a:ln>
          </p:spPr>
          <p:txBody>
            <a:bodyPr wrap="none" lIns="0" tIns="0" rIns="0" bIns="0">
              <a:spAutoFit/>
            </a:bodyPr>
            <a:lstStyle/>
            <a:p>
              <a:pPr algn="l">
                <a:lnSpc>
                  <a:spcPct val="100000"/>
                </a:lnSpc>
                <a:spcBef>
                  <a:spcPct val="0"/>
                </a:spcBef>
                <a:buClrTx/>
                <a:buSzTx/>
                <a:buFontTx/>
                <a:buNone/>
              </a:pPr>
              <a:r>
                <a:rPr lang="en-US" sz="100" b="0">
                  <a:solidFill>
                    <a:schemeClr val="tx2"/>
                  </a:solidFill>
                  <a:latin typeface="Arial" charset="0"/>
                </a:rPr>
                <a:t>Æ¯Á¤¹®¼­¿¡ ´ëÇÑ º¸±â¸¦ </a:t>
              </a:r>
              <a:endParaRPr lang="en-US" sz="2800" b="0">
                <a:solidFill>
                  <a:schemeClr val="tx2"/>
                </a:solidFill>
              </a:endParaRPr>
            </a:p>
          </p:txBody>
        </p:sp>
        <p:sp>
          <p:nvSpPr>
            <p:cNvPr id="618991" name="Rectangle 1519"/>
            <p:cNvSpPr>
              <a:spLocks noChangeArrowheads="1"/>
            </p:cNvSpPr>
            <p:nvPr/>
          </p:nvSpPr>
          <p:spPr bwMode="auto">
            <a:xfrm>
              <a:off x="720" y="3389"/>
              <a:ext cx="77" cy="10"/>
            </a:xfrm>
            <a:prstGeom prst="rect">
              <a:avLst/>
            </a:prstGeom>
            <a:noFill/>
            <a:ln w="9525">
              <a:noFill/>
              <a:miter lim="800000"/>
              <a:headEnd/>
              <a:tailEnd/>
            </a:ln>
          </p:spPr>
          <p:txBody>
            <a:bodyPr wrap="none" lIns="0" tIns="0" rIns="0" bIns="0">
              <a:spAutoFit/>
            </a:bodyPr>
            <a:lstStyle/>
            <a:p>
              <a:pPr algn="l">
                <a:lnSpc>
                  <a:spcPct val="100000"/>
                </a:lnSpc>
                <a:spcBef>
                  <a:spcPct val="0"/>
                </a:spcBef>
                <a:buClrTx/>
                <a:buSzTx/>
                <a:buFontTx/>
                <a:buNone/>
              </a:pPr>
              <a:r>
                <a:rPr lang="en-US" sz="100" b="0" dirty="0">
                  <a:solidFill>
                    <a:schemeClr val="tx2"/>
                  </a:solidFill>
                  <a:latin typeface="Arial" charset="0"/>
                </a:rPr>
                <a:t>»</a:t>
              </a:r>
              <a:r>
                <a:rPr lang="en-US" sz="100" b="0" dirty="0" err="1">
                  <a:solidFill>
                    <a:schemeClr val="tx2"/>
                  </a:solidFill>
                  <a:latin typeface="Arial" charset="0"/>
                </a:rPr>
                <a:t>ç¿ëÀÚ</a:t>
              </a:r>
              <a:r>
                <a:rPr lang="en-US" sz="100" b="0" dirty="0">
                  <a:solidFill>
                    <a:schemeClr val="tx2"/>
                  </a:solidFill>
                  <a:latin typeface="Arial" charset="0"/>
                </a:rPr>
                <a:t>°¡ ¿</a:t>
              </a:r>
              <a:r>
                <a:rPr lang="en-US" sz="100" b="0" dirty="0" err="1">
                  <a:solidFill>
                    <a:schemeClr val="tx2"/>
                  </a:solidFill>
                  <a:latin typeface="Arial" charset="0"/>
                </a:rPr>
                <a:t>äÃ»ÇÑ´Ù</a:t>
              </a:r>
              <a:r>
                <a:rPr lang="en-US" sz="100" b="0" dirty="0">
                  <a:solidFill>
                    <a:schemeClr val="tx2"/>
                  </a:solidFill>
                  <a:latin typeface="Arial" charset="0"/>
                </a:rPr>
                <a:t>.</a:t>
              </a:r>
              <a:endParaRPr lang="en-US" sz="2800" b="0" dirty="0">
                <a:solidFill>
                  <a:schemeClr val="tx2"/>
                </a:solidFill>
              </a:endParaRPr>
            </a:p>
          </p:txBody>
        </p:sp>
        <p:sp>
          <p:nvSpPr>
            <p:cNvPr id="618992" name="Rectangle 1520"/>
            <p:cNvSpPr>
              <a:spLocks noChangeArrowheads="1"/>
            </p:cNvSpPr>
            <p:nvPr/>
          </p:nvSpPr>
          <p:spPr bwMode="auto">
            <a:xfrm>
              <a:off x="720" y="3636"/>
              <a:ext cx="84" cy="10"/>
            </a:xfrm>
            <a:prstGeom prst="rect">
              <a:avLst/>
            </a:prstGeom>
            <a:noFill/>
            <a:ln w="9525">
              <a:noFill/>
              <a:miter lim="800000"/>
              <a:headEnd/>
              <a:tailEnd/>
            </a:ln>
          </p:spPr>
          <p:txBody>
            <a:bodyPr wrap="none" lIns="0" tIns="0" rIns="0" bIns="0">
              <a:spAutoFit/>
            </a:bodyPr>
            <a:lstStyle/>
            <a:p>
              <a:pPr algn="l">
                <a:lnSpc>
                  <a:spcPct val="100000"/>
                </a:lnSpc>
                <a:spcBef>
                  <a:spcPct val="0"/>
                </a:spcBef>
                <a:buClrTx/>
                <a:buSzTx/>
                <a:buFontTx/>
                <a:buNone/>
              </a:pPr>
              <a:r>
                <a:rPr lang="en-US" sz="100" b="0">
                  <a:solidFill>
                    <a:schemeClr val="tx2"/>
                  </a:solidFill>
                  <a:latin typeface="Arial" charset="0"/>
                </a:rPr>
                <a:t>È­ÀÏ°ü¸®ÀÚ´Â ÀÐ¾î¿Â </a:t>
              </a:r>
              <a:endParaRPr lang="en-US" sz="2800" b="0">
                <a:solidFill>
                  <a:schemeClr val="tx2"/>
                </a:solidFill>
              </a:endParaRPr>
            </a:p>
          </p:txBody>
        </p:sp>
        <p:sp>
          <p:nvSpPr>
            <p:cNvPr id="618993" name="Rectangle 1521"/>
            <p:cNvSpPr>
              <a:spLocks noChangeArrowheads="1"/>
            </p:cNvSpPr>
            <p:nvPr/>
          </p:nvSpPr>
          <p:spPr bwMode="auto">
            <a:xfrm>
              <a:off x="720" y="3646"/>
              <a:ext cx="96" cy="10"/>
            </a:xfrm>
            <a:prstGeom prst="rect">
              <a:avLst/>
            </a:prstGeom>
            <a:noFill/>
            <a:ln w="9525">
              <a:noFill/>
              <a:miter lim="800000"/>
              <a:headEnd/>
              <a:tailEnd/>
            </a:ln>
          </p:spPr>
          <p:txBody>
            <a:bodyPr wrap="none" lIns="0" tIns="0" rIns="0" bIns="0">
              <a:spAutoFit/>
            </a:bodyPr>
            <a:lstStyle/>
            <a:p>
              <a:pPr algn="l">
                <a:lnSpc>
                  <a:spcPct val="100000"/>
                </a:lnSpc>
                <a:spcBef>
                  <a:spcPct val="0"/>
                </a:spcBef>
                <a:buClrTx/>
                <a:buSzTx/>
                <a:buFontTx/>
                <a:buNone/>
              </a:pPr>
              <a:r>
                <a:rPr lang="en-US" sz="100" b="0">
                  <a:solidFill>
                    <a:schemeClr val="tx2"/>
                  </a:solidFill>
                  <a:latin typeface="Arial" charset="0"/>
                </a:rPr>
                <a:t>¹®¼­ÀÇ Á¤º¸¸¦ ÇØ´ç ¹®¼­ </a:t>
              </a:r>
              <a:endParaRPr lang="en-US" sz="2800" b="0">
                <a:solidFill>
                  <a:schemeClr val="tx2"/>
                </a:solidFill>
              </a:endParaRPr>
            </a:p>
          </p:txBody>
        </p:sp>
        <p:sp>
          <p:nvSpPr>
            <p:cNvPr id="618994" name="Rectangle 1522"/>
            <p:cNvSpPr>
              <a:spLocks noChangeArrowheads="1"/>
            </p:cNvSpPr>
            <p:nvPr/>
          </p:nvSpPr>
          <p:spPr bwMode="auto">
            <a:xfrm>
              <a:off x="720" y="3657"/>
              <a:ext cx="99" cy="10"/>
            </a:xfrm>
            <a:prstGeom prst="rect">
              <a:avLst/>
            </a:prstGeom>
            <a:noFill/>
            <a:ln w="9525">
              <a:noFill/>
              <a:miter lim="800000"/>
              <a:headEnd/>
              <a:tailEnd/>
            </a:ln>
          </p:spPr>
          <p:txBody>
            <a:bodyPr wrap="none" lIns="0" tIns="0" rIns="0" bIns="0">
              <a:spAutoFit/>
            </a:bodyPr>
            <a:lstStyle/>
            <a:p>
              <a:pPr algn="l">
                <a:lnSpc>
                  <a:spcPct val="100000"/>
                </a:lnSpc>
                <a:spcBef>
                  <a:spcPct val="0"/>
                </a:spcBef>
                <a:buClrTx/>
                <a:buSzTx/>
                <a:buFontTx/>
                <a:buNone/>
              </a:pPr>
              <a:r>
                <a:rPr lang="en-US" sz="100" b="0" dirty="0">
                  <a:solidFill>
                    <a:schemeClr val="tx2"/>
                  </a:solidFill>
                  <a:latin typeface="Arial" charset="0"/>
                </a:rPr>
                <a:t>°´</a:t>
              </a:r>
              <a:r>
                <a:rPr lang="en-US" sz="100" b="0" dirty="0" err="1">
                  <a:solidFill>
                    <a:schemeClr val="tx2"/>
                  </a:solidFill>
                  <a:latin typeface="Arial" charset="0"/>
                </a:rPr>
                <a:t>Ã¼</a:t>
              </a:r>
              <a:r>
                <a:rPr lang="en-US" sz="100" b="0" dirty="0">
                  <a:solidFill>
                    <a:schemeClr val="tx2"/>
                  </a:solidFill>
                  <a:latin typeface="Arial" charset="0"/>
                </a:rPr>
                <a:t>¿¡ </a:t>
              </a:r>
              <a:r>
                <a:rPr lang="en-US" sz="100" b="0" dirty="0" err="1">
                  <a:solidFill>
                    <a:schemeClr val="tx2"/>
                  </a:solidFill>
                  <a:latin typeface="Arial" charset="0"/>
                </a:rPr>
                <a:t>¼³Á¤À</a:t>
              </a:r>
              <a:r>
                <a:rPr lang="en-US" sz="100" b="0" dirty="0">
                  <a:solidFill>
                    <a:schemeClr val="tx2"/>
                  </a:solidFill>
                  <a:latin typeface="Arial" charset="0"/>
                </a:rPr>
                <a:t>» ¿</a:t>
              </a:r>
              <a:r>
                <a:rPr lang="en-US" sz="100" b="0" dirty="0" err="1">
                  <a:solidFill>
                    <a:schemeClr val="tx2"/>
                  </a:solidFill>
                  <a:latin typeface="Arial" charset="0"/>
                </a:rPr>
                <a:t>äÃ»ÇÑ´Ù</a:t>
              </a:r>
              <a:r>
                <a:rPr lang="en-US" sz="100" b="0" dirty="0">
                  <a:solidFill>
                    <a:schemeClr val="tx2"/>
                  </a:solidFill>
                  <a:latin typeface="Arial" charset="0"/>
                </a:rPr>
                <a:t>.</a:t>
              </a:r>
              <a:endParaRPr lang="en-US" sz="2800" b="0" dirty="0">
                <a:solidFill>
                  <a:schemeClr val="tx2"/>
                </a:solidFill>
              </a:endParaRPr>
            </a:p>
          </p:txBody>
        </p:sp>
        <p:sp>
          <p:nvSpPr>
            <p:cNvPr id="618999" name="Rectangle 1527"/>
            <p:cNvSpPr>
              <a:spLocks noChangeArrowheads="1"/>
            </p:cNvSpPr>
            <p:nvPr/>
          </p:nvSpPr>
          <p:spPr bwMode="auto">
            <a:xfrm>
              <a:off x="727" y="3815"/>
              <a:ext cx="77" cy="10"/>
            </a:xfrm>
            <a:prstGeom prst="rect">
              <a:avLst/>
            </a:prstGeom>
            <a:noFill/>
            <a:ln w="9525">
              <a:noFill/>
              <a:miter lim="800000"/>
              <a:headEnd/>
              <a:tailEnd/>
            </a:ln>
          </p:spPr>
          <p:txBody>
            <a:bodyPr wrap="none" lIns="0" tIns="0" rIns="0" bIns="0">
              <a:spAutoFit/>
            </a:bodyPr>
            <a:lstStyle/>
            <a:p>
              <a:pPr algn="l">
                <a:lnSpc>
                  <a:spcPct val="100000"/>
                </a:lnSpc>
                <a:spcBef>
                  <a:spcPct val="0"/>
                </a:spcBef>
                <a:buClrTx/>
                <a:buSzTx/>
                <a:buFontTx/>
                <a:buNone/>
              </a:pPr>
              <a:r>
                <a:rPr lang="en-US" sz="100" b="0">
                  <a:solidFill>
                    <a:schemeClr val="tx2"/>
                  </a:solidFill>
                  <a:latin typeface="Arial" charset="0"/>
                </a:rPr>
                <a:t>Á¤·ÄÀ» ½ÃÄÑ È­¸é¿¡ </a:t>
              </a:r>
              <a:endParaRPr lang="en-US" sz="2800" b="0">
                <a:solidFill>
                  <a:schemeClr val="tx2"/>
                </a:solidFill>
              </a:endParaRPr>
            </a:p>
          </p:txBody>
        </p:sp>
        <p:sp>
          <p:nvSpPr>
            <p:cNvPr id="618995" name="Freeform 1523"/>
            <p:cNvSpPr>
              <a:spLocks/>
            </p:cNvSpPr>
            <p:nvPr/>
          </p:nvSpPr>
          <p:spPr bwMode="auto">
            <a:xfrm>
              <a:off x="723" y="3791"/>
              <a:ext cx="227" cy="113"/>
            </a:xfrm>
            <a:custGeom>
              <a:avLst/>
              <a:gdLst/>
              <a:ahLst/>
              <a:cxnLst>
                <a:cxn ang="0">
                  <a:pos x="0" y="0"/>
                </a:cxn>
                <a:cxn ang="0">
                  <a:pos x="582" y="0"/>
                </a:cxn>
                <a:cxn ang="0">
                  <a:pos x="618" y="36"/>
                </a:cxn>
                <a:cxn ang="0">
                  <a:pos x="618" y="288"/>
                </a:cxn>
                <a:cxn ang="0">
                  <a:pos x="0" y="288"/>
                </a:cxn>
                <a:cxn ang="0">
                  <a:pos x="0" y="0"/>
                </a:cxn>
              </a:cxnLst>
              <a:rect l="0" t="0" r="r" b="b"/>
              <a:pathLst>
                <a:path w="618" h="288">
                  <a:moveTo>
                    <a:pt x="0" y="0"/>
                  </a:moveTo>
                  <a:lnTo>
                    <a:pt x="582" y="0"/>
                  </a:lnTo>
                  <a:lnTo>
                    <a:pt x="618" y="36"/>
                  </a:lnTo>
                  <a:lnTo>
                    <a:pt x="618" y="288"/>
                  </a:lnTo>
                  <a:lnTo>
                    <a:pt x="0" y="288"/>
                  </a:lnTo>
                  <a:lnTo>
                    <a:pt x="0" y="0"/>
                  </a:lnTo>
                </a:path>
              </a:pathLst>
            </a:custGeom>
            <a:noFill/>
            <a:ln w="0">
              <a:solidFill>
                <a:srgbClr val="000000"/>
              </a:solidFill>
              <a:prstDash val="solid"/>
              <a:round/>
              <a:headEnd/>
              <a:tailEnd/>
            </a:ln>
          </p:spPr>
          <p:txBody>
            <a:bodyPr/>
            <a:lstStyle/>
            <a:p>
              <a:endParaRPr lang="en-US"/>
            </a:p>
          </p:txBody>
        </p:sp>
        <p:sp>
          <p:nvSpPr>
            <p:cNvPr id="618996" name="Freeform 1524"/>
            <p:cNvSpPr>
              <a:spLocks/>
            </p:cNvSpPr>
            <p:nvPr/>
          </p:nvSpPr>
          <p:spPr bwMode="auto">
            <a:xfrm>
              <a:off x="936" y="3791"/>
              <a:ext cx="14" cy="15"/>
            </a:xfrm>
            <a:custGeom>
              <a:avLst/>
              <a:gdLst/>
              <a:ahLst/>
              <a:cxnLst>
                <a:cxn ang="0">
                  <a:pos x="0" y="0"/>
                </a:cxn>
                <a:cxn ang="0">
                  <a:pos x="0" y="36"/>
                </a:cxn>
                <a:cxn ang="0">
                  <a:pos x="36" y="36"/>
                </a:cxn>
              </a:cxnLst>
              <a:rect l="0" t="0" r="r" b="b"/>
              <a:pathLst>
                <a:path w="36" h="36">
                  <a:moveTo>
                    <a:pt x="0" y="0"/>
                  </a:moveTo>
                  <a:lnTo>
                    <a:pt x="0" y="36"/>
                  </a:lnTo>
                  <a:lnTo>
                    <a:pt x="36" y="36"/>
                  </a:lnTo>
                </a:path>
              </a:pathLst>
            </a:custGeom>
            <a:noFill/>
            <a:ln w="0">
              <a:solidFill>
                <a:srgbClr val="000000"/>
              </a:solidFill>
              <a:prstDash val="solid"/>
              <a:round/>
              <a:headEnd/>
              <a:tailEnd/>
            </a:ln>
          </p:spPr>
          <p:txBody>
            <a:bodyPr/>
            <a:lstStyle/>
            <a:p>
              <a:endParaRPr lang="en-US"/>
            </a:p>
          </p:txBody>
        </p:sp>
        <p:sp>
          <p:nvSpPr>
            <p:cNvPr id="618997" name="Rectangle 1525"/>
            <p:cNvSpPr>
              <a:spLocks noChangeArrowheads="1"/>
            </p:cNvSpPr>
            <p:nvPr/>
          </p:nvSpPr>
          <p:spPr bwMode="auto">
            <a:xfrm>
              <a:off x="727" y="3794"/>
              <a:ext cx="83" cy="10"/>
            </a:xfrm>
            <a:prstGeom prst="rect">
              <a:avLst/>
            </a:prstGeom>
            <a:noFill/>
            <a:ln w="9525">
              <a:noFill/>
              <a:miter lim="800000"/>
              <a:headEnd/>
              <a:tailEnd/>
            </a:ln>
          </p:spPr>
          <p:txBody>
            <a:bodyPr wrap="none" lIns="0" tIns="0" rIns="0" bIns="0">
              <a:spAutoFit/>
            </a:bodyPr>
            <a:lstStyle/>
            <a:p>
              <a:pPr algn="l">
                <a:lnSpc>
                  <a:spcPct val="100000"/>
                </a:lnSpc>
                <a:spcBef>
                  <a:spcPct val="0"/>
                </a:spcBef>
                <a:buClrTx/>
                <a:buSzTx/>
                <a:buFontTx/>
                <a:buNone/>
              </a:pPr>
              <a:r>
                <a:rPr lang="en-US" sz="100" b="0">
                  <a:solidFill>
                    <a:schemeClr val="tx2"/>
                  </a:solidFill>
                  <a:latin typeface="Arial" charset="0"/>
                </a:rPr>
                <a:t>È­¸é °´Ã¼´Â ÀÐ¾îµéÀÎ </a:t>
              </a:r>
              <a:endParaRPr lang="en-US" sz="2800" b="0">
                <a:solidFill>
                  <a:schemeClr val="tx2"/>
                </a:solidFill>
              </a:endParaRPr>
            </a:p>
          </p:txBody>
        </p:sp>
        <p:sp>
          <p:nvSpPr>
            <p:cNvPr id="618998" name="Rectangle 1526"/>
            <p:cNvSpPr>
              <a:spLocks noChangeArrowheads="1"/>
            </p:cNvSpPr>
            <p:nvPr/>
          </p:nvSpPr>
          <p:spPr bwMode="auto">
            <a:xfrm>
              <a:off x="727" y="3804"/>
              <a:ext cx="84" cy="10"/>
            </a:xfrm>
            <a:prstGeom prst="rect">
              <a:avLst/>
            </a:prstGeom>
            <a:noFill/>
            <a:ln w="9525">
              <a:noFill/>
              <a:miter lim="800000"/>
              <a:headEnd/>
              <a:tailEnd/>
            </a:ln>
          </p:spPr>
          <p:txBody>
            <a:bodyPr wrap="none" lIns="0" tIns="0" rIns="0" bIns="0">
              <a:spAutoFit/>
            </a:bodyPr>
            <a:lstStyle/>
            <a:p>
              <a:pPr algn="l">
                <a:lnSpc>
                  <a:spcPct val="100000"/>
                </a:lnSpc>
                <a:spcBef>
                  <a:spcPct val="0"/>
                </a:spcBef>
                <a:buClrTx/>
                <a:buSzTx/>
                <a:buFontTx/>
                <a:buNone/>
              </a:pPr>
              <a:r>
                <a:rPr lang="en-US" sz="100" b="0">
                  <a:solidFill>
                    <a:schemeClr val="tx2"/>
                  </a:solidFill>
                  <a:latin typeface="Arial" charset="0"/>
                </a:rPr>
                <a:t>°´Ã¼µé¿¡ ´ëÇØ ÀÌ¸§º°·Î </a:t>
              </a:r>
              <a:endParaRPr lang="en-US" sz="2800" b="0">
                <a:solidFill>
                  <a:schemeClr val="tx2"/>
                </a:solidFill>
              </a:endParaRPr>
            </a:p>
          </p:txBody>
        </p:sp>
        <p:sp>
          <p:nvSpPr>
            <p:cNvPr id="619000" name="Rectangle 1528"/>
            <p:cNvSpPr>
              <a:spLocks noChangeArrowheads="1"/>
            </p:cNvSpPr>
            <p:nvPr/>
          </p:nvSpPr>
          <p:spPr bwMode="auto">
            <a:xfrm>
              <a:off x="727" y="3826"/>
              <a:ext cx="39" cy="10"/>
            </a:xfrm>
            <a:prstGeom prst="rect">
              <a:avLst/>
            </a:prstGeom>
            <a:noFill/>
            <a:ln w="9525">
              <a:noFill/>
              <a:miter lim="800000"/>
              <a:headEnd/>
              <a:tailEnd/>
            </a:ln>
          </p:spPr>
          <p:txBody>
            <a:bodyPr wrap="none" lIns="0" tIns="0" rIns="0" bIns="0">
              <a:spAutoFit/>
            </a:bodyPr>
            <a:lstStyle/>
            <a:p>
              <a:pPr algn="l">
                <a:lnSpc>
                  <a:spcPct val="100000"/>
                </a:lnSpc>
                <a:spcBef>
                  <a:spcPct val="0"/>
                </a:spcBef>
                <a:buClrTx/>
                <a:buSzTx/>
                <a:buFontTx/>
                <a:buNone/>
              </a:pPr>
              <a:r>
                <a:rPr lang="en-US" sz="100" b="0" dirty="0">
                  <a:solidFill>
                    <a:schemeClr val="tx2"/>
                  </a:solidFill>
                  <a:latin typeface="Arial" charset="0"/>
                </a:rPr>
                <a:t>º¸¿©</a:t>
              </a:r>
              <a:r>
                <a:rPr lang="en-US" sz="100" b="0" dirty="0" err="1">
                  <a:solidFill>
                    <a:schemeClr val="tx2"/>
                  </a:solidFill>
                  <a:latin typeface="Arial" charset="0"/>
                </a:rPr>
                <a:t>ÁØ´Ù</a:t>
              </a:r>
              <a:r>
                <a:rPr lang="en-US" sz="100" b="0" dirty="0">
                  <a:solidFill>
                    <a:schemeClr val="tx2"/>
                  </a:solidFill>
                  <a:latin typeface="Arial" charset="0"/>
                </a:rPr>
                <a:t>.</a:t>
              </a:r>
              <a:endParaRPr lang="en-US" sz="2800" b="0" dirty="0">
                <a:solidFill>
                  <a:schemeClr val="tx2"/>
                </a:solidFill>
              </a:endParaRPr>
            </a:p>
          </p:txBody>
        </p:sp>
        <p:sp>
          <p:nvSpPr>
            <p:cNvPr id="619001" name="Line 1529"/>
            <p:cNvSpPr>
              <a:spLocks noChangeShapeType="1"/>
            </p:cNvSpPr>
            <p:nvPr/>
          </p:nvSpPr>
          <p:spPr bwMode="auto">
            <a:xfrm flipV="1">
              <a:off x="952" y="3812"/>
              <a:ext cx="164" cy="22"/>
            </a:xfrm>
            <a:prstGeom prst="line">
              <a:avLst/>
            </a:prstGeom>
            <a:noFill/>
            <a:ln w="0">
              <a:solidFill>
                <a:srgbClr val="000000"/>
              </a:solidFill>
              <a:prstDash val="sysDash"/>
              <a:round/>
              <a:headEnd/>
              <a:tailEnd/>
            </a:ln>
          </p:spPr>
          <p:txBody>
            <a:bodyPr/>
            <a:lstStyle/>
            <a:p>
              <a:endParaRPr lang="en-US"/>
            </a:p>
          </p:txBody>
        </p:sp>
        <p:sp>
          <p:nvSpPr>
            <p:cNvPr id="618657" name="Text Box 1185"/>
            <p:cNvSpPr txBox="1">
              <a:spLocks noChangeArrowheads="1"/>
            </p:cNvSpPr>
            <p:nvPr/>
          </p:nvSpPr>
          <p:spPr bwMode="auto">
            <a:xfrm>
              <a:off x="829" y="3917"/>
              <a:ext cx="728" cy="404"/>
            </a:xfrm>
            <a:prstGeom prst="rect">
              <a:avLst/>
            </a:prstGeom>
            <a:noFill/>
            <a:ln w="12700">
              <a:noFill/>
              <a:miter lim="800000"/>
              <a:headEnd type="none" w="sm" len="sm"/>
              <a:tailEnd type="none" w="lg" len="lg"/>
            </a:ln>
            <a:effectLst/>
          </p:spPr>
          <p:txBody>
            <a:bodyPr wrap="none">
              <a:spAutoFit/>
            </a:bodyPr>
            <a:lstStyle/>
            <a:p>
              <a:pPr>
                <a:lnSpc>
                  <a:spcPct val="100000"/>
                </a:lnSpc>
                <a:spcBef>
                  <a:spcPct val="0"/>
                </a:spcBef>
                <a:buClrTx/>
                <a:buSzTx/>
                <a:buFontTx/>
                <a:buNone/>
              </a:pPr>
              <a:r>
                <a:rPr lang="en-US">
                  <a:solidFill>
                    <a:schemeClr val="tx2"/>
                  </a:solidFill>
                </a:rPr>
                <a:t>Sequence </a:t>
              </a:r>
              <a:br>
                <a:rPr lang="en-US">
                  <a:solidFill>
                    <a:schemeClr val="tx2"/>
                  </a:solidFill>
                </a:rPr>
              </a:br>
              <a:r>
                <a:rPr lang="en-US">
                  <a:solidFill>
                    <a:schemeClr val="tx2"/>
                  </a:solidFill>
                </a:rPr>
                <a:t>Diagram</a:t>
              </a:r>
            </a:p>
          </p:txBody>
        </p:sp>
      </p:grpSp>
      <p:grpSp>
        <p:nvGrpSpPr>
          <p:cNvPr id="619024" name="Group 1552"/>
          <p:cNvGrpSpPr>
            <a:grpSpLocks/>
          </p:cNvGrpSpPr>
          <p:nvPr/>
        </p:nvGrpSpPr>
        <p:grpSpPr bwMode="auto">
          <a:xfrm>
            <a:off x="681037" y="3276600"/>
            <a:ext cx="1603375" cy="1671638"/>
            <a:chOff x="3040" y="1132"/>
            <a:chExt cx="1010" cy="1053"/>
          </a:xfrm>
        </p:grpSpPr>
        <p:grpSp>
          <p:nvGrpSpPr>
            <p:cNvPr id="618872" name="Group 1400"/>
            <p:cNvGrpSpPr>
              <a:grpSpLocks/>
            </p:cNvGrpSpPr>
            <p:nvPr/>
          </p:nvGrpSpPr>
          <p:grpSpPr bwMode="auto">
            <a:xfrm>
              <a:off x="3168" y="1369"/>
              <a:ext cx="882" cy="816"/>
              <a:chOff x="3168" y="1369"/>
              <a:chExt cx="882" cy="816"/>
            </a:xfrm>
          </p:grpSpPr>
          <p:sp>
            <p:nvSpPr>
              <p:cNvPr id="618651" name="Rectangle 1179"/>
              <p:cNvSpPr>
                <a:spLocks noChangeArrowheads="1"/>
              </p:cNvSpPr>
              <p:nvPr/>
            </p:nvSpPr>
            <p:spPr bwMode="auto">
              <a:xfrm>
                <a:off x="3168" y="1369"/>
                <a:ext cx="882" cy="816"/>
              </a:xfrm>
              <a:prstGeom prst="rect">
                <a:avLst/>
              </a:prstGeom>
              <a:noFill/>
              <a:ln w="9525">
                <a:noFill/>
                <a:miter lim="800000"/>
                <a:headEnd/>
                <a:tailEnd/>
              </a:ln>
              <a:effectLst/>
            </p:spPr>
            <p:txBody>
              <a:bodyPr wrap="none" anchor="ctr"/>
              <a:lstStyle/>
              <a:p>
                <a:endParaRPr lang="en-US"/>
              </a:p>
            </p:txBody>
          </p:sp>
          <p:sp>
            <p:nvSpPr>
              <p:cNvPr id="618835" name="Oval 1363"/>
              <p:cNvSpPr>
                <a:spLocks noChangeArrowheads="1"/>
              </p:cNvSpPr>
              <p:nvPr/>
            </p:nvSpPr>
            <p:spPr bwMode="auto">
              <a:xfrm>
                <a:off x="3296" y="1528"/>
                <a:ext cx="31" cy="43"/>
              </a:xfrm>
              <a:prstGeom prst="ellipse">
                <a:avLst/>
              </a:prstGeom>
              <a:solidFill>
                <a:srgbClr val="000000"/>
              </a:solidFill>
              <a:ln w="0">
                <a:solidFill>
                  <a:srgbClr val="000000"/>
                </a:solidFill>
                <a:round/>
                <a:headEnd/>
                <a:tailEnd/>
              </a:ln>
            </p:spPr>
            <p:txBody>
              <a:bodyPr/>
              <a:lstStyle/>
              <a:p>
                <a:endParaRPr lang="en-US"/>
              </a:p>
            </p:txBody>
          </p:sp>
          <p:sp>
            <p:nvSpPr>
              <p:cNvPr id="618836" name="Oval 1364"/>
              <p:cNvSpPr>
                <a:spLocks noChangeArrowheads="1"/>
              </p:cNvSpPr>
              <p:nvPr/>
            </p:nvSpPr>
            <p:spPr bwMode="auto">
              <a:xfrm>
                <a:off x="3772" y="2074"/>
                <a:ext cx="42" cy="59"/>
              </a:xfrm>
              <a:prstGeom prst="ellipse">
                <a:avLst/>
              </a:prstGeom>
              <a:noFill/>
              <a:ln w="0">
                <a:solidFill>
                  <a:srgbClr val="000000"/>
                </a:solidFill>
                <a:round/>
                <a:headEnd/>
                <a:tailEnd/>
              </a:ln>
            </p:spPr>
            <p:txBody>
              <a:bodyPr/>
              <a:lstStyle/>
              <a:p>
                <a:endParaRPr lang="en-US"/>
              </a:p>
            </p:txBody>
          </p:sp>
          <p:sp>
            <p:nvSpPr>
              <p:cNvPr id="618837" name="Oval 1365"/>
              <p:cNvSpPr>
                <a:spLocks noChangeArrowheads="1"/>
              </p:cNvSpPr>
              <p:nvPr/>
            </p:nvSpPr>
            <p:spPr bwMode="auto">
              <a:xfrm>
                <a:off x="3778" y="2082"/>
                <a:ext cx="30" cy="43"/>
              </a:xfrm>
              <a:prstGeom prst="ellipse">
                <a:avLst/>
              </a:prstGeom>
              <a:solidFill>
                <a:srgbClr val="000000"/>
              </a:solidFill>
              <a:ln w="0">
                <a:solidFill>
                  <a:srgbClr val="000000"/>
                </a:solidFill>
                <a:round/>
                <a:headEnd/>
                <a:tailEnd/>
              </a:ln>
            </p:spPr>
            <p:txBody>
              <a:bodyPr/>
              <a:lstStyle/>
              <a:p>
                <a:endParaRPr lang="en-US"/>
              </a:p>
            </p:txBody>
          </p:sp>
          <p:sp>
            <p:nvSpPr>
              <p:cNvPr id="618838" name="AutoShape 1366"/>
              <p:cNvSpPr>
                <a:spLocks noChangeArrowheads="1"/>
              </p:cNvSpPr>
              <p:nvPr/>
            </p:nvSpPr>
            <p:spPr bwMode="auto">
              <a:xfrm>
                <a:off x="3220" y="1672"/>
                <a:ext cx="167" cy="94"/>
              </a:xfrm>
              <a:prstGeom prst="roundRect">
                <a:avLst>
                  <a:gd name="adj" fmla="val 16792"/>
                </a:avLst>
              </a:prstGeom>
              <a:noFill/>
              <a:ln w="0">
                <a:solidFill>
                  <a:srgbClr val="000000"/>
                </a:solidFill>
                <a:round/>
                <a:headEnd/>
                <a:tailEnd/>
              </a:ln>
            </p:spPr>
            <p:txBody>
              <a:bodyPr/>
              <a:lstStyle/>
              <a:p>
                <a:endParaRPr lang="en-US"/>
              </a:p>
            </p:txBody>
          </p:sp>
          <p:sp>
            <p:nvSpPr>
              <p:cNvPr id="618839" name="Rectangle 1367"/>
              <p:cNvSpPr>
                <a:spLocks noChangeArrowheads="1"/>
              </p:cNvSpPr>
              <p:nvPr/>
            </p:nvSpPr>
            <p:spPr bwMode="auto">
              <a:xfrm>
                <a:off x="3269" y="1709"/>
                <a:ext cx="63" cy="19"/>
              </a:xfrm>
              <a:prstGeom prst="rect">
                <a:avLst/>
              </a:prstGeom>
              <a:noFill/>
              <a:ln w="9525">
                <a:noFill/>
                <a:miter lim="800000"/>
                <a:headEnd/>
                <a:tailEnd/>
              </a:ln>
            </p:spPr>
            <p:txBody>
              <a:bodyPr wrap="none" lIns="0" tIns="0" rIns="0" bIns="0">
                <a:spAutoFit/>
              </a:bodyPr>
              <a:lstStyle/>
              <a:p>
                <a:pPr algn="l">
                  <a:lnSpc>
                    <a:spcPct val="100000"/>
                  </a:lnSpc>
                  <a:spcBef>
                    <a:spcPct val="0"/>
                  </a:spcBef>
                  <a:buClrTx/>
                  <a:buSzTx/>
                  <a:buFontTx/>
                  <a:buNone/>
                </a:pPr>
                <a:r>
                  <a:rPr lang="en-US" sz="200" b="0">
                    <a:solidFill>
                      <a:schemeClr val="tx2"/>
                    </a:solidFill>
                  </a:rPr>
                  <a:t>Openning</a:t>
                </a:r>
                <a:endParaRPr lang="en-US" sz="2800" b="0">
                  <a:solidFill>
                    <a:schemeClr val="tx2"/>
                  </a:solidFill>
                </a:endParaRPr>
              </a:p>
            </p:txBody>
          </p:sp>
          <p:sp>
            <p:nvSpPr>
              <p:cNvPr id="618840" name="AutoShape 1368"/>
              <p:cNvSpPr>
                <a:spLocks noChangeArrowheads="1"/>
              </p:cNvSpPr>
              <p:nvPr/>
            </p:nvSpPr>
            <p:spPr bwMode="auto">
              <a:xfrm>
                <a:off x="3799" y="1581"/>
                <a:ext cx="167" cy="95"/>
              </a:xfrm>
              <a:prstGeom prst="roundRect">
                <a:avLst>
                  <a:gd name="adj" fmla="val 16792"/>
                </a:avLst>
              </a:prstGeom>
              <a:noFill/>
              <a:ln w="0">
                <a:solidFill>
                  <a:srgbClr val="000000"/>
                </a:solidFill>
                <a:round/>
                <a:headEnd/>
                <a:tailEnd/>
              </a:ln>
            </p:spPr>
            <p:txBody>
              <a:bodyPr/>
              <a:lstStyle/>
              <a:p>
                <a:endParaRPr lang="en-US"/>
              </a:p>
            </p:txBody>
          </p:sp>
          <p:sp>
            <p:nvSpPr>
              <p:cNvPr id="618841" name="Rectangle 1369"/>
              <p:cNvSpPr>
                <a:spLocks noChangeArrowheads="1"/>
              </p:cNvSpPr>
              <p:nvPr/>
            </p:nvSpPr>
            <p:spPr bwMode="auto">
              <a:xfrm>
                <a:off x="3852" y="1619"/>
                <a:ext cx="48" cy="19"/>
              </a:xfrm>
              <a:prstGeom prst="rect">
                <a:avLst/>
              </a:prstGeom>
              <a:noFill/>
              <a:ln w="9525">
                <a:noFill/>
                <a:miter lim="800000"/>
                <a:headEnd/>
                <a:tailEnd/>
              </a:ln>
            </p:spPr>
            <p:txBody>
              <a:bodyPr wrap="none" lIns="0" tIns="0" rIns="0" bIns="0">
                <a:spAutoFit/>
              </a:bodyPr>
              <a:lstStyle/>
              <a:p>
                <a:pPr algn="l">
                  <a:lnSpc>
                    <a:spcPct val="100000"/>
                  </a:lnSpc>
                  <a:spcBef>
                    <a:spcPct val="0"/>
                  </a:spcBef>
                  <a:buClrTx/>
                  <a:buSzTx/>
                  <a:buFontTx/>
                  <a:buNone/>
                </a:pPr>
                <a:r>
                  <a:rPr lang="en-US" sz="200" b="0">
                    <a:solidFill>
                      <a:schemeClr val="tx2"/>
                    </a:solidFill>
                  </a:rPr>
                  <a:t>Writing</a:t>
                </a:r>
                <a:endParaRPr lang="en-US" sz="2800" b="0">
                  <a:solidFill>
                    <a:schemeClr val="tx2"/>
                  </a:solidFill>
                </a:endParaRPr>
              </a:p>
            </p:txBody>
          </p:sp>
          <p:sp>
            <p:nvSpPr>
              <p:cNvPr id="618842" name="AutoShape 1370"/>
              <p:cNvSpPr>
                <a:spLocks noChangeArrowheads="1"/>
              </p:cNvSpPr>
              <p:nvPr/>
            </p:nvSpPr>
            <p:spPr bwMode="auto">
              <a:xfrm>
                <a:off x="3351" y="1875"/>
                <a:ext cx="167" cy="95"/>
              </a:xfrm>
              <a:prstGeom prst="roundRect">
                <a:avLst>
                  <a:gd name="adj" fmla="val 16792"/>
                </a:avLst>
              </a:prstGeom>
              <a:noFill/>
              <a:ln w="0">
                <a:solidFill>
                  <a:srgbClr val="000000"/>
                </a:solidFill>
                <a:round/>
                <a:headEnd/>
                <a:tailEnd/>
              </a:ln>
            </p:spPr>
            <p:txBody>
              <a:bodyPr/>
              <a:lstStyle/>
              <a:p>
                <a:endParaRPr lang="en-US"/>
              </a:p>
            </p:txBody>
          </p:sp>
          <p:sp>
            <p:nvSpPr>
              <p:cNvPr id="618843" name="Rectangle 1371"/>
              <p:cNvSpPr>
                <a:spLocks noChangeArrowheads="1"/>
              </p:cNvSpPr>
              <p:nvPr/>
            </p:nvSpPr>
            <p:spPr bwMode="auto">
              <a:xfrm>
                <a:off x="3404" y="1913"/>
                <a:ext cx="53" cy="19"/>
              </a:xfrm>
              <a:prstGeom prst="rect">
                <a:avLst/>
              </a:prstGeom>
              <a:noFill/>
              <a:ln w="9525">
                <a:noFill/>
                <a:miter lim="800000"/>
                <a:headEnd/>
                <a:tailEnd/>
              </a:ln>
            </p:spPr>
            <p:txBody>
              <a:bodyPr wrap="none" lIns="0" tIns="0" rIns="0" bIns="0">
                <a:spAutoFit/>
              </a:bodyPr>
              <a:lstStyle/>
              <a:p>
                <a:pPr algn="l">
                  <a:lnSpc>
                    <a:spcPct val="100000"/>
                  </a:lnSpc>
                  <a:spcBef>
                    <a:spcPct val="0"/>
                  </a:spcBef>
                  <a:buClrTx/>
                  <a:buSzTx/>
                  <a:buFontTx/>
                  <a:buNone/>
                </a:pPr>
                <a:r>
                  <a:rPr lang="en-US" sz="200" b="0">
                    <a:solidFill>
                      <a:schemeClr val="tx2"/>
                    </a:solidFill>
                  </a:rPr>
                  <a:t>Reading</a:t>
                </a:r>
                <a:endParaRPr lang="en-US" sz="2800" b="0">
                  <a:solidFill>
                    <a:schemeClr val="tx2"/>
                  </a:solidFill>
                </a:endParaRPr>
              </a:p>
            </p:txBody>
          </p:sp>
          <p:sp>
            <p:nvSpPr>
              <p:cNvPr id="618844" name="AutoShape 1372"/>
              <p:cNvSpPr>
                <a:spLocks noChangeArrowheads="1"/>
              </p:cNvSpPr>
              <p:nvPr/>
            </p:nvSpPr>
            <p:spPr bwMode="auto">
              <a:xfrm>
                <a:off x="3669" y="1864"/>
                <a:ext cx="167" cy="95"/>
              </a:xfrm>
              <a:prstGeom prst="roundRect">
                <a:avLst>
                  <a:gd name="adj" fmla="val 16792"/>
                </a:avLst>
              </a:prstGeom>
              <a:noFill/>
              <a:ln w="0">
                <a:solidFill>
                  <a:srgbClr val="000000"/>
                </a:solidFill>
                <a:round/>
                <a:headEnd/>
                <a:tailEnd/>
              </a:ln>
            </p:spPr>
            <p:txBody>
              <a:bodyPr/>
              <a:lstStyle/>
              <a:p>
                <a:endParaRPr lang="en-US"/>
              </a:p>
            </p:txBody>
          </p:sp>
          <p:sp>
            <p:nvSpPr>
              <p:cNvPr id="618845" name="Rectangle 1373"/>
              <p:cNvSpPr>
                <a:spLocks noChangeArrowheads="1"/>
              </p:cNvSpPr>
              <p:nvPr/>
            </p:nvSpPr>
            <p:spPr bwMode="auto">
              <a:xfrm>
                <a:off x="3721" y="1902"/>
                <a:ext cx="49" cy="19"/>
              </a:xfrm>
              <a:prstGeom prst="rect">
                <a:avLst/>
              </a:prstGeom>
              <a:noFill/>
              <a:ln w="9525">
                <a:noFill/>
                <a:miter lim="800000"/>
                <a:headEnd/>
                <a:tailEnd/>
              </a:ln>
            </p:spPr>
            <p:txBody>
              <a:bodyPr wrap="none" lIns="0" tIns="0" rIns="0" bIns="0">
                <a:spAutoFit/>
              </a:bodyPr>
              <a:lstStyle/>
              <a:p>
                <a:pPr algn="l">
                  <a:lnSpc>
                    <a:spcPct val="100000"/>
                  </a:lnSpc>
                  <a:spcBef>
                    <a:spcPct val="0"/>
                  </a:spcBef>
                  <a:buClrTx/>
                  <a:buSzTx/>
                  <a:buFontTx/>
                  <a:buNone/>
                </a:pPr>
                <a:r>
                  <a:rPr lang="en-US" sz="200" b="0">
                    <a:solidFill>
                      <a:schemeClr val="tx2"/>
                    </a:solidFill>
                  </a:rPr>
                  <a:t>Closing</a:t>
                </a:r>
                <a:endParaRPr lang="en-US" sz="2800" b="0">
                  <a:solidFill>
                    <a:schemeClr val="tx2"/>
                  </a:solidFill>
                </a:endParaRPr>
              </a:p>
            </p:txBody>
          </p:sp>
          <p:sp>
            <p:nvSpPr>
              <p:cNvPr id="618846" name="Line 1374"/>
              <p:cNvSpPr>
                <a:spLocks noChangeShapeType="1"/>
              </p:cNvSpPr>
              <p:nvPr/>
            </p:nvSpPr>
            <p:spPr bwMode="auto">
              <a:xfrm flipH="1">
                <a:off x="3306" y="1571"/>
                <a:ext cx="5" cy="101"/>
              </a:xfrm>
              <a:prstGeom prst="line">
                <a:avLst/>
              </a:prstGeom>
              <a:noFill/>
              <a:ln w="0">
                <a:solidFill>
                  <a:srgbClr val="000000"/>
                </a:solidFill>
                <a:round/>
                <a:headEnd/>
                <a:tailEnd/>
              </a:ln>
            </p:spPr>
            <p:txBody>
              <a:bodyPr/>
              <a:lstStyle/>
              <a:p>
                <a:endParaRPr lang="en-US"/>
              </a:p>
            </p:txBody>
          </p:sp>
          <p:grpSp>
            <p:nvGrpSpPr>
              <p:cNvPr id="618871" name="Group 1399"/>
              <p:cNvGrpSpPr>
                <a:grpSpLocks/>
              </p:cNvGrpSpPr>
              <p:nvPr/>
            </p:nvGrpSpPr>
            <p:grpSpPr bwMode="auto">
              <a:xfrm>
                <a:off x="3300" y="1646"/>
                <a:ext cx="15" cy="26"/>
                <a:chOff x="3300" y="1646"/>
                <a:chExt cx="15" cy="26"/>
              </a:xfrm>
            </p:grpSpPr>
            <p:sp>
              <p:nvSpPr>
                <p:cNvPr id="618847" name="Line 1375"/>
                <p:cNvSpPr>
                  <a:spLocks noChangeShapeType="1"/>
                </p:cNvSpPr>
                <p:nvPr/>
              </p:nvSpPr>
              <p:spPr bwMode="auto">
                <a:xfrm flipV="1">
                  <a:off x="3306" y="1647"/>
                  <a:ext cx="9" cy="25"/>
                </a:xfrm>
                <a:prstGeom prst="line">
                  <a:avLst/>
                </a:prstGeom>
                <a:noFill/>
                <a:ln w="3175">
                  <a:solidFill>
                    <a:srgbClr val="000000"/>
                  </a:solidFill>
                  <a:round/>
                  <a:headEnd/>
                  <a:tailEnd/>
                </a:ln>
              </p:spPr>
              <p:txBody>
                <a:bodyPr/>
                <a:lstStyle/>
                <a:p>
                  <a:endParaRPr lang="en-US"/>
                </a:p>
              </p:txBody>
            </p:sp>
            <p:sp>
              <p:nvSpPr>
                <p:cNvPr id="618848" name="Line 1376"/>
                <p:cNvSpPr>
                  <a:spLocks noChangeShapeType="1"/>
                </p:cNvSpPr>
                <p:nvPr/>
              </p:nvSpPr>
              <p:spPr bwMode="auto">
                <a:xfrm flipH="1" flipV="1">
                  <a:off x="3300" y="1646"/>
                  <a:ext cx="6" cy="26"/>
                </a:xfrm>
                <a:prstGeom prst="line">
                  <a:avLst/>
                </a:prstGeom>
                <a:noFill/>
                <a:ln w="3175">
                  <a:solidFill>
                    <a:srgbClr val="000000"/>
                  </a:solidFill>
                  <a:round/>
                  <a:headEnd/>
                  <a:tailEnd/>
                </a:ln>
              </p:spPr>
              <p:txBody>
                <a:bodyPr/>
                <a:lstStyle/>
                <a:p>
                  <a:endParaRPr lang="en-US"/>
                </a:p>
              </p:txBody>
            </p:sp>
          </p:grpSp>
          <p:sp>
            <p:nvSpPr>
              <p:cNvPr id="618849" name="Arc 1377"/>
              <p:cNvSpPr>
                <a:spLocks/>
              </p:cNvSpPr>
              <p:nvPr/>
            </p:nvSpPr>
            <p:spPr bwMode="auto">
              <a:xfrm>
                <a:off x="3854" y="1475"/>
                <a:ext cx="58" cy="105"/>
              </a:xfrm>
              <a:custGeom>
                <a:avLst/>
                <a:gdLst>
                  <a:gd name="G0" fmla="+- 21600 0 0"/>
                  <a:gd name="G1" fmla="+- 21600 0 0"/>
                  <a:gd name="G2" fmla="+- 21600 0 0"/>
                  <a:gd name="T0" fmla="*/ 630 w 43200"/>
                  <a:gd name="T1" fmla="*/ 26781 h 26781"/>
                  <a:gd name="T2" fmla="*/ 42570 w 43200"/>
                  <a:gd name="T3" fmla="*/ 26781 h 26781"/>
                  <a:gd name="T4" fmla="*/ 21600 w 43200"/>
                  <a:gd name="T5" fmla="*/ 21600 h 26781"/>
                </a:gdLst>
                <a:ahLst/>
                <a:cxnLst>
                  <a:cxn ang="0">
                    <a:pos x="T0" y="T1"/>
                  </a:cxn>
                  <a:cxn ang="0">
                    <a:pos x="T2" y="T3"/>
                  </a:cxn>
                  <a:cxn ang="0">
                    <a:pos x="T4" y="T5"/>
                  </a:cxn>
                </a:cxnLst>
                <a:rect l="0" t="0" r="r" b="b"/>
                <a:pathLst>
                  <a:path w="43200" h="26781" fill="none" extrusionOk="0">
                    <a:moveTo>
                      <a:pt x="630" y="26780"/>
                    </a:moveTo>
                    <a:cubicBezTo>
                      <a:pt x="211" y="25085"/>
                      <a:pt x="0" y="23346"/>
                      <a:pt x="0" y="21600"/>
                    </a:cubicBezTo>
                    <a:cubicBezTo>
                      <a:pt x="0" y="9670"/>
                      <a:pt x="9670" y="0"/>
                      <a:pt x="21600" y="0"/>
                    </a:cubicBezTo>
                    <a:cubicBezTo>
                      <a:pt x="33529" y="0"/>
                      <a:pt x="43200" y="9670"/>
                      <a:pt x="43200" y="21600"/>
                    </a:cubicBezTo>
                    <a:cubicBezTo>
                      <a:pt x="43200" y="23346"/>
                      <a:pt x="42988" y="25085"/>
                      <a:pt x="42569" y="26780"/>
                    </a:cubicBezTo>
                  </a:path>
                  <a:path w="43200" h="26781" stroke="0" extrusionOk="0">
                    <a:moveTo>
                      <a:pt x="630" y="26780"/>
                    </a:moveTo>
                    <a:cubicBezTo>
                      <a:pt x="211" y="25085"/>
                      <a:pt x="0" y="23346"/>
                      <a:pt x="0" y="21600"/>
                    </a:cubicBezTo>
                    <a:cubicBezTo>
                      <a:pt x="0" y="9670"/>
                      <a:pt x="9670" y="0"/>
                      <a:pt x="21600" y="0"/>
                    </a:cubicBezTo>
                    <a:cubicBezTo>
                      <a:pt x="33529" y="0"/>
                      <a:pt x="43200" y="9670"/>
                      <a:pt x="43200" y="21600"/>
                    </a:cubicBezTo>
                    <a:cubicBezTo>
                      <a:pt x="43200" y="23346"/>
                      <a:pt x="42988" y="25085"/>
                      <a:pt x="42569" y="26780"/>
                    </a:cubicBezTo>
                    <a:lnTo>
                      <a:pt x="21600" y="21600"/>
                    </a:lnTo>
                    <a:close/>
                  </a:path>
                </a:pathLst>
              </a:custGeom>
              <a:noFill/>
              <a:ln w="0">
                <a:solidFill>
                  <a:srgbClr val="000000"/>
                </a:solidFill>
                <a:round/>
                <a:headEnd/>
                <a:tailEnd/>
              </a:ln>
            </p:spPr>
            <p:txBody>
              <a:bodyPr/>
              <a:lstStyle/>
              <a:p>
                <a:endParaRPr lang="en-US"/>
              </a:p>
            </p:txBody>
          </p:sp>
          <p:sp>
            <p:nvSpPr>
              <p:cNvPr id="618850" name="Freeform 1378"/>
              <p:cNvSpPr>
                <a:spLocks/>
              </p:cNvSpPr>
              <p:nvPr/>
            </p:nvSpPr>
            <p:spPr bwMode="auto">
              <a:xfrm>
                <a:off x="3906" y="1556"/>
                <a:ext cx="12" cy="25"/>
              </a:xfrm>
              <a:custGeom>
                <a:avLst/>
                <a:gdLst/>
                <a:ahLst/>
                <a:cxnLst>
                  <a:cxn ang="0">
                    <a:pos x="13" y="51"/>
                  </a:cxn>
                  <a:cxn ang="0">
                    <a:pos x="25" y="0"/>
                  </a:cxn>
                  <a:cxn ang="0">
                    <a:pos x="0" y="0"/>
                  </a:cxn>
                  <a:cxn ang="0">
                    <a:pos x="13" y="51"/>
                  </a:cxn>
                </a:cxnLst>
                <a:rect l="0" t="0" r="r" b="b"/>
                <a:pathLst>
                  <a:path w="25" h="51">
                    <a:moveTo>
                      <a:pt x="13" y="51"/>
                    </a:moveTo>
                    <a:lnTo>
                      <a:pt x="25" y="0"/>
                    </a:lnTo>
                    <a:lnTo>
                      <a:pt x="0" y="0"/>
                    </a:lnTo>
                    <a:lnTo>
                      <a:pt x="13" y="51"/>
                    </a:lnTo>
                    <a:close/>
                  </a:path>
                </a:pathLst>
              </a:custGeom>
              <a:solidFill>
                <a:srgbClr val="000000"/>
              </a:solidFill>
              <a:ln w="0">
                <a:solidFill>
                  <a:srgbClr val="000000"/>
                </a:solidFill>
                <a:prstDash val="solid"/>
                <a:round/>
                <a:headEnd/>
                <a:tailEnd/>
              </a:ln>
            </p:spPr>
            <p:txBody>
              <a:bodyPr/>
              <a:lstStyle/>
              <a:p>
                <a:endParaRPr lang="en-US"/>
              </a:p>
            </p:txBody>
          </p:sp>
          <p:sp>
            <p:nvSpPr>
              <p:cNvPr id="618851" name="Line 1379"/>
              <p:cNvSpPr>
                <a:spLocks noChangeShapeType="1"/>
              </p:cNvSpPr>
              <p:nvPr/>
            </p:nvSpPr>
            <p:spPr bwMode="auto">
              <a:xfrm>
                <a:off x="3762" y="1959"/>
                <a:ext cx="24" cy="115"/>
              </a:xfrm>
              <a:prstGeom prst="line">
                <a:avLst/>
              </a:prstGeom>
              <a:noFill/>
              <a:ln w="0">
                <a:solidFill>
                  <a:srgbClr val="000000"/>
                </a:solidFill>
                <a:round/>
                <a:headEnd/>
                <a:tailEnd/>
              </a:ln>
            </p:spPr>
            <p:txBody>
              <a:bodyPr/>
              <a:lstStyle/>
              <a:p>
                <a:endParaRPr lang="en-US"/>
              </a:p>
            </p:txBody>
          </p:sp>
          <p:sp>
            <p:nvSpPr>
              <p:cNvPr id="618852" name="Line 1380"/>
              <p:cNvSpPr>
                <a:spLocks noChangeShapeType="1"/>
              </p:cNvSpPr>
              <p:nvPr/>
            </p:nvSpPr>
            <p:spPr bwMode="auto">
              <a:xfrm flipV="1">
                <a:off x="3786" y="2046"/>
                <a:ext cx="2" cy="28"/>
              </a:xfrm>
              <a:prstGeom prst="line">
                <a:avLst/>
              </a:prstGeom>
              <a:noFill/>
              <a:ln w="3175">
                <a:solidFill>
                  <a:srgbClr val="000000"/>
                </a:solidFill>
                <a:round/>
                <a:headEnd/>
                <a:tailEnd/>
              </a:ln>
            </p:spPr>
            <p:txBody>
              <a:bodyPr/>
              <a:lstStyle/>
              <a:p>
                <a:endParaRPr lang="en-US"/>
              </a:p>
            </p:txBody>
          </p:sp>
          <p:sp>
            <p:nvSpPr>
              <p:cNvPr id="618853" name="Line 1381"/>
              <p:cNvSpPr>
                <a:spLocks noChangeShapeType="1"/>
              </p:cNvSpPr>
              <p:nvPr/>
            </p:nvSpPr>
            <p:spPr bwMode="auto">
              <a:xfrm flipH="1" flipV="1">
                <a:off x="3774" y="2052"/>
                <a:ext cx="12" cy="22"/>
              </a:xfrm>
              <a:prstGeom prst="line">
                <a:avLst/>
              </a:prstGeom>
              <a:noFill/>
              <a:ln w="3175">
                <a:solidFill>
                  <a:srgbClr val="000000"/>
                </a:solidFill>
                <a:round/>
                <a:headEnd/>
                <a:tailEnd/>
              </a:ln>
            </p:spPr>
            <p:txBody>
              <a:bodyPr/>
              <a:lstStyle/>
              <a:p>
                <a:endParaRPr lang="en-US"/>
              </a:p>
            </p:txBody>
          </p:sp>
          <p:sp>
            <p:nvSpPr>
              <p:cNvPr id="618854" name="Line 1382"/>
              <p:cNvSpPr>
                <a:spLocks noChangeShapeType="1"/>
              </p:cNvSpPr>
              <p:nvPr/>
            </p:nvSpPr>
            <p:spPr bwMode="auto">
              <a:xfrm flipV="1">
                <a:off x="3518" y="1914"/>
                <a:ext cx="151" cy="5"/>
              </a:xfrm>
              <a:prstGeom prst="line">
                <a:avLst/>
              </a:prstGeom>
              <a:noFill/>
              <a:ln w="0">
                <a:solidFill>
                  <a:srgbClr val="000000"/>
                </a:solidFill>
                <a:round/>
                <a:headEnd/>
                <a:tailEnd/>
              </a:ln>
            </p:spPr>
            <p:txBody>
              <a:bodyPr/>
              <a:lstStyle/>
              <a:p>
                <a:endParaRPr lang="en-US"/>
              </a:p>
            </p:txBody>
          </p:sp>
          <p:sp>
            <p:nvSpPr>
              <p:cNvPr id="618855" name="Line 1383"/>
              <p:cNvSpPr>
                <a:spLocks noChangeShapeType="1"/>
              </p:cNvSpPr>
              <p:nvPr/>
            </p:nvSpPr>
            <p:spPr bwMode="auto">
              <a:xfrm flipH="1">
                <a:off x="3650" y="1914"/>
                <a:ext cx="19" cy="11"/>
              </a:xfrm>
              <a:prstGeom prst="line">
                <a:avLst/>
              </a:prstGeom>
              <a:noFill/>
              <a:ln w="3175">
                <a:solidFill>
                  <a:srgbClr val="000000"/>
                </a:solidFill>
                <a:round/>
                <a:headEnd/>
                <a:tailEnd/>
              </a:ln>
            </p:spPr>
            <p:txBody>
              <a:bodyPr/>
              <a:lstStyle/>
              <a:p>
                <a:endParaRPr lang="en-US"/>
              </a:p>
            </p:txBody>
          </p:sp>
          <p:sp>
            <p:nvSpPr>
              <p:cNvPr id="618856" name="Line 1384"/>
              <p:cNvSpPr>
                <a:spLocks noChangeShapeType="1"/>
              </p:cNvSpPr>
              <p:nvPr/>
            </p:nvSpPr>
            <p:spPr bwMode="auto">
              <a:xfrm flipH="1" flipV="1">
                <a:off x="3650" y="1904"/>
                <a:ext cx="19" cy="10"/>
              </a:xfrm>
              <a:prstGeom prst="line">
                <a:avLst/>
              </a:prstGeom>
              <a:noFill/>
              <a:ln w="3175">
                <a:solidFill>
                  <a:srgbClr val="000000"/>
                </a:solidFill>
                <a:round/>
                <a:headEnd/>
                <a:tailEnd/>
              </a:ln>
            </p:spPr>
            <p:txBody>
              <a:bodyPr/>
              <a:lstStyle/>
              <a:p>
                <a:endParaRPr lang="en-US"/>
              </a:p>
            </p:txBody>
          </p:sp>
          <p:sp>
            <p:nvSpPr>
              <p:cNvPr id="618857" name="Line 1385"/>
              <p:cNvSpPr>
                <a:spLocks noChangeShapeType="1"/>
              </p:cNvSpPr>
              <p:nvPr/>
            </p:nvSpPr>
            <p:spPr bwMode="auto">
              <a:xfrm flipH="1">
                <a:off x="3774" y="1676"/>
                <a:ext cx="87" cy="188"/>
              </a:xfrm>
              <a:prstGeom prst="line">
                <a:avLst/>
              </a:prstGeom>
              <a:noFill/>
              <a:ln w="0">
                <a:solidFill>
                  <a:srgbClr val="000000"/>
                </a:solidFill>
                <a:round/>
                <a:headEnd/>
                <a:tailEnd/>
              </a:ln>
            </p:spPr>
            <p:txBody>
              <a:bodyPr/>
              <a:lstStyle/>
              <a:p>
                <a:endParaRPr lang="en-US"/>
              </a:p>
            </p:txBody>
          </p:sp>
          <p:sp>
            <p:nvSpPr>
              <p:cNvPr id="618858" name="Line 1386"/>
              <p:cNvSpPr>
                <a:spLocks noChangeShapeType="1"/>
              </p:cNvSpPr>
              <p:nvPr/>
            </p:nvSpPr>
            <p:spPr bwMode="auto">
              <a:xfrm flipV="1">
                <a:off x="3774" y="1848"/>
                <a:ext cx="16" cy="16"/>
              </a:xfrm>
              <a:prstGeom prst="line">
                <a:avLst/>
              </a:prstGeom>
              <a:noFill/>
              <a:ln w="3175">
                <a:solidFill>
                  <a:srgbClr val="000000"/>
                </a:solidFill>
                <a:round/>
                <a:headEnd/>
                <a:tailEnd/>
              </a:ln>
            </p:spPr>
            <p:txBody>
              <a:bodyPr/>
              <a:lstStyle/>
              <a:p>
                <a:endParaRPr lang="en-US"/>
              </a:p>
            </p:txBody>
          </p:sp>
          <p:sp>
            <p:nvSpPr>
              <p:cNvPr id="618859" name="Line 1387"/>
              <p:cNvSpPr>
                <a:spLocks noChangeShapeType="1"/>
              </p:cNvSpPr>
              <p:nvPr/>
            </p:nvSpPr>
            <p:spPr bwMode="auto">
              <a:xfrm flipV="1">
                <a:off x="3774" y="1837"/>
                <a:ext cx="3" cy="27"/>
              </a:xfrm>
              <a:prstGeom prst="line">
                <a:avLst/>
              </a:prstGeom>
              <a:noFill/>
              <a:ln w="3175">
                <a:solidFill>
                  <a:srgbClr val="000000"/>
                </a:solidFill>
                <a:round/>
                <a:headEnd/>
                <a:tailEnd/>
              </a:ln>
            </p:spPr>
            <p:txBody>
              <a:bodyPr/>
              <a:lstStyle/>
              <a:p>
                <a:endParaRPr lang="en-US"/>
              </a:p>
            </p:txBody>
          </p:sp>
          <p:sp>
            <p:nvSpPr>
              <p:cNvPr id="618860" name="Line 1388"/>
              <p:cNvSpPr>
                <a:spLocks noChangeShapeType="1"/>
              </p:cNvSpPr>
              <p:nvPr/>
            </p:nvSpPr>
            <p:spPr bwMode="auto">
              <a:xfrm flipV="1">
                <a:off x="3387" y="1641"/>
                <a:ext cx="412" cy="65"/>
              </a:xfrm>
              <a:prstGeom prst="line">
                <a:avLst/>
              </a:prstGeom>
              <a:noFill/>
              <a:ln w="0">
                <a:solidFill>
                  <a:srgbClr val="000000"/>
                </a:solidFill>
                <a:round/>
                <a:headEnd/>
                <a:tailEnd/>
              </a:ln>
            </p:spPr>
            <p:txBody>
              <a:bodyPr/>
              <a:lstStyle/>
              <a:p>
                <a:endParaRPr lang="en-US"/>
              </a:p>
            </p:txBody>
          </p:sp>
          <p:sp>
            <p:nvSpPr>
              <p:cNvPr id="618861" name="Line 1389"/>
              <p:cNvSpPr>
                <a:spLocks noChangeShapeType="1"/>
              </p:cNvSpPr>
              <p:nvPr/>
            </p:nvSpPr>
            <p:spPr bwMode="auto">
              <a:xfrm flipH="1">
                <a:off x="3782" y="1641"/>
                <a:ext cx="17" cy="14"/>
              </a:xfrm>
              <a:prstGeom prst="line">
                <a:avLst/>
              </a:prstGeom>
              <a:noFill/>
              <a:ln w="3175">
                <a:solidFill>
                  <a:srgbClr val="000000"/>
                </a:solidFill>
                <a:round/>
                <a:headEnd/>
                <a:tailEnd/>
              </a:ln>
            </p:spPr>
            <p:txBody>
              <a:bodyPr/>
              <a:lstStyle/>
              <a:p>
                <a:endParaRPr lang="en-US"/>
              </a:p>
            </p:txBody>
          </p:sp>
          <p:sp>
            <p:nvSpPr>
              <p:cNvPr id="618862" name="Line 1390"/>
              <p:cNvSpPr>
                <a:spLocks noChangeShapeType="1"/>
              </p:cNvSpPr>
              <p:nvPr/>
            </p:nvSpPr>
            <p:spPr bwMode="auto">
              <a:xfrm flipH="1" flipV="1">
                <a:off x="3780" y="1634"/>
                <a:ext cx="19" cy="7"/>
              </a:xfrm>
              <a:prstGeom prst="line">
                <a:avLst/>
              </a:prstGeom>
              <a:noFill/>
              <a:ln w="3175">
                <a:solidFill>
                  <a:srgbClr val="000000"/>
                </a:solidFill>
                <a:round/>
                <a:headEnd/>
                <a:tailEnd/>
              </a:ln>
            </p:spPr>
            <p:txBody>
              <a:bodyPr/>
              <a:lstStyle/>
              <a:p>
                <a:endParaRPr lang="en-US"/>
              </a:p>
            </p:txBody>
          </p:sp>
          <p:sp>
            <p:nvSpPr>
              <p:cNvPr id="618863" name="Line 1391"/>
              <p:cNvSpPr>
                <a:spLocks noChangeShapeType="1"/>
              </p:cNvSpPr>
              <p:nvPr/>
            </p:nvSpPr>
            <p:spPr bwMode="auto">
              <a:xfrm>
                <a:off x="3334" y="1766"/>
                <a:ext cx="70" cy="109"/>
              </a:xfrm>
              <a:prstGeom prst="line">
                <a:avLst/>
              </a:prstGeom>
              <a:noFill/>
              <a:ln w="0">
                <a:solidFill>
                  <a:srgbClr val="000000"/>
                </a:solidFill>
                <a:round/>
                <a:headEnd/>
                <a:tailEnd/>
              </a:ln>
            </p:spPr>
            <p:txBody>
              <a:bodyPr/>
              <a:lstStyle/>
              <a:p>
                <a:endParaRPr lang="en-US"/>
              </a:p>
            </p:txBody>
          </p:sp>
          <p:sp>
            <p:nvSpPr>
              <p:cNvPr id="618864" name="Line 1392"/>
              <p:cNvSpPr>
                <a:spLocks noChangeShapeType="1"/>
              </p:cNvSpPr>
              <p:nvPr/>
            </p:nvSpPr>
            <p:spPr bwMode="auto">
              <a:xfrm flipH="1" flipV="1">
                <a:off x="3397" y="1849"/>
                <a:ext cx="7" cy="26"/>
              </a:xfrm>
              <a:prstGeom prst="line">
                <a:avLst/>
              </a:prstGeom>
              <a:noFill/>
              <a:ln w="3175">
                <a:solidFill>
                  <a:srgbClr val="000000"/>
                </a:solidFill>
                <a:round/>
                <a:headEnd/>
                <a:tailEnd/>
              </a:ln>
            </p:spPr>
            <p:txBody>
              <a:bodyPr/>
              <a:lstStyle/>
              <a:p>
                <a:endParaRPr lang="en-US"/>
              </a:p>
            </p:txBody>
          </p:sp>
          <p:sp>
            <p:nvSpPr>
              <p:cNvPr id="618865" name="Line 1393"/>
              <p:cNvSpPr>
                <a:spLocks noChangeShapeType="1"/>
              </p:cNvSpPr>
              <p:nvPr/>
            </p:nvSpPr>
            <p:spPr bwMode="auto">
              <a:xfrm flipH="1" flipV="1">
                <a:off x="3386" y="1863"/>
                <a:ext cx="18" cy="12"/>
              </a:xfrm>
              <a:prstGeom prst="line">
                <a:avLst/>
              </a:prstGeom>
              <a:noFill/>
              <a:ln w="3175">
                <a:solidFill>
                  <a:srgbClr val="000000"/>
                </a:solidFill>
                <a:round/>
                <a:headEnd/>
                <a:tailEnd/>
              </a:ln>
            </p:spPr>
            <p:txBody>
              <a:bodyPr/>
              <a:lstStyle/>
              <a:p>
                <a:endParaRPr lang="en-US"/>
              </a:p>
            </p:txBody>
          </p:sp>
          <p:sp>
            <p:nvSpPr>
              <p:cNvPr id="618866" name="Rectangle 1394"/>
              <p:cNvSpPr>
                <a:spLocks noChangeArrowheads="1"/>
              </p:cNvSpPr>
              <p:nvPr/>
            </p:nvSpPr>
            <p:spPr bwMode="auto">
              <a:xfrm>
                <a:off x="3495" y="1612"/>
                <a:ext cx="222" cy="19"/>
              </a:xfrm>
              <a:prstGeom prst="rect">
                <a:avLst/>
              </a:prstGeom>
              <a:noFill/>
              <a:ln w="9525">
                <a:noFill/>
                <a:miter lim="800000"/>
                <a:headEnd/>
                <a:tailEnd/>
              </a:ln>
            </p:spPr>
            <p:txBody>
              <a:bodyPr wrap="none" lIns="0" tIns="0" rIns="0" bIns="0">
                <a:spAutoFit/>
              </a:bodyPr>
              <a:lstStyle/>
              <a:p>
                <a:pPr algn="l">
                  <a:lnSpc>
                    <a:spcPct val="100000"/>
                  </a:lnSpc>
                  <a:spcBef>
                    <a:spcPct val="0"/>
                  </a:spcBef>
                  <a:buClrTx/>
                  <a:buSzTx/>
                  <a:buFontTx/>
                  <a:buNone/>
                </a:pPr>
                <a:r>
                  <a:rPr lang="en-US" sz="200" b="0">
                    <a:solidFill>
                      <a:schemeClr val="tx2"/>
                    </a:solidFill>
                  </a:rPr>
                  <a:t>add file [ numberOffile==MAX ] / </a:t>
                </a:r>
                <a:endParaRPr lang="en-US" sz="2800" b="0">
                  <a:solidFill>
                    <a:schemeClr val="tx2"/>
                  </a:solidFill>
                </a:endParaRPr>
              </a:p>
            </p:txBody>
          </p:sp>
          <p:sp>
            <p:nvSpPr>
              <p:cNvPr id="618867" name="Rectangle 1395"/>
              <p:cNvSpPr>
                <a:spLocks noChangeArrowheads="1"/>
              </p:cNvSpPr>
              <p:nvPr/>
            </p:nvSpPr>
            <p:spPr bwMode="auto">
              <a:xfrm>
                <a:off x="3560" y="1632"/>
                <a:ext cx="58" cy="19"/>
              </a:xfrm>
              <a:prstGeom prst="rect">
                <a:avLst/>
              </a:prstGeom>
              <a:noFill/>
              <a:ln w="9525">
                <a:noFill/>
                <a:miter lim="800000"/>
                <a:headEnd/>
                <a:tailEnd/>
              </a:ln>
            </p:spPr>
            <p:txBody>
              <a:bodyPr wrap="none" lIns="0" tIns="0" rIns="0" bIns="0">
                <a:spAutoFit/>
              </a:bodyPr>
              <a:lstStyle/>
              <a:p>
                <a:pPr algn="l">
                  <a:lnSpc>
                    <a:spcPct val="100000"/>
                  </a:lnSpc>
                  <a:spcBef>
                    <a:spcPct val="0"/>
                  </a:spcBef>
                  <a:buClrTx/>
                  <a:buSzTx/>
                  <a:buFontTx/>
                  <a:buNone/>
                </a:pPr>
                <a:r>
                  <a:rPr lang="en-US" sz="200" b="0">
                    <a:solidFill>
                      <a:schemeClr val="tx2"/>
                    </a:solidFill>
                  </a:rPr>
                  <a:t>flag OFF</a:t>
                </a:r>
                <a:endParaRPr lang="en-US" sz="2800" b="0">
                  <a:solidFill>
                    <a:schemeClr val="tx2"/>
                  </a:solidFill>
                </a:endParaRPr>
              </a:p>
            </p:txBody>
          </p:sp>
          <p:sp>
            <p:nvSpPr>
              <p:cNvPr id="618868" name="Rectangle 1396"/>
              <p:cNvSpPr>
                <a:spLocks noChangeArrowheads="1"/>
              </p:cNvSpPr>
              <p:nvPr/>
            </p:nvSpPr>
            <p:spPr bwMode="auto">
              <a:xfrm>
                <a:off x="3863" y="1425"/>
                <a:ext cx="47" cy="19"/>
              </a:xfrm>
              <a:prstGeom prst="rect">
                <a:avLst/>
              </a:prstGeom>
              <a:noFill/>
              <a:ln w="9525">
                <a:noFill/>
                <a:miter lim="800000"/>
                <a:headEnd/>
                <a:tailEnd/>
              </a:ln>
            </p:spPr>
            <p:txBody>
              <a:bodyPr wrap="none" lIns="0" tIns="0" rIns="0" bIns="0">
                <a:spAutoFit/>
              </a:bodyPr>
              <a:lstStyle/>
              <a:p>
                <a:pPr algn="l">
                  <a:lnSpc>
                    <a:spcPct val="100000"/>
                  </a:lnSpc>
                  <a:spcBef>
                    <a:spcPct val="0"/>
                  </a:spcBef>
                  <a:buClrTx/>
                  <a:buSzTx/>
                  <a:buFontTx/>
                  <a:buNone/>
                </a:pPr>
                <a:r>
                  <a:rPr lang="en-US" sz="200" b="0">
                    <a:solidFill>
                      <a:schemeClr val="tx2"/>
                    </a:solidFill>
                  </a:rPr>
                  <a:t>add file</a:t>
                </a:r>
                <a:endParaRPr lang="en-US" sz="2800" b="0">
                  <a:solidFill>
                    <a:schemeClr val="tx2"/>
                  </a:solidFill>
                </a:endParaRPr>
              </a:p>
            </p:txBody>
          </p:sp>
          <p:sp>
            <p:nvSpPr>
              <p:cNvPr id="618869" name="Rectangle 1397"/>
              <p:cNvSpPr>
                <a:spLocks noChangeArrowheads="1"/>
              </p:cNvSpPr>
              <p:nvPr/>
            </p:nvSpPr>
            <p:spPr bwMode="auto">
              <a:xfrm>
                <a:off x="3813" y="1778"/>
                <a:ext cx="56" cy="19"/>
              </a:xfrm>
              <a:prstGeom prst="rect">
                <a:avLst/>
              </a:prstGeom>
              <a:noFill/>
              <a:ln w="9525">
                <a:noFill/>
                <a:miter lim="800000"/>
                <a:headEnd/>
                <a:tailEnd/>
              </a:ln>
            </p:spPr>
            <p:txBody>
              <a:bodyPr wrap="none" lIns="0" tIns="0" rIns="0" bIns="0">
                <a:spAutoFit/>
              </a:bodyPr>
              <a:lstStyle/>
              <a:p>
                <a:pPr algn="l">
                  <a:lnSpc>
                    <a:spcPct val="100000"/>
                  </a:lnSpc>
                  <a:spcBef>
                    <a:spcPct val="0"/>
                  </a:spcBef>
                  <a:buClrTx/>
                  <a:buSzTx/>
                  <a:buFontTx/>
                  <a:buNone/>
                </a:pPr>
                <a:r>
                  <a:rPr lang="en-US" sz="200" b="0">
                    <a:solidFill>
                      <a:schemeClr val="tx2"/>
                    </a:solidFill>
                  </a:rPr>
                  <a:t>close file</a:t>
                </a:r>
                <a:endParaRPr lang="en-US" sz="2800" b="0">
                  <a:solidFill>
                    <a:schemeClr val="tx2"/>
                  </a:solidFill>
                </a:endParaRPr>
              </a:p>
            </p:txBody>
          </p:sp>
          <p:sp>
            <p:nvSpPr>
              <p:cNvPr id="618870" name="Rectangle 1398"/>
              <p:cNvSpPr>
                <a:spLocks noChangeArrowheads="1"/>
              </p:cNvSpPr>
              <p:nvPr/>
            </p:nvSpPr>
            <p:spPr bwMode="auto">
              <a:xfrm>
                <a:off x="3569" y="1877"/>
                <a:ext cx="56" cy="19"/>
              </a:xfrm>
              <a:prstGeom prst="rect">
                <a:avLst/>
              </a:prstGeom>
              <a:noFill/>
              <a:ln w="9525">
                <a:noFill/>
                <a:miter lim="800000"/>
                <a:headEnd/>
                <a:tailEnd/>
              </a:ln>
            </p:spPr>
            <p:txBody>
              <a:bodyPr wrap="none" lIns="0" tIns="0" rIns="0" bIns="0">
                <a:spAutoFit/>
              </a:bodyPr>
              <a:lstStyle/>
              <a:p>
                <a:pPr algn="l">
                  <a:lnSpc>
                    <a:spcPct val="100000"/>
                  </a:lnSpc>
                  <a:spcBef>
                    <a:spcPct val="0"/>
                  </a:spcBef>
                  <a:buClrTx/>
                  <a:buSzTx/>
                  <a:buFontTx/>
                  <a:buNone/>
                </a:pPr>
                <a:r>
                  <a:rPr lang="en-US" sz="200" b="0">
                    <a:solidFill>
                      <a:schemeClr val="tx2"/>
                    </a:solidFill>
                  </a:rPr>
                  <a:t>close file</a:t>
                </a:r>
                <a:endParaRPr lang="en-US" sz="2800" b="0">
                  <a:solidFill>
                    <a:schemeClr val="tx2"/>
                  </a:solidFill>
                </a:endParaRPr>
              </a:p>
            </p:txBody>
          </p:sp>
        </p:grpSp>
        <p:sp>
          <p:nvSpPr>
            <p:cNvPr id="618659" name="Text Box 1187"/>
            <p:cNvSpPr txBox="1">
              <a:spLocks noChangeArrowheads="1"/>
            </p:cNvSpPr>
            <p:nvPr/>
          </p:nvSpPr>
          <p:spPr bwMode="auto">
            <a:xfrm>
              <a:off x="3040" y="1132"/>
              <a:ext cx="652" cy="404"/>
            </a:xfrm>
            <a:prstGeom prst="rect">
              <a:avLst/>
            </a:prstGeom>
            <a:noFill/>
            <a:ln w="12700">
              <a:noFill/>
              <a:miter lim="800000"/>
              <a:headEnd type="none" w="sm" len="sm"/>
              <a:tailEnd type="none" w="lg" len="lg"/>
            </a:ln>
            <a:effectLst/>
          </p:spPr>
          <p:txBody>
            <a:bodyPr wrap="none">
              <a:spAutoFit/>
            </a:bodyPr>
            <a:lstStyle/>
            <a:p>
              <a:pPr>
                <a:lnSpc>
                  <a:spcPct val="100000"/>
                </a:lnSpc>
                <a:spcBef>
                  <a:spcPct val="0"/>
                </a:spcBef>
                <a:buClrTx/>
                <a:buSzTx/>
                <a:buFontTx/>
                <a:buNone/>
              </a:pPr>
              <a:r>
                <a:rPr lang="en-US">
                  <a:solidFill>
                    <a:schemeClr val="tx2"/>
                  </a:solidFill>
                </a:rPr>
                <a:t>State</a:t>
              </a:r>
            </a:p>
            <a:p>
              <a:pPr>
                <a:lnSpc>
                  <a:spcPct val="100000"/>
                </a:lnSpc>
                <a:spcBef>
                  <a:spcPct val="0"/>
                </a:spcBef>
                <a:buClrTx/>
                <a:buSzTx/>
                <a:buFontTx/>
                <a:buNone/>
              </a:pPr>
              <a:r>
                <a:rPr lang="en-US">
                  <a:solidFill>
                    <a:schemeClr val="tx2"/>
                  </a:solidFill>
                </a:rPr>
                <a:t>Machine</a:t>
              </a:r>
            </a:p>
          </p:txBody>
        </p:sp>
      </p:grpSp>
      <p:grpSp>
        <p:nvGrpSpPr>
          <p:cNvPr id="619029" name="Group 1557"/>
          <p:cNvGrpSpPr>
            <a:grpSpLocks/>
          </p:cNvGrpSpPr>
          <p:nvPr/>
        </p:nvGrpSpPr>
        <p:grpSpPr bwMode="auto">
          <a:xfrm>
            <a:off x="5713414" y="5029201"/>
            <a:ext cx="2058988" cy="1736726"/>
            <a:chOff x="3599" y="3168"/>
            <a:chExt cx="1297" cy="1094"/>
          </a:xfrm>
        </p:grpSpPr>
        <p:sp>
          <p:nvSpPr>
            <p:cNvPr id="618639" name="Rectangle 1167"/>
            <p:cNvSpPr>
              <a:spLocks noChangeArrowheads="1"/>
            </p:cNvSpPr>
            <p:nvPr/>
          </p:nvSpPr>
          <p:spPr bwMode="auto">
            <a:xfrm>
              <a:off x="3599" y="3456"/>
              <a:ext cx="1152" cy="806"/>
            </a:xfrm>
            <a:prstGeom prst="rect">
              <a:avLst/>
            </a:prstGeom>
            <a:noFill/>
            <a:ln w="9525">
              <a:noFill/>
              <a:miter lim="800000"/>
              <a:headEnd/>
              <a:tailEnd/>
            </a:ln>
            <a:effectLst/>
          </p:spPr>
          <p:txBody>
            <a:bodyPr lIns="92075" tIns="46038" rIns="92075" bIns="46038">
              <a:spAutoFit/>
            </a:bodyPr>
            <a:lstStyle/>
            <a:p>
              <a:pPr defTabSz="762000">
                <a:lnSpc>
                  <a:spcPct val="100000"/>
                </a:lnSpc>
                <a:spcBef>
                  <a:spcPct val="0"/>
                </a:spcBef>
                <a:buClrTx/>
                <a:buSzTx/>
                <a:buFontTx/>
                <a:buNone/>
              </a:pPr>
              <a:r>
                <a:rPr lang="en-US" altLang="ko-KR" sz="2400" i="1" dirty="0">
                  <a:solidFill>
                    <a:schemeClr val="tx1"/>
                  </a:solidFill>
                  <a:ea typeface="돋움" pitchFamily="34" charset="-127"/>
                </a:rPr>
                <a:t>Forward and Reverse Engineering</a:t>
              </a:r>
            </a:p>
          </p:txBody>
        </p:sp>
        <p:sp>
          <p:nvSpPr>
            <p:cNvPr id="618661" name="Line 1189"/>
            <p:cNvSpPr>
              <a:spLocks noChangeShapeType="1"/>
            </p:cNvSpPr>
            <p:nvPr/>
          </p:nvSpPr>
          <p:spPr bwMode="auto">
            <a:xfrm flipH="1" flipV="1">
              <a:off x="4319" y="3168"/>
              <a:ext cx="577" cy="672"/>
            </a:xfrm>
            <a:prstGeom prst="line">
              <a:avLst/>
            </a:prstGeom>
            <a:noFill/>
            <a:ln w="76200">
              <a:solidFill>
                <a:srgbClr val="00B050"/>
              </a:solidFill>
              <a:round/>
              <a:headEnd type="arrow" w="med" len="med"/>
              <a:tailEnd type="arrow" w="med" len="med"/>
            </a:ln>
            <a:effectLst/>
          </p:spPr>
          <p:txBody>
            <a:bodyPr wrap="none" anchor="ctr"/>
            <a:lstStyle/>
            <a:p>
              <a:endParaRPr lang="en-US"/>
            </a:p>
          </p:txBody>
        </p:sp>
      </p:grpSp>
      <p:grpSp>
        <p:nvGrpSpPr>
          <p:cNvPr id="619023" name="Group 1551"/>
          <p:cNvGrpSpPr>
            <a:grpSpLocks/>
          </p:cNvGrpSpPr>
          <p:nvPr/>
        </p:nvGrpSpPr>
        <p:grpSpPr bwMode="auto">
          <a:xfrm>
            <a:off x="2547938" y="1884363"/>
            <a:ext cx="2176462" cy="1889125"/>
            <a:chOff x="1605" y="1187"/>
            <a:chExt cx="1371" cy="1190"/>
          </a:xfrm>
        </p:grpSpPr>
        <p:sp>
          <p:nvSpPr>
            <p:cNvPr id="618655" name="Text Box 1183"/>
            <p:cNvSpPr txBox="1">
              <a:spLocks noChangeArrowheads="1"/>
            </p:cNvSpPr>
            <p:nvPr/>
          </p:nvSpPr>
          <p:spPr bwMode="auto">
            <a:xfrm>
              <a:off x="1605" y="1187"/>
              <a:ext cx="1024" cy="231"/>
            </a:xfrm>
            <a:prstGeom prst="rect">
              <a:avLst/>
            </a:prstGeom>
            <a:noFill/>
            <a:ln w="12700">
              <a:noFill/>
              <a:miter lim="800000"/>
              <a:headEnd type="none" w="sm" len="sm"/>
              <a:tailEnd type="none" w="lg" len="lg"/>
            </a:ln>
            <a:effectLst/>
          </p:spPr>
          <p:txBody>
            <a:bodyPr wrap="none">
              <a:spAutoFit/>
            </a:bodyPr>
            <a:lstStyle/>
            <a:p>
              <a:pPr algn="r">
                <a:lnSpc>
                  <a:spcPct val="100000"/>
                </a:lnSpc>
                <a:spcBef>
                  <a:spcPct val="0"/>
                </a:spcBef>
                <a:buClrTx/>
                <a:buSzTx/>
                <a:buFontTx/>
                <a:buNone/>
              </a:pPr>
              <a:r>
                <a:rPr lang="en-US">
                  <a:solidFill>
                    <a:schemeClr val="tx2"/>
                  </a:solidFill>
                </a:rPr>
                <a:t>Class Diagram</a:t>
              </a:r>
            </a:p>
          </p:txBody>
        </p:sp>
        <p:sp>
          <p:nvSpPr>
            <p:cNvPr id="618663" name="Rectangle 1191"/>
            <p:cNvSpPr>
              <a:spLocks noChangeArrowheads="1"/>
            </p:cNvSpPr>
            <p:nvPr/>
          </p:nvSpPr>
          <p:spPr bwMode="auto">
            <a:xfrm>
              <a:off x="2388" y="2103"/>
              <a:ext cx="122" cy="274"/>
            </a:xfrm>
            <a:prstGeom prst="rect">
              <a:avLst/>
            </a:prstGeom>
            <a:noFill/>
            <a:ln w="0">
              <a:solidFill>
                <a:srgbClr val="000000"/>
              </a:solidFill>
              <a:miter lim="800000"/>
              <a:headEnd/>
              <a:tailEnd/>
            </a:ln>
          </p:spPr>
          <p:txBody>
            <a:bodyPr/>
            <a:lstStyle/>
            <a:p>
              <a:endParaRPr lang="en-US"/>
            </a:p>
          </p:txBody>
        </p:sp>
        <p:sp>
          <p:nvSpPr>
            <p:cNvPr id="618664" name="Rectangle 1192"/>
            <p:cNvSpPr>
              <a:spLocks noChangeArrowheads="1"/>
            </p:cNvSpPr>
            <p:nvPr/>
          </p:nvSpPr>
          <p:spPr bwMode="auto">
            <a:xfrm>
              <a:off x="2424" y="2114"/>
              <a:ext cx="49" cy="17"/>
            </a:xfrm>
            <a:prstGeom prst="rect">
              <a:avLst/>
            </a:prstGeom>
            <a:noFill/>
            <a:ln w="9525">
              <a:noFill/>
              <a:miter lim="800000"/>
              <a:headEnd/>
              <a:tailEnd/>
            </a:ln>
          </p:spPr>
          <p:txBody>
            <a:bodyPr wrap="none" lIns="0" tIns="0" rIns="0" bIns="0">
              <a:spAutoFit/>
            </a:bodyPr>
            <a:lstStyle/>
            <a:p>
              <a:pPr algn="l">
                <a:lnSpc>
                  <a:spcPct val="90000"/>
                </a:lnSpc>
                <a:spcBef>
                  <a:spcPct val="40000"/>
                </a:spcBef>
                <a:buClrTx/>
                <a:buSzTx/>
                <a:buFontTx/>
                <a:buNone/>
              </a:pPr>
              <a:r>
                <a:rPr lang="en-US" sz="200" b="0">
                  <a:solidFill>
                    <a:schemeClr val="tx2"/>
                  </a:solidFill>
                </a:rPr>
                <a:t>GrpFile</a:t>
              </a:r>
              <a:endParaRPr lang="en-US" sz="1200">
                <a:solidFill>
                  <a:schemeClr val="tx2"/>
                </a:solidFill>
              </a:endParaRPr>
            </a:p>
          </p:txBody>
        </p:sp>
        <p:sp>
          <p:nvSpPr>
            <p:cNvPr id="618665" name="Line 1193"/>
            <p:cNvSpPr>
              <a:spLocks noChangeShapeType="1"/>
            </p:cNvSpPr>
            <p:nvPr/>
          </p:nvSpPr>
          <p:spPr bwMode="auto">
            <a:xfrm>
              <a:off x="2388" y="2161"/>
              <a:ext cx="121" cy="1"/>
            </a:xfrm>
            <a:prstGeom prst="line">
              <a:avLst/>
            </a:prstGeom>
            <a:noFill/>
            <a:ln w="0">
              <a:solidFill>
                <a:srgbClr val="000000"/>
              </a:solidFill>
              <a:round/>
              <a:headEnd/>
              <a:tailEnd/>
            </a:ln>
          </p:spPr>
          <p:txBody>
            <a:bodyPr/>
            <a:lstStyle/>
            <a:p>
              <a:endParaRPr lang="en-US"/>
            </a:p>
          </p:txBody>
        </p:sp>
        <p:sp>
          <p:nvSpPr>
            <p:cNvPr id="618666" name="Line 1194"/>
            <p:cNvSpPr>
              <a:spLocks noChangeShapeType="1"/>
            </p:cNvSpPr>
            <p:nvPr/>
          </p:nvSpPr>
          <p:spPr bwMode="auto">
            <a:xfrm flipV="1">
              <a:off x="2388" y="2173"/>
              <a:ext cx="121" cy="0"/>
            </a:xfrm>
            <a:prstGeom prst="line">
              <a:avLst/>
            </a:prstGeom>
            <a:noFill/>
            <a:ln w="0">
              <a:solidFill>
                <a:srgbClr val="000000"/>
              </a:solidFill>
              <a:round/>
              <a:headEnd/>
              <a:tailEnd/>
            </a:ln>
          </p:spPr>
          <p:txBody>
            <a:bodyPr/>
            <a:lstStyle/>
            <a:p>
              <a:endParaRPr lang="en-US"/>
            </a:p>
          </p:txBody>
        </p:sp>
        <p:pic>
          <p:nvPicPr>
            <p:cNvPr id="618667" name="Picture 1195"/>
            <p:cNvPicPr>
              <a:picLocks noChangeAspect="1" noChangeArrowheads="1"/>
            </p:cNvPicPr>
            <p:nvPr/>
          </p:nvPicPr>
          <p:blipFill>
            <a:blip r:embed="rId3" cstate="print"/>
            <a:srcRect/>
            <a:stretch>
              <a:fillRect/>
            </a:stretch>
          </p:blipFill>
          <p:spPr bwMode="auto">
            <a:xfrm>
              <a:off x="2393" y="2188"/>
              <a:ext cx="27" cy="37"/>
            </a:xfrm>
            <a:prstGeom prst="rect">
              <a:avLst/>
            </a:prstGeom>
            <a:noFill/>
            <a:ln w="9525">
              <a:noFill/>
              <a:miter lim="800000"/>
              <a:headEnd/>
              <a:tailEnd/>
            </a:ln>
          </p:spPr>
        </p:pic>
        <p:pic>
          <p:nvPicPr>
            <p:cNvPr id="618668" name="Picture 1196"/>
            <p:cNvPicPr>
              <a:picLocks noChangeAspect="1" noChangeArrowheads="1"/>
            </p:cNvPicPr>
            <p:nvPr/>
          </p:nvPicPr>
          <p:blipFill>
            <a:blip r:embed="rId4" cstate="print"/>
            <a:srcRect/>
            <a:stretch>
              <a:fillRect/>
            </a:stretch>
          </p:blipFill>
          <p:spPr bwMode="auto">
            <a:xfrm>
              <a:off x="2393" y="2188"/>
              <a:ext cx="27" cy="37"/>
            </a:xfrm>
            <a:prstGeom prst="rect">
              <a:avLst/>
            </a:prstGeom>
            <a:noFill/>
            <a:ln w="9525">
              <a:noFill/>
              <a:miter lim="800000"/>
              <a:headEnd/>
              <a:tailEnd/>
            </a:ln>
          </p:spPr>
        </p:pic>
        <p:pic>
          <p:nvPicPr>
            <p:cNvPr id="618669" name="Picture 1197"/>
            <p:cNvPicPr>
              <a:picLocks noChangeAspect="1" noChangeArrowheads="1"/>
            </p:cNvPicPr>
            <p:nvPr/>
          </p:nvPicPr>
          <p:blipFill>
            <a:blip r:embed="rId3" cstate="print"/>
            <a:srcRect/>
            <a:stretch>
              <a:fillRect/>
            </a:stretch>
          </p:blipFill>
          <p:spPr bwMode="auto">
            <a:xfrm>
              <a:off x="2393" y="2188"/>
              <a:ext cx="27" cy="37"/>
            </a:xfrm>
            <a:prstGeom prst="rect">
              <a:avLst/>
            </a:prstGeom>
            <a:noFill/>
            <a:ln w="9525">
              <a:noFill/>
              <a:miter lim="800000"/>
              <a:headEnd/>
              <a:tailEnd/>
            </a:ln>
          </p:spPr>
        </p:pic>
        <p:sp>
          <p:nvSpPr>
            <p:cNvPr id="618670" name="Rectangle 1198"/>
            <p:cNvSpPr>
              <a:spLocks noChangeArrowheads="1"/>
            </p:cNvSpPr>
            <p:nvPr/>
          </p:nvSpPr>
          <p:spPr bwMode="auto">
            <a:xfrm>
              <a:off x="2420" y="2188"/>
              <a:ext cx="41" cy="18"/>
            </a:xfrm>
            <a:prstGeom prst="rect">
              <a:avLst/>
            </a:prstGeom>
            <a:noFill/>
            <a:ln w="9525">
              <a:noFill/>
              <a:miter lim="800000"/>
              <a:headEnd/>
              <a:tailEnd/>
            </a:ln>
          </p:spPr>
          <p:txBody>
            <a:bodyPr wrap="none" lIns="0" tIns="0" rIns="0" bIns="0">
              <a:spAutoFit/>
            </a:bodyPr>
            <a:lstStyle/>
            <a:p>
              <a:pPr algn="l">
                <a:lnSpc>
                  <a:spcPct val="90000"/>
                </a:lnSpc>
                <a:spcBef>
                  <a:spcPct val="40000"/>
                </a:spcBef>
                <a:buClrTx/>
                <a:buSzTx/>
                <a:buFontTx/>
                <a:buNone/>
              </a:pPr>
              <a:r>
                <a:rPr lang="en-US" sz="200" b="0">
                  <a:solidFill>
                    <a:schemeClr val="tx2"/>
                  </a:solidFill>
                </a:rPr>
                <a:t>read( )</a:t>
              </a:r>
              <a:endParaRPr lang="en-US" sz="1200">
                <a:solidFill>
                  <a:schemeClr val="tx2"/>
                </a:solidFill>
              </a:endParaRPr>
            </a:p>
          </p:txBody>
        </p:sp>
        <p:pic>
          <p:nvPicPr>
            <p:cNvPr id="618671" name="Picture 1199"/>
            <p:cNvPicPr>
              <a:picLocks noChangeAspect="1" noChangeArrowheads="1"/>
            </p:cNvPicPr>
            <p:nvPr/>
          </p:nvPicPr>
          <p:blipFill>
            <a:blip r:embed="rId3" cstate="print"/>
            <a:srcRect/>
            <a:stretch>
              <a:fillRect/>
            </a:stretch>
          </p:blipFill>
          <p:spPr bwMode="auto">
            <a:xfrm>
              <a:off x="2393" y="2209"/>
              <a:ext cx="27" cy="37"/>
            </a:xfrm>
            <a:prstGeom prst="rect">
              <a:avLst/>
            </a:prstGeom>
            <a:noFill/>
            <a:ln w="9525">
              <a:noFill/>
              <a:miter lim="800000"/>
              <a:headEnd/>
              <a:tailEnd/>
            </a:ln>
          </p:spPr>
        </p:pic>
        <p:pic>
          <p:nvPicPr>
            <p:cNvPr id="618672" name="Picture 1200"/>
            <p:cNvPicPr>
              <a:picLocks noChangeAspect="1" noChangeArrowheads="1"/>
            </p:cNvPicPr>
            <p:nvPr/>
          </p:nvPicPr>
          <p:blipFill>
            <a:blip r:embed="rId4" cstate="print"/>
            <a:srcRect/>
            <a:stretch>
              <a:fillRect/>
            </a:stretch>
          </p:blipFill>
          <p:spPr bwMode="auto">
            <a:xfrm>
              <a:off x="2393" y="2209"/>
              <a:ext cx="27" cy="37"/>
            </a:xfrm>
            <a:prstGeom prst="rect">
              <a:avLst/>
            </a:prstGeom>
            <a:noFill/>
            <a:ln w="9525">
              <a:noFill/>
              <a:miter lim="800000"/>
              <a:headEnd/>
              <a:tailEnd/>
            </a:ln>
          </p:spPr>
        </p:pic>
        <p:pic>
          <p:nvPicPr>
            <p:cNvPr id="618673" name="Picture 1201"/>
            <p:cNvPicPr>
              <a:picLocks noChangeAspect="1" noChangeArrowheads="1"/>
            </p:cNvPicPr>
            <p:nvPr/>
          </p:nvPicPr>
          <p:blipFill>
            <a:blip r:embed="rId3" cstate="print"/>
            <a:srcRect/>
            <a:stretch>
              <a:fillRect/>
            </a:stretch>
          </p:blipFill>
          <p:spPr bwMode="auto">
            <a:xfrm>
              <a:off x="2393" y="2209"/>
              <a:ext cx="27" cy="37"/>
            </a:xfrm>
            <a:prstGeom prst="rect">
              <a:avLst/>
            </a:prstGeom>
            <a:noFill/>
            <a:ln w="9525">
              <a:noFill/>
              <a:miter lim="800000"/>
              <a:headEnd/>
              <a:tailEnd/>
            </a:ln>
          </p:spPr>
        </p:pic>
        <p:sp>
          <p:nvSpPr>
            <p:cNvPr id="618674" name="Rectangle 1202"/>
            <p:cNvSpPr>
              <a:spLocks noChangeArrowheads="1"/>
            </p:cNvSpPr>
            <p:nvPr/>
          </p:nvSpPr>
          <p:spPr bwMode="auto">
            <a:xfrm>
              <a:off x="2420" y="2209"/>
              <a:ext cx="45" cy="17"/>
            </a:xfrm>
            <a:prstGeom prst="rect">
              <a:avLst/>
            </a:prstGeom>
            <a:noFill/>
            <a:ln w="9525">
              <a:noFill/>
              <a:miter lim="800000"/>
              <a:headEnd/>
              <a:tailEnd/>
            </a:ln>
          </p:spPr>
          <p:txBody>
            <a:bodyPr wrap="none" lIns="0" tIns="0" rIns="0" bIns="0">
              <a:spAutoFit/>
            </a:bodyPr>
            <a:lstStyle/>
            <a:p>
              <a:pPr algn="l">
                <a:lnSpc>
                  <a:spcPct val="90000"/>
                </a:lnSpc>
                <a:spcBef>
                  <a:spcPct val="40000"/>
                </a:spcBef>
                <a:buClrTx/>
                <a:buSzTx/>
                <a:buFontTx/>
                <a:buNone/>
              </a:pPr>
              <a:r>
                <a:rPr lang="en-US" sz="200" b="0">
                  <a:solidFill>
                    <a:schemeClr val="tx2"/>
                  </a:solidFill>
                </a:rPr>
                <a:t>open( )</a:t>
              </a:r>
              <a:endParaRPr lang="en-US" sz="1200">
                <a:solidFill>
                  <a:schemeClr val="tx2"/>
                </a:solidFill>
              </a:endParaRPr>
            </a:p>
          </p:txBody>
        </p:sp>
        <p:pic>
          <p:nvPicPr>
            <p:cNvPr id="618675" name="Picture 1203"/>
            <p:cNvPicPr>
              <a:picLocks noChangeAspect="1" noChangeArrowheads="1"/>
            </p:cNvPicPr>
            <p:nvPr/>
          </p:nvPicPr>
          <p:blipFill>
            <a:blip r:embed="rId3" cstate="print"/>
            <a:srcRect/>
            <a:stretch>
              <a:fillRect/>
            </a:stretch>
          </p:blipFill>
          <p:spPr bwMode="auto">
            <a:xfrm>
              <a:off x="2393" y="2231"/>
              <a:ext cx="27" cy="37"/>
            </a:xfrm>
            <a:prstGeom prst="rect">
              <a:avLst/>
            </a:prstGeom>
            <a:noFill/>
            <a:ln w="9525">
              <a:noFill/>
              <a:miter lim="800000"/>
              <a:headEnd/>
              <a:tailEnd/>
            </a:ln>
          </p:spPr>
        </p:pic>
        <p:pic>
          <p:nvPicPr>
            <p:cNvPr id="618676" name="Picture 1204"/>
            <p:cNvPicPr>
              <a:picLocks noChangeAspect="1" noChangeArrowheads="1"/>
            </p:cNvPicPr>
            <p:nvPr/>
          </p:nvPicPr>
          <p:blipFill>
            <a:blip r:embed="rId4" cstate="print"/>
            <a:srcRect/>
            <a:stretch>
              <a:fillRect/>
            </a:stretch>
          </p:blipFill>
          <p:spPr bwMode="auto">
            <a:xfrm>
              <a:off x="2393" y="2231"/>
              <a:ext cx="27" cy="37"/>
            </a:xfrm>
            <a:prstGeom prst="rect">
              <a:avLst/>
            </a:prstGeom>
            <a:noFill/>
            <a:ln w="9525">
              <a:noFill/>
              <a:miter lim="800000"/>
              <a:headEnd/>
              <a:tailEnd/>
            </a:ln>
          </p:spPr>
        </p:pic>
        <p:pic>
          <p:nvPicPr>
            <p:cNvPr id="618677" name="Picture 1205"/>
            <p:cNvPicPr>
              <a:picLocks noChangeAspect="1" noChangeArrowheads="1"/>
            </p:cNvPicPr>
            <p:nvPr/>
          </p:nvPicPr>
          <p:blipFill>
            <a:blip r:embed="rId3" cstate="print"/>
            <a:srcRect/>
            <a:stretch>
              <a:fillRect/>
            </a:stretch>
          </p:blipFill>
          <p:spPr bwMode="auto">
            <a:xfrm>
              <a:off x="2393" y="2231"/>
              <a:ext cx="27" cy="37"/>
            </a:xfrm>
            <a:prstGeom prst="rect">
              <a:avLst/>
            </a:prstGeom>
            <a:noFill/>
            <a:ln w="9525">
              <a:noFill/>
              <a:miter lim="800000"/>
              <a:headEnd/>
              <a:tailEnd/>
            </a:ln>
          </p:spPr>
        </p:pic>
        <p:sp>
          <p:nvSpPr>
            <p:cNvPr id="618678" name="Rectangle 1206"/>
            <p:cNvSpPr>
              <a:spLocks noChangeArrowheads="1"/>
            </p:cNvSpPr>
            <p:nvPr/>
          </p:nvSpPr>
          <p:spPr bwMode="auto">
            <a:xfrm>
              <a:off x="2420" y="2231"/>
              <a:ext cx="51" cy="16"/>
            </a:xfrm>
            <a:prstGeom prst="rect">
              <a:avLst/>
            </a:prstGeom>
            <a:noFill/>
            <a:ln w="9525">
              <a:noFill/>
              <a:miter lim="800000"/>
              <a:headEnd/>
              <a:tailEnd/>
            </a:ln>
          </p:spPr>
          <p:txBody>
            <a:bodyPr wrap="none" lIns="0" tIns="0" rIns="0" bIns="0">
              <a:spAutoFit/>
            </a:bodyPr>
            <a:lstStyle/>
            <a:p>
              <a:pPr algn="l">
                <a:lnSpc>
                  <a:spcPct val="90000"/>
                </a:lnSpc>
                <a:spcBef>
                  <a:spcPct val="40000"/>
                </a:spcBef>
                <a:buClrTx/>
                <a:buSzTx/>
                <a:buFontTx/>
                <a:buNone/>
              </a:pPr>
              <a:r>
                <a:rPr lang="en-US" sz="200" b="0">
                  <a:solidFill>
                    <a:schemeClr val="tx2"/>
                  </a:solidFill>
                </a:rPr>
                <a:t>create( )</a:t>
              </a:r>
              <a:endParaRPr lang="en-US" sz="1200">
                <a:solidFill>
                  <a:schemeClr val="tx2"/>
                </a:solidFill>
              </a:endParaRPr>
            </a:p>
          </p:txBody>
        </p:sp>
        <p:pic>
          <p:nvPicPr>
            <p:cNvPr id="618679" name="Picture 1207"/>
            <p:cNvPicPr>
              <a:picLocks noChangeAspect="1" noChangeArrowheads="1"/>
            </p:cNvPicPr>
            <p:nvPr/>
          </p:nvPicPr>
          <p:blipFill>
            <a:blip r:embed="rId3" cstate="print"/>
            <a:srcRect/>
            <a:stretch>
              <a:fillRect/>
            </a:stretch>
          </p:blipFill>
          <p:spPr bwMode="auto">
            <a:xfrm>
              <a:off x="2393" y="2253"/>
              <a:ext cx="27" cy="36"/>
            </a:xfrm>
            <a:prstGeom prst="rect">
              <a:avLst/>
            </a:prstGeom>
            <a:noFill/>
            <a:ln w="9525">
              <a:noFill/>
              <a:miter lim="800000"/>
              <a:headEnd/>
              <a:tailEnd/>
            </a:ln>
          </p:spPr>
        </p:pic>
        <p:pic>
          <p:nvPicPr>
            <p:cNvPr id="618680" name="Picture 1208"/>
            <p:cNvPicPr>
              <a:picLocks noChangeAspect="1" noChangeArrowheads="1"/>
            </p:cNvPicPr>
            <p:nvPr/>
          </p:nvPicPr>
          <p:blipFill>
            <a:blip r:embed="rId4" cstate="print"/>
            <a:srcRect/>
            <a:stretch>
              <a:fillRect/>
            </a:stretch>
          </p:blipFill>
          <p:spPr bwMode="auto">
            <a:xfrm>
              <a:off x="2393" y="2253"/>
              <a:ext cx="27" cy="36"/>
            </a:xfrm>
            <a:prstGeom prst="rect">
              <a:avLst/>
            </a:prstGeom>
            <a:noFill/>
            <a:ln w="9525">
              <a:noFill/>
              <a:miter lim="800000"/>
              <a:headEnd/>
              <a:tailEnd/>
            </a:ln>
          </p:spPr>
        </p:pic>
        <p:pic>
          <p:nvPicPr>
            <p:cNvPr id="618681" name="Picture 1209"/>
            <p:cNvPicPr>
              <a:picLocks noChangeAspect="1" noChangeArrowheads="1"/>
            </p:cNvPicPr>
            <p:nvPr/>
          </p:nvPicPr>
          <p:blipFill>
            <a:blip r:embed="rId3" cstate="print"/>
            <a:srcRect/>
            <a:stretch>
              <a:fillRect/>
            </a:stretch>
          </p:blipFill>
          <p:spPr bwMode="auto">
            <a:xfrm>
              <a:off x="2393" y="2253"/>
              <a:ext cx="27" cy="36"/>
            </a:xfrm>
            <a:prstGeom prst="rect">
              <a:avLst/>
            </a:prstGeom>
            <a:noFill/>
            <a:ln w="9525">
              <a:noFill/>
              <a:miter lim="800000"/>
              <a:headEnd/>
              <a:tailEnd/>
            </a:ln>
          </p:spPr>
        </p:pic>
        <p:sp>
          <p:nvSpPr>
            <p:cNvPr id="618682" name="Rectangle 1210"/>
            <p:cNvSpPr>
              <a:spLocks noChangeArrowheads="1"/>
            </p:cNvSpPr>
            <p:nvPr/>
          </p:nvSpPr>
          <p:spPr bwMode="auto">
            <a:xfrm>
              <a:off x="2420" y="2253"/>
              <a:ext cx="55" cy="17"/>
            </a:xfrm>
            <a:prstGeom prst="rect">
              <a:avLst/>
            </a:prstGeom>
            <a:noFill/>
            <a:ln w="9525">
              <a:noFill/>
              <a:miter lim="800000"/>
              <a:headEnd/>
              <a:tailEnd/>
            </a:ln>
          </p:spPr>
          <p:txBody>
            <a:bodyPr wrap="none" lIns="0" tIns="0" rIns="0" bIns="0">
              <a:spAutoFit/>
            </a:bodyPr>
            <a:lstStyle/>
            <a:p>
              <a:pPr algn="l">
                <a:lnSpc>
                  <a:spcPct val="90000"/>
                </a:lnSpc>
                <a:spcBef>
                  <a:spcPct val="40000"/>
                </a:spcBef>
                <a:buClrTx/>
                <a:buSzTx/>
                <a:buFontTx/>
                <a:buNone/>
              </a:pPr>
              <a:r>
                <a:rPr lang="en-US" sz="200" b="0">
                  <a:solidFill>
                    <a:schemeClr val="tx2"/>
                  </a:solidFill>
                </a:rPr>
                <a:t>fillFile( )</a:t>
              </a:r>
              <a:endParaRPr lang="en-US" sz="1200">
                <a:solidFill>
                  <a:schemeClr val="tx2"/>
                </a:solidFill>
              </a:endParaRPr>
            </a:p>
          </p:txBody>
        </p:sp>
        <p:sp>
          <p:nvSpPr>
            <p:cNvPr id="618683" name="Rectangle 1211"/>
            <p:cNvSpPr>
              <a:spLocks noChangeArrowheads="1"/>
            </p:cNvSpPr>
            <p:nvPr/>
          </p:nvSpPr>
          <p:spPr bwMode="auto">
            <a:xfrm>
              <a:off x="1937" y="2010"/>
              <a:ext cx="20" cy="16"/>
            </a:xfrm>
            <a:prstGeom prst="rect">
              <a:avLst/>
            </a:prstGeom>
            <a:noFill/>
            <a:ln w="9525">
              <a:noFill/>
              <a:miter lim="800000"/>
              <a:headEnd/>
              <a:tailEnd/>
            </a:ln>
          </p:spPr>
          <p:txBody>
            <a:bodyPr wrap="none" lIns="0" tIns="0" rIns="0" bIns="0">
              <a:spAutoFit/>
            </a:bodyPr>
            <a:lstStyle/>
            <a:p>
              <a:pPr algn="l">
                <a:lnSpc>
                  <a:spcPct val="90000"/>
                </a:lnSpc>
                <a:spcBef>
                  <a:spcPct val="40000"/>
                </a:spcBef>
                <a:buClrTx/>
                <a:buSzTx/>
                <a:buFontTx/>
                <a:buNone/>
              </a:pPr>
              <a:r>
                <a:rPr lang="en-US" sz="200" b="0">
                  <a:solidFill>
                    <a:schemeClr val="tx2"/>
                  </a:solidFill>
                </a:rPr>
                <a:t>rep</a:t>
              </a:r>
              <a:endParaRPr lang="en-US" sz="1200">
                <a:solidFill>
                  <a:schemeClr val="tx2"/>
                </a:solidFill>
              </a:endParaRPr>
            </a:p>
          </p:txBody>
        </p:sp>
        <p:sp>
          <p:nvSpPr>
            <p:cNvPr id="618684" name="Rectangle 1212"/>
            <p:cNvSpPr>
              <a:spLocks noChangeArrowheads="1"/>
            </p:cNvSpPr>
            <p:nvPr/>
          </p:nvSpPr>
          <p:spPr bwMode="auto">
            <a:xfrm>
              <a:off x="1808" y="2052"/>
              <a:ext cx="212" cy="273"/>
            </a:xfrm>
            <a:prstGeom prst="rect">
              <a:avLst/>
            </a:prstGeom>
            <a:noFill/>
            <a:ln w="0">
              <a:solidFill>
                <a:srgbClr val="000000"/>
              </a:solidFill>
              <a:miter lim="800000"/>
              <a:headEnd/>
              <a:tailEnd/>
            </a:ln>
          </p:spPr>
          <p:txBody>
            <a:bodyPr/>
            <a:lstStyle/>
            <a:p>
              <a:endParaRPr lang="en-US"/>
            </a:p>
          </p:txBody>
        </p:sp>
        <p:sp>
          <p:nvSpPr>
            <p:cNvPr id="618685" name="Rectangle 1213"/>
            <p:cNvSpPr>
              <a:spLocks noChangeArrowheads="1"/>
            </p:cNvSpPr>
            <p:nvPr/>
          </p:nvSpPr>
          <p:spPr bwMode="auto">
            <a:xfrm>
              <a:off x="1879" y="2063"/>
              <a:ext cx="69" cy="17"/>
            </a:xfrm>
            <a:prstGeom prst="rect">
              <a:avLst/>
            </a:prstGeom>
            <a:noFill/>
            <a:ln w="9525">
              <a:noFill/>
              <a:miter lim="800000"/>
              <a:headEnd/>
              <a:tailEnd/>
            </a:ln>
          </p:spPr>
          <p:txBody>
            <a:bodyPr wrap="none" lIns="0" tIns="0" rIns="0" bIns="0">
              <a:spAutoFit/>
            </a:bodyPr>
            <a:lstStyle/>
            <a:p>
              <a:pPr algn="l">
                <a:lnSpc>
                  <a:spcPct val="90000"/>
                </a:lnSpc>
                <a:spcBef>
                  <a:spcPct val="40000"/>
                </a:spcBef>
                <a:buClrTx/>
                <a:buSzTx/>
                <a:buFontTx/>
                <a:buNone/>
              </a:pPr>
              <a:r>
                <a:rPr lang="en-US" sz="200" b="0">
                  <a:solidFill>
                    <a:schemeClr val="tx2"/>
                  </a:solidFill>
                </a:rPr>
                <a:t>Repository</a:t>
              </a:r>
              <a:endParaRPr lang="en-US" sz="1200">
                <a:solidFill>
                  <a:schemeClr val="tx2"/>
                </a:solidFill>
              </a:endParaRPr>
            </a:p>
          </p:txBody>
        </p:sp>
        <p:sp>
          <p:nvSpPr>
            <p:cNvPr id="618686" name="Line 1214"/>
            <p:cNvSpPr>
              <a:spLocks noChangeShapeType="1"/>
            </p:cNvSpPr>
            <p:nvPr/>
          </p:nvSpPr>
          <p:spPr bwMode="auto">
            <a:xfrm flipV="1">
              <a:off x="1808" y="2149"/>
              <a:ext cx="211" cy="1"/>
            </a:xfrm>
            <a:prstGeom prst="line">
              <a:avLst/>
            </a:prstGeom>
            <a:noFill/>
            <a:ln w="0">
              <a:solidFill>
                <a:srgbClr val="000000"/>
              </a:solidFill>
              <a:round/>
              <a:headEnd/>
              <a:tailEnd/>
            </a:ln>
          </p:spPr>
          <p:txBody>
            <a:bodyPr/>
            <a:lstStyle/>
            <a:p>
              <a:endParaRPr lang="en-US"/>
            </a:p>
          </p:txBody>
        </p:sp>
        <p:sp>
          <p:nvSpPr>
            <p:cNvPr id="618687" name="Line 1215"/>
            <p:cNvSpPr>
              <a:spLocks noChangeShapeType="1"/>
            </p:cNvSpPr>
            <p:nvPr/>
          </p:nvSpPr>
          <p:spPr bwMode="auto">
            <a:xfrm>
              <a:off x="1808" y="2183"/>
              <a:ext cx="211" cy="0"/>
            </a:xfrm>
            <a:prstGeom prst="line">
              <a:avLst/>
            </a:prstGeom>
            <a:noFill/>
            <a:ln w="0">
              <a:solidFill>
                <a:srgbClr val="000000"/>
              </a:solidFill>
              <a:round/>
              <a:headEnd/>
              <a:tailEnd/>
            </a:ln>
          </p:spPr>
          <p:txBody>
            <a:bodyPr/>
            <a:lstStyle/>
            <a:p>
              <a:endParaRPr lang="en-US"/>
            </a:p>
          </p:txBody>
        </p:sp>
        <p:pic>
          <p:nvPicPr>
            <p:cNvPr id="618688" name="Picture 1216"/>
            <p:cNvPicPr>
              <a:picLocks noChangeAspect="1" noChangeArrowheads="1"/>
            </p:cNvPicPr>
            <p:nvPr/>
          </p:nvPicPr>
          <p:blipFill>
            <a:blip r:embed="rId5" cstate="print"/>
            <a:srcRect/>
            <a:stretch>
              <a:fillRect/>
            </a:stretch>
          </p:blipFill>
          <p:spPr bwMode="auto">
            <a:xfrm>
              <a:off x="1813" y="2155"/>
              <a:ext cx="28" cy="37"/>
            </a:xfrm>
            <a:prstGeom prst="rect">
              <a:avLst/>
            </a:prstGeom>
            <a:noFill/>
            <a:ln w="9525">
              <a:noFill/>
              <a:miter lim="800000"/>
              <a:headEnd/>
              <a:tailEnd/>
            </a:ln>
          </p:spPr>
        </p:pic>
        <p:pic>
          <p:nvPicPr>
            <p:cNvPr id="618689" name="Picture 1217"/>
            <p:cNvPicPr>
              <a:picLocks noChangeAspect="1" noChangeArrowheads="1"/>
            </p:cNvPicPr>
            <p:nvPr/>
          </p:nvPicPr>
          <p:blipFill>
            <a:blip r:embed="rId6" cstate="print"/>
            <a:srcRect/>
            <a:stretch>
              <a:fillRect/>
            </a:stretch>
          </p:blipFill>
          <p:spPr bwMode="auto">
            <a:xfrm>
              <a:off x="1813" y="2155"/>
              <a:ext cx="28" cy="37"/>
            </a:xfrm>
            <a:prstGeom prst="rect">
              <a:avLst/>
            </a:prstGeom>
            <a:noFill/>
            <a:ln w="9525">
              <a:noFill/>
              <a:miter lim="800000"/>
              <a:headEnd/>
              <a:tailEnd/>
            </a:ln>
          </p:spPr>
        </p:pic>
        <p:pic>
          <p:nvPicPr>
            <p:cNvPr id="618690" name="Picture 1218"/>
            <p:cNvPicPr>
              <a:picLocks noChangeAspect="1" noChangeArrowheads="1"/>
            </p:cNvPicPr>
            <p:nvPr/>
          </p:nvPicPr>
          <p:blipFill>
            <a:blip r:embed="rId5" cstate="print"/>
            <a:srcRect/>
            <a:stretch>
              <a:fillRect/>
            </a:stretch>
          </p:blipFill>
          <p:spPr bwMode="auto">
            <a:xfrm>
              <a:off x="1813" y="2155"/>
              <a:ext cx="28" cy="37"/>
            </a:xfrm>
            <a:prstGeom prst="rect">
              <a:avLst/>
            </a:prstGeom>
            <a:noFill/>
            <a:ln w="9525">
              <a:noFill/>
              <a:miter lim="800000"/>
              <a:headEnd/>
              <a:tailEnd/>
            </a:ln>
          </p:spPr>
        </p:pic>
        <p:sp>
          <p:nvSpPr>
            <p:cNvPr id="618691" name="Rectangle 1219"/>
            <p:cNvSpPr>
              <a:spLocks noChangeArrowheads="1"/>
            </p:cNvSpPr>
            <p:nvPr/>
          </p:nvSpPr>
          <p:spPr bwMode="auto">
            <a:xfrm>
              <a:off x="1841" y="2155"/>
              <a:ext cx="110" cy="17"/>
            </a:xfrm>
            <a:prstGeom prst="rect">
              <a:avLst/>
            </a:prstGeom>
            <a:noFill/>
            <a:ln w="9525">
              <a:noFill/>
              <a:miter lim="800000"/>
              <a:headEnd/>
              <a:tailEnd/>
            </a:ln>
          </p:spPr>
          <p:txBody>
            <a:bodyPr wrap="none" lIns="0" tIns="0" rIns="0" bIns="0">
              <a:spAutoFit/>
            </a:bodyPr>
            <a:lstStyle/>
            <a:p>
              <a:pPr algn="l">
                <a:lnSpc>
                  <a:spcPct val="90000"/>
                </a:lnSpc>
                <a:spcBef>
                  <a:spcPct val="40000"/>
                </a:spcBef>
                <a:buClrTx/>
                <a:buSzTx/>
                <a:buFontTx/>
                <a:buNone/>
              </a:pPr>
              <a:r>
                <a:rPr lang="en-US" sz="200" b="0">
                  <a:solidFill>
                    <a:schemeClr val="tx2"/>
                  </a:solidFill>
                </a:rPr>
                <a:t>name : char * = 0</a:t>
              </a:r>
              <a:endParaRPr lang="en-US" sz="1200">
                <a:solidFill>
                  <a:schemeClr val="tx2"/>
                </a:solidFill>
              </a:endParaRPr>
            </a:p>
          </p:txBody>
        </p:sp>
        <p:pic>
          <p:nvPicPr>
            <p:cNvPr id="618692" name="Picture 1220"/>
            <p:cNvPicPr>
              <a:picLocks noChangeAspect="1" noChangeArrowheads="1"/>
            </p:cNvPicPr>
            <p:nvPr/>
          </p:nvPicPr>
          <p:blipFill>
            <a:blip r:embed="rId3" cstate="print"/>
            <a:srcRect/>
            <a:stretch>
              <a:fillRect/>
            </a:stretch>
          </p:blipFill>
          <p:spPr bwMode="auto">
            <a:xfrm>
              <a:off x="1813" y="2198"/>
              <a:ext cx="28" cy="35"/>
            </a:xfrm>
            <a:prstGeom prst="rect">
              <a:avLst/>
            </a:prstGeom>
            <a:noFill/>
            <a:ln w="9525">
              <a:noFill/>
              <a:miter lim="800000"/>
              <a:headEnd/>
              <a:tailEnd/>
            </a:ln>
          </p:spPr>
        </p:pic>
        <p:pic>
          <p:nvPicPr>
            <p:cNvPr id="618693" name="Picture 1221"/>
            <p:cNvPicPr>
              <a:picLocks noChangeAspect="1" noChangeArrowheads="1"/>
            </p:cNvPicPr>
            <p:nvPr/>
          </p:nvPicPr>
          <p:blipFill>
            <a:blip r:embed="rId4" cstate="print"/>
            <a:srcRect/>
            <a:stretch>
              <a:fillRect/>
            </a:stretch>
          </p:blipFill>
          <p:spPr bwMode="auto">
            <a:xfrm>
              <a:off x="1813" y="2198"/>
              <a:ext cx="28" cy="35"/>
            </a:xfrm>
            <a:prstGeom prst="rect">
              <a:avLst/>
            </a:prstGeom>
            <a:noFill/>
            <a:ln w="9525">
              <a:noFill/>
              <a:miter lim="800000"/>
              <a:headEnd/>
              <a:tailEnd/>
            </a:ln>
          </p:spPr>
        </p:pic>
        <p:pic>
          <p:nvPicPr>
            <p:cNvPr id="618694" name="Picture 1222"/>
            <p:cNvPicPr>
              <a:picLocks noChangeAspect="1" noChangeArrowheads="1"/>
            </p:cNvPicPr>
            <p:nvPr/>
          </p:nvPicPr>
          <p:blipFill>
            <a:blip r:embed="rId3" cstate="print"/>
            <a:srcRect/>
            <a:stretch>
              <a:fillRect/>
            </a:stretch>
          </p:blipFill>
          <p:spPr bwMode="auto">
            <a:xfrm>
              <a:off x="1813" y="2198"/>
              <a:ext cx="28" cy="35"/>
            </a:xfrm>
            <a:prstGeom prst="rect">
              <a:avLst/>
            </a:prstGeom>
            <a:noFill/>
            <a:ln w="9525">
              <a:noFill/>
              <a:miter lim="800000"/>
              <a:headEnd/>
              <a:tailEnd/>
            </a:ln>
          </p:spPr>
        </p:pic>
        <p:sp>
          <p:nvSpPr>
            <p:cNvPr id="618695" name="Rectangle 1223"/>
            <p:cNvSpPr>
              <a:spLocks noChangeArrowheads="1"/>
            </p:cNvSpPr>
            <p:nvPr/>
          </p:nvSpPr>
          <p:spPr bwMode="auto">
            <a:xfrm>
              <a:off x="1841" y="2198"/>
              <a:ext cx="68" cy="16"/>
            </a:xfrm>
            <a:prstGeom prst="rect">
              <a:avLst/>
            </a:prstGeom>
            <a:noFill/>
            <a:ln w="9525">
              <a:noFill/>
              <a:miter lim="800000"/>
              <a:headEnd/>
              <a:tailEnd/>
            </a:ln>
          </p:spPr>
          <p:txBody>
            <a:bodyPr wrap="none" lIns="0" tIns="0" rIns="0" bIns="0">
              <a:spAutoFit/>
            </a:bodyPr>
            <a:lstStyle/>
            <a:p>
              <a:pPr algn="l">
                <a:lnSpc>
                  <a:spcPct val="90000"/>
                </a:lnSpc>
                <a:spcBef>
                  <a:spcPct val="40000"/>
                </a:spcBef>
                <a:buClrTx/>
                <a:buSzTx/>
                <a:buFontTx/>
                <a:buNone/>
              </a:pPr>
              <a:r>
                <a:rPr lang="en-US" sz="200" b="0">
                  <a:solidFill>
                    <a:schemeClr val="tx2"/>
                  </a:solidFill>
                </a:rPr>
                <a:t>readDoc( )</a:t>
              </a:r>
              <a:endParaRPr lang="en-US" sz="1200">
                <a:solidFill>
                  <a:schemeClr val="tx2"/>
                </a:solidFill>
              </a:endParaRPr>
            </a:p>
          </p:txBody>
        </p:sp>
        <p:pic>
          <p:nvPicPr>
            <p:cNvPr id="618696" name="Picture 1224"/>
            <p:cNvPicPr>
              <a:picLocks noChangeAspect="1" noChangeArrowheads="1"/>
            </p:cNvPicPr>
            <p:nvPr/>
          </p:nvPicPr>
          <p:blipFill>
            <a:blip r:embed="rId3" cstate="print"/>
            <a:srcRect/>
            <a:stretch>
              <a:fillRect/>
            </a:stretch>
          </p:blipFill>
          <p:spPr bwMode="auto">
            <a:xfrm>
              <a:off x="1813" y="2219"/>
              <a:ext cx="28" cy="36"/>
            </a:xfrm>
            <a:prstGeom prst="rect">
              <a:avLst/>
            </a:prstGeom>
            <a:noFill/>
            <a:ln w="9525">
              <a:noFill/>
              <a:miter lim="800000"/>
              <a:headEnd/>
              <a:tailEnd/>
            </a:ln>
          </p:spPr>
        </p:pic>
        <p:pic>
          <p:nvPicPr>
            <p:cNvPr id="618697" name="Picture 1225"/>
            <p:cNvPicPr>
              <a:picLocks noChangeAspect="1" noChangeArrowheads="1"/>
            </p:cNvPicPr>
            <p:nvPr/>
          </p:nvPicPr>
          <p:blipFill>
            <a:blip r:embed="rId7" cstate="print"/>
            <a:srcRect/>
            <a:stretch>
              <a:fillRect/>
            </a:stretch>
          </p:blipFill>
          <p:spPr bwMode="auto">
            <a:xfrm>
              <a:off x="1813" y="2219"/>
              <a:ext cx="28" cy="36"/>
            </a:xfrm>
            <a:prstGeom prst="rect">
              <a:avLst/>
            </a:prstGeom>
            <a:noFill/>
            <a:ln w="9525">
              <a:noFill/>
              <a:miter lim="800000"/>
              <a:headEnd/>
              <a:tailEnd/>
            </a:ln>
          </p:spPr>
        </p:pic>
        <p:pic>
          <p:nvPicPr>
            <p:cNvPr id="618698" name="Picture 1226"/>
            <p:cNvPicPr>
              <a:picLocks noChangeAspect="1" noChangeArrowheads="1"/>
            </p:cNvPicPr>
            <p:nvPr/>
          </p:nvPicPr>
          <p:blipFill>
            <a:blip r:embed="rId3" cstate="print"/>
            <a:srcRect/>
            <a:stretch>
              <a:fillRect/>
            </a:stretch>
          </p:blipFill>
          <p:spPr bwMode="auto">
            <a:xfrm>
              <a:off x="1813" y="2219"/>
              <a:ext cx="28" cy="36"/>
            </a:xfrm>
            <a:prstGeom prst="rect">
              <a:avLst/>
            </a:prstGeom>
            <a:noFill/>
            <a:ln w="9525">
              <a:noFill/>
              <a:miter lim="800000"/>
              <a:headEnd/>
              <a:tailEnd/>
            </a:ln>
          </p:spPr>
        </p:pic>
        <p:sp>
          <p:nvSpPr>
            <p:cNvPr id="618699" name="Rectangle 1227"/>
            <p:cNvSpPr>
              <a:spLocks noChangeArrowheads="1"/>
            </p:cNvSpPr>
            <p:nvPr/>
          </p:nvSpPr>
          <p:spPr bwMode="auto">
            <a:xfrm>
              <a:off x="1841" y="2219"/>
              <a:ext cx="65" cy="17"/>
            </a:xfrm>
            <a:prstGeom prst="rect">
              <a:avLst/>
            </a:prstGeom>
            <a:noFill/>
            <a:ln w="9525">
              <a:noFill/>
              <a:miter lim="800000"/>
              <a:headEnd/>
              <a:tailEnd/>
            </a:ln>
          </p:spPr>
          <p:txBody>
            <a:bodyPr wrap="none" lIns="0" tIns="0" rIns="0" bIns="0">
              <a:spAutoFit/>
            </a:bodyPr>
            <a:lstStyle/>
            <a:p>
              <a:pPr algn="l">
                <a:lnSpc>
                  <a:spcPct val="90000"/>
                </a:lnSpc>
                <a:spcBef>
                  <a:spcPct val="40000"/>
                </a:spcBef>
                <a:buClrTx/>
                <a:buSzTx/>
                <a:buFontTx/>
                <a:buNone/>
              </a:pPr>
              <a:r>
                <a:rPr lang="en-US" sz="200" b="0">
                  <a:solidFill>
                    <a:schemeClr val="tx2"/>
                  </a:solidFill>
                </a:rPr>
                <a:t>readFile( )</a:t>
              </a:r>
              <a:endParaRPr lang="en-US" sz="1200">
                <a:solidFill>
                  <a:schemeClr val="tx2"/>
                </a:solidFill>
              </a:endParaRPr>
            </a:p>
          </p:txBody>
        </p:sp>
        <p:sp>
          <p:nvSpPr>
            <p:cNvPr id="618700" name="Rectangle 1228"/>
            <p:cNvSpPr>
              <a:spLocks noChangeArrowheads="1"/>
            </p:cNvSpPr>
            <p:nvPr/>
          </p:nvSpPr>
          <p:spPr bwMode="auto">
            <a:xfrm>
              <a:off x="1856" y="2114"/>
              <a:ext cx="114" cy="17"/>
            </a:xfrm>
            <a:prstGeom prst="rect">
              <a:avLst/>
            </a:prstGeom>
            <a:noFill/>
            <a:ln w="9525">
              <a:noFill/>
              <a:miter lim="800000"/>
              <a:headEnd/>
              <a:tailEnd/>
            </a:ln>
          </p:spPr>
          <p:txBody>
            <a:bodyPr wrap="none" lIns="0" tIns="0" rIns="0" bIns="0">
              <a:spAutoFit/>
            </a:bodyPr>
            <a:lstStyle/>
            <a:p>
              <a:pPr algn="l">
                <a:lnSpc>
                  <a:spcPct val="90000"/>
                </a:lnSpc>
                <a:spcBef>
                  <a:spcPct val="40000"/>
                </a:spcBef>
                <a:buClrTx/>
                <a:buSzTx/>
                <a:buFontTx/>
                <a:buNone/>
              </a:pPr>
              <a:r>
                <a:rPr lang="en-US" sz="200" b="0">
                  <a:solidFill>
                    <a:schemeClr val="tx2"/>
                  </a:solidFill>
                </a:rPr>
                <a:t>(from Persistence)</a:t>
              </a:r>
              <a:endParaRPr lang="en-US" sz="1200">
                <a:solidFill>
                  <a:schemeClr val="tx2"/>
                </a:solidFill>
              </a:endParaRPr>
            </a:p>
          </p:txBody>
        </p:sp>
        <p:sp>
          <p:nvSpPr>
            <p:cNvPr id="618701" name="Rectangle 1229"/>
            <p:cNvSpPr>
              <a:spLocks noChangeArrowheads="1"/>
            </p:cNvSpPr>
            <p:nvPr/>
          </p:nvSpPr>
          <p:spPr bwMode="auto">
            <a:xfrm>
              <a:off x="1823" y="1489"/>
              <a:ext cx="182" cy="197"/>
            </a:xfrm>
            <a:prstGeom prst="rect">
              <a:avLst/>
            </a:prstGeom>
            <a:noFill/>
            <a:ln w="0">
              <a:solidFill>
                <a:srgbClr val="000000"/>
              </a:solidFill>
              <a:miter lim="800000"/>
              <a:headEnd/>
              <a:tailEnd/>
            </a:ln>
          </p:spPr>
          <p:txBody>
            <a:bodyPr/>
            <a:lstStyle/>
            <a:p>
              <a:endParaRPr lang="en-US"/>
            </a:p>
          </p:txBody>
        </p:sp>
        <p:sp>
          <p:nvSpPr>
            <p:cNvPr id="618702" name="Rectangle 1230"/>
            <p:cNvSpPr>
              <a:spLocks noChangeArrowheads="1"/>
            </p:cNvSpPr>
            <p:nvPr/>
          </p:nvSpPr>
          <p:spPr bwMode="auto">
            <a:xfrm>
              <a:off x="1888" y="1501"/>
              <a:ext cx="51" cy="17"/>
            </a:xfrm>
            <a:prstGeom prst="rect">
              <a:avLst/>
            </a:prstGeom>
            <a:noFill/>
            <a:ln w="9525">
              <a:noFill/>
              <a:miter lim="800000"/>
              <a:headEnd/>
              <a:tailEnd/>
            </a:ln>
          </p:spPr>
          <p:txBody>
            <a:bodyPr wrap="none" lIns="0" tIns="0" rIns="0" bIns="0">
              <a:spAutoFit/>
            </a:bodyPr>
            <a:lstStyle/>
            <a:p>
              <a:pPr algn="l">
                <a:lnSpc>
                  <a:spcPct val="90000"/>
                </a:lnSpc>
                <a:spcBef>
                  <a:spcPct val="40000"/>
                </a:spcBef>
                <a:buClrTx/>
                <a:buSzTx/>
                <a:buFontTx/>
                <a:buNone/>
              </a:pPr>
              <a:r>
                <a:rPr lang="en-US" sz="200" b="0">
                  <a:solidFill>
                    <a:schemeClr val="tx2"/>
                  </a:solidFill>
                </a:rPr>
                <a:t>FileMgr</a:t>
              </a:r>
              <a:endParaRPr lang="en-US" sz="1200">
                <a:solidFill>
                  <a:schemeClr val="tx2"/>
                </a:solidFill>
              </a:endParaRPr>
            </a:p>
          </p:txBody>
        </p:sp>
        <p:sp>
          <p:nvSpPr>
            <p:cNvPr id="618703" name="Line 1231"/>
            <p:cNvSpPr>
              <a:spLocks noChangeShapeType="1"/>
            </p:cNvSpPr>
            <p:nvPr/>
          </p:nvSpPr>
          <p:spPr bwMode="auto">
            <a:xfrm>
              <a:off x="1823" y="1549"/>
              <a:ext cx="181" cy="1"/>
            </a:xfrm>
            <a:prstGeom prst="line">
              <a:avLst/>
            </a:prstGeom>
            <a:noFill/>
            <a:ln w="0">
              <a:solidFill>
                <a:srgbClr val="000000"/>
              </a:solidFill>
              <a:round/>
              <a:headEnd/>
              <a:tailEnd/>
            </a:ln>
          </p:spPr>
          <p:txBody>
            <a:bodyPr/>
            <a:lstStyle/>
            <a:p>
              <a:endParaRPr lang="en-US"/>
            </a:p>
          </p:txBody>
        </p:sp>
        <p:sp>
          <p:nvSpPr>
            <p:cNvPr id="618704" name="Line 1232"/>
            <p:cNvSpPr>
              <a:spLocks noChangeShapeType="1"/>
            </p:cNvSpPr>
            <p:nvPr/>
          </p:nvSpPr>
          <p:spPr bwMode="auto">
            <a:xfrm flipV="1">
              <a:off x="1823" y="1562"/>
              <a:ext cx="181" cy="0"/>
            </a:xfrm>
            <a:prstGeom prst="line">
              <a:avLst/>
            </a:prstGeom>
            <a:noFill/>
            <a:ln w="0">
              <a:solidFill>
                <a:srgbClr val="000000"/>
              </a:solidFill>
              <a:round/>
              <a:headEnd/>
              <a:tailEnd/>
            </a:ln>
          </p:spPr>
          <p:txBody>
            <a:bodyPr/>
            <a:lstStyle/>
            <a:p>
              <a:endParaRPr lang="en-US"/>
            </a:p>
          </p:txBody>
        </p:sp>
        <p:pic>
          <p:nvPicPr>
            <p:cNvPr id="618705" name="Picture 1233"/>
            <p:cNvPicPr>
              <a:picLocks noChangeAspect="1" noChangeArrowheads="1"/>
            </p:cNvPicPr>
            <p:nvPr/>
          </p:nvPicPr>
          <p:blipFill>
            <a:blip r:embed="rId3" cstate="print"/>
            <a:srcRect/>
            <a:stretch>
              <a:fillRect/>
            </a:stretch>
          </p:blipFill>
          <p:spPr bwMode="auto">
            <a:xfrm>
              <a:off x="1828" y="1576"/>
              <a:ext cx="27" cy="36"/>
            </a:xfrm>
            <a:prstGeom prst="rect">
              <a:avLst/>
            </a:prstGeom>
            <a:noFill/>
            <a:ln w="9525">
              <a:noFill/>
              <a:miter lim="800000"/>
              <a:headEnd/>
              <a:tailEnd/>
            </a:ln>
          </p:spPr>
        </p:pic>
        <p:pic>
          <p:nvPicPr>
            <p:cNvPr id="618706" name="Picture 1234"/>
            <p:cNvPicPr>
              <a:picLocks noChangeAspect="1" noChangeArrowheads="1"/>
            </p:cNvPicPr>
            <p:nvPr/>
          </p:nvPicPr>
          <p:blipFill>
            <a:blip r:embed="rId4" cstate="print"/>
            <a:srcRect/>
            <a:stretch>
              <a:fillRect/>
            </a:stretch>
          </p:blipFill>
          <p:spPr bwMode="auto">
            <a:xfrm>
              <a:off x="1828" y="1576"/>
              <a:ext cx="27" cy="36"/>
            </a:xfrm>
            <a:prstGeom prst="rect">
              <a:avLst/>
            </a:prstGeom>
            <a:noFill/>
            <a:ln w="9525">
              <a:noFill/>
              <a:miter lim="800000"/>
              <a:headEnd/>
              <a:tailEnd/>
            </a:ln>
          </p:spPr>
        </p:pic>
        <p:pic>
          <p:nvPicPr>
            <p:cNvPr id="618707" name="Picture 1235"/>
            <p:cNvPicPr>
              <a:picLocks noChangeAspect="1" noChangeArrowheads="1"/>
            </p:cNvPicPr>
            <p:nvPr/>
          </p:nvPicPr>
          <p:blipFill>
            <a:blip r:embed="rId3" cstate="print"/>
            <a:srcRect/>
            <a:stretch>
              <a:fillRect/>
            </a:stretch>
          </p:blipFill>
          <p:spPr bwMode="auto">
            <a:xfrm>
              <a:off x="1828" y="1576"/>
              <a:ext cx="27" cy="36"/>
            </a:xfrm>
            <a:prstGeom prst="rect">
              <a:avLst/>
            </a:prstGeom>
            <a:noFill/>
            <a:ln w="9525">
              <a:noFill/>
              <a:miter lim="800000"/>
              <a:headEnd/>
              <a:tailEnd/>
            </a:ln>
          </p:spPr>
        </p:pic>
        <p:sp>
          <p:nvSpPr>
            <p:cNvPr id="618708" name="Rectangle 1236"/>
            <p:cNvSpPr>
              <a:spLocks noChangeArrowheads="1"/>
            </p:cNvSpPr>
            <p:nvPr/>
          </p:nvSpPr>
          <p:spPr bwMode="auto">
            <a:xfrm>
              <a:off x="1855" y="1576"/>
              <a:ext cx="72" cy="17"/>
            </a:xfrm>
            <a:prstGeom prst="rect">
              <a:avLst/>
            </a:prstGeom>
            <a:noFill/>
            <a:ln w="9525">
              <a:noFill/>
              <a:miter lim="800000"/>
              <a:headEnd/>
              <a:tailEnd/>
            </a:ln>
          </p:spPr>
          <p:txBody>
            <a:bodyPr wrap="none" lIns="0" tIns="0" rIns="0" bIns="0">
              <a:spAutoFit/>
            </a:bodyPr>
            <a:lstStyle/>
            <a:p>
              <a:pPr algn="l">
                <a:lnSpc>
                  <a:spcPct val="90000"/>
                </a:lnSpc>
                <a:spcBef>
                  <a:spcPct val="40000"/>
                </a:spcBef>
                <a:buClrTx/>
                <a:buSzTx/>
                <a:buFontTx/>
                <a:buNone/>
              </a:pPr>
              <a:r>
                <a:rPr lang="en-US" sz="200" b="0">
                  <a:solidFill>
                    <a:schemeClr val="tx2"/>
                  </a:solidFill>
                </a:rPr>
                <a:t>fetchDoc( )</a:t>
              </a:r>
              <a:endParaRPr lang="en-US" sz="1200">
                <a:solidFill>
                  <a:schemeClr val="tx2"/>
                </a:solidFill>
              </a:endParaRPr>
            </a:p>
          </p:txBody>
        </p:sp>
        <p:pic>
          <p:nvPicPr>
            <p:cNvPr id="618709" name="Picture 1237"/>
            <p:cNvPicPr>
              <a:picLocks noChangeAspect="1" noChangeArrowheads="1"/>
            </p:cNvPicPr>
            <p:nvPr/>
          </p:nvPicPr>
          <p:blipFill>
            <a:blip r:embed="rId3" cstate="print"/>
            <a:srcRect/>
            <a:stretch>
              <a:fillRect/>
            </a:stretch>
          </p:blipFill>
          <p:spPr bwMode="auto">
            <a:xfrm>
              <a:off x="1828" y="1597"/>
              <a:ext cx="27" cy="37"/>
            </a:xfrm>
            <a:prstGeom prst="rect">
              <a:avLst/>
            </a:prstGeom>
            <a:noFill/>
            <a:ln w="9525">
              <a:noFill/>
              <a:miter lim="800000"/>
              <a:headEnd/>
              <a:tailEnd/>
            </a:ln>
          </p:spPr>
        </p:pic>
        <p:pic>
          <p:nvPicPr>
            <p:cNvPr id="618710" name="Picture 1238"/>
            <p:cNvPicPr>
              <a:picLocks noChangeAspect="1" noChangeArrowheads="1"/>
            </p:cNvPicPr>
            <p:nvPr/>
          </p:nvPicPr>
          <p:blipFill>
            <a:blip r:embed="rId7" cstate="print"/>
            <a:srcRect/>
            <a:stretch>
              <a:fillRect/>
            </a:stretch>
          </p:blipFill>
          <p:spPr bwMode="auto">
            <a:xfrm>
              <a:off x="1828" y="1597"/>
              <a:ext cx="27" cy="37"/>
            </a:xfrm>
            <a:prstGeom prst="rect">
              <a:avLst/>
            </a:prstGeom>
            <a:noFill/>
            <a:ln w="9525">
              <a:noFill/>
              <a:miter lim="800000"/>
              <a:headEnd/>
              <a:tailEnd/>
            </a:ln>
          </p:spPr>
        </p:pic>
        <p:pic>
          <p:nvPicPr>
            <p:cNvPr id="618711" name="Picture 1239"/>
            <p:cNvPicPr>
              <a:picLocks noChangeAspect="1" noChangeArrowheads="1"/>
            </p:cNvPicPr>
            <p:nvPr/>
          </p:nvPicPr>
          <p:blipFill>
            <a:blip r:embed="rId3" cstate="print"/>
            <a:srcRect/>
            <a:stretch>
              <a:fillRect/>
            </a:stretch>
          </p:blipFill>
          <p:spPr bwMode="auto">
            <a:xfrm>
              <a:off x="1828" y="1597"/>
              <a:ext cx="27" cy="37"/>
            </a:xfrm>
            <a:prstGeom prst="rect">
              <a:avLst/>
            </a:prstGeom>
            <a:noFill/>
            <a:ln w="9525">
              <a:noFill/>
              <a:miter lim="800000"/>
              <a:headEnd/>
              <a:tailEnd/>
            </a:ln>
          </p:spPr>
        </p:pic>
        <p:sp>
          <p:nvSpPr>
            <p:cNvPr id="618712" name="Rectangle 1240"/>
            <p:cNvSpPr>
              <a:spLocks noChangeArrowheads="1"/>
            </p:cNvSpPr>
            <p:nvPr/>
          </p:nvSpPr>
          <p:spPr bwMode="auto">
            <a:xfrm>
              <a:off x="1855" y="1597"/>
              <a:ext cx="94" cy="17"/>
            </a:xfrm>
            <a:prstGeom prst="rect">
              <a:avLst/>
            </a:prstGeom>
            <a:noFill/>
            <a:ln w="9525">
              <a:noFill/>
              <a:miter lim="800000"/>
              <a:headEnd/>
              <a:tailEnd/>
            </a:ln>
          </p:spPr>
          <p:txBody>
            <a:bodyPr wrap="none" lIns="0" tIns="0" rIns="0" bIns="0">
              <a:spAutoFit/>
            </a:bodyPr>
            <a:lstStyle/>
            <a:p>
              <a:pPr algn="l">
                <a:lnSpc>
                  <a:spcPct val="90000"/>
                </a:lnSpc>
                <a:spcBef>
                  <a:spcPct val="40000"/>
                </a:spcBef>
                <a:buClrTx/>
                <a:buSzTx/>
                <a:buFontTx/>
                <a:buNone/>
              </a:pPr>
              <a:r>
                <a:rPr lang="en-US" sz="200" b="0">
                  <a:solidFill>
                    <a:schemeClr val="tx2"/>
                  </a:solidFill>
                </a:rPr>
                <a:t>sortByName( )</a:t>
              </a:r>
              <a:endParaRPr lang="en-US" sz="1200">
                <a:solidFill>
                  <a:schemeClr val="tx2"/>
                </a:solidFill>
              </a:endParaRPr>
            </a:p>
          </p:txBody>
        </p:sp>
        <p:sp>
          <p:nvSpPr>
            <p:cNvPr id="618713" name="Line 1241"/>
            <p:cNvSpPr>
              <a:spLocks noChangeShapeType="1"/>
            </p:cNvSpPr>
            <p:nvPr/>
          </p:nvSpPr>
          <p:spPr bwMode="auto">
            <a:xfrm flipH="1">
              <a:off x="1913" y="1869"/>
              <a:ext cx="0" cy="182"/>
            </a:xfrm>
            <a:prstGeom prst="line">
              <a:avLst/>
            </a:prstGeom>
            <a:noFill/>
            <a:ln w="0">
              <a:solidFill>
                <a:srgbClr val="000000"/>
              </a:solidFill>
              <a:round/>
              <a:headEnd/>
              <a:tailEnd/>
            </a:ln>
          </p:spPr>
          <p:txBody>
            <a:bodyPr/>
            <a:lstStyle/>
            <a:p>
              <a:endParaRPr lang="en-US"/>
            </a:p>
          </p:txBody>
        </p:sp>
        <p:grpSp>
          <p:nvGrpSpPr>
            <p:cNvPr id="618833" name="Group 1361"/>
            <p:cNvGrpSpPr>
              <a:grpSpLocks/>
            </p:cNvGrpSpPr>
            <p:nvPr/>
          </p:nvGrpSpPr>
          <p:grpSpPr bwMode="auto">
            <a:xfrm>
              <a:off x="1905" y="2023"/>
              <a:ext cx="17" cy="28"/>
              <a:chOff x="1905" y="2023"/>
              <a:chExt cx="17" cy="28"/>
            </a:xfrm>
          </p:grpSpPr>
          <p:sp>
            <p:nvSpPr>
              <p:cNvPr id="618714" name="Line 1242"/>
              <p:cNvSpPr>
                <a:spLocks noChangeShapeType="1"/>
              </p:cNvSpPr>
              <p:nvPr/>
            </p:nvSpPr>
            <p:spPr bwMode="auto">
              <a:xfrm flipV="1">
                <a:off x="1914" y="2023"/>
                <a:ext cx="8" cy="28"/>
              </a:xfrm>
              <a:prstGeom prst="line">
                <a:avLst/>
              </a:prstGeom>
              <a:noFill/>
              <a:ln w="1588">
                <a:solidFill>
                  <a:srgbClr val="000000"/>
                </a:solidFill>
                <a:round/>
                <a:headEnd/>
                <a:tailEnd/>
              </a:ln>
            </p:spPr>
            <p:txBody>
              <a:bodyPr/>
              <a:lstStyle/>
              <a:p>
                <a:endParaRPr lang="en-US"/>
              </a:p>
            </p:txBody>
          </p:sp>
          <p:sp>
            <p:nvSpPr>
              <p:cNvPr id="618715" name="Line 1243"/>
              <p:cNvSpPr>
                <a:spLocks noChangeShapeType="1"/>
              </p:cNvSpPr>
              <p:nvPr/>
            </p:nvSpPr>
            <p:spPr bwMode="auto">
              <a:xfrm flipH="1" flipV="1">
                <a:off x="1905" y="2023"/>
                <a:ext cx="9" cy="28"/>
              </a:xfrm>
              <a:prstGeom prst="line">
                <a:avLst/>
              </a:prstGeom>
              <a:noFill/>
              <a:ln w="1588">
                <a:solidFill>
                  <a:srgbClr val="000000"/>
                </a:solidFill>
                <a:round/>
                <a:headEnd/>
                <a:tailEnd/>
              </a:ln>
            </p:spPr>
            <p:txBody>
              <a:bodyPr/>
              <a:lstStyle/>
              <a:p>
                <a:endParaRPr lang="en-US"/>
              </a:p>
            </p:txBody>
          </p:sp>
        </p:grpSp>
        <p:sp>
          <p:nvSpPr>
            <p:cNvPr id="618716" name="Line 1244"/>
            <p:cNvSpPr>
              <a:spLocks noChangeShapeType="1"/>
            </p:cNvSpPr>
            <p:nvPr/>
          </p:nvSpPr>
          <p:spPr bwMode="auto">
            <a:xfrm flipH="1" flipV="1">
              <a:off x="1913" y="1686"/>
              <a:ext cx="0" cy="185"/>
            </a:xfrm>
            <a:prstGeom prst="line">
              <a:avLst/>
            </a:prstGeom>
            <a:noFill/>
            <a:ln w="0">
              <a:solidFill>
                <a:srgbClr val="000000"/>
              </a:solidFill>
              <a:round/>
              <a:headEnd/>
              <a:tailEnd/>
            </a:ln>
          </p:spPr>
          <p:txBody>
            <a:bodyPr/>
            <a:lstStyle/>
            <a:p>
              <a:endParaRPr lang="en-US"/>
            </a:p>
          </p:txBody>
        </p:sp>
        <p:sp>
          <p:nvSpPr>
            <p:cNvPr id="618717" name="Rectangle 1245"/>
            <p:cNvSpPr>
              <a:spLocks noChangeArrowheads="1"/>
            </p:cNvSpPr>
            <p:nvPr/>
          </p:nvSpPr>
          <p:spPr bwMode="auto">
            <a:xfrm>
              <a:off x="2202" y="1465"/>
              <a:ext cx="196" cy="194"/>
            </a:xfrm>
            <a:prstGeom prst="rect">
              <a:avLst/>
            </a:prstGeom>
            <a:noFill/>
            <a:ln w="0">
              <a:solidFill>
                <a:srgbClr val="000000"/>
              </a:solidFill>
              <a:miter lim="800000"/>
              <a:headEnd/>
              <a:tailEnd/>
            </a:ln>
          </p:spPr>
          <p:txBody>
            <a:bodyPr/>
            <a:lstStyle/>
            <a:p>
              <a:endParaRPr lang="en-US"/>
            </a:p>
          </p:txBody>
        </p:sp>
        <p:sp>
          <p:nvSpPr>
            <p:cNvPr id="618718" name="Rectangle 1246"/>
            <p:cNvSpPr>
              <a:spLocks noChangeArrowheads="1"/>
            </p:cNvSpPr>
            <p:nvPr/>
          </p:nvSpPr>
          <p:spPr bwMode="auto">
            <a:xfrm>
              <a:off x="2255" y="1476"/>
              <a:ext cx="89" cy="17"/>
            </a:xfrm>
            <a:prstGeom prst="rect">
              <a:avLst/>
            </a:prstGeom>
            <a:noFill/>
            <a:ln w="9525">
              <a:noFill/>
              <a:miter lim="800000"/>
              <a:headEnd/>
              <a:tailEnd/>
            </a:ln>
          </p:spPr>
          <p:txBody>
            <a:bodyPr wrap="none" lIns="0" tIns="0" rIns="0" bIns="0">
              <a:spAutoFit/>
            </a:bodyPr>
            <a:lstStyle/>
            <a:p>
              <a:pPr algn="l">
                <a:lnSpc>
                  <a:spcPct val="90000"/>
                </a:lnSpc>
                <a:spcBef>
                  <a:spcPct val="40000"/>
                </a:spcBef>
                <a:buClrTx/>
                <a:buSzTx/>
                <a:buFontTx/>
                <a:buNone/>
              </a:pPr>
              <a:r>
                <a:rPr lang="en-US" sz="200" b="0">
                  <a:solidFill>
                    <a:schemeClr val="tx2"/>
                  </a:solidFill>
                </a:rPr>
                <a:t>DocumentList</a:t>
              </a:r>
              <a:endParaRPr lang="en-US" sz="1200">
                <a:solidFill>
                  <a:schemeClr val="tx2"/>
                </a:solidFill>
              </a:endParaRPr>
            </a:p>
          </p:txBody>
        </p:sp>
        <p:sp>
          <p:nvSpPr>
            <p:cNvPr id="618719" name="Line 1247"/>
            <p:cNvSpPr>
              <a:spLocks noChangeShapeType="1"/>
            </p:cNvSpPr>
            <p:nvPr/>
          </p:nvSpPr>
          <p:spPr bwMode="auto">
            <a:xfrm>
              <a:off x="2202" y="1525"/>
              <a:ext cx="196" cy="1"/>
            </a:xfrm>
            <a:prstGeom prst="line">
              <a:avLst/>
            </a:prstGeom>
            <a:noFill/>
            <a:ln w="0">
              <a:solidFill>
                <a:srgbClr val="000000"/>
              </a:solidFill>
              <a:round/>
              <a:headEnd/>
              <a:tailEnd/>
            </a:ln>
          </p:spPr>
          <p:txBody>
            <a:bodyPr/>
            <a:lstStyle/>
            <a:p>
              <a:endParaRPr lang="en-US"/>
            </a:p>
          </p:txBody>
        </p:sp>
        <p:sp>
          <p:nvSpPr>
            <p:cNvPr id="618720" name="Line 1248"/>
            <p:cNvSpPr>
              <a:spLocks noChangeShapeType="1"/>
            </p:cNvSpPr>
            <p:nvPr/>
          </p:nvSpPr>
          <p:spPr bwMode="auto">
            <a:xfrm flipV="1">
              <a:off x="2202" y="1538"/>
              <a:ext cx="195" cy="0"/>
            </a:xfrm>
            <a:prstGeom prst="line">
              <a:avLst/>
            </a:prstGeom>
            <a:noFill/>
            <a:ln w="0">
              <a:solidFill>
                <a:srgbClr val="000000"/>
              </a:solidFill>
              <a:round/>
              <a:headEnd/>
              <a:tailEnd/>
            </a:ln>
          </p:spPr>
          <p:txBody>
            <a:bodyPr/>
            <a:lstStyle/>
            <a:p>
              <a:endParaRPr lang="en-US"/>
            </a:p>
          </p:txBody>
        </p:sp>
        <p:pic>
          <p:nvPicPr>
            <p:cNvPr id="618721" name="Picture 1249"/>
            <p:cNvPicPr>
              <a:picLocks noChangeAspect="1" noChangeArrowheads="1"/>
            </p:cNvPicPr>
            <p:nvPr/>
          </p:nvPicPr>
          <p:blipFill>
            <a:blip r:embed="rId3" cstate="print"/>
            <a:srcRect/>
            <a:stretch>
              <a:fillRect/>
            </a:stretch>
          </p:blipFill>
          <p:spPr bwMode="auto">
            <a:xfrm>
              <a:off x="2207" y="1550"/>
              <a:ext cx="27" cy="37"/>
            </a:xfrm>
            <a:prstGeom prst="rect">
              <a:avLst/>
            </a:prstGeom>
            <a:noFill/>
            <a:ln w="9525">
              <a:noFill/>
              <a:miter lim="800000"/>
              <a:headEnd/>
              <a:tailEnd/>
            </a:ln>
          </p:spPr>
        </p:pic>
        <p:pic>
          <p:nvPicPr>
            <p:cNvPr id="618722" name="Picture 1250"/>
            <p:cNvPicPr>
              <a:picLocks noChangeAspect="1" noChangeArrowheads="1"/>
            </p:cNvPicPr>
            <p:nvPr/>
          </p:nvPicPr>
          <p:blipFill>
            <a:blip r:embed="rId8" cstate="print"/>
            <a:srcRect/>
            <a:stretch>
              <a:fillRect/>
            </a:stretch>
          </p:blipFill>
          <p:spPr bwMode="auto">
            <a:xfrm>
              <a:off x="2207" y="1550"/>
              <a:ext cx="27" cy="37"/>
            </a:xfrm>
            <a:prstGeom prst="rect">
              <a:avLst/>
            </a:prstGeom>
            <a:noFill/>
            <a:ln w="9525">
              <a:noFill/>
              <a:miter lim="800000"/>
              <a:headEnd/>
              <a:tailEnd/>
            </a:ln>
          </p:spPr>
        </p:pic>
        <p:pic>
          <p:nvPicPr>
            <p:cNvPr id="618723" name="Picture 1251"/>
            <p:cNvPicPr>
              <a:picLocks noChangeAspect="1" noChangeArrowheads="1"/>
            </p:cNvPicPr>
            <p:nvPr/>
          </p:nvPicPr>
          <p:blipFill>
            <a:blip r:embed="rId3" cstate="print"/>
            <a:srcRect/>
            <a:stretch>
              <a:fillRect/>
            </a:stretch>
          </p:blipFill>
          <p:spPr bwMode="auto">
            <a:xfrm>
              <a:off x="2207" y="1550"/>
              <a:ext cx="27" cy="37"/>
            </a:xfrm>
            <a:prstGeom prst="rect">
              <a:avLst/>
            </a:prstGeom>
            <a:noFill/>
            <a:ln w="9525">
              <a:noFill/>
              <a:miter lim="800000"/>
              <a:headEnd/>
              <a:tailEnd/>
            </a:ln>
          </p:spPr>
        </p:pic>
        <p:sp>
          <p:nvSpPr>
            <p:cNvPr id="618724" name="Rectangle 1252"/>
            <p:cNvSpPr>
              <a:spLocks noChangeArrowheads="1"/>
            </p:cNvSpPr>
            <p:nvPr/>
          </p:nvSpPr>
          <p:spPr bwMode="auto">
            <a:xfrm>
              <a:off x="2234" y="1550"/>
              <a:ext cx="37" cy="17"/>
            </a:xfrm>
            <a:prstGeom prst="rect">
              <a:avLst/>
            </a:prstGeom>
            <a:noFill/>
            <a:ln w="9525">
              <a:noFill/>
              <a:miter lim="800000"/>
              <a:headEnd/>
              <a:tailEnd/>
            </a:ln>
          </p:spPr>
          <p:txBody>
            <a:bodyPr wrap="none" lIns="0" tIns="0" rIns="0" bIns="0">
              <a:spAutoFit/>
            </a:bodyPr>
            <a:lstStyle/>
            <a:p>
              <a:pPr algn="l">
                <a:lnSpc>
                  <a:spcPct val="90000"/>
                </a:lnSpc>
                <a:spcBef>
                  <a:spcPct val="40000"/>
                </a:spcBef>
                <a:buClrTx/>
                <a:buSzTx/>
                <a:buFontTx/>
                <a:buNone/>
              </a:pPr>
              <a:r>
                <a:rPr lang="en-US" sz="200" b="0">
                  <a:solidFill>
                    <a:schemeClr val="tx2"/>
                  </a:solidFill>
                </a:rPr>
                <a:t>add( )</a:t>
              </a:r>
              <a:endParaRPr lang="en-US" sz="1200">
                <a:solidFill>
                  <a:schemeClr val="tx2"/>
                </a:solidFill>
              </a:endParaRPr>
            </a:p>
          </p:txBody>
        </p:sp>
        <p:pic>
          <p:nvPicPr>
            <p:cNvPr id="618725" name="Picture 1253"/>
            <p:cNvPicPr>
              <a:picLocks noChangeAspect="1" noChangeArrowheads="1"/>
            </p:cNvPicPr>
            <p:nvPr/>
          </p:nvPicPr>
          <p:blipFill>
            <a:blip r:embed="rId3" cstate="print"/>
            <a:srcRect/>
            <a:stretch>
              <a:fillRect/>
            </a:stretch>
          </p:blipFill>
          <p:spPr bwMode="auto">
            <a:xfrm>
              <a:off x="2207" y="1572"/>
              <a:ext cx="27" cy="37"/>
            </a:xfrm>
            <a:prstGeom prst="rect">
              <a:avLst/>
            </a:prstGeom>
            <a:noFill/>
            <a:ln w="9525">
              <a:noFill/>
              <a:miter lim="800000"/>
              <a:headEnd/>
              <a:tailEnd/>
            </a:ln>
          </p:spPr>
        </p:pic>
        <p:pic>
          <p:nvPicPr>
            <p:cNvPr id="618726" name="Picture 1254"/>
            <p:cNvPicPr>
              <a:picLocks noChangeAspect="1" noChangeArrowheads="1"/>
            </p:cNvPicPr>
            <p:nvPr/>
          </p:nvPicPr>
          <p:blipFill>
            <a:blip r:embed="rId4" cstate="print"/>
            <a:srcRect/>
            <a:stretch>
              <a:fillRect/>
            </a:stretch>
          </p:blipFill>
          <p:spPr bwMode="auto">
            <a:xfrm>
              <a:off x="2207" y="1572"/>
              <a:ext cx="27" cy="37"/>
            </a:xfrm>
            <a:prstGeom prst="rect">
              <a:avLst/>
            </a:prstGeom>
            <a:noFill/>
            <a:ln w="9525">
              <a:noFill/>
              <a:miter lim="800000"/>
              <a:headEnd/>
              <a:tailEnd/>
            </a:ln>
          </p:spPr>
        </p:pic>
        <p:pic>
          <p:nvPicPr>
            <p:cNvPr id="618727" name="Picture 1255"/>
            <p:cNvPicPr>
              <a:picLocks noChangeAspect="1" noChangeArrowheads="1"/>
            </p:cNvPicPr>
            <p:nvPr/>
          </p:nvPicPr>
          <p:blipFill>
            <a:blip r:embed="rId3" cstate="print"/>
            <a:srcRect/>
            <a:stretch>
              <a:fillRect/>
            </a:stretch>
          </p:blipFill>
          <p:spPr bwMode="auto">
            <a:xfrm>
              <a:off x="2207" y="1572"/>
              <a:ext cx="27" cy="37"/>
            </a:xfrm>
            <a:prstGeom prst="rect">
              <a:avLst/>
            </a:prstGeom>
            <a:noFill/>
            <a:ln w="9525">
              <a:noFill/>
              <a:miter lim="800000"/>
              <a:headEnd/>
              <a:tailEnd/>
            </a:ln>
          </p:spPr>
        </p:pic>
        <p:sp>
          <p:nvSpPr>
            <p:cNvPr id="618728" name="Rectangle 1256"/>
            <p:cNvSpPr>
              <a:spLocks noChangeArrowheads="1"/>
            </p:cNvSpPr>
            <p:nvPr/>
          </p:nvSpPr>
          <p:spPr bwMode="auto">
            <a:xfrm>
              <a:off x="2234" y="1572"/>
              <a:ext cx="51" cy="17"/>
            </a:xfrm>
            <a:prstGeom prst="rect">
              <a:avLst/>
            </a:prstGeom>
            <a:noFill/>
            <a:ln w="9525">
              <a:noFill/>
              <a:miter lim="800000"/>
              <a:headEnd/>
              <a:tailEnd/>
            </a:ln>
          </p:spPr>
          <p:txBody>
            <a:bodyPr wrap="none" lIns="0" tIns="0" rIns="0" bIns="0">
              <a:spAutoFit/>
            </a:bodyPr>
            <a:lstStyle/>
            <a:p>
              <a:pPr algn="l">
                <a:lnSpc>
                  <a:spcPct val="90000"/>
                </a:lnSpc>
                <a:spcBef>
                  <a:spcPct val="40000"/>
                </a:spcBef>
                <a:buClrTx/>
                <a:buSzTx/>
                <a:buFontTx/>
                <a:buNone/>
              </a:pPr>
              <a:r>
                <a:rPr lang="en-US" sz="200" b="0">
                  <a:solidFill>
                    <a:schemeClr val="tx2"/>
                  </a:solidFill>
                </a:rPr>
                <a:t>delete( )</a:t>
              </a:r>
              <a:endParaRPr lang="en-US" sz="1200">
                <a:solidFill>
                  <a:schemeClr val="tx2"/>
                </a:solidFill>
              </a:endParaRPr>
            </a:p>
          </p:txBody>
        </p:sp>
        <p:sp>
          <p:nvSpPr>
            <p:cNvPr id="618729" name="Rectangle 1257"/>
            <p:cNvSpPr>
              <a:spLocks noChangeArrowheads="1"/>
            </p:cNvSpPr>
            <p:nvPr/>
          </p:nvSpPr>
          <p:spPr bwMode="auto">
            <a:xfrm>
              <a:off x="2525" y="1497"/>
              <a:ext cx="181" cy="514"/>
            </a:xfrm>
            <a:prstGeom prst="rect">
              <a:avLst/>
            </a:prstGeom>
            <a:noFill/>
            <a:ln w="0">
              <a:solidFill>
                <a:srgbClr val="000000"/>
              </a:solidFill>
              <a:miter lim="800000"/>
              <a:headEnd/>
              <a:tailEnd/>
            </a:ln>
          </p:spPr>
          <p:txBody>
            <a:bodyPr/>
            <a:lstStyle/>
            <a:p>
              <a:endParaRPr lang="en-US"/>
            </a:p>
          </p:txBody>
        </p:sp>
        <p:sp>
          <p:nvSpPr>
            <p:cNvPr id="618730" name="Rectangle 1258"/>
            <p:cNvSpPr>
              <a:spLocks noChangeArrowheads="1"/>
            </p:cNvSpPr>
            <p:nvPr/>
          </p:nvSpPr>
          <p:spPr bwMode="auto">
            <a:xfrm>
              <a:off x="2583" y="1508"/>
              <a:ext cx="66" cy="17"/>
            </a:xfrm>
            <a:prstGeom prst="rect">
              <a:avLst/>
            </a:prstGeom>
            <a:noFill/>
            <a:ln w="9525">
              <a:noFill/>
              <a:miter lim="800000"/>
              <a:headEnd/>
              <a:tailEnd/>
            </a:ln>
          </p:spPr>
          <p:txBody>
            <a:bodyPr wrap="none" lIns="0" tIns="0" rIns="0" bIns="0">
              <a:spAutoFit/>
            </a:bodyPr>
            <a:lstStyle/>
            <a:p>
              <a:pPr algn="l">
                <a:lnSpc>
                  <a:spcPct val="90000"/>
                </a:lnSpc>
                <a:spcBef>
                  <a:spcPct val="40000"/>
                </a:spcBef>
                <a:buClrTx/>
                <a:buSzTx/>
                <a:buFontTx/>
                <a:buNone/>
              </a:pPr>
              <a:r>
                <a:rPr lang="en-US" sz="200" b="0">
                  <a:solidFill>
                    <a:schemeClr val="tx2"/>
                  </a:solidFill>
                </a:rPr>
                <a:t>Document</a:t>
              </a:r>
              <a:endParaRPr lang="en-US" sz="1200">
                <a:solidFill>
                  <a:schemeClr val="tx2"/>
                </a:solidFill>
              </a:endParaRPr>
            </a:p>
          </p:txBody>
        </p:sp>
        <p:sp>
          <p:nvSpPr>
            <p:cNvPr id="618731" name="Line 1259"/>
            <p:cNvSpPr>
              <a:spLocks noChangeShapeType="1"/>
            </p:cNvSpPr>
            <p:nvPr/>
          </p:nvSpPr>
          <p:spPr bwMode="auto">
            <a:xfrm flipV="1">
              <a:off x="2525" y="1555"/>
              <a:ext cx="181" cy="1"/>
            </a:xfrm>
            <a:prstGeom prst="line">
              <a:avLst/>
            </a:prstGeom>
            <a:noFill/>
            <a:ln w="0">
              <a:solidFill>
                <a:srgbClr val="000000"/>
              </a:solidFill>
              <a:round/>
              <a:headEnd/>
              <a:tailEnd/>
            </a:ln>
          </p:spPr>
          <p:txBody>
            <a:bodyPr/>
            <a:lstStyle/>
            <a:p>
              <a:endParaRPr lang="en-US"/>
            </a:p>
          </p:txBody>
        </p:sp>
        <p:sp>
          <p:nvSpPr>
            <p:cNvPr id="618732" name="Line 1260"/>
            <p:cNvSpPr>
              <a:spLocks noChangeShapeType="1"/>
            </p:cNvSpPr>
            <p:nvPr/>
          </p:nvSpPr>
          <p:spPr bwMode="auto">
            <a:xfrm flipV="1">
              <a:off x="2525" y="1633"/>
              <a:ext cx="181" cy="1"/>
            </a:xfrm>
            <a:prstGeom prst="line">
              <a:avLst/>
            </a:prstGeom>
            <a:noFill/>
            <a:ln w="0">
              <a:solidFill>
                <a:srgbClr val="000000"/>
              </a:solidFill>
              <a:round/>
              <a:headEnd/>
              <a:tailEnd/>
            </a:ln>
          </p:spPr>
          <p:txBody>
            <a:bodyPr/>
            <a:lstStyle/>
            <a:p>
              <a:endParaRPr lang="en-US"/>
            </a:p>
          </p:txBody>
        </p:sp>
        <p:pic>
          <p:nvPicPr>
            <p:cNvPr id="618733" name="Picture 1261"/>
            <p:cNvPicPr>
              <a:picLocks noChangeAspect="1" noChangeArrowheads="1"/>
            </p:cNvPicPr>
            <p:nvPr/>
          </p:nvPicPr>
          <p:blipFill>
            <a:blip r:embed="rId5" cstate="print"/>
            <a:srcRect/>
            <a:stretch>
              <a:fillRect/>
            </a:stretch>
          </p:blipFill>
          <p:spPr bwMode="auto">
            <a:xfrm>
              <a:off x="2530" y="1560"/>
              <a:ext cx="27" cy="37"/>
            </a:xfrm>
            <a:prstGeom prst="rect">
              <a:avLst/>
            </a:prstGeom>
            <a:noFill/>
            <a:ln w="9525">
              <a:noFill/>
              <a:miter lim="800000"/>
              <a:headEnd/>
              <a:tailEnd/>
            </a:ln>
          </p:spPr>
        </p:pic>
        <p:pic>
          <p:nvPicPr>
            <p:cNvPr id="618734" name="Picture 1262"/>
            <p:cNvPicPr>
              <a:picLocks noChangeAspect="1" noChangeArrowheads="1"/>
            </p:cNvPicPr>
            <p:nvPr/>
          </p:nvPicPr>
          <p:blipFill>
            <a:blip r:embed="rId6" cstate="print"/>
            <a:srcRect/>
            <a:stretch>
              <a:fillRect/>
            </a:stretch>
          </p:blipFill>
          <p:spPr bwMode="auto">
            <a:xfrm>
              <a:off x="2530" y="1560"/>
              <a:ext cx="27" cy="37"/>
            </a:xfrm>
            <a:prstGeom prst="rect">
              <a:avLst/>
            </a:prstGeom>
            <a:noFill/>
            <a:ln w="9525">
              <a:noFill/>
              <a:miter lim="800000"/>
              <a:headEnd/>
              <a:tailEnd/>
            </a:ln>
          </p:spPr>
        </p:pic>
        <p:pic>
          <p:nvPicPr>
            <p:cNvPr id="618735" name="Picture 1263"/>
            <p:cNvPicPr>
              <a:picLocks noChangeAspect="1" noChangeArrowheads="1"/>
            </p:cNvPicPr>
            <p:nvPr/>
          </p:nvPicPr>
          <p:blipFill>
            <a:blip r:embed="rId5" cstate="print"/>
            <a:srcRect/>
            <a:stretch>
              <a:fillRect/>
            </a:stretch>
          </p:blipFill>
          <p:spPr bwMode="auto">
            <a:xfrm>
              <a:off x="2530" y="1560"/>
              <a:ext cx="27" cy="37"/>
            </a:xfrm>
            <a:prstGeom prst="rect">
              <a:avLst/>
            </a:prstGeom>
            <a:noFill/>
            <a:ln w="9525">
              <a:noFill/>
              <a:miter lim="800000"/>
              <a:headEnd/>
              <a:tailEnd/>
            </a:ln>
          </p:spPr>
        </p:pic>
        <p:sp>
          <p:nvSpPr>
            <p:cNvPr id="618736" name="Rectangle 1264"/>
            <p:cNvSpPr>
              <a:spLocks noChangeArrowheads="1"/>
            </p:cNvSpPr>
            <p:nvPr/>
          </p:nvSpPr>
          <p:spPr bwMode="auto">
            <a:xfrm>
              <a:off x="2557" y="1560"/>
              <a:ext cx="62" cy="17"/>
            </a:xfrm>
            <a:prstGeom prst="rect">
              <a:avLst/>
            </a:prstGeom>
            <a:noFill/>
            <a:ln w="9525">
              <a:noFill/>
              <a:miter lim="800000"/>
              <a:headEnd/>
              <a:tailEnd/>
            </a:ln>
          </p:spPr>
          <p:txBody>
            <a:bodyPr wrap="none" lIns="0" tIns="0" rIns="0" bIns="0">
              <a:spAutoFit/>
            </a:bodyPr>
            <a:lstStyle/>
            <a:p>
              <a:pPr algn="l">
                <a:lnSpc>
                  <a:spcPct val="90000"/>
                </a:lnSpc>
                <a:spcBef>
                  <a:spcPct val="40000"/>
                </a:spcBef>
                <a:buClrTx/>
                <a:buSzTx/>
                <a:buFontTx/>
                <a:buNone/>
              </a:pPr>
              <a:r>
                <a:rPr lang="en-US" sz="200" b="0">
                  <a:solidFill>
                    <a:schemeClr val="tx2"/>
                  </a:solidFill>
                </a:rPr>
                <a:t>name : int</a:t>
              </a:r>
              <a:endParaRPr lang="en-US" sz="1200">
                <a:solidFill>
                  <a:schemeClr val="tx2"/>
                </a:solidFill>
              </a:endParaRPr>
            </a:p>
          </p:txBody>
        </p:sp>
        <p:pic>
          <p:nvPicPr>
            <p:cNvPr id="618737" name="Picture 1265"/>
            <p:cNvPicPr>
              <a:picLocks noChangeAspect="1" noChangeArrowheads="1"/>
            </p:cNvPicPr>
            <p:nvPr/>
          </p:nvPicPr>
          <p:blipFill>
            <a:blip r:embed="rId5" cstate="print"/>
            <a:srcRect/>
            <a:stretch>
              <a:fillRect/>
            </a:stretch>
          </p:blipFill>
          <p:spPr bwMode="auto">
            <a:xfrm>
              <a:off x="2530" y="1582"/>
              <a:ext cx="27" cy="37"/>
            </a:xfrm>
            <a:prstGeom prst="rect">
              <a:avLst/>
            </a:prstGeom>
            <a:noFill/>
            <a:ln w="9525">
              <a:noFill/>
              <a:miter lim="800000"/>
              <a:headEnd/>
              <a:tailEnd/>
            </a:ln>
          </p:spPr>
        </p:pic>
        <p:pic>
          <p:nvPicPr>
            <p:cNvPr id="618738" name="Picture 1266"/>
            <p:cNvPicPr>
              <a:picLocks noChangeAspect="1" noChangeArrowheads="1"/>
            </p:cNvPicPr>
            <p:nvPr/>
          </p:nvPicPr>
          <p:blipFill>
            <a:blip r:embed="rId9" cstate="print"/>
            <a:srcRect/>
            <a:stretch>
              <a:fillRect/>
            </a:stretch>
          </p:blipFill>
          <p:spPr bwMode="auto">
            <a:xfrm>
              <a:off x="2530" y="1582"/>
              <a:ext cx="27" cy="37"/>
            </a:xfrm>
            <a:prstGeom prst="rect">
              <a:avLst/>
            </a:prstGeom>
            <a:noFill/>
            <a:ln w="9525">
              <a:noFill/>
              <a:miter lim="800000"/>
              <a:headEnd/>
              <a:tailEnd/>
            </a:ln>
          </p:spPr>
        </p:pic>
        <p:pic>
          <p:nvPicPr>
            <p:cNvPr id="618739" name="Picture 1267"/>
            <p:cNvPicPr>
              <a:picLocks noChangeAspect="1" noChangeArrowheads="1"/>
            </p:cNvPicPr>
            <p:nvPr/>
          </p:nvPicPr>
          <p:blipFill>
            <a:blip r:embed="rId5" cstate="print"/>
            <a:srcRect/>
            <a:stretch>
              <a:fillRect/>
            </a:stretch>
          </p:blipFill>
          <p:spPr bwMode="auto">
            <a:xfrm>
              <a:off x="2530" y="1582"/>
              <a:ext cx="27" cy="37"/>
            </a:xfrm>
            <a:prstGeom prst="rect">
              <a:avLst/>
            </a:prstGeom>
            <a:noFill/>
            <a:ln w="9525">
              <a:noFill/>
              <a:miter lim="800000"/>
              <a:headEnd/>
              <a:tailEnd/>
            </a:ln>
          </p:spPr>
        </p:pic>
        <p:sp>
          <p:nvSpPr>
            <p:cNvPr id="618740" name="Rectangle 1268"/>
            <p:cNvSpPr>
              <a:spLocks noChangeArrowheads="1"/>
            </p:cNvSpPr>
            <p:nvPr/>
          </p:nvSpPr>
          <p:spPr bwMode="auto">
            <a:xfrm>
              <a:off x="2557" y="1582"/>
              <a:ext cx="63" cy="16"/>
            </a:xfrm>
            <a:prstGeom prst="rect">
              <a:avLst/>
            </a:prstGeom>
            <a:noFill/>
            <a:ln w="9525">
              <a:noFill/>
              <a:miter lim="800000"/>
              <a:headEnd/>
              <a:tailEnd/>
            </a:ln>
          </p:spPr>
          <p:txBody>
            <a:bodyPr wrap="none" lIns="0" tIns="0" rIns="0" bIns="0">
              <a:spAutoFit/>
            </a:bodyPr>
            <a:lstStyle/>
            <a:p>
              <a:pPr algn="l">
                <a:lnSpc>
                  <a:spcPct val="90000"/>
                </a:lnSpc>
                <a:spcBef>
                  <a:spcPct val="40000"/>
                </a:spcBef>
                <a:buClrTx/>
                <a:buSzTx/>
                <a:buFontTx/>
                <a:buNone/>
              </a:pPr>
              <a:r>
                <a:rPr lang="en-US" sz="200" b="0">
                  <a:solidFill>
                    <a:schemeClr val="tx2"/>
                  </a:solidFill>
                </a:rPr>
                <a:t>docid : int</a:t>
              </a:r>
              <a:endParaRPr lang="en-US" sz="1200">
                <a:solidFill>
                  <a:schemeClr val="tx2"/>
                </a:solidFill>
              </a:endParaRPr>
            </a:p>
          </p:txBody>
        </p:sp>
        <p:pic>
          <p:nvPicPr>
            <p:cNvPr id="618741" name="Picture 1269"/>
            <p:cNvPicPr>
              <a:picLocks noChangeAspect="1" noChangeArrowheads="1"/>
            </p:cNvPicPr>
            <p:nvPr/>
          </p:nvPicPr>
          <p:blipFill>
            <a:blip r:embed="rId5" cstate="print"/>
            <a:srcRect/>
            <a:stretch>
              <a:fillRect/>
            </a:stretch>
          </p:blipFill>
          <p:spPr bwMode="auto">
            <a:xfrm>
              <a:off x="2530" y="1603"/>
              <a:ext cx="27" cy="37"/>
            </a:xfrm>
            <a:prstGeom prst="rect">
              <a:avLst/>
            </a:prstGeom>
            <a:noFill/>
            <a:ln w="9525">
              <a:noFill/>
              <a:miter lim="800000"/>
              <a:headEnd/>
              <a:tailEnd/>
            </a:ln>
          </p:spPr>
        </p:pic>
        <p:pic>
          <p:nvPicPr>
            <p:cNvPr id="618742" name="Picture 1270"/>
            <p:cNvPicPr>
              <a:picLocks noChangeAspect="1" noChangeArrowheads="1"/>
            </p:cNvPicPr>
            <p:nvPr/>
          </p:nvPicPr>
          <p:blipFill>
            <a:blip r:embed="rId6" cstate="print"/>
            <a:srcRect/>
            <a:stretch>
              <a:fillRect/>
            </a:stretch>
          </p:blipFill>
          <p:spPr bwMode="auto">
            <a:xfrm>
              <a:off x="2530" y="1603"/>
              <a:ext cx="27" cy="37"/>
            </a:xfrm>
            <a:prstGeom prst="rect">
              <a:avLst/>
            </a:prstGeom>
            <a:noFill/>
            <a:ln w="9525">
              <a:noFill/>
              <a:miter lim="800000"/>
              <a:headEnd/>
              <a:tailEnd/>
            </a:ln>
          </p:spPr>
        </p:pic>
        <p:pic>
          <p:nvPicPr>
            <p:cNvPr id="618743" name="Picture 1271"/>
            <p:cNvPicPr>
              <a:picLocks noChangeAspect="1" noChangeArrowheads="1"/>
            </p:cNvPicPr>
            <p:nvPr/>
          </p:nvPicPr>
          <p:blipFill>
            <a:blip r:embed="rId5" cstate="print"/>
            <a:srcRect/>
            <a:stretch>
              <a:fillRect/>
            </a:stretch>
          </p:blipFill>
          <p:spPr bwMode="auto">
            <a:xfrm>
              <a:off x="2530" y="1603"/>
              <a:ext cx="27" cy="37"/>
            </a:xfrm>
            <a:prstGeom prst="rect">
              <a:avLst/>
            </a:prstGeom>
            <a:noFill/>
            <a:ln w="9525">
              <a:noFill/>
              <a:miter lim="800000"/>
              <a:headEnd/>
              <a:tailEnd/>
            </a:ln>
          </p:spPr>
        </p:pic>
        <p:sp>
          <p:nvSpPr>
            <p:cNvPr id="618744" name="Rectangle 1272"/>
            <p:cNvSpPr>
              <a:spLocks noChangeArrowheads="1"/>
            </p:cNvSpPr>
            <p:nvPr/>
          </p:nvSpPr>
          <p:spPr bwMode="auto">
            <a:xfrm>
              <a:off x="2557" y="1603"/>
              <a:ext cx="88" cy="17"/>
            </a:xfrm>
            <a:prstGeom prst="rect">
              <a:avLst/>
            </a:prstGeom>
            <a:noFill/>
            <a:ln w="9525">
              <a:noFill/>
              <a:miter lim="800000"/>
              <a:headEnd/>
              <a:tailEnd/>
            </a:ln>
          </p:spPr>
          <p:txBody>
            <a:bodyPr wrap="none" lIns="0" tIns="0" rIns="0" bIns="0">
              <a:spAutoFit/>
            </a:bodyPr>
            <a:lstStyle/>
            <a:p>
              <a:pPr algn="l">
                <a:lnSpc>
                  <a:spcPct val="90000"/>
                </a:lnSpc>
                <a:spcBef>
                  <a:spcPct val="40000"/>
                </a:spcBef>
                <a:buClrTx/>
                <a:buSzTx/>
                <a:buFontTx/>
                <a:buNone/>
              </a:pPr>
              <a:r>
                <a:rPr lang="en-US" sz="200" b="0">
                  <a:solidFill>
                    <a:schemeClr val="tx2"/>
                  </a:solidFill>
                </a:rPr>
                <a:t>numField : int</a:t>
              </a:r>
              <a:endParaRPr lang="en-US" sz="1200">
                <a:solidFill>
                  <a:schemeClr val="tx2"/>
                </a:solidFill>
              </a:endParaRPr>
            </a:p>
          </p:txBody>
        </p:sp>
        <p:pic>
          <p:nvPicPr>
            <p:cNvPr id="618745" name="Picture 1273"/>
            <p:cNvPicPr>
              <a:picLocks noChangeAspect="1" noChangeArrowheads="1"/>
            </p:cNvPicPr>
            <p:nvPr/>
          </p:nvPicPr>
          <p:blipFill>
            <a:blip r:embed="rId3" cstate="print"/>
            <a:srcRect/>
            <a:stretch>
              <a:fillRect/>
            </a:stretch>
          </p:blipFill>
          <p:spPr bwMode="auto">
            <a:xfrm>
              <a:off x="2530" y="1647"/>
              <a:ext cx="27" cy="36"/>
            </a:xfrm>
            <a:prstGeom prst="rect">
              <a:avLst/>
            </a:prstGeom>
            <a:noFill/>
            <a:ln w="9525">
              <a:noFill/>
              <a:miter lim="800000"/>
              <a:headEnd/>
              <a:tailEnd/>
            </a:ln>
          </p:spPr>
        </p:pic>
        <p:pic>
          <p:nvPicPr>
            <p:cNvPr id="618746" name="Picture 1274"/>
            <p:cNvPicPr>
              <a:picLocks noChangeAspect="1" noChangeArrowheads="1"/>
            </p:cNvPicPr>
            <p:nvPr/>
          </p:nvPicPr>
          <p:blipFill>
            <a:blip r:embed="rId10" cstate="print"/>
            <a:srcRect/>
            <a:stretch>
              <a:fillRect/>
            </a:stretch>
          </p:blipFill>
          <p:spPr bwMode="auto">
            <a:xfrm>
              <a:off x="2530" y="1647"/>
              <a:ext cx="27" cy="36"/>
            </a:xfrm>
            <a:prstGeom prst="rect">
              <a:avLst/>
            </a:prstGeom>
            <a:noFill/>
            <a:ln w="9525">
              <a:noFill/>
              <a:miter lim="800000"/>
              <a:headEnd/>
              <a:tailEnd/>
            </a:ln>
          </p:spPr>
        </p:pic>
        <p:pic>
          <p:nvPicPr>
            <p:cNvPr id="618747" name="Picture 1275"/>
            <p:cNvPicPr>
              <a:picLocks noChangeAspect="1" noChangeArrowheads="1"/>
            </p:cNvPicPr>
            <p:nvPr/>
          </p:nvPicPr>
          <p:blipFill>
            <a:blip r:embed="rId3" cstate="print"/>
            <a:srcRect/>
            <a:stretch>
              <a:fillRect/>
            </a:stretch>
          </p:blipFill>
          <p:spPr bwMode="auto">
            <a:xfrm>
              <a:off x="2530" y="1647"/>
              <a:ext cx="27" cy="36"/>
            </a:xfrm>
            <a:prstGeom prst="rect">
              <a:avLst/>
            </a:prstGeom>
            <a:noFill/>
            <a:ln w="9525">
              <a:noFill/>
              <a:miter lim="800000"/>
              <a:headEnd/>
              <a:tailEnd/>
            </a:ln>
          </p:spPr>
        </p:pic>
        <p:sp>
          <p:nvSpPr>
            <p:cNvPr id="618748" name="Rectangle 1276"/>
            <p:cNvSpPr>
              <a:spLocks noChangeArrowheads="1"/>
            </p:cNvSpPr>
            <p:nvPr/>
          </p:nvSpPr>
          <p:spPr bwMode="auto">
            <a:xfrm>
              <a:off x="2557" y="1647"/>
              <a:ext cx="33" cy="17"/>
            </a:xfrm>
            <a:prstGeom prst="rect">
              <a:avLst/>
            </a:prstGeom>
            <a:noFill/>
            <a:ln w="9525">
              <a:noFill/>
              <a:miter lim="800000"/>
              <a:headEnd/>
              <a:tailEnd/>
            </a:ln>
          </p:spPr>
          <p:txBody>
            <a:bodyPr wrap="none" lIns="0" tIns="0" rIns="0" bIns="0">
              <a:spAutoFit/>
            </a:bodyPr>
            <a:lstStyle/>
            <a:p>
              <a:pPr algn="l">
                <a:lnSpc>
                  <a:spcPct val="90000"/>
                </a:lnSpc>
                <a:spcBef>
                  <a:spcPct val="40000"/>
                </a:spcBef>
                <a:buClrTx/>
                <a:buSzTx/>
                <a:buFontTx/>
                <a:buNone/>
              </a:pPr>
              <a:r>
                <a:rPr lang="en-US" sz="200" b="0">
                  <a:solidFill>
                    <a:schemeClr val="tx2"/>
                  </a:solidFill>
                </a:rPr>
                <a:t>get( )</a:t>
              </a:r>
              <a:endParaRPr lang="en-US" sz="1200">
                <a:solidFill>
                  <a:schemeClr val="tx2"/>
                </a:solidFill>
              </a:endParaRPr>
            </a:p>
          </p:txBody>
        </p:sp>
        <p:pic>
          <p:nvPicPr>
            <p:cNvPr id="618749" name="Picture 1277"/>
            <p:cNvPicPr>
              <a:picLocks noChangeAspect="1" noChangeArrowheads="1"/>
            </p:cNvPicPr>
            <p:nvPr/>
          </p:nvPicPr>
          <p:blipFill>
            <a:blip r:embed="rId3" cstate="print"/>
            <a:srcRect/>
            <a:stretch>
              <a:fillRect/>
            </a:stretch>
          </p:blipFill>
          <p:spPr bwMode="auto">
            <a:xfrm>
              <a:off x="2530" y="1668"/>
              <a:ext cx="27" cy="37"/>
            </a:xfrm>
            <a:prstGeom prst="rect">
              <a:avLst/>
            </a:prstGeom>
            <a:noFill/>
            <a:ln w="9525">
              <a:noFill/>
              <a:miter lim="800000"/>
              <a:headEnd/>
              <a:tailEnd/>
            </a:ln>
          </p:spPr>
        </p:pic>
        <p:pic>
          <p:nvPicPr>
            <p:cNvPr id="618750" name="Picture 1278"/>
            <p:cNvPicPr>
              <a:picLocks noChangeAspect="1" noChangeArrowheads="1"/>
            </p:cNvPicPr>
            <p:nvPr/>
          </p:nvPicPr>
          <p:blipFill>
            <a:blip r:embed="rId8" cstate="print"/>
            <a:srcRect/>
            <a:stretch>
              <a:fillRect/>
            </a:stretch>
          </p:blipFill>
          <p:spPr bwMode="auto">
            <a:xfrm>
              <a:off x="2530" y="1668"/>
              <a:ext cx="27" cy="37"/>
            </a:xfrm>
            <a:prstGeom prst="rect">
              <a:avLst/>
            </a:prstGeom>
            <a:noFill/>
            <a:ln w="9525">
              <a:noFill/>
              <a:miter lim="800000"/>
              <a:headEnd/>
              <a:tailEnd/>
            </a:ln>
          </p:spPr>
        </p:pic>
        <p:pic>
          <p:nvPicPr>
            <p:cNvPr id="618751" name="Picture 1279"/>
            <p:cNvPicPr>
              <a:picLocks noChangeAspect="1" noChangeArrowheads="1"/>
            </p:cNvPicPr>
            <p:nvPr/>
          </p:nvPicPr>
          <p:blipFill>
            <a:blip r:embed="rId3" cstate="print"/>
            <a:srcRect/>
            <a:stretch>
              <a:fillRect/>
            </a:stretch>
          </p:blipFill>
          <p:spPr bwMode="auto">
            <a:xfrm>
              <a:off x="2530" y="1668"/>
              <a:ext cx="27" cy="37"/>
            </a:xfrm>
            <a:prstGeom prst="rect">
              <a:avLst/>
            </a:prstGeom>
            <a:noFill/>
            <a:ln w="9525">
              <a:noFill/>
              <a:miter lim="800000"/>
              <a:headEnd/>
              <a:tailEnd/>
            </a:ln>
          </p:spPr>
        </p:pic>
        <p:sp>
          <p:nvSpPr>
            <p:cNvPr id="618752" name="Rectangle 1280"/>
            <p:cNvSpPr>
              <a:spLocks noChangeArrowheads="1"/>
            </p:cNvSpPr>
            <p:nvPr/>
          </p:nvSpPr>
          <p:spPr bwMode="auto">
            <a:xfrm>
              <a:off x="2557" y="1668"/>
              <a:ext cx="45" cy="17"/>
            </a:xfrm>
            <a:prstGeom prst="rect">
              <a:avLst/>
            </a:prstGeom>
            <a:noFill/>
            <a:ln w="9525">
              <a:noFill/>
              <a:miter lim="800000"/>
              <a:headEnd/>
              <a:tailEnd/>
            </a:ln>
          </p:spPr>
          <p:txBody>
            <a:bodyPr wrap="none" lIns="0" tIns="0" rIns="0" bIns="0">
              <a:spAutoFit/>
            </a:bodyPr>
            <a:lstStyle/>
            <a:p>
              <a:pPr algn="l">
                <a:lnSpc>
                  <a:spcPct val="90000"/>
                </a:lnSpc>
                <a:spcBef>
                  <a:spcPct val="40000"/>
                </a:spcBef>
                <a:buClrTx/>
                <a:buSzTx/>
                <a:buFontTx/>
                <a:buNone/>
              </a:pPr>
              <a:r>
                <a:rPr lang="en-US" sz="200" b="0">
                  <a:solidFill>
                    <a:schemeClr val="tx2"/>
                  </a:solidFill>
                </a:rPr>
                <a:t>open( )</a:t>
              </a:r>
              <a:endParaRPr lang="en-US" sz="1200">
                <a:solidFill>
                  <a:schemeClr val="tx2"/>
                </a:solidFill>
              </a:endParaRPr>
            </a:p>
          </p:txBody>
        </p:sp>
        <p:pic>
          <p:nvPicPr>
            <p:cNvPr id="618753" name="Picture 1281"/>
            <p:cNvPicPr>
              <a:picLocks noChangeAspect="1" noChangeArrowheads="1"/>
            </p:cNvPicPr>
            <p:nvPr/>
          </p:nvPicPr>
          <p:blipFill>
            <a:blip r:embed="rId3" cstate="print"/>
            <a:srcRect/>
            <a:stretch>
              <a:fillRect/>
            </a:stretch>
          </p:blipFill>
          <p:spPr bwMode="auto">
            <a:xfrm>
              <a:off x="2530" y="1690"/>
              <a:ext cx="27" cy="37"/>
            </a:xfrm>
            <a:prstGeom prst="rect">
              <a:avLst/>
            </a:prstGeom>
            <a:noFill/>
            <a:ln w="9525">
              <a:noFill/>
              <a:miter lim="800000"/>
              <a:headEnd/>
              <a:tailEnd/>
            </a:ln>
          </p:spPr>
        </p:pic>
        <p:pic>
          <p:nvPicPr>
            <p:cNvPr id="618754" name="Picture 1282"/>
            <p:cNvPicPr>
              <a:picLocks noChangeAspect="1" noChangeArrowheads="1"/>
            </p:cNvPicPr>
            <p:nvPr/>
          </p:nvPicPr>
          <p:blipFill>
            <a:blip r:embed="rId11" cstate="print"/>
            <a:srcRect/>
            <a:stretch>
              <a:fillRect/>
            </a:stretch>
          </p:blipFill>
          <p:spPr bwMode="auto">
            <a:xfrm>
              <a:off x="2530" y="1690"/>
              <a:ext cx="27" cy="37"/>
            </a:xfrm>
            <a:prstGeom prst="rect">
              <a:avLst/>
            </a:prstGeom>
            <a:noFill/>
            <a:ln w="9525">
              <a:noFill/>
              <a:miter lim="800000"/>
              <a:headEnd/>
              <a:tailEnd/>
            </a:ln>
          </p:spPr>
        </p:pic>
        <p:pic>
          <p:nvPicPr>
            <p:cNvPr id="618755" name="Picture 1283"/>
            <p:cNvPicPr>
              <a:picLocks noChangeAspect="1" noChangeArrowheads="1"/>
            </p:cNvPicPr>
            <p:nvPr/>
          </p:nvPicPr>
          <p:blipFill>
            <a:blip r:embed="rId3" cstate="print"/>
            <a:srcRect/>
            <a:stretch>
              <a:fillRect/>
            </a:stretch>
          </p:blipFill>
          <p:spPr bwMode="auto">
            <a:xfrm>
              <a:off x="2530" y="1690"/>
              <a:ext cx="27" cy="37"/>
            </a:xfrm>
            <a:prstGeom prst="rect">
              <a:avLst/>
            </a:prstGeom>
            <a:noFill/>
            <a:ln w="9525">
              <a:noFill/>
              <a:miter lim="800000"/>
              <a:headEnd/>
              <a:tailEnd/>
            </a:ln>
          </p:spPr>
        </p:pic>
        <p:sp>
          <p:nvSpPr>
            <p:cNvPr id="618756" name="Rectangle 1284"/>
            <p:cNvSpPr>
              <a:spLocks noChangeArrowheads="1"/>
            </p:cNvSpPr>
            <p:nvPr/>
          </p:nvSpPr>
          <p:spPr bwMode="auto">
            <a:xfrm>
              <a:off x="2557" y="1690"/>
              <a:ext cx="47" cy="18"/>
            </a:xfrm>
            <a:prstGeom prst="rect">
              <a:avLst/>
            </a:prstGeom>
            <a:noFill/>
            <a:ln w="9525">
              <a:noFill/>
              <a:miter lim="800000"/>
              <a:headEnd/>
              <a:tailEnd/>
            </a:ln>
          </p:spPr>
          <p:txBody>
            <a:bodyPr wrap="none" lIns="0" tIns="0" rIns="0" bIns="0">
              <a:spAutoFit/>
            </a:bodyPr>
            <a:lstStyle/>
            <a:p>
              <a:pPr algn="l">
                <a:lnSpc>
                  <a:spcPct val="90000"/>
                </a:lnSpc>
                <a:spcBef>
                  <a:spcPct val="40000"/>
                </a:spcBef>
                <a:buClrTx/>
                <a:buSzTx/>
                <a:buFontTx/>
                <a:buNone/>
              </a:pPr>
              <a:r>
                <a:rPr lang="en-US" sz="200" b="0">
                  <a:solidFill>
                    <a:schemeClr val="tx2"/>
                  </a:solidFill>
                </a:rPr>
                <a:t>close( )</a:t>
              </a:r>
              <a:endParaRPr lang="en-US" sz="1200">
                <a:solidFill>
                  <a:schemeClr val="tx2"/>
                </a:solidFill>
              </a:endParaRPr>
            </a:p>
          </p:txBody>
        </p:sp>
        <p:pic>
          <p:nvPicPr>
            <p:cNvPr id="618757" name="Picture 1285"/>
            <p:cNvPicPr>
              <a:picLocks noChangeAspect="1" noChangeArrowheads="1"/>
            </p:cNvPicPr>
            <p:nvPr/>
          </p:nvPicPr>
          <p:blipFill>
            <a:blip r:embed="rId3" cstate="print"/>
            <a:srcRect/>
            <a:stretch>
              <a:fillRect/>
            </a:stretch>
          </p:blipFill>
          <p:spPr bwMode="auto">
            <a:xfrm>
              <a:off x="2530" y="1711"/>
              <a:ext cx="27" cy="37"/>
            </a:xfrm>
            <a:prstGeom prst="rect">
              <a:avLst/>
            </a:prstGeom>
            <a:noFill/>
            <a:ln w="9525">
              <a:noFill/>
              <a:miter lim="800000"/>
              <a:headEnd/>
              <a:tailEnd/>
            </a:ln>
          </p:spPr>
        </p:pic>
        <p:pic>
          <p:nvPicPr>
            <p:cNvPr id="618758" name="Picture 1286"/>
            <p:cNvPicPr>
              <a:picLocks noChangeAspect="1" noChangeArrowheads="1"/>
            </p:cNvPicPr>
            <p:nvPr/>
          </p:nvPicPr>
          <p:blipFill>
            <a:blip r:embed="rId12" cstate="print"/>
            <a:srcRect/>
            <a:stretch>
              <a:fillRect/>
            </a:stretch>
          </p:blipFill>
          <p:spPr bwMode="auto">
            <a:xfrm>
              <a:off x="2530" y="1711"/>
              <a:ext cx="27" cy="37"/>
            </a:xfrm>
            <a:prstGeom prst="rect">
              <a:avLst/>
            </a:prstGeom>
            <a:noFill/>
            <a:ln w="9525">
              <a:noFill/>
              <a:miter lim="800000"/>
              <a:headEnd/>
              <a:tailEnd/>
            </a:ln>
          </p:spPr>
        </p:pic>
        <p:pic>
          <p:nvPicPr>
            <p:cNvPr id="618759" name="Picture 1287"/>
            <p:cNvPicPr>
              <a:picLocks noChangeAspect="1" noChangeArrowheads="1"/>
            </p:cNvPicPr>
            <p:nvPr/>
          </p:nvPicPr>
          <p:blipFill>
            <a:blip r:embed="rId3" cstate="print"/>
            <a:srcRect/>
            <a:stretch>
              <a:fillRect/>
            </a:stretch>
          </p:blipFill>
          <p:spPr bwMode="auto">
            <a:xfrm>
              <a:off x="2530" y="1711"/>
              <a:ext cx="27" cy="37"/>
            </a:xfrm>
            <a:prstGeom prst="rect">
              <a:avLst/>
            </a:prstGeom>
            <a:noFill/>
            <a:ln w="9525">
              <a:noFill/>
              <a:miter lim="800000"/>
              <a:headEnd/>
              <a:tailEnd/>
            </a:ln>
          </p:spPr>
        </p:pic>
        <p:sp>
          <p:nvSpPr>
            <p:cNvPr id="618760" name="Rectangle 1288"/>
            <p:cNvSpPr>
              <a:spLocks noChangeArrowheads="1"/>
            </p:cNvSpPr>
            <p:nvPr/>
          </p:nvSpPr>
          <p:spPr bwMode="auto">
            <a:xfrm>
              <a:off x="2557" y="1711"/>
              <a:ext cx="41" cy="17"/>
            </a:xfrm>
            <a:prstGeom prst="rect">
              <a:avLst/>
            </a:prstGeom>
            <a:noFill/>
            <a:ln w="9525">
              <a:noFill/>
              <a:miter lim="800000"/>
              <a:headEnd/>
              <a:tailEnd/>
            </a:ln>
          </p:spPr>
          <p:txBody>
            <a:bodyPr wrap="none" lIns="0" tIns="0" rIns="0" bIns="0">
              <a:spAutoFit/>
            </a:bodyPr>
            <a:lstStyle/>
            <a:p>
              <a:pPr algn="l">
                <a:lnSpc>
                  <a:spcPct val="90000"/>
                </a:lnSpc>
                <a:spcBef>
                  <a:spcPct val="40000"/>
                </a:spcBef>
                <a:buClrTx/>
                <a:buSzTx/>
                <a:buFontTx/>
                <a:buNone/>
              </a:pPr>
              <a:r>
                <a:rPr lang="en-US" sz="200" b="0">
                  <a:solidFill>
                    <a:schemeClr val="tx2"/>
                  </a:solidFill>
                </a:rPr>
                <a:t>read( )</a:t>
              </a:r>
              <a:endParaRPr lang="en-US" sz="1200">
                <a:solidFill>
                  <a:schemeClr val="tx2"/>
                </a:solidFill>
              </a:endParaRPr>
            </a:p>
          </p:txBody>
        </p:sp>
        <p:pic>
          <p:nvPicPr>
            <p:cNvPr id="618761" name="Picture 1289"/>
            <p:cNvPicPr>
              <a:picLocks noChangeAspect="1" noChangeArrowheads="1"/>
            </p:cNvPicPr>
            <p:nvPr/>
          </p:nvPicPr>
          <p:blipFill>
            <a:blip r:embed="rId3" cstate="print"/>
            <a:srcRect/>
            <a:stretch>
              <a:fillRect/>
            </a:stretch>
          </p:blipFill>
          <p:spPr bwMode="auto">
            <a:xfrm>
              <a:off x="2530" y="1733"/>
              <a:ext cx="27" cy="37"/>
            </a:xfrm>
            <a:prstGeom prst="rect">
              <a:avLst/>
            </a:prstGeom>
            <a:noFill/>
            <a:ln w="9525">
              <a:noFill/>
              <a:miter lim="800000"/>
              <a:headEnd/>
              <a:tailEnd/>
            </a:ln>
          </p:spPr>
        </p:pic>
        <p:pic>
          <p:nvPicPr>
            <p:cNvPr id="618762" name="Picture 1290"/>
            <p:cNvPicPr>
              <a:picLocks noChangeAspect="1" noChangeArrowheads="1"/>
            </p:cNvPicPr>
            <p:nvPr/>
          </p:nvPicPr>
          <p:blipFill>
            <a:blip r:embed="rId13" cstate="print"/>
            <a:srcRect/>
            <a:stretch>
              <a:fillRect/>
            </a:stretch>
          </p:blipFill>
          <p:spPr bwMode="auto">
            <a:xfrm>
              <a:off x="2530" y="1733"/>
              <a:ext cx="27" cy="37"/>
            </a:xfrm>
            <a:prstGeom prst="rect">
              <a:avLst/>
            </a:prstGeom>
            <a:noFill/>
            <a:ln w="9525">
              <a:noFill/>
              <a:miter lim="800000"/>
              <a:headEnd/>
              <a:tailEnd/>
            </a:ln>
          </p:spPr>
        </p:pic>
        <p:pic>
          <p:nvPicPr>
            <p:cNvPr id="618763" name="Picture 1291"/>
            <p:cNvPicPr>
              <a:picLocks noChangeAspect="1" noChangeArrowheads="1"/>
            </p:cNvPicPr>
            <p:nvPr/>
          </p:nvPicPr>
          <p:blipFill>
            <a:blip r:embed="rId3" cstate="print"/>
            <a:srcRect/>
            <a:stretch>
              <a:fillRect/>
            </a:stretch>
          </p:blipFill>
          <p:spPr bwMode="auto">
            <a:xfrm>
              <a:off x="2530" y="1733"/>
              <a:ext cx="27" cy="37"/>
            </a:xfrm>
            <a:prstGeom prst="rect">
              <a:avLst/>
            </a:prstGeom>
            <a:noFill/>
            <a:ln w="9525">
              <a:noFill/>
              <a:miter lim="800000"/>
              <a:headEnd/>
              <a:tailEnd/>
            </a:ln>
          </p:spPr>
        </p:pic>
        <p:sp>
          <p:nvSpPr>
            <p:cNvPr id="618764" name="Rectangle 1292"/>
            <p:cNvSpPr>
              <a:spLocks noChangeArrowheads="1"/>
            </p:cNvSpPr>
            <p:nvPr/>
          </p:nvSpPr>
          <p:spPr bwMode="auto">
            <a:xfrm>
              <a:off x="2557" y="1733"/>
              <a:ext cx="84" cy="17"/>
            </a:xfrm>
            <a:prstGeom prst="rect">
              <a:avLst/>
            </a:prstGeom>
            <a:noFill/>
            <a:ln w="9525">
              <a:noFill/>
              <a:miter lim="800000"/>
              <a:headEnd/>
              <a:tailEnd/>
            </a:ln>
          </p:spPr>
          <p:txBody>
            <a:bodyPr wrap="none" lIns="0" tIns="0" rIns="0" bIns="0">
              <a:spAutoFit/>
            </a:bodyPr>
            <a:lstStyle/>
            <a:p>
              <a:pPr algn="l">
                <a:lnSpc>
                  <a:spcPct val="90000"/>
                </a:lnSpc>
                <a:spcBef>
                  <a:spcPct val="40000"/>
                </a:spcBef>
                <a:buClrTx/>
                <a:buSzTx/>
                <a:buFontTx/>
                <a:buNone/>
              </a:pPr>
              <a:r>
                <a:rPr lang="en-US" sz="200" b="0">
                  <a:solidFill>
                    <a:schemeClr val="tx2"/>
                  </a:solidFill>
                </a:rPr>
                <a:t>sortFileList( )</a:t>
              </a:r>
              <a:endParaRPr lang="en-US" sz="1200">
                <a:solidFill>
                  <a:schemeClr val="tx2"/>
                </a:solidFill>
              </a:endParaRPr>
            </a:p>
          </p:txBody>
        </p:sp>
        <p:pic>
          <p:nvPicPr>
            <p:cNvPr id="618765" name="Picture 1293"/>
            <p:cNvPicPr>
              <a:picLocks noChangeAspect="1" noChangeArrowheads="1"/>
            </p:cNvPicPr>
            <p:nvPr/>
          </p:nvPicPr>
          <p:blipFill>
            <a:blip r:embed="rId3" cstate="print"/>
            <a:srcRect/>
            <a:stretch>
              <a:fillRect/>
            </a:stretch>
          </p:blipFill>
          <p:spPr bwMode="auto">
            <a:xfrm>
              <a:off x="2530" y="1755"/>
              <a:ext cx="27" cy="36"/>
            </a:xfrm>
            <a:prstGeom prst="rect">
              <a:avLst/>
            </a:prstGeom>
            <a:noFill/>
            <a:ln w="9525">
              <a:noFill/>
              <a:miter lim="800000"/>
              <a:headEnd/>
              <a:tailEnd/>
            </a:ln>
          </p:spPr>
        </p:pic>
        <p:pic>
          <p:nvPicPr>
            <p:cNvPr id="618766" name="Picture 1294"/>
            <p:cNvPicPr>
              <a:picLocks noChangeAspect="1" noChangeArrowheads="1"/>
            </p:cNvPicPr>
            <p:nvPr/>
          </p:nvPicPr>
          <p:blipFill>
            <a:blip r:embed="rId14" cstate="print"/>
            <a:srcRect/>
            <a:stretch>
              <a:fillRect/>
            </a:stretch>
          </p:blipFill>
          <p:spPr bwMode="auto">
            <a:xfrm>
              <a:off x="2530" y="1755"/>
              <a:ext cx="27" cy="36"/>
            </a:xfrm>
            <a:prstGeom prst="rect">
              <a:avLst/>
            </a:prstGeom>
            <a:noFill/>
            <a:ln w="9525">
              <a:noFill/>
              <a:miter lim="800000"/>
              <a:headEnd/>
              <a:tailEnd/>
            </a:ln>
          </p:spPr>
        </p:pic>
        <p:pic>
          <p:nvPicPr>
            <p:cNvPr id="618767" name="Picture 1295"/>
            <p:cNvPicPr>
              <a:picLocks noChangeAspect="1" noChangeArrowheads="1"/>
            </p:cNvPicPr>
            <p:nvPr/>
          </p:nvPicPr>
          <p:blipFill>
            <a:blip r:embed="rId3" cstate="print"/>
            <a:srcRect/>
            <a:stretch>
              <a:fillRect/>
            </a:stretch>
          </p:blipFill>
          <p:spPr bwMode="auto">
            <a:xfrm>
              <a:off x="2530" y="1755"/>
              <a:ext cx="27" cy="36"/>
            </a:xfrm>
            <a:prstGeom prst="rect">
              <a:avLst/>
            </a:prstGeom>
            <a:noFill/>
            <a:ln w="9525">
              <a:noFill/>
              <a:miter lim="800000"/>
              <a:headEnd/>
              <a:tailEnd/>
            </a:ln>
          </p:spPr>
        </p:pic>
        <p:sp>
          <p:nvSpPr>
            <p:cNvPr id="618768" name="Rectangle 1296"/>
            <p:cNvSpPr>
              <a:spLocks noChangeArrowheads="1"/>
            </p:cNvSpPr>
            <p:nvPr/>
          </p:nvSpPr>
          <p:spPr bwMode="auto">
            <a:xfrm>
              <a:off x="2557" y="1755"/>
              <a:ext cx="52" cy="17"/>
            </a:xfrm>
            <a:prstGeom prst="rect">
              <a:avLst/>
            </a:prstGeom>
            <a:noFill/>
            <a:ln w="9525">
              <a:noFill/>
              <a:miter lim="800000"/>
              <a:headEnd/>
              <a:tailEnd/>
            </a:ln>
          </p:spPr>
          <p:txBody>
            <a:bodyPr wrap="none" lIns="0" tIns="0" rIns="0" bIns="0">
              <a:spAutoFit/>
            </a:bodyPr>
            <a:lstStyle/>
            <a:p>
              <a:pPr algn="l">
                <a:lnSpc>
                  <a:spcPct val="90000"/>
                </a:lnSpc>
                <a:spcBef>
                  <a:spcPct val="40000"/>
                </a:spcBef>
                <a:buClrTx/>
                <a:buSzTx/>
                <a:buFontTx/>
                <a:buNone/>
              </a:pPr>
              <a:r>
                <a:rPr lang="en-US" sz="200" b="0">
                  <a:solidFill>
                    <a:schemeClr val="tx2"/>
                  </a:solidFill>
                </a:rPr>
                <a:t>create( )</a:t>
              </a:r>
              <a:endParaRPr lang="en-US" sz="1200">
                <a:solidFill>
                  <a:schemeClr val="tx2"/>
                </a:solidFill>
              </a:endParaRPr>
            </a:p>
          </p:txBody>
        </p:sp>
        <p:pic>
          <p:nvPicPr>
            <p:cNvPr id="618769" name="Picture 1297"/>
            <p:cNvPicPr>
              <a:picLocks noChangeAspect="1" noChangeArrowheads="1"/>
            </p:cNvPicPr>
            <p:nvPr/>
          </p:nvPicPr>
          <p:blipFill>
            <a:blip r:embed="rId3" cstate="print"/>
            <a:srcRect/>
            <a:stretch>
              <a:fillRect/>
            </a:stretch>
          </p:blipFill>
          <p:spPr bwMode="auto">
            <a:xfrm>
              <a:off x="2530" y="1776"/>
              <a:ext cx="27" cy="37"/>
            </a:xfrm>
            <a:prstGeom prst="rect">
              <a:avLst/>
            </a:prstGeom>
            <a:noFill/>
            <a:ln w="9525">
              <a:noFill/>
              <a:miter lim="800000"/>
              <a:headEnd/>
              <a:tailEnd/>
            </a:ln>
          </p:spPr>
        </p:pic>
        <p:pic>
          <p:nvPicPr>
            <p:cNvPr id="618770" name="Picture 1298"/>
            <p:cNvPicPr>
              <a:picLocks noChangeAspect="1" noChangeArrowheads="1"/>
            </p:cNvPicPr>
            <p:nvPr/>
          </p:nvPicPr>
          <p:blipFill>
            <a:blip r:embed="rId15" cstate="print"/>
            <a:srcRect/>
            <a:stretch>
              <a:fillRect/>
            </a:stretch>
          </p:blipFill>
          <p:spPr bwMode="auto">
            <a:xfrm>
              <a:off x="2530" y="1776"/>
              <a:ext cx="27" cy="37"/>
            </a:xfrm>
            <a:prstGeom prst="rect">
              <a:avLst/>
            </a:prstGeom>
            <a:noFill/>
            <a:ln w="9525">
              <a:noFill/>
              <a:miter lim="800000"/>
              <a:headEnd/>
              <a:tailEnd/>
            </a:ln>
          </p:spPr>
        </p:pic>
        <p:pic>
          <p:nvPicPr>
            <p:cNvPr id="618771" name="Picture 1299"/>
            <p:cNvPicPr>
              <a:picLocks noChangeAspect="1" noChangeArrowheads="1"/>
            </p:cNvPicPr>
            <p:nvPr/>
          </p:nvPicPr>
          <p:blipFill>
            <a:blip r:embed="rId3" cstate="print"/>
            <a:srcRect/>
            <a:stretch>
              <a:fillRect/>
            </a:stretch>
          </p:blipFill>
          <p:spPr bwMode="auto">
            <a:xfrm>
              <a:off x="2530" y="1776"/>
              <a:ext cx="27" cy="37"/>
            </a:xfrm>
            <a:prstGeom prst="rect">
              <a:avLst/>
            </a:prstGeom>
            <a:noFill/>
            <a:ln w="9525">
              <a:noFill/>
              <a:miter lim="800000"/>
              <a:headEnd/>
              <a:tailEnd/>
            </a:ln>
          </p:spPr>
        </p:pic>
        <p:sp>
          <p:nvSpPr>
            <p:cNvPr id="618772" name="Rectangle 1300"/>
            <p:cNvSpPr>
              <a:spLocks noChangeArrowheads="1"/>
            </p:cNvSpPr>
            <p:nvPr/>
          </p:nvSpPr>
          <p:spPr bwMode="auto">
            <a:xfrm>
              <a:off x="2557" y="1776"/>
              <a:ext cx="97" cy="17"/>
            </a:xfrm>
            <a:prstGeom prst="rect">
              <a:avLst/>
            </a:prstGeom>
            <a:noFill/>
            <a:ln w="9525">
              <a:noFill/>
              <a:miter lim="800000"/>
              <a:headEnd/>
              <a:tailEnd/>
            </a:ln>
          </p:spPr>
          <p:txBody>
            <a:bodyPr wrap="none" lIns="0" tIns="0" rIns="0" bIns="0">
              <a:spAutoFit/>
            </a:bodyPr>
            <a:lstStyle/>
            <a:p>
              <a:pPr algn="l">
                <a:lnSpc>
                  <a:spcPct val="90000"/>
                </a:lnSpc>
                <a:spcBef>
                  <a:spcPct val="40000"/>
                </a:spcBef>
                <a:buClrTx/>
                <a:buSzTx/>
                <a:buFontTx/>
                <a:buNone/>
              </a:pPr>
              <a:r>
                <a:rPr lang="en-US" sz="200" b="0">
                  <a:solidFill>
                    <a:schemeClr val="tx2"/>
                  </a:solidFill>
                </a:rPr>
                <a:t>fillDocument( )</a:t>
              </a:r>
              <a:endParaRPr lang="en-US" sz="1200">
                <a:solidFill>
                  <a:schemeClr val="tx2"/>
                </a:solidFill>
              </a:endParaRPr>
            </a:p>
          </p:txBody>
        </p:sp>
        <p:sp>
          <p:nvSpPr>
            <p:cNvPr id="618773" name="Line 1301"/>
            <p:cNvSpPr>
              <a:spLocks noChangeShapeType="1"/>
            </p:cNvSpPr>
            <p:nvPr/>
          </p:nvSpPr>
          <p:spPr bwMode="auto">
            <a:xfrm flipH="1" flipV="1">
              <a:off x="2398" y="1621"/>
              <a:ext cx="63" cy="38"/>
            </a:xfrm>
            <a:prstGeom prst="line">
              <a:avLst/>
            </a:prstGeom>
            <a:noFill/>
            <a:ln w="0">
              <a:solidFill>
                <a:srgbClr val="000000"/>
              </a:solidFill>
              <a:round/>
              <a:headEnd/>
              <a:tailEnd/>
            </a:ln>
          </p:spPr>
          <p:txBody>
            <a:bodyPr/>
            <a:lstStyle/>
            <a:p>
              <a:endParaRPr lang="en-US"/>
            </a:p>
          </p:txBody>
        </p:sp>
        <p:sp>
          <p:nvSpPr>
            <p:cNvPr id="618774" name="Freeform 1302"/>
            <p:cNvSpPr>
              <a:spLocks/>
            </p:cNvSpPr>
            <p:nvPr/>
          </p:nvSpPr>
          <p:spPr bwMode="auto">
            <a:xfrm>
              <a:off x="2398" y="1619"/>
              <a:ext cx="27" cy="21"/>
            </a:xfrm>
            <a:custGeom>
              <a:avLst/>
              <a:gdLst/>
              <a:ahLst/>
              <a:cxnLst>
                <a:cxn ang="0">
                  <a:pos x="0" y="5"/>
                </a:cxn>
                <a:cxn ang="0">
                  <a:pos x="41" y="0"/>
                </a:cxn>
                <a:cxn ang="0">
                  <a:pos x="65" y="32"/>
                </a:cxn>
                <a:cxn ang="0">
                  <a:pos x="25" y="36"/>
                </a:cxn>
                <a:cxn ang="0">
                  <a:pos x="0" y="5"/>
                </a:cxn>
              </a:cxnLst>
              <a:rect l="0" t="0" r="r" b="b"/>
              <a:pathLst>
                <a:path w="65" h="36">
                  <a:moveTo>
                    <a:pt x="0" y="5"/>
                  </a:moveTo>
                  <a:lnTo>
                    <a:pt x="41" y="0"/>
                  </a:lnTo>
                  <a:lnTo>
                    <a:pt x="65" y="32"/>
                  </a:lnTo>
                  <a:lnTo>
                    <a:pt x="25" y="36"/>
                  </a:lnTo>
                  <a:lnTo>
                    <a:pt x="0" y="5"/>
                  </a:lnTo>
                  <a:close/>
                </a:path>
              </a:pathLst>
            </a:custGeom>
            <a:solidFill>
              <a:srgbClr val="FFFFFF"/>
            </a:solidFill>
            <a:ln w="0">
              <a:solidFill>
                <a:srgbClr val="000000"/>
              </a:solidFill>
              <a:prstDash val="solid"/>
              <a:round/>
              <a:headEnd/>
              <a:tailEnd/>
            </a:ln>
          </p:spPr>
          <p:txBody>
            <a:bodyPr/>
            <a:lstStyle/>
            <a:p>
              <a:endParaRPr lang="en-US"/>
            </a:p>
          </p:txBody>
        </p:sp>
        <p:sp>
          <p:nvSpPr>
            <p:cNvPr id="618775" name="Line 1303"/>
            <p:cNvSpPr>
              <a:spLocks noChangeShapeType="1"/>
            </p:cNvSpPr>
            <p:nvPr/>
          </p:nvSpPr>
          <p:spPr bwMode="auto">
            <a:xfrm>
              <a:off x="2461" y="1659"/>
              <a:ext cx="63" cy="40"/>
            </a:xfrm>
            <a:prstGeom prst="line">
              <a:avLst/>
            </a:prstGeom>
            <a:noFill/>
            <a:ln w="0">
              <a:solidFill>
                <a:srgbClr val="000000"/>
              </a:solidFill>
              <a:round/>
              <a:headEnd/>
              <a:tailEnd/>
            </a:ln>
          </p:spPr>
          <p:txBody>
            <a:bodyPr/>
            <a:lstStyle/>
            <a:p>
              <a:endParaRPr lang="en-US"/>
            </a:p>
          </p:txBody>
        </p:sp>
        <p:sp>
          <p:nvSpPr>
            <p:cNvPr id="618776" name="Line 1304"/>
            <p:cNvSpPr>
              <a:spLocks noChangeShapeType="1"/>
            </p:cNvSpPr>
            <p:nvPr/>
          </p:nvSpPr>
          <p:spPr bwMode="auto">
            <a:xfrm flipH="1" flipV="1">
              <a:off x="2510" y="1676"/>
              <a:ext cx="14" cy="23"/>
            </a:xfrm>
            <a:prstGeom prst="line">
              <a:avLst/>
            </a:prstGeom>
            <a:noFill/>
            <a:ln w="1588">
              <a:solidFill>
                <a:srgbClr val="000000"/>
              </a:solidFill>
              <a:round/>
              <a:headEnd/>
              <a:tailEnd/>
            </a:ln>
          </p:spPr>
          <p:txBody>
            <a:bodyPr/>
            <a:lstStyle/>
            <a:p>
              <a:endParaRPr lang="en-US"/>
            </a:p>
          </p:txBody>
        </p:sp>
        <p:sp>
          <p:nvSpPr>
            <p:cNvPr id="618777" name="Line 1305"/>
            <p:cNvSpPr>
              <a:spLocks noChangeShapeType="1"/>
            </p:cNvSpPr>
            <p:nvPr/>
          </p:nvSpPr>
          <p:spPr bwMode="auto">
            <a:xfrm flipH="1">
              <a:off x="2502" y="1699"/>
              <a:ext cx="22" cy="1"/>
            </a:xfrm>
            <a:prstGeom prst="line">
              <a:avLst/>
            </a:prstGeom>
            <a:noFill/>
            <a:ln w="1588">
              <a:solidFill>
                <a:srgbClr val="000000"/>
              </a:solidFill>
              <a:round/>
              <a:headEnd/>
              <a:tailEnd/>
            </a:ln>
          </p:spPr>
          <p:txBody>
            <a:bodyPr/>
            <a:lstStyle/>
            <a:p>
              <a:endParaRPr lang="en-US"/>
            </a:p>
          </p:txBody>
        </p:sp>
        <p:sp>
          <p:nvSpPr>
            <p:cNvPr id="618778" name="Rectangle 1306"/>
            <p:cNvSpPr>
              <a:spLocks noChangeArrowheads="1"/>
            </p:cNvSpPr>
            <p:nvPr/>
          </p:nvSpPr>
          <p:spPr bwMode="auto">
            <a:xfrm>
              <a:off x="2273" y="1750"/>
              <a:ext cx="29" cy="17"/>
            </a:xfrm>
            <a:prstGeom prst="rect">
              <a:avLst/>
            </a:prstGeom>
            <a:noFill/>
            <a:ln w="9525">
              <a:noFill/>
              <a:miter lim="800000"/>
              <a:headEnd/>
              <a:tailEnd/>
            </a:ln>
          </p:spPr>
          <p:txBody>
            <a:bodyPr wrap="none" lIns="0" tIns="0" rIns="0" bIns="0">
              <a:spAutoFit/>
            </a:bodyPr>
            <a:lstStyle/>
            <a:p>
              <a:pPr algn="l">
                <a:lnSpc>
                  <a:spcPct val="90000"/>
                </a:lnSpc>
                <a:spcBef>
                  <a:spcPct val="40000"/>
                </a:spcBef>
                <a:buClrTx/>
                <a:buSzTx/>
                <a:buFontTx/>
                <a:buNone/>
              </a:pPr>
              <a:r>
                <a:rPr lang="en-US" sz="200" b="0">
                  <a:solidFill>
                    <a:schemeClr val="tx2"/>
                  </a:solidFill>
                </a:rPr>
                <a:t>fList</a:t>
              </a:r>
              <a:endParaRPr lang="en-US" sz="1200">
                <a:solidFill>
                  <a:schemeClr val="tx2"/>
                </a:solidFill>
              </a:endParaRPr>
            </a:p>
          </p:txBody>
        </p:sp>
        <p:sp>
          <p:nvSpPr>
            <p:cNvPr id="618779" name="Rectangle 1307"/>
            <p:cNvSpPr>
              <a:spLocks noChangeArrowheads="1"/>
            </p:cNvSpPr>
            <p:nvPr/>
          </p:nvSpPr>
          <p:spPr bwMode="auto">
            <a:xfrm>
              <a:off x="2271" y="1827"/>
              <a:ext cx="9" cy="17"/>
            </a:xfrm>
            <a:prstGeom prst="rect">
              <a:avLst/>
            </a:prstGeom>
            <a:noFill/>
            <a:ln w="9525">
              <a:noFill/>
              <a:miter lim="800000"/>
              <a:headEnd/>
              <a:tailEnd/>
            </a:ln>
          </p:spPr>
          <p:txBody>
            <a:bodyPr wrap="none" lIns="0" tIns="0" rIns="0" bIns="0">
              <a:spAutoFit/>
            </a:bodyPr>
            <a:lstStyle/>
            <a:p>
              <a:pPr algn="l">
                <a:lnSpc>
                  <a:spcPct val="90000"/>
                </a:lnSpc>
                <a:spcBef>
                  <a:spcPct val="40000"/>
                </a:spcBef>
                <a:buClrTx/>
                <a:buSzTx/>
                <a:buFontTx/>
                <a:buNone/>
              </a:pPr>
              <a:r>
                <a:rPr lang="en-US" sz="200" b="0">
                  <a:solidFill>
                    <a:schemeClr val="tx2"/>
                  </a:solidFill>
                </a:rPr>
                <a:t>1</a:t>
              </a:r>
              <a:endParaRPr lang="en-US" sz="1200">
                <a:solidFill>
                  <a:schemeClr val="tx2"/>
                </a:solidFill>
              </a:endParaRPr>
            </a:p>
          </p:txBody>
        </p:sp>
        <p:sp>
          <p:nvSpPr>
            <p:cNvPr id="618780" name="Rectangle 1308"/>
            <p:cNvSpPr>
              <a:spLocks noChangeArrowheads="1"/>
            </p:cNvSpPr>
            <p:nvPr/>
          </p:nvSpPr>
          <p:spPr bwMode="auto">
            <a:xfrm>
              <a:off x="2095" y="1705"/>
              <a:ext cx="164" cy="199"/>
            </a:xfrm>
            <a:prstGeom prst="rect">
              <a:avLst/>
            </a:prstGeom>
            <a:noFill/>
            <a:ln w="0">
              <a:solidFill>
                <a:srgbClr val="000000"/>
              </a:solidFill>
              <a:miter lim="800000"/>
              <a:headEnd/>
              <a:tailEnd/>
            </a:ln>
          </p:spPr>
          <p:txBody>
            <a:bodyPr/>
            <a:lstStyle/>
            <a:p>
              <a:endParaRPr lang="en-US"/>
            </a:p>
          </p:txBody>
        </p:sp>
        <p:sp>
          <p:nvSpPr>
            <p:cNvPr id="618781" name="Rectangle 1309"/>
            <p:cNvSpPr>
              <a:spLocks noChangeArrowheads="1"/>
            </p:cNvSpPr>
            <p:nvPr/>
          </p:nvSpPr>
          <p:spPr bwMode="auto">
            <a:xfrm>
              <a:off x="2154" y="1716"/>
              <a:ext cx="48" cy="17"/>
            </a:xfrm>
            <a:prstGeom prst="rect">
              <a:avLst/>
            </a:prstGeom>
            <a:noFill/>
            <a:ln w="9525">
              <a:noFill/>
              <a:miter lim="800000"/>
              <a:headEnd/>
              <a:tailEnd/>
            </a:ln>
          </p:spPr>
          <p:txBody>
            <a:bodyPr wrap="none" lIns="0" tIns="0" rIns="0" bIns="0">
              <a:spAutoFit/>
            </a:bodyPr>
            <a:lstStyle/>
            <a:p>
              <a:pPr algn="l">
                <a:lnSpc>
                  <a:spcPct val="90000"/>
                </a:lnSpc>
                <a:spcBef>
                  <a:spcPct val="40000"/>
                </a:spcBef>
                <a:buClrTx/>
                <a:buSzTx/>
                <a:buFontTx/>
                <a:buNone/>
              </a:pPr>
              <a:r>
                <a:rPr lang="en-US" sz="200" b="0">
                  <a:solidFill>
                    <a:schemeClr val="tx2"/>
                  </a:solidFill>
                </a:rPr>
                <a:t>FileList</a:t>
              </a:r>
              <a:endParaRPr lang="en-US" sz="1200">
                <a:solidFill>
                  <a:schemeClr val="tx2"/>
                </a:solidFill>
              </a:endParaRPr>
            </a:p>
          </p:txBody>
        </p:sp>
        <p:sp>
          <p:nvSpPr>
            <p:cNvPr id="618782" name="Line 1310"/>
            <p:cNvSpPr>
              <a:spLocks noChangeShapeType="1"/>
            </p:cNvSpPr>
            <p:nvPr/>
          </p:nvSpPr>
          <p:spPr bwMode="auto">
            <a:xfrm>
              <a:off x="2096" y="1762"/>
              <a:ext cx="163" cy="0"/>
            </a:xfrm>
            <a:prstGeom prst="line">
              <a:avLst/>
            </a:prstGeom>
            <a:noFill/>
            <a:ln w="0">
              <a:solidFill>
                <a:srgbClr val="000000"/>
              </a:solidFill>
              <a:round/>
              <a:headEnd/>
              <a:tailEnd/>
            </a:ln>
          </p:spPr>
          <p:txBody>
            <a:bodyPr/>
            <a:lstStyle/>
            <a:p>
              <a:endParaRPr lang="en-US"/>
            </a:p>
          </p:txBody>
        </p:sp>
        <p:sp>
          <p:nvSpPr>
            <p:cNvPr id="618783" name="Line 1311"/>
            <p:cNvSpPr>
              <a:spLocks noChangeShapeType="1"/>
            </p:cNvSpPr>
            <p:nvPr/>
          </p:nvSpPr>
          <p:spPr bwMode="auto">
            <a:xfrm flipV="1">
              <a:off x="2097" y="1776"/>
              <a:ext cx="162" cy="0"/>
            </a:xfrm>
            <a:prstGeom prst="line">
              <a:avLst/>
            </a:prstGeom>
            <a:noFill/>
            <a:ln w="0">
              <a:solidFill>
                <a:srgbClr val="000000"/>
              </a:solidFill>
              <a:round/>
              <a:headEnd/>
              <a:tailEnd/>
            </a:ln>
          </p:spPr>
          <p:txBody>
            <a:bodyPr/>
            <a:lstStyle/>
            <a:p>
              <a:endParaRPr lang="en-US"/>
            </a:p>
          </p:txBody>
        </p:sp>
        <p:pic>
          <p:nvPicPr>
            <p:cNvPr id="618784" name="Picture 1312"/>
            <p:cNvPicPr>
              <a:picLocks noChangeAspect="1" noChangeArrowheads="1"/>
            </p:cNvPicPr>
            <p:nvPr/>
          </p:nvPicPr>
          <p:blipFill>
            <a:blip r:embed="rId3" cstate="print"/>
            <a:srcRect/>
            <a:stretch>
              <a:fillRect/>
            </a:stretch>
          </p:blipFill>
          <p:spPr bwMode="auto">
            <a:xfrm>
              <a:off x="2100" y="1791"/>
              <a:ext cx="27" cy="36"/>
            </a:xfrm>
            <a:prstGeom prst="rect">
              <a:avLst/>
            </a:prstGeom>
            <a:noFill/>
            <a:ln w="9525">
              <a:noFill/>
              <a:miter lim="800000"/>
              <a:headEnd/>
              <a:tailEnd/>
            </a:ln>
          </p:spPr>
        </p:pic>
        <p:pic>
          <p:nvPicPr>
            <p:cNvPr id="618785" name="Picture 1313"/>
            <p:cNvPicPr>
              <a:picLocks noChangeAspect="1" noChangeArrowheads="1"/>
            </p:cNvPicPr>
            <p:nvPr/>
          </p:nvPicPr>
          <p:blipFill>
            <a:blip r:embed="rId4" cstate="print"/>
            <a:srcRect/>
            <a:stretch>
              <a:fillRect/>
            </a:stretch>
          </p:blipFill>
          <p:spPr bwMode="auto">
            <a:xfrm>
              <a:off x="2100" y="1791"/>
              <a:ext cx="27" cy="36"/>
            </a:xfrm>
            <a:prstGeom prst="rect">
              <a:avLst/>
            </a:prstGeom>
            <a:noFill/>
            <a:ln w="9525">
              <a:noFill/>
              <a:miter lim="800000"/>
              <a:headEnd/>
              <a:tailEnd/>
            </a:ln>
          </p:spPr>
        </p:pic>
        <p:pic>
          <p:nvPicPr>
            <p:cNvPr id="618786" name="Picture 1314"/>
            <p:cNvPicPr>
              <a:picLocks noChangeAspect="1" noChangeArrowheads="1"/>
            </p:cNvPicPr>
            <p:nvPr/>
          </p:nvPicPr>
          <p:blipFill>
            <a:blip r:embed="rId3" cstate="print"/>
            <a:srcRect/>
            <a:stretch>
              <a:fillRect/>
            </a:stretch>
          </p:blipFill>
          <p:spPr bwMode="auto">
            <a:xfrm>
              <a:off x="2100" y="1791"/>
              <a:ext cx="27" cy="36"/>
            </a:xfrm>
            <a:prstGeom prst="rect">
              <a:avLst/>
            </a:prstGeom>
            <a:noFill/>
            <a:ln w="9525">
              <a:noFill/>
              <a:miter lim="800000"/>
              <a:headEnd/>
              <a:tailEnd/>
            </a:ln>
          </p:spPr>
        </p:pic>
        <p:sp>
          <p:nvSpPr>
            <p:cNvPr id="618787" name="Rectangle 1315"/>
            <p:cNvSpPr>
              <a:spLocks noChangeArrowheads="1"/>
            </p:cNvSpPr>
            <p:nvPr/>
          </p:nvSpPr>
          <p:spPr bwMode="auto">
            <a:xfrm>
              <a:off x="2127" y="1791"/>
              <a:ext cx="37" cy="17"/>
            </a:xfrm>
            <a:prstGeom prst="rect">
              <a:avLst/>
            </a:prstGeom>
            <a:noFill/>
            <a:ln w="9525">
              <a:noFill/>
              <a:miter lim="800000"/>
              <a:headEnd/>
              <a:tailEnd/>
            </a:ln>
          </p:spPr>
          <p:txBody>
            <a:bodyPr wrap="none" lIns="0" tIns="0" rIns="0" bIns="0">
              <a:spAutoFit/>
            </a:bodyPr>
            <a:lstStyle/>
            <a:p>
              <a:pPr algn="l">
                <a:lnSpc>
                  <a:spcPct val="90000"/>
                </a:lnSpc>
                <a:spcBef>
                  <a:spcPct val="40000"/>
                </a:spcBef>
                <a:buClrTx/>
                <a:buSzTx/>
                <a:buFontTx/>
                <a:buNone/>
              </a:pPr>
              <a:r>
                <a:rPr lang="en-US" sz="200" b="0">
                  <a:solidFill>
                    <a:schemeClr val="tx2"/>
                  </a:solidFill>
                </a:rPr>
                <a:t>add( )</a:t>
              </a:r>
              <a:endParaRPr lang="en-US" sz="1200">
                <a:solidFill>
                  <a:schemeClr val="tx2"/>
                </a:solidFill>
              </a:endParaRPr>
            </a:p>
          </p:txBody>
        </p:sp>
        <p:pic>
          <p:nvPicPr>
            <p:cNvPr id="618788" name="Picture 1316"/>
            <p:cNvPicPr>
              <a:picLocks noChangeAspect="1" noChangeArrowheads="1"/>
            </p:cNvPicPr>
            <p:nvPr/>
          </p:nvPicPr>
          <p:blipFill>
            <a:blip r:embed="rId3" cstate="print"/>
            <a:srcRect/>
            <a:stretch>
              <a:fillRect/>
            </a:stretch>
          </p:blipFill>
          <p:spPr bwMode="auto">
            <a:xfrm>
              <a:off x="2100" y="1812"/>
              <a:ext cx="27" cy="37"/>
            </a:xfrm>
            <a:prstGeom prst="rect">
              <a:avLst/>
            </a:prstGeom>
            <a:noFill/>
            <a:ln w="9525">
              <a:noFill/>
              <a:miter lim="800000"/>
              <a:headEnd/>
              <a:tailEnd/>
            </a:ln>
          </p:spPr>
        </p:pic>
        <p:pic>
          <p:nvPicPr>
            <p:cNvPr id="618789" name="Picture 1317"/>
            <p:cNvPicPr>
              <a:picLocks noChangeAspect="1" noChangeArrowheads="1"/>
            </p:cNvPicPr>
            <p:nvPr/>
          </p:nvPicPr>
          <p:blipFill>
            <a:blip r:embed="rId4" cstate="print"/>
            <a:srcRect/>
            <a:stretch>
              <a:fillRect/>
            </a:stretch>
          </p:blipFill>
          <p:spPr bwMode="auto">
            <a:xfrm>
              <a:off x="2100" y="1812"/>
              <a:ext cx="27" cy="37"/>
            </a:xfrm>
            <a:prstGeom prst="rect">
              <a:avLst/>
            </a:prstGeom>
            <a:noFill/>
            <a:ln w="9525">
              <a:noFill/>
              <a:miter lim="800000"/>
              <a:headEnd/>
              <a:tailEnd/>
            </a:ln>
          </p:spPr>
        </p:pic>
        <p:pic>
          <p:nvPicPr>
            <p:cNvPr id="618790" name="Picture 1318"/>
            <p:cNvPicPr>
              <a:picLocks noChangeAspect="1" noChangeArrowheads="1"/>
            </p:cNvPicPr>
            <p:nvPr/>
          </p:nvPicPr>
          <p:blipFill>
            <a:blip r:embed="rId3" cstate="print"/>
            <a:srcRect/>
            <a:stretch>
              <a:fillRect/>
            </a:stretch>
          </p:blipFill>
          <p:spPr bwMode="auto">
            <a:xfrm>
              <a:off x="2100" y="1812"/>
              <a:ext cx="27" cy="37"/>
            </a:xfrm>
            <a:prstGeom prst="rect">
              <a:avLst/>
            </a:prstGeom>
            <a:noFill/>
            <a:ln w="9525">
              <a:noFill/>
              <a:miter lim="800000"/>
              <a:headEnd/>
              <a:tailEnd/>
            </a:ln>
          </p:spPr>
        </p:pic>
        <p:sp>
          <p:nvSpPr>
            <p:cNvPr id="618791" name="Rectangle 1319"/>
            <p:cNvSpPr>
              <a:spLocks noChangeArrowheads="1"/>
            </p:cNvSpPr>
            <p:nvPr/>
          </p:nvSpPr>
          <p:spPr bwMode="auto">
            <a:xfrm>
              <a:off x="2127" y="1812"/>
              <a:ext cx="51" cy="18"/>
            </a:xfrm>
            <a:prstGeom prst="rect">
              <a:avLst/>
            </a:prstGeom>
            <a:noFill/>
            <a:ln w="9525">
              <a:noFill/>
              <a:miter lim="800000"/>
              <a:headEnd/>
              <a:tailEnd/>
            </a:ln>
          </p:spPr>
          <p:txBody>
            <a:bodyPr wrap="none" lIns="0" tIns="0" rIns="0" bIns="0">
              <a:spAutoFit/>
            </a:bodyPr>
            <a:lstStyle/>
            <a:p>
              <a:pPr algn="l">
                <a:lnSpc>
                  <a:spcPct val="90000"/>
                </a:lnSpc>
                <a:spcBef>
                  <a:spcPct val="40000"/>
                </a:spcBef>
                <a:buClrTx/>
                <a:buSzTx/>
                <a:buFontTx/>
                <a:buNone/>
              </a:pPr>
              <a:r>
                <a:rPr lang="en-US" sz="200" b="0">
                  <a:solidFill>
                    <a:schemeClr val="tx2"/>
                  </a:solidFill>
                </a:rPr>
                <a:t>delete( )</a:t>
              </a:r>
              <a:endParaRPr lang="en-US" sz="1200">
                <a:solidFill>
                  <a:schemeClr val="tx2"/>
                </a:solidFill>
              </a:endParaRPr>
            </a:p>
          </p:txBody>
        </p:sp>
        <p:sp>
          <p:nvSpPr>
            <p:cNvPr id="618792" name="Line 1320"/>
            <p:cNvSpPr>
              <a:spLocks noChangeShapeType="1"/>
            </p:cNvSpPr>
            <p:nvPr/>
          </p:nvSpPr>
          <p:spPr bwMode="auto">
            <a:xfrm flipV="1">
              <a:off x="2391" y="1765"/>
              <a:ext cx="133" cy="15"/>
            </a:xfrm>
            <a:prstGeom prst="line">
              <a:avLst/>
            </a:prstGeom>
            <a:noFill/>
            <a:ln w="0">
              <a:solidFill>
                <a:srgbClr val="000000"/>
              </a:solidFill>
              <a:round/>
              <a:headEnd/>
              <a:tailEnd/>
            </a:ln>
          </p:spPr>
          <p:txBody>
            <a:bodyPr/>
            <a:lstStyle/>
            <a:p>
              <a:endParaRPr lang="en-US"/>
            </a:p>
          </p:txBody>
        </p:sp>
        <p:sp>
          <p:nvSpPr>
            <p:cNvPr id="618793" name="Freeform 1321"/>
            <p:cNvSpPr>
              <a:spLocks/>
            </p:cNvSpPr>
            <p:nvPr/>
          </p:nvSpPr>
          <p:spPr bwMode="auto">
            <a:xfrm>
              <a:off x="2495" y="1755"/>
              <a:ext cx="29" cy="22"/>
            </a:xfrm>
            <a:custGeom>
              <a:avLst/>
              <a:gdLst/>
              <a:ahLst/>
              <a:cxnLst>
                <a:cxn ang="0">
                  <a:pos x="70" y="17"/>
                </a:cxn>
                <a:cxn ang="0">
                  <a:pos x="36" y="38"/>
                </a:cxn>
                <a:cxn ang="0">
                  <a:pos x="0" y="22"/>
                </a:cxn>
                <a:cxn ang="0">
                  <a:pos x="34" y="0"/>
                </a:cxn>
                <a:cxn ang="0">
                  <a:pos x="70" y="17"/>
                </a:cxn>
              </a:cxnLst>
              <a:rect l="0" t="0" r="r" b="b"/>
              <a:pathLst>
                <a:path w="70" h="38">
                  <a:moveTo>
                    <a:pt x="70" y="17"/>
                  </a:moveTo>
                  <a:lnTo>
                    <a:pt x="36" y="38"/>
                  </a:lnTo>
                  <a:lnTo>
                    <a:pt x="0" y="22"/>
                  </a:lnTo>
                  <a:lnTo>
                    <a:pt x="34" y="0"/>
                  </a:lnTo>
                  <a:lnTo>
                    <a:pt x="70" y="17"/>
                  </a:lnTo>
                  <a:close/>
                </a:path>
              </a:pathLst>
            </a:custGeom>
            <a:solidFill>
              <a:srgbClr val="FFFFFF"/>
            </a:solidFill>
            <a:ln w="0">
              <a:solidFill>
                <a:srgbClr val="000000"/>
              </a:solidFill>
              <a:prstDash val="solid"/>
              <a:round/>
              <a:headEnd/>
              <a:tailEnd/>
            </a:ln>
          </p:spPr>
          <p:txBody>
            <a:bodyPr/>
            <a:lstStyle/>
            <a:p>
              <a:endParaRPr lang="en-US"/>
            </a:p>
          </p:txBody>
        </p:sp>
        <p:sp>
          <p:nvSpPr>
            <p:cNvPr id="618794" name="Line 1322"/>
            <p:cNvSpPr>
              <a:spLocks noChangeShapeType="1"/>
            </p:cNvSpPr>
            <p:nvPr/>
          </p:nvSpPr>
          <p:spPr bwMode="auto">
            <a:xfrm flipH="1">
              <a:off x="2259" y="1780"/>
              <a:ext cx="132" cy="15"/>
            </a:xfrm>
            <a:prstGeom prst="line">
              <a:avLst/>
            </a:prstGeom>
            <a:noFill/>
            <a:ln w="0">
              <a:solidFill>
                <a:srgbClr val="000000"/>
              </a:solidFill>
              <a:round/>
              <a:headEnd/>
              <a:tailEnd/>
            </a:ln>
          </p:spPr>
          <p:txBody>
            <a:bodyPr/>
            <a:lstStyle/>
            <a:p>
              <a:endParaRPr lang="en-US"/>
            </a:p>
          </p:txBody>
        </p:sp>
        <p:sp>
          <p:nvSpPr>
            <p:cNvPr id="618795" name="Rectangle 1323"/>
            <p:cNvSpPr>
              <a:spLocks noChangeArrowheads="1"/>
            </p:cNvSpPr>
            <p:nvPr/>
          </p:nvSpPr>
          <p:spPr bwMode="auto">
            <a:xfrm>
              <a:off x="2271" y="1827"/>
              <a:ext cx="9" cy="17"/>
            </a:xfrm>
            <a:prstGeom prst="rect">
              <a:avLst/>
            </a:prstGeom>
            <a:noFill/>
            <a:ln w="9525">
              <a:noFill/>
              <a:miter lim="800000"/>
              <a:headEnd/>
              <a:tailEnd/>
            </a:ln>
          </p:spPr>
          <p:txBody>
            <a:bodyPr wrap="none" lIns="0" tIns="0" rIns="0" bIns="0">
              <a:spAutoFit/>
            </a:bodyPr>
            <a:lstStyle/>
            <a:p>
              <a:pPr algn="l">
                <a:lnSpc>
                  <a:spcPct val="90000"/>
                </a:lnSpc>
                <a:spcBef>
                  <a:spcPct val="40000"/>
                </a:spcBef>
                <a:buClrTx/>
                <a:buSzTx/>
                <a:buFontTx/>
                <a:buNone/>
              </a:pPr>
              <a:r>
                <a:rPr lang="en-US" sz="200" b="0">
                  <a:solidFill>
                    <a:schemeClr val="tx2"/>
                  </a:solidFill>
                </a:rPr>
                <a:t>1</a:t>
              </a:r>
              <a:endParaRPr lang="en-US" sz="1200">
                <a:solidFill>
                  <a:schemeClr val="tx2"/>
                </a:solidFill>
              </a:endParaRPr>
            </a:p>
          </p:txBody>
        </p:sp>
        <p:sp>
          <p:nvSpPr>
            <p:cNvPr id="618796" name="Line 1324"/>
            <p:cNvSpPr>
              <a:spLocks noChangeShapeType="1"/>
            </p:cNvSpPr>
            <p:nvPr/>
          </p:nvSpPr>
          <p:spPr bwMode="auto">
            <a:xfrm>
              <a:off x="2259" y="1795"/>
              <a:ext cx="20" cy="10"/>
            </a:xfrm>
            <a:prstGeom prst="line">
              <a:avLst/>
            </a:prstGeom>
            <a:noFill/>
            <a:ln w="1588">
              <a:solidFill>
                <a:srgbClr val="000000"/>
              </a:solidFill>
              <a:round/>
              <a:headEnd/>
              <a:tailEnd/>
            </a:ln>
          </p:spPr>
          <p:txBody>
            <a:bodyPr/>
            <a:lstStyle/>
            <a:p>
              <a:endParaRPr lang="en-US"/>
            </a:p>
          </p:txBody>
        </p:sp>
        <p:sp>
          <p:nvSpPr>
            <p:cNvPr id="618797" name="Line 1325"/>
            <p:cNvSpPr>
              <a:spLocks noChangeShapeType="1"/>
            </p:cNvSpPr>
            <p:nvPr/>
          </p:nvSpPr>
          <p:spPr bwMode="auto">
            <a:xfrm flipV="1">
              <a:off x="2259" y="1781"/>
              <a:ext cx="19" cy="14"/>
            </a:xfrm>
            <a:prstGeom prst="line">
              <a:avLst/>
            </a:prstGeom>
            <a:noFill/>
            <a:ln w="1588">
              <a:solidFill>
                <a:srgbClr val="000000"/>
              </a:solidFill>
              <a:round/>
              <a:headEnd/>
              <a:tailEnd/>
            </a:ln>
          </p:spPr>
          <p:txBody>
            <a:bodyPr/>
            <a:lstStyle/>
            <a:p>
              <a:endParaRPr lang="en-US"/>
            </a:p>
          </p:txBody>
        </p:sp>
        <p:sp>
          <p:nvSpPr>
            <p:cNvPr id="618798" name="Rectangle 1326"/>
            <p:cNvSpPr>
              <a:spLocks noChangeArrowheads="1"/>
            </p:cNvSpPr>
            <p:nvPr/>
          </p:nvSpPr>
          <p:spPr bwMode="auto">
            <a:xfrm>
              <a:off x="2096" y="2043"/>
              <a:ext cx="162" cy="164"/>
            </a:xfrm>
            <a:prstGeom prst="rect">
              <a:avLst/>
            </a:prstGeom>
            <a:noFill/>
            <a:ln w="0">
              <a:solidFill>
                <a:srgbClr val="000000"/>
              </a:solidFill>
              <a:miter lim="800000"/>
              <a:headEnd/>
              <a:tailEnd/>
            </a:ln>
          </p:spPr>
          <p:txBody>
            <a:bodyPr/>
            <a:lstStyle/>
            <a:p>
              <a:endParaRPr lang="en-US"/>
            </a:p>
          </p:txBody>
        </p:sp>
        <p:sp>
          <p:nvSpPr>
            <p:cNvPr id="618799" name="Rectangle 1327"/>
            <p:cNvSpPr>
              <a:spLocks noChangeArrowheads="1"/>
            </p:cNvSpPr>
            <p:nvPr/>
          </p:nvSpPr>
          <p:spPr bwMode="auto">
            <a:xfrm>
              <a:off x="2165" y="2053"/>
              <a:ext cx="24" cy="17"/>
            </a:xfrm>
            <a:prstGeom prst="rect">
              <a:avLst/>
            </a:prstGeom>
            <a:noFill/>
            <a:ln w="9525">
              <a:noFill/>
              <a:miter lim="800000"/>
              <a:headEnd/>
              <a:tailEnd/>
            </a:ln>
          </p:spPr>
          <p:txBody>
            <a:bodyPr wrap="none" lIns="0" tIns="0" rIns="0" bIns="0">
              <a:spAutoFit/>
            </a:bodyPr>
            <a:lstStyle/>
            <a:p>
              <a:pPr algn="l">
                <a:lnSpc>
                  <a:spcPct val="90000"/>
                </a:lnSpc>
                <a:spcBef>
                  <a:spcPct val="40000"/>
                </a:spcBef>
                <a:buClrTx/>
                <a:buSzTx/>
                <a:buFontTx/>
                <a:buNone/>
              </a:pPr>
              <a:r>
                <a:rPr lang="en-US" sz="200" b="0">
                  <a:solidFill>
                    <a:schemeClr val="tx2"/>
                  </a:solidFill>
                </a:rPr>
                <a:t>File</a:t>
              </a:r>
              <a:endParaRPr lang="en-US" sz="1200">
                <a:solidFill>
                  <a:schemeClr val="tx2"/>
                </a:solidFill>
              </a:endParaRPr>
            </a:p>
          </p:txBody>
        </p:sp>
        <p:sp>
          <p:nvSpPr>
            <p:cNvPr id="618800" name="Line 1328"/>
            <p:cNvSpPr>
              <a:spLocks noChangeShapeType="1"/>
            </p:cNvSpPr>
            <p:nvPr/>
          </p:nvSpPr>
          <p:spPr bwMode="auto">
            <a:xfrm>
              <a:off x="2096" y="2101"/>
              <a:ext cx="163" cy="0"/>
            </a:xfrm>
            <a:prstGeom prst="line">
              <a:avLst/>
            </a:prstGeom>
            <a:noFill/>
            <a:ln w="0">
              <a:solidFill>
                <a:srgbClr val="000000"/>
              </a:solidFill>
              <a:round/>
              <a:headEnd/>
              <a:tailEnd/>
            </a:ln>
          </p:spPr>
          <p:txBody>
            <a:bodyPr/>
            <a:lstStyle/>
            <a:p>
              <a:endParaRPr lang="en-US"/>
            </a:p>
          </p:txBody>
        </p:sp>
        <p:sp>
          <p:nvSpPr>
            <p:cNvPr id="618801" name="Line 1329"/>
            <p:cNvSpPr>
              <a:spLocks noChangeShapeType="1"/>
            </p:cNvSpPr>
            <p:nvPr/>
          </p:nvSpPr>
          <p:spPr bwMode="auto">
            <a:xfrm flipV="1">
              <a:off x="2096" y="2113"/>
              <a:ext cx="162" cy="1"/>
            </a:xfrm>
            <a:prstGeom prst="line">
              <a:avLst/>
            </a:prstGeom>
            <a:noFill/>
            <a:ln w="0">
              <a:solidFill>
                <a:srgbClr val="000000"/>
              </a:solidFill>
              <a:round/>
              <a:headEnd/>
              <a:tailEnd/>
            </a:ln>
          </p:spPr>
          <p:txBody>
            <a:bodyPr/>
            <a:lstStyle/>
            <a:p>
              <a:endParaRPr lang="en-US"/>
            </a:p>
          </p:txBody>
        </p:sp>
        <p:pic>
          <p:nvPicPr>
            <p:cNvPr id="618802" name="Picture 1330"/>
            <p:cNvPicPr>
              <a:picLocks noChangeAspect="1" noChangeArrowheads="1"/>
            </p:cNvPicPr>
            <p:nvPr/>
          </p:nvPicPr>
          <p:blipFill>
            <a:blip r:embed="rId3" cstate="print"/>
            <a:srcRect/>
            <a:stretch>
              <a:fillRect/>
            </a:stretch>
          </p:blipFill>
          <p:spPr bwMode="auto">
            <a:xfrm>
              <a:off x="2101" y="2128"/>
              <a:ext cx="28" cy="37"/>
            </a:xfrm>
            <a:prstGeom prst="rect">
              <a:avLst/>
            </a:prstGeom>
            <a:noFill/>
            <a:ln w="9525">
              <a:noFill/>
              <a:miter lim="800000"/>
              <a:headEnd/>
              <a:tailEnd/>
            </a:ln>
          </p:spPr>
        </p:pic>
        <p:pic>
          <p:nvPicPr>
            <p:cNvPr id="618803" name="Picture 1331"/>
            <p:cNvPicPr>
              <a:picLocks noChangeAspect="1" noChangeArrowheads="1"/>
            </p:cNvPicPr>
            <p:nvPr/>
          </p:nvPicPr>
          <p:blipFill>
            <a:blip r:embed="rId4" cstate="print"/>
            <a:srcRect/>
            <a:stretch>
              <a:fillRect/>
            </a:stretch>
          </p:blipFill>
          <p:spPr bwMode="auto">
            <a:xfrm>
              <a:off x="2101" y="2128"/>
              <a:ext cx="28" cy="37"/>
            </a:xfrm>
            <a:prstGeom prst="rect">
              <a:avLst/>
            </a:prstGeom>
            <a:noFill/>
            <a:ln w="9525">
              <a:noFill/>
              <a:miter lim="800000"/>
              <a:headEnd/>
              <a:tailEnd/>
            </a:ln>
          </p:spPr>
        </p:pic>
        <p:pic>
          <p:nvPicPr>
            <p:cNvPr id="618804" name="Picture 1332"/>
            <p:cNvPicPr>
              <a:picLocks noChangeAspect="1" noChangeArrowheads="1"/>
            </p:cNvPicPr>
            <p:nvPr/>
          </p:nvPicPr>
          <p:blipFill>
            <a:blip r:embed="rId3" cstate="print"/>
            <a:srcRect/>
            <a:stretch>
              <a:fillRect/>
            </a:stretch>
          </p:blipFill>
          <p:spPr bwMode="auto">
            <a:xfrm>
              <a:off x="2101" y="2128"/>
              <a:ext cx="28" cy="37"/>
            </a:xfrm>
            <a:prstGeom prst="rect">
              <a:avLst/>
            </a:prstGeom>
            <a:noFill/>
            <a:ln w="9525">
              <a:noFill/>
              <a:miter lim="800000"/>
              <a:headEnd/>
              <a:tailEnd/>
            </a:ln>
          </p:spPr>
        </p:pic>
        <p:sp>
          <p:nvSpPr>
            <p:cNvPr id="618805" name="Rectangle 1333"/>
            <p:cNvSpPr>
              <a:spLocks noChangeArrowheads="1"/>
            </p:cNvSpPr>
            <p:nvPr/>
          </p:nvSpPr>
          <p:spPr bwMode="auto">
            <a:xfrm>
              <a:off x="2129" y="2128"/>
              <a:ext cx="41" cy="17"/>
            </a:xfrm>
            <a:prstGeom prst="rect">
              <a:avLst/>
            </a:prstGeom>
            <a:noFill/>
            <a:ln w="9525">
              <a:noFill/>
              <a:miter lim="800000"/>
              <a:headEnd/>
              <a:tailEnd/>
            </a:ln>
          </p:spPr>
          <p:txBody>
            <a:bodyPr wrap="none" lIns="0" tIns="0" rIns="0" bIns="0">
              <a:spAutoFit/>
            </a:bodyPr>
            <a:lstStyle/>
            <a:p>
              <a:pPr algn="l">
                <a:lnSpc>
                  <a:spcPct val="90000"/>
                </a:lnSpc>
                <a:spcBef>
                  <a:spcPct val="40000"/>
                </a:spcBef>
                <a:buClrTx/>
                <a:buSzTx/>
                <a:buFontTx/>
                <a:buNone/>
              </a:pPr>
              <a:r>
                <a:rPr lang="en-US" sz="200" b="0">
                  <a:solidFill>
                    <a:schemeClr val="tx2"/>
                  </a:solidFill>
                </a:rPr>
                <a:t>read( )</a:t>
              </a:r>
              <a:endParaRPr lang="en-US" sz="1200">
                <a:solidFill>
                  <a:schemeClr val="tx2"/>
                </a:solidFill>
              </a:endParaRPr>
            </a:p>
          </p:txBody>
        </p:sp>
        <p:sp>
          <p:nvSpPr>
            <p:cNvPr id="618806" name="Line 1334"/>
            <p:cNvSpPr>
              <a:spLocks noChangeShapeType="1"/>
            </p:cNvSpPr>
            <p:nvPr/>
          </p:nvSpPr>
          <p:spPr bwMode="auto">
            <a:xfrm flipH="1" flipV="1">
              <a:off x="2258" y="2159"/>
              <a:ext cx="130" cy="54"/>
            </a:xfrm>
            <a:prstGeom prst="line">
              <a:avLst/>
            </a:prstGeom>
            <a:noFill/>
            <a:ln w="0">
              <a:solidFill>
                <a:srgbClr val="000000"/>
              </a:solidFill>
              <a:round/>
              <a:headEnd/>
              <a:tailEnd/>
            </a:ln>
          </p:spPr>
          <p:txBody>
            <a:bodyPr/>
            <a:lstStyle/>
            <a:p>
              <a:endParaRPr lang="en-US"/>
            </a:p>
          </p:txBody>
        </p:sp>
        <p:sp>
          <p:nvSpPr>
            <p:cNvPr id="618807" name="Freeform 1335"/>
            <p:cNvSpPr>
              <a:spLocks/>
            </p:cNvSpPr>
            <p:nvPr/>
          </p:nvSpPr>
          <p:spPr bwMode="auto">
            <a:xfrm>
              <a:off x="2258" y="2155"/>
              <a:ext cx="35" cy="34"/>
            </a:xfrm>
            <a:custGeom>
              <a:avLst/>
              <a:gdLst/>
              <a:ahLst/>
              <a:cxnLst>
                <a:cxn ang="0">
                  <a:pos x="0" y="5"/>
                </a:cxn>
                <a:cxn ang="0">
                  <a:pos x="83" y="0"/>
                </a:cxn>
                <a:cxn ang="0">
                  <a:pos x="68" y="53"/>
                </a:cxn>
                <a:cxn ang="0">
                  <a:pos x="0" y="5"/>
                </a:cxn>
              </a:cxnLst>
              <a:rect l="0" t="0" r="r" b="b"/>
              <a:pathLst>
                <a:path w="83" h="53">
                  <a:moveTo>
                    <a:pt x="0" y="5"/>
                  </a:moveTo>
                  <a:lnTo>
                    <a:pt x="83" y="0"/>
                  </a:lnTo>
                  <a:lnTo>
                    <a:pt x="68" y="53"/>
                  </a:lnTo>
                  <a:lnTo>
                    <a:pt x="0" y="5"/>
                  </a:lnTo>
                  <a:close/>
                </a:path>
              </a:pathLst>
            </a:custGeom>
            <a:solidFill>
              <a:srgbClr val="FFFFFF"/>
            </a:solidFill>
            <a:ln w="0">
              <a:solidFill>
                <a:srgbClr val="000000"/>
              </a:solidFill>
              <a:prstDash val="solid"/>
              <a:round/>
              <a:headEnd/>
              <a:tailEnd/>
            </a:ln>
          </p:spPr>
          <p:txBody>
            <a:bodyPr/>
            <a:lstStyle/>
            <a:p>
              <a:endParaRPr lang="en-US"/>
            </a:p>
          </p:txBody>
        </p:sp>
        <p:sp>
          <p:nvSpPr>
            <p:cNvPr id="618808" name="Line 1336"/>
            <p:cNvSpPr>
              <a:spLocks noChangeShapeType="1"/>
            </p:cNvSpPr>
            <p:nvPr/>
          </p:nvSpPr>
          <p:spPr bwMode="auto">
            <a:xfrm flipH="1" flipV="1">
              <a:off x="2178" y="1947"/>
              <a:ext cx="0" cy="26"/>
            </a:xfrm>
            <a:prstGeom prst="line">
              <a:avLst/>
            </a:prstGeom>
            <a:noFill/>
            <a:ln w="0">
              <a:solidFill>
                <a:srgbClr val="000000"/>
              </a:solidFill>
              <a:round/>
              <a:headEnd/>
              <a:tailEnd/>
            </a:ln>
          </p:spPr>
          <p:txBody>
            <a:bodyPr/>
            <a:lstStyle/>
            <a:p>
              <a:endParaRPr lang="en-US"/>
            </a:p>
          </p:txBody>
        </p:sp>
        <p:sp>
          <p:nvSpPr>
            <p:cNvPr id="618809" name="Freeform 1337"/>
            <p:cNvSpPr>
              <a:spLocks/>
            </p:cNvSpPr>
            <p:nvPr/>
          </p:nvSpPr>
          <p:spPr bwMode="auto">
            <a:xfrm>
              <a:off x="2169" y="1904"/>
              <a:ext cx="17" cy="44"/>
            </a:xfrm>
            <a:custGeom>
              <a:avLst/>
              <a:gdLst/>
              <a:ahLst/>
              <a:cxnLst>
                <a:cxn ang="0">
                  <a:pos x="20" y="0"/>
                </a:cxn>
                <a:cxn ang="0">
                  <a:pos x="39" y="34"/>
                </a:cxn>
                <a:cxn ang="0">
                  <a:pos x="20" y="68"/>
                </a:cxn>
                <a:cxn ang="0">
                  <a:pos x="0" y="34"/>
                </a:cxn>
                <a:cxn ang="0">
                  <a:pos x="20" y="0"/>
                </a:cxn>
              </a:cxnLst>
              <a:rect l="0" t="0" r="r" b="b"/>
              <a:pathLst>
                <a:path w="39" h="68">
                  <a:moveTo>
                    <a:pt x="20" y="0"/>
                  </a:moveTo>
                  <a:lnTo>
                    <a:pt x="39" y="34"/>
                  </a:lnTo>
                  <a:lnTo>
                    <a:pt x="20" y="68"/>
                  </a:lnTo>
                  <a:lnTo>
                    <a:pt x="0" y="34"/>
                  </a:lnTo>
                  <a:lnTo>
                    <a:pt x="20" y="0"/>
                  </a:lnTo>
                  <a:close/>
                </a:path>
              </a:pathLst>
            </a:custGeom>
            <a:solidFill>
              <a:srgbClr val="FFFFFF"/>
            </a:solidFill>
            <a:ln w="0">
              <a:solidFill>
                <a:srgbClr val="000000"/>
              </a:solidFill>
              <a:prstDash val="solid"/>
              <a:round/>
              <a:headEnd/>
              <a:tailEnd/>
            </a:ln>
          </p:spPr>
          <p:txBody>
            <a:bodyPr/>
            <a:lstStyle/>
            <a:p>
              <a:endParaRPr lang="en-US"/>
            </a:p>
          </p:txBody>
        </p:sp>
        <p:sp>
          <p:nvSpPr>
            <p:cNvPr id="618810" name="Line 1338"/>
            <p:cNvSpPr>
              <a:spLocks noChangeShapeType="1"/>
            </p:cNvSpPr>
            <p:nvPr/>
          </p:nvSpPr>
          <p:spPr bwMode="auto">
            <a:xfrm>
              <a:off x="2178" y="1973"/>
              <a:ext cx="0" cy="69"/>
            </a:xfrm>
            <a:prstGeom prst="line">
              <a:avLst/>
            </a:prstGeom>
            <a:noFill/>
            <a:ln w="0">
              <a:solidFill>
                <a:srgbClr val="000000"/>
              </a:solidFill>
              <a:round/>
              <a:headEnd/>
              <a:tailEnd/>
            </a:ln>
          </p:spPr>
          <p:txBody>
            <a:bodyPr/>
            <a:lstStyle/>
            <a:p>
              <a:endParaRPr lang="en-US"/>
            </a:p>
          </p:txBody>
        </p:sp>
        <p:grpSp>
          <p:nvGrpSpPr>
            <p:cNvPr id="618834" name="Group 1362"/>
            <p:cNvGrpSpPr>
              <a:grpSpLocks/>
            </p:cNvGrpSpPr>
            <p:nvPr/>
          </p:nvGrpSpPr>
          <p:grpSpPr bwMode="auto">
            <a:xfrm>
              <a:off x="2169" y="2012"/>
              <a:ext cx="17" cy="30"/>
              <a:chOff x="2169" y="2012"/>
              <a:chExt cx="17" cy="30"/>
            </a:xfrm>
          </p:grpSpPr>
          <p:sp>
            <p:nvSpPr>
              <p:cNvPr id="618811" name="Line 1339"/>
              <p:cNvSpPr>
                <a:spLocks noChangeShapeType="1"/>
              </p:cNvSpPr>
              <p:nvPr/>
            </p:nvSpPr>
            <p:spPr bwMode="auto">
              <a:xfrm flipV="1">
                <a:off x="2177" y="2012"/>
                <a:ext cx="9" cy="30"/>
              </a:xfrm>
              <a:prstGeom prst="line">
                <a:avLst/>
              </a:prstGeom>
              <a:noFill/>
              <a:ln w="1588">
                <a:solidFill>
                  <a:srgbClr val="000000"/>
                </a:solidFill>
                <a:round/>
                <a:headEnd/>
                <a:tailEnd/>
              </a:ln>
            </p:spPr>
            <p:txBody>
              <a:bodyPr/>
              <a:lstStyle/>
              <a:p>
                <a:endParaRPr lang="en-US"/>
              </a:p>
            </p:txBody>
          </p:sp>
          <p:sp>
            <p:nvSpPr>
              <p:cNvPr id="618812" name="Line 1340"/>
              <p:cNvSpPr>
                <a:spLocks noChangeShapeType="1"/>
              </p:cNvSpPr>
              <p:nvPr/>
            </p:nvSpPr>
            <p:spPr bwMode="auto">
              <a:xfrm flipH="1" flipV="1">
                <a:off x="2169" y="2012"/>
                <a:ext cx="8" cy="30"/>
              </a:xfrm>
              <a:prstGeom prst="line">
                <a:avLst/>
              </a:prstGeom>
              <a:noFill/>
              <a:ln w="1588">
                <a:solidFill>
                  <a:srgbClr val="000000"/>
                </a:solidFill>
                <a:round/>
                <a:headEnd/>
                <a:tailEnd/>
              </a:ln>
            </p:spPr>
            <p:txBody>
              <a:bodyPr/>
              <a:lstStyle/>
              <a:p>
                <a:endParaRPr lang="en-US"/>
              </a:p>
            </p:txBody>
          </p:sp>
        </p:grpSp>
        <p:sp>
          <p:nvSpPr>
            <p:cNvPr id="618813" name="Line 1341"/>
            <p:cNvSpPr>
              <a:spLocks noChangeShapeType="1"/>
            </p:cNvSpPr>
            <p:nvPr/>
          </p:nvSpPr>
          <p:spPr bwMode="auto">
            <a:xfrm>
              <a:off x="2005" y="1663"/>
              <a:ext cx="90" cy="74"/>
            </a:xfrm>
            <a:prstGeom prst="line">
              <a:avLst/>
            </a:prstGeom>
            <a:noFill/>
            <a:ln w="0">
              <a:solidFill>
                <a:srgbClr val="000000"/>
              </a:solidFill>
              <a:prstDash val="sysDash"/>
              <a:round/>
              <a:headEnd/>
              <a:tailEnd/>
            </a:ln>
          </p:spPr>
          <p:txBody>
            <a:bodyPr/>
            <a:lstStyle/>
            <a:p>
              <a:endParaRPr lang="en-US"/>
            </a:p>
          </p:txBody>
        </p:sp>
        <p:sp>
          <p:nvSpPr>
            <p:cNvPr id="618814" name="Line 1342"/>
            <p:cNvSpPr>
              <a:spLocks noChangeShapeType="1"/>
            </p:cNvSpPr>
            <p:nvPr/>
          </p:nvSpPr>
          <p:spPr bwMode="auto">
            <a:xfrm flipH="1" flipV="1">
              <a:off x="2081" y="1711"/>
              <a:ext cx="14" cy="26"/>
            </a:xfrm>
            <a:prstGeom prst="line">
              <a:avLst/>
            </a:prstGeom>
            <a:noFill/>
            <a:ln w="1588">
              <a:solidFill>
                <a:srgbClr val="000000"/>
              </a:solidFill>
              <a:round/>
              <a:headEnd/>
              <a:tailEnd/>
            </a:ln>
          </p:spPr>
          <p:txBody>
            <a:bodyPr/>
            <a:lstStyle/>
            <a:p>
              <a:endParaRPr lang="en-US"/>
            </a:p>
          </p:txBody>
        </p:sp>
        <p:sp>
          <p:nvSpPr>
            <p:cNvPr id="618815" name="Line 1343"/>
            <p:cNvSpPr>
              <a:spLocks noChangeShapeType="1"/>
            </p:cNvSpPr>
            <p:nvPr/>
          </p:nvSpPr>
          <p:spPr bwMode="auto">
            <a:xfrm flipH="1" flipV="1">
              <a:off x="2073" y="1733"/>
              <a:ext cx="22" cy="4"/>
            </a:xfrm>
            <a:prstGeom prst="line">
              <a:avLst/>
            </a:prstGeom>
            <a:noFill/>
            <a:ln w="1588">
              <a:solidFill>
                <a:srgbClr val="000000"/>
              </a:solidFill>
              <a:round/>
              <a:headEnd/>
              <a:tailEnd/>
            </a:ln>
          </p:spPr>
          <p:txBody>
            <a:bodyPr/>
            <a:lstStyle/>
            <a:p>
              <a:endParaRPr lang="en-US"/>
            </a:p>
          </p:txBody>
        </p:sp>
        <p:sp>
          <p:nvSpPr>
            <p:cNvPr id="618816" name="Line 1344"/>
            <p:cNvSpPr>
              <a:spLocks noChangeShapeType="1"/>
            </p:cNvSpPr>
            <p:nvPr/>
          </p:nvSpPr>
          <p:spPr bwMode="auto">
            <a:xfrm flipV="1">
              <a:off x="2005" y="1569"/>
              <a:ext cx="196" cy="13"/>
            </a:xfrm>
            <a:prstGeom prst="line">
              <a:avLst/>
            </a:prstGeom>
            <a:noFill/>
            <a:ln w="0">
              <a:solidFill>
                <a:srgbClr val="000000"/>
              </a:solidFill>
              <a:prstDash val="sysDash"/>
              <a:round/>
              <a:headEnd/>
              <a:tailEnd/>
            </a:ln>
          </p:spPr>
          <p:txBody>
            <a:bodyPr/>
            <a:lstStyle/>
            <a:p>
              <a:endParaRPr lang="en-US"/>
            </a:p>
          </p:txBody>
        </p:sp>
        <p:sp>
          <p:nvSpPr>
            <p:cNvPr id="618817" name="Line 1345"/>
            <p:cNvSpPr>
              <a:spLocks noChangeShapeType="1"/>
            </p:cNvSpPr>
            <p:nvPr/>
          </p:nvSpPr>
          <p:spPr bwMode="auto">
            <a:xfrm flipH="1">
              <a:off x="2182" y="1569"/>
              <a:ext cx="19" cy="13"/>
            </a:xfrm>
            <a:prstGeom prst="line">
              <a:avLst/>
            </a:prstGeom>
            <a:noFill/>
            <a:ln w="1588">
              <a:solidFill>
                <a:srgbClr val="000000"/>
              </a:solidFill>
              <a:round/>
              <a:headEnd/>
              <a:tailEnd/>
            </a:ln>
          </p:spPr>
          <p:txBody>
            <a:bodyPr/>
            <a:lstStyle/>
            <a:p>
              <a:endParaRPr lang="en-US"/>
            </a:p>
          </p:txBody>
        </p:sp>
        <p:sp>
          <p:nvSpPr>
            <p:cNvPr id="618818" name="Line 1346"/>
            <p:cNvSpPr>
              <a:spLocks noChangeShapeType="1"/>
            </p:cNvSpPr>
            <p:nvPr/>
          </p:nvSpPr>
          <p:spPr bwMode="auto">
            <a:xfrm flipH="1" flipV="1">
              <a:off x="2180" y="1559"/>
              <a:ext cx="21" cy="10"/>
            </a:xfrm>
            <a:prstGeom prst="line">
              <a:avLst/>
            </a:prstGeom>
            <a:noFill/>
            <a:ln w="1588">
              <a:solidFill>
                <a:srgbClr val="000000"/>
              </a:solidFill>
              <a:round/>
              <a:headEnd/>
              <a:tailEnd/>
            </a:ln>
          </p:spPr>
          <p:txBody>
            <a:bodyPr/>
            <a:lstStyle/>
            <a:p>
              <a:endParaRPr lang="en-US"/>
            </a:p>
          </p:txBody>
        </p:sp>
        <p:sp>
          <p:nvSpPr>
            <p:cNvPr id="618819" name="Freeform 1347"/>
            <p:cNvSpPr>
              <a:spLocks/>
            </p:cNvSpPr>
            <p:nvPr/>
          </p:nvSpPr>
          <p:spPr bwMode="auto">
            <a:xfrm>
              <a:off x="2794" y="1659"/>
              <a:ext cx="182" cy="134"/>
            </a:xfrm>
            <a:custGeom>
              <a:avLst/>
              <a:gdLst/>
              <a:ahLst/>
              <a:cxnLst>
                <a:cxn ang="0">
                  <a:pos x="0" y="0"/>
                </a:cxn>
                <a:cxn ang="0">
                  <a:pos x="296" y="0"/>
                </a:cxn>
                <a:cxn ang="0">
                  <a:pos x="332" y="36"/>
                </a:cxn>
                <a:cxn ang="0">
                  <a:pos x="332" y="168"/>
                </a:cxn>
                <a:cxn ang="0">
                  <a:pos x="0" y="168"/>
                </a:cxn>
                <a:cxn ang="0">
                  <a:pos x="0" y="0"/>
                </a:cxn>
              </a:cxnLst>
              <a:rect l="0" t="0" r="r" b="b"/>
              <a:pathLst>
                <a:path w="332" h="168">
                  <a:moveTo>
                    <a:pt x="0" y="0"/>
                  </a:moveTo>
                  <a:lnTo>
                    <a:pt x="296" y="0"/>
                  </a:lnTo>
                  <a:lnTo>
                    <a:pt x="332" y="36"/>
                  </a:lnTo>
                  <a:lnTo>
                    <a:pt x="332" y="168"/>
                  </a:lnTo>
                  <a:lnTo>
                    <a:pt x="0" y="168"/>
                  </a:lnTo>
                  <a:lnTo>
                    <a:pt x="0" y="0"/>
                  </a:lnTo>
                </a:path>
              </a:pathLst>
            </a:custGeom>
            <a:noFill/>
            <a:ln w="0">
              <a:solidFill>
                <a:srgbClr val="000000"/>
              </a:solidFill>
              <a:prstDash val="solid"/>
              <a:round/>
              <a:headEnd/>
              <a:tailEnd/>
            </a:ln>
          </p:spPr>
          <p:txBody>
            <a:bodyPr/>
            <a:lstStyle/>
            <a:p>
              <a:endParaRPr lang="en-US"/>
            </a:p>
          </p:txBody>
        </p:sp>
        <p:sp>
          <p:nvSpPr>
            <p:cNvPr id="618820" name="Freeform 1348"/>
            <p:cNvSpPr>
              <a:spLocks/>
            </p:cNvSpPr>
            <p:nvPr/>
          </p:nvSpPr>
          <p:spPr bwMode="auto">
            <a:xfrm>
              <a:off x="2957" y="1659"/>
              <a:ext cx="19" cy="28"/>
            </a:xfrm>
            <a:custGeom>
              <a:avLst/>
              <a:gdLst/>
              <a:ahLst/>
              <a:cxnLst>
                <a:cxn ang="0">
                  <a:pos x="0" y="0"/>
                </a:cxn>
                <a:cxn ang="0">
                  <a:pos x="0" y="36"/>
                </a:cxn>
                <a:cxn ang="0">
                  <a:pos x="36" y="36"/>
                </a:cxn>
              </a:cxnLst>
              <a:rect l="0" t="0" r="r" b="b"/>
              <a:pathLst>
                <a:path w="36" h="36">
                  <a:moveTo>
                    <a:pt x="0" y="0"/>
                  </a:moveTo>
                  <a:lnTo>
                    <a:pt x="0" y="36"/>
                  </a:lnTo>
                  <a:lnTo>
                    <a:pt x="36" y="36"/>
                  </a:lnTo>
                </a:path>
              </a:pathLst>
            </a:custGeom>
            <a:noFill/>
            <a:ln w="0">
              <a:solidFill>
                <a:srgbClr val="000000"/>
              </a:solidFill>
              <a:prstDash val="solid"/>
              <a:round/>
              <a:headEnd/>
              <a:tailEnd/>
            </a:ln>
          </p:spPr>
          <p:txBody>
            <a:bodyPr/>
            <a:lstStyle/>
            <a:p>
              <a:endParaRPr lang="en-US"/>
            </a:p>
          </p:txBody>
        </p:sp>
        <p:sp>
          <p:nvSpPr>
            <p:cNvPr id="618821" name="Rectangle 1349"/>
            <p:cNvSpPr>
              <a:spLocks noChangeArrowheads="1"/>
            </p:cNvSpPr>
            <p:nvPr/>
          </p:nvSpPr>
          <p:spPr bwMode="auto">
            <a:xfrm>
              <a:off x="2802" y="1664"/>
              <a:ext cx="86" cy="17"/>
            </a:xfrm>
            <a:prstGeom prst="rect">
              <a:avLst/>
            </a:prstGeom>
            <a:noFill/>
            <a:ln w="9525">
              <a:noFill/>
              <a:miter lim="800000"/>
              <a:headEnd/>
              <a:tailEnd/>
            </a:ln>
          </p:spPr>
          <p:txBody>
            <a:bodyPr wrap="none" lIns="0" tIns="0" rIns="0" bIns="0">
              <a:spAutoFit/>
            </a:bodyPr>
            <a:lstStyle/>
            <a:p>
              <a:pPr algn="l">
                <a:lnSpc>
                  <a:spcPct val="90000"/>
                </a:lnSpc>
                <a:spcBef>
                  <a:spcPct val="40000"/>
                </a:spcBef>
                <a:buClrTx/>
                <a:buSzTx/>
                <a:buFontTx/>
                <a:buNone/>
              </a:pPr>
              <a:r>
                <a:rPr lang="en-US" sz="200" b="0">
                  <a:solidFill>
                    <a:schemeClr val="tx2"/>
                  </a:solidFill>
                </a:rPr>
                <a:t>read() fill the </a:t>
              </a:r>
              <a:endParaRPr lang="en-US" sz="1200">
                <a:solidFill>
                  <a:schemeClr val="tx2"/>
                </a:solidFill>
              </a:endParaRPr>
            </a:p>
          </p:txBody>
        </p:sp>
        <p:sp>
          <p:nvSpPr>
            <p:cNvPr id="618822" name="Rectangle 1350"/>
            <p:cNvSpPr>
              <a:spLocks noChangeArrowheads="1"/>
            </p:cNvSpPr>
            <p:nvPr/>
          </p:nvSpPr>
          <p:spPr bwMode="auto">
            <a:xfrm>
              <a:off x="2802" y="1686"/>
              <a:ext cx="38" cy="17"/>
            </a:xfrm>
            <a:prstGeom prst="rect">
              <a:avLst/>
            </a:prstGeom>
            <a:noFill/>
            <a:ln w="9525">
              <a:noFill/>
              <a:miter lim="800000"/>
              <a:headEnd/>
              <a:tailEnd/>
            </a:ln>
          </p:spPr>
          <p:txBody>
            <a:bodyPr wrap="none" lIns="0" tIns="0" rIns="0" bIns="0">
              <a:spAutoFit/>
            </a:bodyPr>
            <a:lstStyle/>
            <a:p>
              <a:pPr algn="l">
                <a:lnSpc>
                  <a:spcPct val="90000"/>
                </a:lnSpc>
                <a:spcBef>
                  <a:spcPct val="40000"/>
                </a:spcBef>
                <a:buClrTx/>
                <a:buSzTx/>
                <a:buFontTx/>
                <a:buNone/>
              </a:pPr>
              <a:r>
                <a:rPr lang="en-US" sz="200" b="0" dirty="0">
                  <a:solidFill>
                    <a:schemeClr val="tx2"/>
                  </a:solidFill>
                </a:rPr>
                <a:t>code..</a:t>
              </a:r>
              <a:endParaRPr lang="en-US" sz="1200" dirty="0">
                <a:solidFill>
                  <a:schemeClr val="tx2"/>
                </a:solidFill>
              </a:endParaRPr>
            </a:p>
          </p:txBody>
        </p:sp>
        <p:sp>
          <p:nvSpPr>
            <p:cNvPr id="618823" name="Line 1351"/>
            <p:cNvSpPr>
              <a:spLocks noChangeShapeType="1"/>
            </p:cNvSpPr>
            <p:nvPr/>
          </p:nvSpPr>
          <p:spPr bwMode="auto">
            <a:xfrm flipH="1">
              <a:off x="2706" y="1737"/>
              <a:ext cx="88" cy="9"/>
            </a:xfrm>
            <a:prstGeom prst="line">
              <a:avLst/>
            </a:prstGeom>
            <a:noFill/>
            <a:ln w="0">
              <a:solidFill>
                <a:srgbClr val="000000"/>
              </a:solidFill>
              <a:prstDash val="sysDash"/>
              <a:round/>
              <a:headEnd/>
              <a:tailEnd/>
            </a:ln>
          </p:spPr>
          <p:txBody>
            <a:bodyPr/>
            <a:lstStyle/>
            <a:p>
              <a:endParaRPr lang="en-US"/>
            </a:p>
          </p:txBody>
        </p:sp>
      </p:grpSp>
      <p:grpSp>
        <p:nvGrpSpPr>
          <p:cNvPr id="619026" name="Group 1554"/>
          <p:cNvGrpSpPr>
            <a:grpSpLocks/>
          </p:cNvGrpSpPr>
          <p:nvPr/>
        </p:nvGrpSpPr>
        <p:grpSpPr bwMode="auto">
          <a:xfrm>
            <a:off x="531812" y="4953000"/>
            <a:ext cx="2457450" cy="1446213"/>
            <a:chOff x="288" y="2160"/>
            <a:chExt cx="1548" cy="911"/>
          </a:xfrm>
        </p:grpSpPr>
        <p:sp>
          <p:nvSpPr>
            <p:cNvPr id="618887" name="Freeform 1415"/>
            <p:cNvSpPr>
              <a:spLocks/>
            </p:cNvSpPr>
            <p:nvPr/>
          </p:nvSpPr>
          <p:spPr bwMode="auto">
            <a:xfrm>
              <a:off x="1590" y="2937"/>
              <a:ext cx="237" cy="70"/>
            </a:xfrm>
            <a:custGeom>
              <a:avLst/>
              <a:gdLst/>
              <a:ahLst/>
              <a:cxnLst>
                <a:cxn ang="0">
                  <a:pos x="0" y="39"/>
                </a:cxn>
                <a:cxn ang="0">
                  <a:pos x="0" y="0"/>
                </a:cxn>
                <a:cxn ang="0">
                  <a:pos x="710" y="0"/>
                </a:cxn>
                <a:cxn ang="0">
                  <a:pos x="710" y="140"/>
                </a:cxn>
                <a:cxn ang="0">
                  <a:pos x="639" y="140"/>
                </a:cxn>
              </a:cxnLst>
              <a:rect l="0" t="0" r="r" b="b"/>
              <a:pathLst>
                <a:path w="710" h="140">
                  <a:moveTo>
                    <a:pt x="0" y="39"/>
                  </a:moveTo>
                  <a:lnTo>
                    <a:pt x="0" y="0"/>
                  </a:lnTo>
                  <a:lnTo>
                    <a:pt x="710" y="0"/>
                  </a:lnTo>
                  <a:lnTo>
                    <a:pt x="710" y="140"/>
                  </a:lnTo>
                  <a:lnTo>
                    <a:pt x="639" y="140"/>
                  </a:lnTo>
                </a:path>
              </a:pathLst>
            </a:custGeom>
            <a:solidFill>
              <a:schemeClr val="bg1"/>
            </a:solidFill>
            <a:ln w="0">
              <a:solidFill>
                <a:srgbClr val="000000"/>
              </a:solidFill>
              <a:prstDash val="solid"/>
              <a:round/>
              <a:headEnd/>
              <a:tailEnd/>
            </a:ln>
          </p:spPr>
          <p:txBody>
            <a:bodyPr/>
            <a:lstStyle/>
            <a:p>
              <a:endParaRPr lang="en-US"/>
            </a:p>
          </p:txBody>
        </p:sp>
        <p:sp>
          <p:nvSpPr>
            <p:cNvPr id="618916" name="Line 1444"/>
            <p:cNvSpPr>
              <a:spLocks noChangeShapeType="1"/>
            </p:cNvSpPr>
            <p:nvPr/>
          </p:nvSpPr>
          <p:spPr bwMode="auto">
            <a:xfrm>
              <a:off x="1345" y="2848"/>
              <a:ext cx="249" cy="127"/>
            </a:xfrm>
            <a:prstGeom prst="line">
              <a:avLst/>
            </a:prstGeom>
            <a:noFill/>
            <a:ln w="0">
              <a:solidFill>
                <a:srgbClr val="000000"/>
              </a:solidFill>
              <a:round/>
              <a:headEnd/>
              <a:tailEnd/>
            </a:ln>
          </p:spPr>
          <p:txBody>
            <a:bodyPr/>
            <a:lstStyle/>
            <a:p>
              <a:endParaRPr lang="en-US"/>
            </a:p>
          </p:txBody>
        </p:sp>
        <p:sp>
          <p:nvSpPr>
            <p:cNvPr id="618886" name="Freeform 1414"/>
            <p:cNvSpPr>
              <a:spLocks/>
            </p:cNvSpPr>
            <p:nvPr/>
          </p:nvSpPr>
          <p:spPr bwMode="auto">
            <a:xfrm>
              <a:off x="1566" y="2956"/>
              <a:ext cx="237" cy="70"/>
            </a:xfrm>
            <a:custGeom>
              <a:avLst/>
              <a:gdLst/>
              <a:ahLst/>
              <a:cxnLst>
                <a:cxn ang="0">
                  <a:pos x="0" y="39"/>
                </a:cxn>
                <a:cxn ang="0">
                  <a:pos x="0" y="0"/>
                </a:cxn>
                <a:cxn ang="0">
                  <a:pos x="710" y="0"/>
                </a:cxn>
                <a:cxn ang="0">
                  <a:pos x="710" y="140"/>
                </a:cxn>
                <a:cxn ang="0">
                  <a:pos x="639" y="140"/>
                </a:cxn>
              </a:cxnLst>
              <a:rect l="0" t="0" r="r" b="b"/>
              <a:pathLst>
                <a:path w="710" h="140">
                  <a:moveTo>
                    <a:pt x="0" y="39"/>
                  </a:moveTo>
                  <a:lnTo>
                    <a:pt x="0" y="0"/>
                  </a:lnTo>
                  <a:lnTo>
                    <a:pt x="710" y="0"/>
                  </a:lnTo>
                  <a:lnTo>
                    <a:pt x="710" y="140"/>
                  </a:lnTo>
                  <a:lnTo>
                    <a:pt x="639" y="140"/>
                  </a:lnTo>
                </a:path>
              </a:pathLst>
            </a:custGeom>
            <a:solidFill>
              <a:schemeClr val="bg1"/>
            </a:solidFill>
            <a:ln w="0">
              <a:solidFill>
                <a:srgbClr val="000000"/>
              </a:solidFill>
              <a:prstDash val="solid"/>
              <a:round/>
              <a:headEnd/>
              <a:tailEnd/>
            </a:ln>
          </p:spPr>
          <p:txBody>
            <a:bodyPr/>
            <a:lstStyle/>
            <a:p>
              <a:endParaRPr lang="en-US"/>
            </a:p>
          </p:txBody>
        </p:sp>
        <p:sp>
          <p:nvSpPr>
            <p:cNvPr id="618873" name="Oval 1401"/>
            <p:cNvSpPr>
              <a:spLocks noChangeArrowheads="1"/>
            </p:cNvSpPr>
            <p:nvPr/>
          </p:nvSpPr>
          <p:spPr bwMode="auto">
            <a:xfrm>
              <a:off x="1021" y="2641"/>
              <a:ext cx="22" cy="28"/>
            </a:xfrm>
            <a:prstGeom prst="ellipse">
              <a:avLst/>
            </a:prstGeom>
            <a:noFill/>
            <a:ln w="0">
              <a:solidFill>
                <a:srgbClr val="000000"/>
              </a:solidFill>
              <a:round/>
              <a:headEnd/>
              <a:tailEnd/>
            </a:ln>
          </p:spPr>
          <p:txBody>
            <a:bodyPr/>
            <a:lstStyle/>
            <a:p>
              <a:endParaRPr lang="en-US"/>
            </a:p>
          </p:txBody>
        </p:sp>
        <p:sp>
          <p:nvSpPr>
            <p:cNvPr id="618874" name="Line 1402"/>
            <p:cNvSpPr>
              <a:spLocks noChangeShapeType="1"/>
            </p:cNvSpPr>
            <p:nvPr/>
          </p:nvSpPr>
          <p:spPr bwMode="auto">
            <a:xfrm>
              <a:off x="1032" y="2669"/>
              <a:ext cx="1" cy="27"/>
            </a:xfrm>
            <a:prstGeom prst="line">
              <a:avLst/>
            </a:prstGeom>
            <a:noFill/>
            <a:ln w="0">
              <a:solidFill>
                <a:srgbClr val="000000"/>
              </a:solidFill>
              <a:round/>
              <a:headEnd/>
              <a:tailEnd/>
            </a:ln>
          </p:spPr>
          <p:txBody>
            <a:bodyPr/>
            <a:lstStyle/>
            <a:p>
              <a:endParaRPr lang="en-US"/>
            </a:p>
          </p:txBody>
        </p:sp>
        <p:sp>
          <p:nvSpPr>
            <p:cNvPr id="618875" name="Line 1403"/>
            <p:cNvSpPr>
              <a:spLocks noChangeShapeType="1"/>
            </p:cNvSpPr>
            <p:nvPr/>
          </p:nvSpPr>
          <p:spPr bwMode="auto">
            <a:xfrm>
              <a:off x="1014" y="2677"/>
              <a:ext cx="36" cy="1"/>
            </a:xfrm>
            <a:prstGeom prst="line">
              <a:avLst/>
            </a:prstGeom>
            <a:noFill/>
            <a:ln w="0">
              <a:solidFill>
                <a:srgbClr val="000000"/>
              </a:solidFill>
              <a:round/>
              <a:headEnd/>
              <a:tailEnd/>
            </a:ln>
          </p:spPr>
          <p:txBody>
            <a:bodyPr/>
            <a:lstStyle/>
            <a:p>
              <a:endParaRPr lang="en-US"/>
            </a:p>
          </p:txBody>
        </p:sp>
        <p:sp>
          <p:nvSpPr>
            <p:cNvPr id="618876" name="Freeform 1404"/>
            <p:cNvSpPr>
              <a:spLocks/>
            </p:cNvSpPr>
            <p:nvPr/>
          </p:nvSpPr>
          <p:spPr bwMode="auto">
            <a:xfrm>
              <a:off x="1007" y="2696"/>
              <a:ext cx="50" cy="30"/>
            </a:xfrm>
            <a:custGeom>
              <a:avLst/>
              <a:gdLst/>
              <a:ahLst/>
              <a:cxnLst>
                <a:cxn ang="0">
                  <a:pos x="0" y="54"/>
                </a:cxn>
                <a:cxn ang="0">
                  <a:pos x="54" y="0"/>
                </a:cxn>
                <a:cxn ang="0">
                  <a:pos x="108" y="54"/>
                </a:cxn>
              </a:cxnLst>
              <a:rect l="0" t="0" r="r" b="b"/>
              <a:pathLst>
                <a:path w="108" h="54">
                  <a:moveTo>
                    <a:pt x="0" y="54"/>
                  </a:moveTo>
                  <a:lnTo>
                    <a:pt x="54" y="0"/>
                  </a:lnTo>
                  <a:lnTo>
                    <a:pt x="108" y="54"/>
                  </a:lnTo>
                </a:path>
              </a:pathLst>
            </a:custGeom>
            <a:noFill/>
            <a:ln w="0">
              <a:solidFill>
                <a:srgbClr val="000000"/>
              </a:solidFill>
              <a:prstDash val="solid"/>
              <a:round/>
              <a:headEnd/>
              <a:tailEnd/>
            </a:ln>
          </p:spPr>
          <p:txBody>
            <a:bodyPr/>
            <a:lstStyle/>
            <a:p>
              <a:endParaRPr lang="en-US"/>
            </a:p>
          </p:txBody>
        </p:sp>
        <p:sp>
          <p:nvSpPr>
            <p:cNvPr id="618877" name="Rectangle 1405"/>
            <p:cNvSpPr>
              <a:spLocks noChangeArrowheads="1"/>
            </p:cNvSpPr>
            <p:nvPr/>
          </p:nvSpPr>
          <p:spPr bwMode="auto">
            <a:xfrm>
              <a:off x="970" y="2738"/>
              <a:ext cx="138" cy="29"/>
            </a:xfrm>
            <a:prstGeom prst="rect">
              <a:avLst/>
            </a:prstGeom>
            <a:noFill/>
            <a:ln w="9525">
              <a:noFill/>
              <a:miter lim="800000"/>
              <a:headEnd/>
              <a:tailEnd/>
            </a:ln>
          </p:spPr>
          <p:txBody>
            <a:bodyPr wrap="none" lIns="0" tIns="0" rIns="0" bIns="0">
              <a:spAutoFit/>
            </a:bodyPr>
            <a:lstStyle/>
            <a:p>
              <a:pPr algn="l">
                <a:lnSpc>
                  <a:spcPct val="100000"/>
                </a:lnSpc>
                <a:spcBef>
                  <a:spcPct val="0"/>
                </a:spcBef>
                <a:buClrTx/>
                <a:buSzTx/>
                <a:buFontTx/>
                <a:buNone/>
              </a:pPr>
              <a:r>
                <a:rPr lang="en-US" sz="300" b="0" u="sng">
                  <a:solidFill>
                    <a:schemeClr val="tx2"/>
                  </a:solidFill>
                </a:rPr>
                <a:t>user : »ç¿ëÀÚ</a:t>
              </a:r>
              <a:endParaRPr lang="en-US" sz="2800" b="0">
                <a:solidFill>
                  <a:schemeClr val="tx2"/>
                </a:solidFill>
              </a:endParaRPr>
            </a:p>
          </p:txBody>
        </p:sp>
        <p:sp>
          <p:nvSpPr>
            <p:cNvPr id="618878" name="Rectangle 1406"/>
            <p:cNvSpPr>
              <a:spLocks noChangeArrowheads="1"/>
            </p:cNvSpPr>
            <p:nvPr/>
          </p:nvSpPr>
          <p:spPr bwMode="auto">
            <a:xfrm>
              <a:off x="1221" y="2511"/>
              <a:ext cx="224" cy="70"/>
            </a:xfrm>
            <a:prstGeom prst="rect">
              <a:avLst/>
            </a:prstGeom>
            <a:noFill/>
            <a:ln w="0">
              <a:solidFill>
                <a:srgbClr val="000000"/>
              </a:solidFill>
              <a:miter lim="800000"/>
              <a:headEnd/>
              <a:tailEnd/>
            </a:ln>
          </p:spPr>
          <p:txBody>
            <a:bodyPr/>
            <a:lstStyle/>
            <a:p>
              <a:endParaRPr lang="en-US"/>
            </a:p>
          </p:txBody>
        </p:sp>
        <p:sp>
          <p:nvSpPr>
            <p:cNvPr id="618879" name="Rectangle 1407"/>
            <p:cNvSpPr>
              <a:spLocks noChangeArrowheads="1"/>
            </p:cNvSpPr>
            <p:nvPr/>
          </p:nvSpPr>
          <p:spPr bwMode="auto">
            <a:xfrm>
              <a:off x="1227" y="2511"/>
              <a:ext cx="213" cy="29"/>
            </a:xfrm>
            <a:prstGeom prst="rect">
              <a:avLst/>
            </a:prstGeom>
            <a:noFill/>
            <a:ln w="9525">
              <a:noFill/>
              <a:miter lim="800000"/>
              <a:headEnd/>
              <a:tailEnd/>
            </a:ln>
          </p:spPr>
          <p:txBody>
            <a:bodyPr wrap="none" lIns="0" tIns="0" rIns="0" bIns="0">
              <a:spAutoFit/>
            </a:bodyPr>
            <a:lstStyle/>
            <a:p>
              <a:pPr algn="l">
                <a:lnSpc>
                  <a:spcPct val="100000"/>
                </a:lnSpc>
                <a:spcBef>
                  <a:spcPct val="0"/>
                </a:spcBef>
                <a:buClrTx/>
                <a:buSzTx/>
                <a:buFontTx/>
                <a:buNone/>
              </a:pPr>
              <a:r>
                <a:rPr lang="en-US" sz="300" b="0" u="sng">
                  <a:solidFill>
                    <a:schemeClr val="tx2"/>
                  </a:solidFill>
                </a:rPr>
                <a:t>mainWnd : MainWnd</a:t>
              </a:r>
              <a:endParaRPr lang="en-US" sz="2800" b="0">
                <a:solidFill>
                  <a:schemeClr val="tx2"/>
                </a:solidFill>
              </a:endParaRPr>
            </a:p>
          </p:txBody>
        </p:sp>
        <p:sp>
          <p:nvSpPr>
            <p:cNvPr id="618880" name="Rectangle 1408"/>
            <p:cNvSpPr>
              <a:spLocks noChangeArrowheads="1"/>
            </p:cNvSpPr>
            <p:nvPr/>
          </p:nvSpPr>
          <p:spPr bwMode="auto">
            <a:xfrm>
              <a:off x="1187" y="2778"/>
              <a:ext cx="182" cy="70"/>
            </a:xfrm>
            <a:prstGeom prst="rect">
              <a:avLst/>
            </a:prstGeom>
            <a:noFill/>
            <a:ln w="0">
              <a:solidFill>
                <a:srgbClr val="000000"/>
              </a:solidFill>
              <a:miter lim="800000"/>
              <a:headEnd/>
              <a:tailEnd/>
            </a:ln>
          </p:spPr>
          <p:txBody>
            <a:bodyPr/>
            <a:lstStyle/>
            <a:p>
              <a:endParaRPr lang="en-US"/>
            </a:p>
          </p:txBody>
        </p:sp>
        <p:sp>
          <p:nvSpPr>
            <p:cNvPr id="618881" name="Rectangle 1409"/>
            <p:cNvSpPr>
              <a:spLocks noChangeArrowheads="1"/>
            </p:cNvSpPr>
            <p:nvPr/>
          </p:nvSpPr>
          <p:spPr bwMode="auto">
            <a:xfrm>
              <a:off x="1193" y="2778"/>
              <a:ext cx="171" cy="29"/>
            </a:xfrm>
            <a:prstGeom prst="rect">
              <a:avLst/>
            </a:prstGeom>
            <a:noFill/>
            <a:ln w="9525">
              <a:noFill/>
              <a:miter lim="800000"/>
              <a:headEnd/>
              <a:tailEnd/>
            </a:ln>
          </p:spPr>
          <p:txBody>
            <a:bodyPr wrap="none" lIns="0" tIns="0" rIns="0" bIns="0">
              <a:spAutoFit/>
            </a:bodyPr>
            <a:lstStyle/>
            <a:p>
              <a:pPr algn="l">
                <a:lnSpc>
                  <a:spcPct val="100000"/>
                </a:lnSpc>
                <a:spcBef>
                  <a:spcPct val="0"/>
                </a:spcBef>
                <a:buClrTx/>
                <a:buSzTx/>
                <a:buFontTx/>
                <a:buNone/>
              </a:pPr>
              <a:r>
                <a:rPr lang="en-US" sz="300" b="0" u="sng">
                  <a:solidFill>
                    <a:schemeClr val="tx2"/>
                  </a:solidFill>
                </a:rPr>
                <a:t>fileMgr : FileMgr</a:t>
              </a:r>
              <a:endParaRPr lang="en-US" sz="2800" b="0">
                <a:solidFill>
                  <a:schemeClr val="tx2"/>
                </a:solidFill>
              </a:endParaRPr>
            </a:p>
          </p:txBody>
        </p:sp>
        <p:sp>
          <p:nvSpPr>
            <p:cNvPr id="618882" name="Rectangle 1410"/>
            <p:cNvSpPr>
              <a:spLocks noChangeArrowheads="1"/>
            </p:cNvSpPr>
            <p:nvPr/>
          </p:nvSpPr>
          <p:spPr bwMode="auto">
            <a:xfrm>
              <a:off x="1051" y="3001"/>
              <a:ext cx="242" cy="70"/>
            </a:xfrm>
            <a:prstGeom prst="rect">
              <a:avLst/>
            </a:prstGeom>
            <a:noFill/>
            <a:ln w="0">
              <a:solidFill>
                <a:srgbClr val="000000"/>
              </a:solidFill>
              <a:miter lim="800000"/>
              <a:headEnd/>
              <a:tailEnd/>
            </a:ln>
          </p:spPr>
          <p:txBody>
            <a:bodyPr/>
            <a:lstStyle/>
            <a:p>
              <a:endParaRPr lang="en-US"/>
            </a:p>
          </p:txBody>
        </p:sp>
        <p:sp>
          <p:nvSpPr>
            <p:cNvPr id="618883" name="Rectangle 1411"/>
            <p:cNvSpPr>
              <a:spLocks noChangeArrowheads="1"/>
            </p:cNvSpPr>
            <p:nvPr/>
          </p:nvSpPr>
          <p:spPr bwMode="auto">
            <a:xfrm>
              <a:off x="1061" y="3001"/>
              <a:ext cx="223" cy="29"/>
            </a:xfrm>
            <a:prstGeom prst="rect">
              <a:avLst/>
            </a:prstGeom>
            <a:noFill/>
            <a:ln w="9525">
              <a:noFill/>
              <a:miter lim="800000"/>
              <a:headEnd/>
              <a:tailEnd/>
            </a:ln>
          </p:spPr>
          <p:txBody>
            <a:bodyPr wrap="none" lIns="0" tIns="0" rIns="0" bIns="0">
              <a:spAutoFit/>
            </a:bodyPr>
            <a:lstStyle/>
            <a:p>
              <a:pPr algn="l">
                <a:lnSpc>
                  <a:spcPct val="100000"/>
                </a:lnSpc>
                <a:spcBef>
                  <a:spcPct val="0"/>
                </a:spcBef>
                <a:buClrTx/>
                <a:buSzTx/>
                <a:buFontTx/>
                <a:buNone/>
              </a:pPr>
              <a:r>
                <a:rPr lang="en-US" sz="300" b="0" u="sng">
                  <a:solidFill>
                    <a:schemeClr val="tx2"/>
                  </a:solidFill>
                </a:rPr>
                <a:t>repository : Repository</a:t>
              </a:r>
              <a:endParaRPr lang="en-US" sz="2800" b="0">
                <a:solidFill>
                  <a:schemeClr val="tx2"/>
                </a:solidFill>
              </a:endParaRPr>
            </a:p>
          </p:txBody>
        </p:sp>
        <p:sp>
          <p:nvSpPr>
            <p:cNvPr id="618888" name="Rectangle 1416"/>
            <p:cNvSpPr>
              <a:spLocks noChangeArrowheads="1"/>
            </p:cNvSpPr>
            <p:nvPr/>
          </p:nvSpPr>
          <p:spPr bwMode="auto">
            <a:xfrm>
              <a:off x="1632" y="2640"/>
              <a:ext cx="158" cy="70"/>
            </a:xfrm>
            <a:prstGeom prst="rect">
              <a:avLst/>
            </a:prstGeom>
            <a:noFill/>
            <a:ln w="0">
              <a:solidFill>
                <a:srgbClr val="000000"/>
              </a:solidFill>
              <a:miter lim="800000"/>
              <a:headEnd/>
              <a:tailEnd/>
            </a:ln>
          </p:spPr>
          <p:txBody>
            <a:bodyPr/>
            <a:lstStyle/>
            <a:p>
              <a:endParaRPr lang="en-US"/>
            </a:p>
          </p:txBody>
        </p:sp>
        <p:sp>
          <p:nvSpPr>
            <p:cNvPr id="618889" name="Rectangle 1417"/>
            <p:cNvSpPr>
              <a:spLocks noChangeArrowheads="1"/>
            </p:cNvSpPr>
            <p:nvPr/>
          </p:nvSpPr>
          <p:spPr bwMode="auto">
            <a:xfrm>
              <a:off x="1639" y="2640"/>
              <a:ext cx="144" cy="29"/>
            </a:xfrm>
            <a:prstGeom prst="rect">
              <a:avLst/>
            </a:prstGeom>
            <a:noFill/>
            <a:ln w="9525">
              <a:noFill/>
              <a:miter lim="800000"/>
              <a:headEnd/>
              <a:tailEnd/>
            </a:ln>
          </p:spPr>
          <p:txBody>
            <a:bodyPr wrap="none" lIns="0" tIns="0" rIns="0" bIns="0">
              <a:spAutoFit/>
            </a:bodyPr>
            <a:lstStyle/>
            <a:p>
              <a:pPr algn="l">
                <a:lnSpc>
                  <a:spcPct val="100000"/>
                </a:lnSpc>
                <a:spcBef>
                  <a:spcPct val="0"/>
                </a:spcBef>
                <a:buClrTx/>
                <a:buSzTx/>
                <a:buFontTx/>
                <a:buNone/>
              </a:pPr>
              <a:r>
                <a:rPr lang="en-US" sz="300" b="0" u="sng">
                  <a:solidFill>
                    <a:schemeClr val="tx2"/>
                  </a:solidFill>
                </a:rPr>
                <a:t>gFile : GrpFile</a:t>
              </a:r>
              <a:endParaRPr lang="en-US" sz="2800" b="0">
                <a:solidFill>
                  <a:schemeClr val="tx2"/>
                </a:solidFill>
              </a:endParaRPr>
            </a:p>
          </p:txBody>
        </p:sp>
        <p:sp>
          <p:nvSpPr>
            <p:cNvPr id="618890" name="Freeform 1418"/>
            <p:cNvSpPr>
              <a:spLocks/>
            </p:cNvSpPr>
            <p:nvPr/>
          </p:nvSpPr>
          <p:spPr bwMode="auto">
            <a:xfrm>
              <a:off x="1655" y="2621"/>
              <a:ext cx="157" cy="70"/>
            </a:xfrm>
            <a:custGeom>
              <a:avLst/>
              <a:gdLst/>
              <a:ahLst/>
              <a:cxnLst>
                <a:cxn ang="0">
                  <a:pos x="0" y="38"/>
                </a:cxn>
                <a:cxn ang="0">
                  <a:pos x="0" y="0"/>
                </a:cxn>
                <a:cxn ang="0">
                  <a:pos x="471" y="0"/>
                </a:cxn>
                <a:cxn ang="0">
                  <a:pos x="471" y="139"/>
                </a:cxn>
                <a:cxn ang="0">
                  <a:pos x="400" y="139"/>
                </a:cxn>
              </a:cxnLst>
              <a:rect l="0" t="0" r="r" b="b"/>
              <a:pathLst>
                <a:path w="471" h="139">
                  <a:moveTo>
                    <a:pt x="0" y="38"/>
                  </a:moveTo>
                  <a:lnTo>
                    <a:pt x="0" y="0"/>
                  </a:lnTo>
                  <a:lnTo>
                    <a:pt x="471" y="0"/>
                  </a:lnTo>
                  <a:lnTo>
                    <a:pt x="471" y="139"/>
                  </a:lnTo>
                  <a:lnTo>
                    <a:pt x="400" y="139"/>
                  </a:lnTo>
                </a:path>
              </a:pathLst>
            </a:custGeom>
            <a:noFill/>
            <a:ln w="0">
              <a:solidFill>
                <a:srgbClr val="000000"/>
              </a:solidFill>
              <a:prstDash val="solid"/>
              <a:round/>
              <a:headEnd/>
              <a:tailEnd/>
            </a:ln>
          </p:spPr>
          <p:txBody>
            <a:bodyPr/>
            <a:lstStyle/>
            <a:p>
              <a:endParaRPr lang="en-US"/>
            </a:p>
          </p:txBody>
        </p:sp>
        <p:sp>
          <p:nvSpPr>
            <p:cNvPr id="618891" name="Freeform 1419"/>
            <p:cNvSpPr>
              <a:spLocks/>
            </p:cNvSpPr>
            <p:nvPr/>
          </p:nvSpPr>
          <p:spPr bwMode="auto">
            <a:xfrm>
              <a:off x="1679" y="2602"/>
              <a:ext cx="157" cy="69"/>
            </a:xfrm>
            <a:custGeom>
              <a:avLst/>
              <a:gdLst/>
              <a:ahLst/>
              <a:cxnLst>
                <a:cxn ang="0">
                  <a:pos x="0" y="39"/>
                </a:cxn>
                <a:cxn ang="0">
                  <a:pos x="0" y="0"/>
                </a:cxn>
                <a:cxn ang="0">
                  <a:pos x="471" y="0"/>
                </a:cxn>
                <a:cxn ang="0">
                  <a:pos x="471" y="140"/>
                </a:cxn>
                <a:cxn ang="0">
                  <a:pos x="400" y="140"/>
                </a:cxn>
              </a:cxnLst>
              <a:rect l="0" t="0" r="r" b="b"/>
              <a:pathLst>
                <a:path w="471" h="140">
                  <a:moveTo>
                    <a:pt x="0" y="39"/>
                  </a:moveTo>
                  <a:lnTo>
                    <a:pt x="0" y="0"/>
                  </a:lnTo>
                  <a:lnTo>
                    <a:pt x="471" y="0"/>
                  </a:lnTo>
                  <a:lnTo>
                    <a:pt x="471" y="140"/>
                  </a:lnTo>
                  <a:lnTo>
                    <a:pt x="400" y="140"/>
                  </a:lnTo>
                </a:path>
              </a:pathLst>
            </a:custGeom>
            <a:noFill/>
            <a:ln w="0">
              <a:solidFill>
                <a:srgbClr val="000000"/>
              </a:solidFill>
              <a:prstDash val="solid"/>
              <a:round/>
              <a:headEnd/>
              <a:tailEnd/>
            </a:ln>
          </p:spPr>
          <p:txBody>
            <a:bodyPr/>
            <a:lstStyle/>
            <a:p>
              <a:endParaRPr lang="en-US"/>
            </a:p>
          </p:txBody>
        </p:sp>
        <p:sp>
          <p:nvSpPr>
            <p:cNvPr id="618892" name="Arc 1420"/>
            <p:cNvSpPr>
              <a:spLocks/>
            </p:cNvSpPr>
            <p:nvPr/>
          </p:nvSpPr>
          <p:spPr bwMode="auto">
            <a:xfrm>
              <a:off x="1308" y="2431"/>
              <a:ext cx="50" cy="79"/>
            </a:xfrm>
            <a:custGeom>
              <a:avLst/>
              <a:gdLst>
                <a:gd name="G0" fmla="+- 21600 0 0"/>
                <a:gd name="G1" fmla="+- 21600 0 0"/>
                <a:gd name="G2" fmla="+- 21600 0 0"/>
                <a:gd name="T0" fmla="*/ 561 w 43200"/>
                <a:gd name="T1" fmla="*/ 26493 h 26493"/>
                <a:gd name="T2" fmla="*/ 42639 w 43200"/>
                <a:gd name="T3" fmla="*/ 26493 h 26493"/>
                <a:gd name="T4" fmla="*/ 21600 w 43200"/>
                <a:gd name="T5" fmla="*/ 21600 h 26493"/>
              </a:gdLst>
              <a:ahLst/>
              <a:cxnLst>
                <a:cxn ang="0">
                  <a:pos x="T0" y="T1"/>
                </a:cxn>
                <a:cxn ang="0">
                  <a:pos x="T2" y="T3"/>
                </a:cxn>
                <a:cxn ang="0">
                  <a:pos x="T4" y="T5"/>
                </a:cxn>
              </a:cxnLst>
              <a:rect l="0" t="0" r="r" b="b"/>
              <a:pathLst>
                <a:path w="43200" h="26493" fill="none" extrusionOk="0">
                  <a:moveTo>
                    <a:pt x="561" y="26492"/>
                  </a:moveTo>
                  <a:cubicBezTo>
                    <a:pt x="188" y="24888"/>
                    <a:pt x="0" y="23247"/>
                    <a:pt x="0" y="21600"/>
                  </a:cubicBezTo>
                  <a:cubicBezTo>
                    <a:pt x="0" y="9670"/>
                    <a:pt x="9670" y="0"/>
                    <a:pt x="21600" y="0"/>
                  </a:cubicBezTo>
                  <a:cubicBezTo>
                    <a:pt x="33529" y="0"/>
                    <a:pt x="43200" y="9670"/>
                    <a:pt x="43200" y="21600"/>
                  </a:cubicBezTo>
                  <a:cubicBezTo>
                    <a:pt x="43200" y="23247"/>
                    <a:pt x="43011" y="24888"/>
                    <a:pt x="42638" y="26492"/>
                  </a:cubicBezTo>
                </a:path>
                <a:path w="43200" h="26493" stroke="0" extrusionOk="0">
                  <a:moveTo>
                    <a:pt x="561" y="26492"/>
                  </a:moveTo>
                  <a:cubicBezTo>
                    <a:pt x="188" y="24888"/>
                    <a:pt x="0" y="23247"/>
                    <a:pt x="0" y="21600"/>
                  </a:cubicBezTo>
                  <a:cubicBezTo>
                    <a:pt x="0" y="9670"/>
                    <a:pt x="9670" y="0"/>
                    <a:pt x="21600" y="0"/>
                  </a:cubicBezTo>
                  <a:cubicBezTo>
                    <a:pt x="33529" y="0"/>
                    <a:pt x="43200" y="9670"/>
                    <a:pt x="43200" y="21600"/>
                  </a:cubicBezTo>
                  <a:cubicBezTo>
                    <a:pt x="43200" y="23247"/>
                    <a:pt x="43011" y="24888"/>
                    <a:pt x="42638" y="26492"/>
                  </a:cubicBezTo>
                  <a:lnTo>
                    <a:pt x="21600" y="21600"/>
                  </a:lnTo>
                  <a:close/>
                </a:path>
              </a:pathLst>
            </a:custGeom>
            <a:noFill/>
            <a:ln w="0">
              <a:solidFill>
                <a:srgbClr val="000000"/>
              </a:solidFill>
              <a:round/>
              <a:headEnd/>
              <a:tailEnd/>
            </a:ln>
          </p:spPr>
          <p:txBody>
            <a:bodyPr/>
            <a:lstStyle/>
            <a:p>
              <a:endParaRPr lang="en-US"/>
            </a:p>
          </p:txBody>
        </p:sp>
        <p:sp>
          <p:nvSpPr>
            <p:cNvPr id="618893" name="Arc 1421"/>
            <p:cNvSpPr>
              <a:spLocks/>
            </p:cNvSpPr>
            <p:nvPr/>
          </p:nvSpPr>
          <p:spPr bwMode="auto">
            <a:xfrm>
              <a:off x="1252" y="2697"/>
              <a:ext cx="50" cy="80"/>
            </a:xfrm>
            <a:custGeom>
              <a:avLst/>
              <a:gdLst>
                <a:gd name="G0" fmla="+- 21600 0 0"/>
                <a:gd name="G1" fmla="+- 21600 0 0"/>
                <a:gd name="G2" fmla="+- 21600 0 0"/>
                <a:gd name="T0" fmla="*/ 635 w 43200"/>
                <a:gd name="T1" fmla="*/ 26801 h 26801"/>
                <a:gd name="T2" fmla="*/ 42565 w 43200"/>
                <a:gd name="T3" fmla="*/ 26801 h 26801"/>
                <a:gd name="T4" fmla="*/ 21600 w 43200"/>
                <a:gd name="T5" fmla="*/ 21600 h 26801"/>
              </a:gdLst>
              <a:ahLst/>
              <a:cxnLst>
                <a:cxn ang="0">
                  <a:pos x="T0" y="T1"/>
                </a:cxn>
                <a:cxn ang="0">
                  <a:pos x="T2" y="T3"/>
                </a:cxn>
                <a:cxn ang="0">
                  <a:pos x="T4" y="T5"/>
                </a:cxn>
              </a:cxnLst>
              <a:rect l="0" t="0" r="r" b="b"/>
              <a:pathLst>
                <a:path w="43200" h="26801" fill="none" extrusionOk="0">
                  <a:moveTo>
                    <a:pt x="635" y="26800"/>
                  </a:moveTo>
                  <a:cubicBezTo>
                    <a:pt x="213" y="25099"/>
                    <a:pt x="0" y="23352"/>
                    <a:pt x="0" y="21600"/>
                  </a:cubicBezTo>
                  <a:cubicBezTo>
                    <a:pt x="0" y="9670"/>
                    <a:pt x="9670" y="0"/>
                    <a:pt x="21600" y="0"/>
                  </a:cubicBezTo>
                  <a:cubicBezTo>
                    <a:pt x="33529" y="0"/>
                    <a:pt x="43200" y="9670"/>
                    <a:pt x="43200" y="21600"/>
                  </a:cubicBezTo>
                  <a:cubicBezTo>
                    <a:pt x="43200" y="23352"/>
                    <a:pt x="42986" y="25099"/>
                    <a:pt x="42564" y="26800"/>
                  </a:cubicBezTo>
                </a:path>
                <a:path w="43200" h="26801" stroke="0" extrusionOk="0">
                  <a:moveTo>
                    <a:pt x="635" y="26800"/>
                  </a:moveTo>
                  <a:cubicBezTo>
                    <a:pt x="213" y="25099"/>
                    <a:pt x="0" y="23352"/>
                    <a:pt x="0" y="21600"/>
                  </a:cubicBezTo>
                  <a:cubicBezTo>
                    <a:pt x="0" y="9670"/>
                    <a:pt x="9670" y="0"/>
                    <a:pt x="21600" y="0"/>
                  </a:cubicBezTo>
                  <a:cubicBezTo>
                    <a:pt x="33529" y="0"/>
                    <a:pt x="43200" y="9670"/>
                    <a:pt x="43200" y="21600"/>
                  </a:cubicBezTo>
                  <a:cubicBezTo>
                    <a:pt x="43200" y="23352"/>
                    <a:pt x="42986" y="25099"/>
                    <a:pt x="42564" y="26800"/>
                  </a:cubicBezTo>
                  <a:lnTo>
                    <a:pt x="21600" y="21600"/>
                  </a:lnTo>
                  <a:close/>
                </a:path>
              </a:pathLst>
            </a:custGeom>
            <a:noFill/>
            <a:ln w="0">
              <a:solidFill>
                <a:srgbClr val="000000"/>
              </a:solidFill>
              <a:round/>
              <a:headEnd/>
              <a:tailEnd/>
            </a:ln>
          </p:spPr>
          <p:txBody>
            <a:bodyPr/>
            <a:lstStyle/>
            <a:p>
              <a:endParaRPr lang="en-US"/>
            </a:p>
          </p:txBody>
        </p:sp>
        <p:sp>
          <p:nvSpPr>
            <p:cNvPr id="618895" name="Line 1423"/>
            <p:cNvSpPr>
              <a:spLocks noChangeShapeType="1"/>
            </p:cNvSpPr>
            <p:nvPr/>
          </p:nvSpPr>
          <p:spPr bwMode="auto">
            <a:xfrm>
              <a:off x="1306" y="2416"/>
              <a:ext cx="53" cy="1"/>
            </a:xfrm>
            <a:prstGeom prst="line">
              <a:avLst/>
            </a:prstGeom>
            <a:noFill/>
            <a:ln w="0">
              <a:solidFill>
                <a:srgbClr val="000000"/>
              </a:solidFill>
              <a:round/>
              <a:headEnd/>
              <a:tailEnd/>
            </a:ln>
          </p:spPr>
          <p:txBody>
            <a:bodyPr/>
            <a:lstStyle/>
            <a:p>
              <a:endParaRPr lang="en-US"/>
            </a:p>
          </p:txBody>
        </p:sp>
        <p:sp>
          <p:nvSpPr>
            <p:cNvPr id="618896" name="Line 1424"/>
            <p:cNvSpPr>
              <a:spLocks noChangeShapeType="1"/>
            </p:cNvSpPr>
            <p:nvPr/>
          </p:nvSpPr>
          <p:spPr bwMode="auto">
            <a:xfrm flipH="1">
              <a:off x="1343" y="2416"/>
              <a:ext cx="16" cy="8"/>
            </a:xfrm>
            <a:prstGeom prst="line">
              <a:avLst/>
            </a:prstGeom>
            <a:noFill/>
            <a:ln w="1588">
              <a:solidFill>
                <a:srgbClr val="000000"/>
              </a:solidFill>
              <a:round/>
              <a:headEnd/>
              <a:tailEnd/>
            </a:ln>
          </p:spPr>
          <p:txBody>
            <a:bodyPr/>
            <a:lstStyle/>
            <a:p>
              <a:endParaRPr lang="en-US"/>
            </a:p>
          </p:txBody>
        </p:sp>
        <p:sp>
          <p:nvSpPr>
            <p:cNvPr id="618897" name="Line 1425"/>
            <p:cNvSpPr>
              <a:spLocks noChangeShapeType="1"/>
            </p:cNvSpPr>
            <p:nvPr/>
          </p:nvSpPr>
          <p:spPr bwMode="auto">
            <a:xfrm flipH="1" flipV="1">
              <a:off x="1343" y="2408"/>
              <a:ext cx="16" cy="8"/>
            </a:xfrm>
            <a:prstGeom prst="line">
              <a:avLst/>
            </a:prstGeom>
            <a:noFill/>
            <a:ln w="1588">
              <a:solidFill>
                <a:srgbClr val="000000"/>
              </a:solidFill>
              <a:round/>
              <a:headEnd/>
              <a:tailEnd/>
            </a:ln>
          </p:spPr>
          <p:txBody>
            <a:bodyPr/>
            <a:lstStyle/>
            <a:p>
              <a:endParaRPr lang="en-US"/>
            </a:p>
          </p:txBody>
        </p:sp>
        <p:sp>
          <p:nvSpPr>
            <p:cNvPr id="618898" name="Rectangle 1426"/>
            <p:cNvSpPr>
              <a:spLocks noChangeArrowheads="1"/>
            </p:cNvSpPr>
            <p:nvPr/>
          </p:nvSpPr>
          <p:spPr bwMode="auto">
            <a:xfrm>
              <a:off x="1291" y="2385"/>
              <a:ext cx="114" cy="19"/>
            </a:xfrm>
            <a:prstGeom prst="rect">
              <a:avLst/>
            </a:prstGeom>
            <a:noFill/>
            <a:ln w="9525">
              <a:noFill/>
              <a:miter lim="800000"/>
              <a:headEnd/>
              <a:tailEnd/>
            </a:ln>
          </p:spPr>
          <p:txBody>
            <a:bodyPr wrap="none" lIns="0" tIns="0" rIns="0" bIns="0">
              <a:spAutoFit/>
            </a:bodyPr>
            <a:lstStyle/>
            <a:p>
              <a:pPr algn="l">
                <a:lnSpc>
                  <a:spcPct val="100000"/>
                </a:lnSpc>
                <a:spcBef>
                  <a:spcPct val="0"/>
                </a:spcBef>
                <a:buClrTx/>
                <a:buSzTx/>
                <a:buFontTx/>
                <a:buNone/>
              </a:pPr>
              <a:r>
                <a:rPr lang="en-US" sz="200" b="0">
                  <a:solidFill>
                    <a:schemeClr val="tx2"/>
                  </a:solidFill>
                </a:rPr>
                <a:t>9: sortByName ( )</a:t>
              </a:r>
              <a:endParaRPr lang="en-US" sz="2800" b="0">
                <a:solidFill>
                  <a:schemeClr val="tx2"/>
                </a:solidFill>
              </a:endParaRPr>
            </a:p>
          </p:txBody>
        </p:sp>
        <p:sp>
          <p:nvSpPr>
            <p:cNvPr id="618899" name="Line 1427"/>
            <p:cNvSpPr>
              <a:spLocks noChangeShapeType="1"/>
            </p:cNvSpPr>
            <p:nvPr/>
          </p:nvSpPr>
          <p:spPr bwMode="auto">
            <a:xfrm flipV="1">
              <a:off x="1057" y="2581"/>
              <a:ext cx="199" cy="89"/>
            </a:xfrm>
            <a:prstGeom prst="line">
              <a:avLst/>
            </a:prstGeom>
            <a:noFill/>
            <a:ln w="0">
              <a:solidFill>
                <a:srgbClr val="000000"/>
              </a:solidFill>
              <a:round/>
              <a:headEnd/>
              <a:tailEnd/>
            </a:ln>
          </p:spPr>
          <p:txBody>
            <a:bodyPr/>
            <a:lstStyle/>
            <a:p>
              <a:endParaRPr lang="en-US"/>
            </a:p>
          </p:txBody>
        </p:sp>
        <p:sp>
          <p:nvSpPr>
            <p:cNvPr id="618901" name="Line 1429"/>
            <p:cNvSpPr>
              <a:spLocks noChangeShapeType="1"/>
            </p:cNvSpPr>
            <p:nvPr/>
          </p:nvSpPr>
          <p:spPr bwMode="auto">
            <a:xfrm flipV="1">
              <a:off x="1126" y="2593"/>
              <a:ext cx="49" cy="21"/>
            </a:xfrm>
            <a:prstGeom prst="line">
              <a:avLst/>
            </a:prstGeom>
            <a:noFill/>
            <a:ln w="0">
              <a:solidFill>
                <a:srgbClr val="000000"/>
              </a:solidFill>
              <a:round/>
              <a:headEnd/>
              <a:tailEnd/>
            </a:ln>
          </p:spPr>
          <p:txBody>
            <a:bodyPr/>
            <a:lstStyle/>
            <a:p>
              <a:endParaRPr lang="en-US"/>
            </a:p>
          </p:txBody>
        </p:sp>
        <p:sp>
          <p:nvSpPr>
            <p:cNvPr id="618902" name="Line 1430"/>
            <p:cNvSpPr>
              <a:spLocks noChangeShapeType="1"/>
            </p:cNvSpPr>
            <p:nvPr/>
          </p:nvSpPr>
          <p:spPr bwMode="auto">
            <a:xfrm flipH="1">
              <a:off x="1162" y="2593"/>
              <a:ext cx="13" cy="14"/>
            </a:xfrm>
            <a:prstGeom prst="line">
              <a:avLst/>
            </a:prstGeom>
            <a:noFill/>
            <a:ln w="1588">
              <a:solidFill>
                <a:srgbClr val="000000"/>
              </a:solidFill>
              <a:round/>
              <a:headEnd/>
              <a:tailEnd/>
            </a:ln>
          </p:spPr>
          <p:txBody>
            <a:bodyPr/>
            <a:lstStyle/>
            <a:p>
              <a:endParaRPr lang="en-US"/>
            </a:p>
          </p:txBody>
        </p:sp>
        <p:sp>
          <p:nvSpPr>
            <p:cNvPr id="618903" name="Line 1431"/>
            <p:cNvSpPr>
              <a:spLocks noChangeShapeType="1"/>
            </p:cNvSpPr>
            <p:nvPr/>
          </p:nvSpPr>
          <p:spPr bwMode="auto">
            <a:xfrm flipH="1" flipV="1">
              <a:off x="1158" y="2592"/>
              <a:ext cx="17" cy="1"/>
            </a:xfrm>
            <a:prstGeom prst="line">
              <a:avLst/>
            </a:prstGeom>
            <a:noFill/>
            <a:ln w="1588">
              <a:solidFill>
                <a:srgbClr val="000000"/>
              </a:solidFill>
              <a:round/>
              <a:headEnd/>
              <a:tailEnd/>
            </a:ln>
          </p:spPr>
          <p:txBody>
            <a:bodyPr/>
            <a:lstStyle/>
            <a:p>
              <a:endParaRPr lang="en-US"/>
            </a:p>
          </p:txBody>
        </p:sp>
        <p:sp>
          <p:nvSpPr>
            <p:cNvPr id="618904" name="Rectangle 1432"/>
            <p:cNvSpPr>
              <a:spLocks noChangeArrowheads="1"/>
            </p:cNvSpPr>
            <p:nvPr/>
          </p:nvSpPr>
          <p:spPr bwMode="auto">
            <a:xfrm>
              <a:off x="1018" y="2569"/>
              <a:ext cx="149" cy="19"/>
            </a:xfrm>
            <a:prstGeom prst="rect">
              <a:avLst/>
            </a:prstGeom>
            <a:noFill/>
            <a:ln w="9525">
              <a:noFill/>
              <a:miter lim="800000"/>
              <a:headEnd/>
              <a:tailEnd/>
            </a:ln>
          </p:spPr>
          <p:txBody>
            <a:bodyPr wrap="none" lIns="0" tIns="0" rIns="0" bIns="0">
              <a:spAutoFit/>
            </a:bodyPr>
            <a:lstStyle/>
            <a:p>
              <a:pPr algn="l">
                <a:lnSpc>
                  <a:spcPct val="100000"/>
                </a:lnSpc>
                <a:spcBef>
                  <a:spcPct val="0"/>
                </a:spcBef>
                <a:buClrTx/>
                <a:buSzTx/>
                <a:buFontTx/>
                <a:buNone/>
              </a:pPr>
              <a:r>
                <a:rPr lang="en-US" sz="200" b="0">
                  <a:solidFill>
                    <a:schemeClr val="tx2"/>
                  </a:solidFill>
                </a:rPr>
                <a:t>1: Doc view  request ( )</a:t>
              </a:r>
              <a:endParaRPr lang="en-US" sz="2800" b="0">
                <a:solidFill>
                  <a:schemeClr val="tx2"/>
                </a:solidFill>
              </a:endParaRPr>
            </a:p>
          </p:txBody>
        </p:sp>
        <p:sp>
          <p:nvSpPr>
            <p:cNvPr id="618905" name="Line 1433"/>
            <p:cNvSpPr>
              <a:spLocks noChangeShapeType="1"/>
            </p:cNvSpPr>
            <p:nvPr/>
          </p:nvSpPr>
          <p:spPr bwMode="auto">
            <a:xfrm flipH="1">
              <a:off x="1284" y="2581"/>
              <a:ext cx="41" cy="196"/>
            </a:xfrm>
            <a:prstGeom prst="line">
              <a:avLst/>
            </a:prstGeom>
            <a:noFill/>
            <a:ln w="0">
              <a:solidFill>
                <a:srgbClr val="000000"/>
              </a:solidFill>
              <a:round/>
              <a:headEnd/>
              <a:tailEnd/>
            </a:ln>
          </p:spPr>
          <p:txBody>
            <a:bodyPr/>
            <a:lstStyle/>
            <a:p>
              <a:endParaRPr lang="en-US"/>
            </a:p>
          </p:txBody>
        </p:sp>
        <p:sp>
          <p:nvSpPr>
            <p:cNvPr id="618906" name="Line 1434"/>
            <p:cNvSpPr>
              <a:spLocks noChangeShapeType="1"/>
            </p:cNvSpPr>
            <p:nvPr/>
          </p:nvSpPr>
          <p:spPr bwMode="auto">
            <a:xfrm flipH="1">
              <a:off x="1267" y="2629"/>
              <a:ext cx="13" cy="63"/>
            </a:xfrm>
            <a:prstGeom prst="line">
              <a:avLst/>
            </a:prstGeom>
            <a:noFill/>
            <a:ln w="0">
              <a:solidFill>
                <a:srgbClr val="000000"/>
              </a:solidFill>
              <a:round/>
              <a:headEnd/>
              <a:tailEnd/>
            </a:ln>
          </p:spPr>
          <p:txBody>
            <a:bodyPr/>
            <a:lstStyle/>
            <a:p>
              <a:endParaRPr lang="en-US"/>
            </a:p>
          </p:txBody>
        </p:sp>
        <p:sp>
          <p:nvSpPr>
            <p:cNvPr id="618907" name="Line 1435"/>
            <p:cNvSpPr>
              <a:spLocks noChangeShapeType="1"/>
            </p:cNvSpPr>
            <p:nvPr/>
          </p:nvSpPr>
          <p:spPr bwMode="auto">
            <a:xfrm flipV="1">
              <a:off x="1267" y="2675"/>
              <a:ext cx="10" cy="17"/>
            </a:xfrm>
            <a:prstGeom prst="line">
              <a:avLst/>
            </a:prstGeom>
            <a:noFill/>
            <a:ln w="1588">
              <a:solidFill>
                <a:srgbClr val="000000"/>
              </a:solidFill>
              <a:round/>
              <a:headEnd/>
              <a:tailEnd/>
            </a:ln>
          </p:spPr>
          <p:txBody>
            <a:bodyPr/>
            <a:lstStyle/>
            <a:p>
              <a:endParaRPr lang="en-US"/>
            </a:p>
          </p:txBody>
        </p:sp>
        <p:sp>
          <p:nvSpPr>
            <p:cNvPr id="618908" name="Line 1436"/>
            <p:cNvSpPr>
              <a:spLocks noChangeShapeType="1"/>
            </p:cNvSpPr>
            <p:nvPr/>
          </p:nvSpPr>
          <p:spPr bwMode="auto">
            <a:xfrm flipH="1" flipV="1">
              <a:off x="1264" y="2671"/>
              <a:ext cx="3" cy="21"/>
            </a:xfrm>
            <a:prstGeom prst="line">
              <a:avLst/>
            </a:prstGeom>
            <a:noFill/>
            <a:ln w="1588">
              <a:solidFill>
                <a:srgbClr val="000000"/>
              </a:solidFill>
              <a:round/>
              <a:headEnd/>
              <a:tailEnd/>
            </a:ln>
          </p:spPr>
          <p:txBody>
            <a:bodyPr/>
            <a:lstStyle/>
            <a:p>
              <a:endParaRPr lang="en-US"/>
            </a:p>
          </p:txBody>
        </p:sp>
        <p:sp>
          <p:nvSpPr>
            <p:cNvPr id="618909" name="Rectangle 1437"/>
            <p:cNvSpPr>
              <a:spLocks noChangeArrowheads="1"/>
            </p:cNvSpPr>
            <p:nvPr/>
          </p:nvSpPr>
          <p:spPr bwMode="auto">
            <a:xfrm>
              <a:off x="1314" y="2627"/>
              <a:ext cx="88" cy="19"/>
            </a:xfrm>
            <a:prstGeom prst="rect">
              <a:avLst/>
            </a:prstGeom>
            <a:noFill/>
            <a:ln w="9525">
              <a:noFill/>
              <a:miter lim="800000"/>
              <a:headEnd/>
              <a:tailEnd/>
            </a:ln>
          </p:spPr>
          <p:txBody>
            <a:bodyPr wrap="none" lIns="0" tIns="0" rIns="0" bIns="0">
              <a:spAutoFit/>
            </a:bodyPr>
            <a:lstStyle/>
            <a:p>
              <a:pPr algn="l">
                <a:lnSpc>
                  <a:spcPct val="100000"/>
                </a:lnSpc>
                <a:spcBef>
                  <a:spcPct val="0"/>
                </a:spcBef>
                <a:buClrTx/>
                <a:buSzTx/>
                <a:buFontTx/>
                <a:buNone/>
              </a:pPr>
              <a:r>
                <a:rPr lang="en-US" sz="200" b="0">
                  <a:solidFill>
                    <a:schemeClr val="tx2"/>
                  </a:solidFill>
                </a:rPr>
                <a:t>2: fetchDoc( )</a:t>
              </a:r>
              <a:endParaRPr lang="en-US" sz="2800" b="0">
                <a:solidFill>
                  <a:schemeClr val="tx2"/>
                </a:solidFill>
              </a:endParaRPr>
            </a:p>
          </p:txBody>
        </p:sp>
        <p:sp>
          <p:nvSpPr>
            <p:cNvPr id="618910" name="Line 1438"/>
            <p:cNvSpPr>
              <a:spLocks noChangeShapeType="1"/>
            </p:cNvSpPr>
            <p:nvPr/>
          </p:nvSpPr>
          <p:spPr bwMode="auto">
            <a:xfrm flipH="1">
              <a:off x="1188" y="2848"/>
              <a:ext cx="72" cy="153"/>
            </a:xfrm>
            <a:prstGeom prst="line">
              <a:avLst/>
            </a:prstGeom>
            <a:noFill/>
            <a:ln w="0">
              <a:solidFill>
                <a:srgbClr val="000000"/>
              </a:solidFill>
              <a:round/>
              <a:headEnd/>
              <a:tailEnd/>
            </a:ln>
          </p:spPr>
          <p:txBody>
            <a:bodyPr/>
            <a:lstStyle/>
            <a:p>
              <a:endParaRPr lang="en-US"/>
            </a:p>
          </p:txBody>
        </p:sp>
        <p:sp>
          <p:nvSpPr>
            <p:cNvPr id="618911" name="Line 1439"/>
            <p:cNvSpPr>
              <a:spLocks noChangeShapeType="1"/>
            </p:cNvSpPr>
            <p:nvPr/>
          </p:nvSpPr>
          <p:spPr bwMode="auto">
            <a:xfrm flipH="1">
              <a:off x="1229" y="2908"/>
              <a:ext cx="25" cy="56"/>
            </a:xfrm>
            <a:prstGeom prst="line">
              <a:avLst/>
            </a:prstGeom>
            <a:noFill/>
            <a:ln w="0">
              <a:solidFill>
                <a:srgbClr val="000000"/>
              </a:solidFill>
              <a:round/>
              <a:headEnd/>
              <a:tailEnd/>
            </a:ln>
          </p:spPr>
          <p:txBody>
            <a:bodyPr/>
            <a:lstStyle/>
            <a:p>
              <a:endParaRPr lang="en-US"/>
            </a:p>
          </p:txBody>
        </p:sp>
        <p:sp>
          <p:nvSpPr>
            <p:cNvPr id="618912" name="Line 1440"/>
            <p:cNvSpPr>
              <a:spLocks noChangeShapeType="1"/>
            </p:cNvSpPr>
            <p:nvPr/>
          </p:nvSpPr>
          <p:spPr bwMode="auto">
            <a:xfrm flipV="1">
              <a:off x="1229" y="2951"/>
              <a:ext cx="13" cy="13"/>
            </a:xfrm>
            <a:prstGeom prst="line">
              <a:avLst/>
            </a:prstGeom>
            <a:noFill/>
            <a:ln w="1588">
              <a:solidFill>
                <a:srgbClr val="000000"/>
              </a:solidFill>
              <a:round/>
              <a:headEnd/>
              <a:tailEnd/>
            </a:ln>
          </p:spPr>
          <p:txBody>
            <a:bodyPr/>
            <a:lstStyle/>
            <a:p>
              <a:endParaRPr lang="en-US"/>
            </a:p>
          </p:txBody>
        </p:sp>
        <p:sp>
          <p:nvSpPr>
            <p:cNvPr id="618913" name="Line 1441"/>
            <p:cNvSpPr>
              <a:spLocks noChangeShapeType="1"/>
            </p:cNvSpPr>
            <p:nvPr/>
          </p:nvSpPr>
          <p:spPr bwMode="auto">
            <a:xfrm flipV="1">
              <a:off x="1229" y="2944"/>
              <a:ext cx="2" cy="20"/>
            </a:xfrm>
            <a:prstGeom prst="line">
              <a:avLst/>
            </a:prstGeom>
            <a:noFill/>
            <a:ln w="1588">
              <a:solidFill>
                <a:srgbClr val="000000"/>
              </a:solidFill>
              <a:round/>
              <a:headEnd/>
              <a:tailEnd/>
            </a:ln>
          </p:spPr>
          <p:txBody>
            <a:bodyPr/>
            <a:lstStyle/>
            <a:p>
              <a:endParaRPr lang="en-US"/>
            </a:p>
          </p:txBody>
        </p:sp>
        <p:sp>
          <p:nvSpPr>
            <p:cNvPr id="618914" name="Rectangle 1442"/>
            <p:cNvSpPr>
              <a:spLocks noChangeArrowheads="1"/>
            </p:cNvSpPr>
            <p:nvPr/>
          </p:nvSpPr>
          <p:spPr bwMode="auto">
            <a:xfrm>
              <a:off x="1281" y="2971"/>
              <a:ext cx="88" cy="19"/>
            </a:xfrm>
            <a:prstGeom prst="rect">
              <a:avLst/>
            </a:prstGeom>
            <a:noFill/>
            <a:ln w="9525">
              <a:noFill/>
              <a:miter lim="800000"/>
              <a:headEnd/>
              <a:tailEnd/>
            </a:ln>
          </p:spPr>
          <p:txBody>
            <a:bodyPr wrap="none" lIns="0" tIns="0" rIns="0" bIns="0">
              <a:spAutoFit/>
            </a:bodyPr>
            <a:lstStyle/>
            <a:p>
              <a:pPr algn="l">
                <a:lnSpc>
                  <a:spcPct val="100000"/>
                </a:lnSpc>
                <a:spcBef>
                  <a:spcPct val="0"/>
                </a:spcBef>
                <a:buClrTx/>
                <a:buSzTx/>
                <a:buFontTx/>
                <a:buNone/>
              </a:pPr>
              <a:r>
                <a:rPr lang="en-US" sz="200" b="0">
                  <a:solidFill>
                    <a:schemeClr val="tx2"/>
                  </a:solidFill>
                </a:rPr>
                <a:t>5: readDoc ( )</a:t>
              </a:r>
              <a:endParaRPr lang="en-US" sz="2800" b="0">
                <a:solidFill>
                  <a:schemeClr val="tx2"/>
                </a:solidFill>
              </a:endParaRPr>
            </a:p>
          </p:txBody>
        </p:sp>
        <p:sp>
          <p:nvSpPr>
            <p:cNvPr id="618915" name="Rectangle 1443"/>
            <p:cNvSpPr>
              <a:spLocks noChangeArrowheads="1"/>
            </p:cNvSpPr>
            <p:nvPr/>
          </p:nvSpPr>
          <p:spPr bwMode="auto">
            <a:xfrm>
              <a:off x="1282" y="2941"/>
              <a:ext cx="85" cy="19"/>
            </a:xfrm>
            <a:prstGeom prst="rect">
              <a:avLst/>
            </a:prstGeom>
            <a:noFill/>
            <a:ln w="9525">
              <a:noFill/>
              <a:miter lim="800000"/>
              <a:headEnd/>
              <a:tailEnd/>
            </a:ln>
          </p:spPr>
          <p:txBody>
            <a:bodyPr wrap="none" lIns="0" tIns="0" rIns="0" bIns="0">
              <a:spAutoFit/>
            </a:bodyPr>
            <a:lstStyle/>
            <a:p>
              <a:pPr algn="l">
                <a:lnSpc>
                  <a:spcPct val="100000"/>
                </a:lnSpc>
                <a:spcBef>
                  <a:spcPct val="0"/>
                </a:spcBef>
                <a:buClrTx/>
                <a:buSzTx/>
                <a:buFontTx/>
                <a:buNone/>
              </a:pPr>
              <a:r>
                <a:rPr lang="en-US" sz="200" b="0">
                  <a:solidFill>
                    <a:schemeClr val="tx2"/>
                  </a:solidFill>
                </a:rPr>
                <a:t>7: readFile ( )</a:t>
              </a:r>
              <a:endParaRPr lang="en-US" sz="2800" b="0">
                <a:solidFill>
                  <a:schemeClr val="tx2"/>
                </a:solidFill>
              </a:endParaRPr>
            </a:p>
          </p:txBody>
        </p:sp>
        <p:sp>
          <p:nvSpPr>
            <p:cNvPr id="618917" name="Line 1445"/>
            <p:cNvSpPr>
              <a:spLocks noChangeShapeType="1"/>
            </p:cNvSpPr>
            <p:nvPr/>
          </p:nvSpPr>
          <p:spPr bwMode="auto">
            <a:xfrm>
              <a:off x="1453" y="2877"/>
              <a:ext cx="48" cy="24"/>
            </a:xfrm>
            <a:prstGeom prst="line">
              <a:avLst/>
            </a:prstGeom>
            <a:noFill/>
            <a:ln w="0">
              <a:solidFill>
                <a:srgbClr val="000000"/>
              </a:solidFill>
              <a:round/>
              <a:headEnd/>
              <a:tailEnd/>
            </a:ln>
          </p:spPr>
          <p:txBody>
            <a:bodyPr/>
            <a:lstStyle/>
            <a:p>
              <a:endParaRPr lang="en-US"/>
            </a:p>
          </p:txBody>
        </p:sp>
        <p:sp>
          <p:nvSpPr>
            <p:cNvPr id="618918" name="Line 1446"/>
            <p:cNvSpPr>
              <a:spLocks noChangeShapeType="1"/>
            </p:cNvSpPr>
            <p:nvPr/>
          </p:nvSpPr>
          <p:spPr bwMode="auto">
            <a:xfrm flipH="1" flipV="1">
              <a:off x="1489" y="2886"/>
              <a:ext cx="12" cy="15"/>
            </a:xfrm>
            <a:prstGeom prst="line">
              <a:avLst/>
            </a:prstGeom>
            <a:noFill/>
            <a:ln w="1588">
              <a:solidFill>
                <a:srgbClr val="000000"/>
              </a:solidFill>
              <a:round/>
              <a:headEnd/>
              <a:tailEnd/>
            </a:ln>
          </p:spPr>
          <p:txBody>
            <a:bodyPr/>
            <a:lstStyle/>
            <a:p>
              <a:endParaRPr lang="en-US"/>
            </a:p>
          </p:txBody>
        </p:sp>
        <p:sp>
          <p:nvSpPr>
            <p:cNvPr id="618919" name="Line 1447"/>
            <p:cNvSpPr>
              <a:spLocks noChangeShapeType="1"/>
            </p:cNvSpPr>
            <p:nvPr/>
          </p:nvSpPr>
          <p:spPr bwMode="auto">
            <a:xfrm flipH="1">
              <a:off x="1484" y="2901"/>
              <a:ext cx="17" cy="1"/>
            </a:xfrm>
            <a:prstGeom prst="line">
              <a:avLst/>
            </a:prstGeom>
            <a:noFill/>
            <a:ln w="1588">
              <a:solidFill>
                <a:srgbClr val="000000"/>
              </a:solidFill>
              <a:round/>
              <a:headEnd/>
              <a:tailEnd/>
            </a:ln>
          </p:spPr>
          <p:txBody>
            <a:bodyPr/>
            <a:lstStyle/>
            <a:p>
              <a:endParaRPr lang="en-US"/>
            </a:p>
          </p:txBody>
        </p:sp>
        <p:sp>
          <p:nvSpPr>
            <p:cNvPr id="618920" name="Rectangle 1448"/>
            <p:cNvSpPr>
              <a:spLocks noChangeArrowheads="1"/>
            </p:cNvSpPr>
            <p:nvPr/>
          </p:nvSpPr>
          <p:spPr bwMode="auto">
            <a:xfrm>
              <a:off x="1513" y="2825"/>
              <a:ext cx="71" cy="19"/>
            </a:xfrm>
            <a:prstGeom prst="rect">
              <a:avLst/>
            </a:prstGeom>
            <a:noFill/>
            <a:ln w="9525">
              <a:noFill/>
              <a:miter lim="800000"/>
              <a:headEnd/>
              <a:tailEnd/>
            </a:ln>
          </p:spPr>
          <p:txBody>
            <a:bodyPr wrap="none" lIns="0" tIns="0" rIns="0" bIns="0">
              <a:spAutoFit/>
            </a:bodyPr>
            <a:lstStyle/>
            <a:p>
              <a:pPr algn="l">
                <a:lnSpc>
                  <a:spcPct val="100000"/>
                </a:lnSpc>
                <a:spcBef>
                  <a:spcPct val="0"/>
                </a:spcBef>
                <a:buClrTx/>
                <a:buSzTx/>
                <a:buFontTx/>
                <a:buNone/>
              </a:pPr>
              <a:r>
                <a:rPr lang="en-US" sz="200" b="0">
                  <a:solidFill>
                    <a:schemeClr val="tx2"/>
                  </a:solidFill>
                </a:rPr>
                <a:t>3: create ( )</a:t>
              </a:r>
              <a:endParaRPr lang="en-US" sz="2800" b="0">
                <a:solidFill>
                  <a:schemeClr val="tx2"/>
                </a:solidFill>
              </a:endParaRPr>
            </a:p>
          </p:txBody>
        </p:sp>
        <p:sp>
          <p:nvSpPr>
            <p:cNvPr id="618921" name="Rectangle 1449"/>
            <p:cNvSpPr>
              <a:spLocks noChangeArrowheads="1"/>
            </p:cNvSpPr>
            <p:nvPr/>
          </p:nvSpPr>
          <p:spPr bwMode="auto">
            <a:xfrm>
              <a:off x="1498" y="2855"/>
              <a:ext cx="117" cy="19"/>
            </a:xfrm>
            <a:prstGeom prst="rect">
              <a:avLst/>
            </a:prstGeom>
            <a:noFill/>
            <a:ln w="9525">
              <a:noFill/>
              <a:miter lim="800000"/>
              <a:headEnd/>
              <a:tailEnd/>
            </a:ln>
          </p:spPr>
          <p:txBody>
            <a:bodyPr wrap="none" lIns="0" tIns="0" rIns="0" bIns="0">
              <a:spAutoFit/>
            </a:bodyPr>
            <a:lstStyle/>
            <a:p>
              <a:pPr algn="l">
                <a:lnSpc>
                  <a:spcPct val="100000"/>
                </a:lnSpc>
                <a:spcBef>
                  <a:spcPct val="0"/>
                </a:spcBef>
                <a:buClrTx/>
                <a:buSzTx/>
                <a:buFontTx/>
                <a:buNone/>
              </a:pPr>
              <a:r>
                <a:rPr lang="en-US" sz="200" b="0">
                  <a:solidFill>
                    <a:schemeClr val="tx2"/>
                  </a:solidFill>
                </a:rPr>
                <a:t>6: fillDocument ( )</a:t>
              </a:r>
              <a:endParaRPr lang="en-US" sz="2800" b="0">
                <a:solidFill>
                  <a:schemeClr val="tx2"/>
                </a:solidFill>
              </a:endParaRPr>
            </a:p>
          </p:txBody>
        </p:sp>
        <p:sp>
          <p:nvSpPr>
            <p:cNvPr id="618922" name="Line 1450"/>
            <p:cNvSpPr>
              <a:spLocks noChangeShapeType="1"/>
            </p:cNvSpPr>
            <p:nvPr/>
          </p:nvSpPr>
          <p:spPr bwMode="auto">
            <a:xfrm flipV="1">
              <a:off x="1368" y="2700"/>
              <a:ext cx="263" cy="84"/>
            </a:xfrm>
            <a:prstGeom prst="line">
              <a:avLst/>
            </a:prstGeom>
            <a:noFill/>
            <a:ln w="0">
              <a:solidFill>
                <a:srgbClr val="000000"/>
              </a:solidFill>
              <a:round/>
              <a:headEnd/>
              <a:tailEnd/>
            </a:ln>
          </p:spPr>
          <p:txBody>
            <a:bodyPr/>
            <a:lstStyle/>
            <a:p>
              <a:endParaRPr lang="en-US"/>
            </a:p>
          </p:txBody>
        </p:sp>
        <p:sp>
          <p:nvSpPr>
            <p:cNvPr id="618923" name="Line 1451"/>
            <p:cNvSpPr>
              <a:spLocks noChangeShapeType="1"/>
            </p:cNvSpPr>
            <p:nvPr/>
          </p:nvSpPr>
          <p:spPr bwMode="auto">
            <a:xfrm flipV="1">
              <a:off x="1470" y="2711"/>
              <a:ext cx="50" cy="15"/>
            </a:xfrm>
            <a:prstGeom prst="line">
              <a:avLst/>
            </a:prstGeom>
            <a:noFill/>
            <a:ln w="0">
              <a:solidFill>
                <a:srgbClr val="000000"/>
              </a:solidFill>
              <a:round/>
              <a:headEnd/>
              <a:tailEnd/>
            </a:ln>
          </p:spPr>
          <p:txBody>
            <a:bodyPr/>
            <a:lstStyle/>
            <a:p>
              <a:endParaRPr lang="en-US"/>
            </a:p>
          </p:txBody>
        </p:sp>
        <p:sp>
          <p:nvSpPr>
            <p:cNvPr id="618924" name="Line 1452"/>
            <p:cNvSpPr>
              <a:spLocks noChangeShapeType="1"/>
            </p:cNvSpPr>
            <p:nvPr/>
          </p:nvSpPr>
          <p:spPr bwMode="auto">
            <a:xfrm flipH="1">
              <a:off x="1507" y="2711"/>
              <a:ext cx="13" cy="12"/>
            </a:xfrm>
            <a:prstGeom prst="line">
              <a:avLst/>
            </a:prstGeom>
            <a:noFill/>
            <a:ln w="1588">
              <a:solidFill>
                <a:srgbClr val="000000"/>
              </a:solidFill>
              <a:round/>
              <a:headEnd/>
              <a:tailEnd/>
            </a:ln>
          </p:spPr>
          <p:txBody>
            <a:bodyPr/>
            <a:lstStyle/>
            <a:p>
              <a:endParaRPr lang="en-US"/>
            </a:p>
          </p:txBody>
        </p:sp>
        <p:sp>
          <p:nvSpPr>
            <p:cNvPr id="618925" name="Line 1453"/>
            <p:cNvSpPr>
              <a:spLocks noChangeShapeType="1"/>
            </p:cNvSpPr>
            <p:nvPr/>
          </p:nvSpPr>
          <p:spPr bwMode="auto">
            <a:xfrm flipH="1" flipV="1">
              <a:off x="1503" y="2707"/>
              <a:ext cx="17" cy="4"/>
            </a:xfrm>
            <a:prstGeom prst="line">
              <a:avLst/>
            </a:prstGeom>
            <a:noFill/>
            <a:ln w="1588">
              <a:solidFill>
                <a:srgbClr val="000000"/>
              </a:solidFill>
              <a:round/>
              <a:headEnd/>
              <a:tailEnd/>
            </a:ln>
          </p:spPr>
          <p:txBody>
            <a:bodyPr/>
            <a:lstStyle/>
            <a:p>
              <a:endParaRPr lang="en-US"/>
            </a:p>
          </p:txBody>
        </p:sp>
        <p:sp>
          <p:nvSpPr>
            <p:cNvPr id="618926" name="Rectangle 1454"/>
            <p:cNvSpPr>
              <a:spLocks noChangeArrowheads="1"/>
            </p:cNvSpPr>
            <p:nvPr/>
          </p:nvSpPr>
          <p:spPr bwMode="auto">
            <a:xfrm>
              <a:off x="1464" y="2658"/>
              <a:ext cx="71" cy="19"/>
            </a:xfrm>
            <a:prstGeom prst="rect">
              <a:avLst/>
            </a:prstGeom>
            <a:noFill/>
            <a:ln w="9525">
              <a:noFill/>
              <a:miter lim="800000"/>
              <a:headEnd/>
              <a:tailEnd/>
            </a:ln>
          </p:spPr>
          <p:txBody>
            <a:bodyPr wrap="none" lIns="0" tIns="0" rIns="0" bIns="0">
              <a:spAutoFit/>
            </a:bodyPr>
            <a:lstStyle/>
            <a:p>
              <a:pPr algn="l">
                <a:lnSpc>
                  <a:spcPct val="100000"/>
                </a:lnSpc>
                <a:spcBef>
                  <a:spcPct val="0"/>
                </a:spcBef>
                <a:buClrTx/>
                <a:buSzTx/>
                <a:buFontTx/>
                <a:buNone/>
              </a:pPr>
              <a:r>
                <a:rPr lang="en-US" sz="200" b="0">
                  <a:solidFill>
                    <a:schemeClr val="tx2"/>
                  </a:solidFill>
                </a:rPr>
                <a:t>4: create ( )</a:t>
              </a:r>
              <a:endParaRPr lang="en-US" sz="2800" b="0">
                <a:solidFill>
                  <a:schemeClr val="tx2"/>
                </a:solidFill>
              </a:endParaRPr>
            </a:p>
          </p:txBody>
        </p:sp>
        <p:sp>
          <p:nvSpPr>
            <p:cNvPr id="618927" name="Rectangle 1455"/>
            <p:cNvSpPr>
              <a:spLocks noChangeArrowheads="1"/>
            </p:cNvSpPr>
            <p:nvPr/>
          </p:nvSpPr>
          <p:spPr bwMode="auto">
            <a:xfrm>
              <a:off x="1464" y="2689"/>
              <a:ext cx="75" cy="19"/>
            </a:xfrm>
            <a:prstGeom prst="rect">
              <a:avLst/>
            </a:prstGeom>
            <a:noFill/>
            <a:ln w="9525">
              <a:noFill/>
              <a:miter lim="800000"/>
              <a:headEnd/>
              <a:tailEnd/>
            </a:ln>
          </p:spPr>
          <p:txBody>
            <a:bodyPr wrap="none" lIns="0" tIns="0" rIns="0" bIns="0">
              <a:spAutoFit/>
            </a:bodyPr>
            <a:lstStyle/>
            <a:p>
              <a:pPr algn="l">
                <a:lnSpc>
                  <a:spcPct val="100000"/>
                </a:lnSpc>
                <a:spcBef>
                  <a:spcPct val="0"/>
                </a:spcBef>
                <a:buClrTx/>
                <a:buSzTx/>
                <a:buFontTx/>
                <a:buNone/>
              </a:pPr>
              <a:r>
                <a:rPr lang="en-US" sz="200" b="0">
                  <a:solidFill>
                    <a:schemeClr val="tx2"/>
                  </a:solidFill>
                </a:rPr>
                <a:t>8: fillFile ( )</a:t>
              </a:r>
              <a:endParaRPr lang="en-US" sz="2800" b="0">
                <a:solidFill>
                  <a:schemeClr val="tx2"/>
                </a:solidFill>
              </a:endParaRPr>
            </a:p>
          </p:txBody>
        </p:sp>
        <p:sp>
          <p:nvSpPr>
            <p:cNvPr id="618656" name="Text Box 1184"/>
            <p:cNvSpPr txBox="1">
              <a:spLocks noChangeArrowheads="1"/>
            </p:cNvSpPr>
            <p:nvPr/>
          </p:nvSpPr>
          <p:spPr bwMode="auto">
            <a:xfrm>
              <a:off x="288" y="2160"/>
              <a:ext cx="1152" cy="404"/>
            </a:xfrm>
            <a:prstGeom prst="rect">
              <a:avLst/>
            </a:prstGeom>
            <a:noFill/>
            <a:ln w="12700">
              <a:noFill/>
              <a:miter lim="800000"/>
              <a:headEnd type="none" w="sm" len="sm"/>
              <a:tailEnd type="none" w="lg" len="lg"/>
            </a:ln>
            <a:effectLst/>
          </p:spPr>
          <p:txBody>
            <a:bodyPr>
              <a:spAutoFit/>
            </a:bodyPr>
            <a:lstStyle/>
            <a:p>
              <a:pPr>
                <a:lnSpc>
                  <a:spcPct val="100000"/>
                </a:lnSpc>
                <a:spcBef>
                  <a:spcPct val="0"/>
                </a:spcBef>
                <a:buClrTx/>
                <a:buSzTx/>
                <a:buFontTx/>
                <a:buNone/>
              </a:pPr>
              <a:r>
                <a:rPr lang="en-US" dirty="0" err="1">
                  <a:solidFill>
                    <a:schemeClr val="tx2"/>
                  </a:solidFill>
                </a:rPr>
                <a:t>CommunicationDiagram</a:t>
              </a:r>
              <a:endParaRPr lang="en-US" dirty="0">
                <a:solidFill>
                  <a:schemeClr val="tx2"/>
                </a:solidFill>
              </a:endParaRPr>
            </a:p>
          </p:txBody>
        </p:sp>
        <p:sp>
          <p:nvSpPr>
            <p:cNvPr id="618894" name="Arc 1422"/>
            <p:cNvSpPr>
              <a:spLocks/>
            </p:cNvSpPr>
            <p:nvPr/>
          </p:nvSpPr>
          <p:spPr bwMode="auto">
            <a:xfrm>
              <a:off x="1637" y="2856"/>
              <a:ext cx="50" cy="122"/>
            </a:xfrm>
            <a:custGeom>
              <a:avLst/>
              <a:gdLst>
                <a:gd name="G0" fmla="+- 21600 0 0"/>
                <a:gd name="G1" fmla="+- 21600 0 0"/>
                <a:gd name="G2" fmla="+- 21600 0 0"/>
                <a:gd name="T0" fmla="*/ 10203 w 43200"/>
                <a:gd name="T1" fmla="*/ 39949 h 40720"/>
                <a:gd name="T2" fmla="*/ 31649 w 43200"/>
                <a:gd name="T3" fmla="*/ 40720 h 40720"/>
                <a:gd name="T4" fmla="*/ 21600 w 43200"/>
                <a:gd name="T5" fmla="*/ 21600 h 40720"/>
              </a:gdLst>
              <a:ahLst/>
              <a:cxnLst>
                <a:cxn ang="0">
                  <a:pos x="T0" y="T1"/>
                </a:cxn>
                <a:cxn ang="0">
                  <a:pos x="T2" y="T3"/>
                </a:cxn>
                <a:cxn ang="0">
                  <a:pos x="T4" y="T5"/>
                </a:cxn>
              </a:cxnLst>
              <a:rect l="0" t="0" r="r" b="b"/>
              <a:pathLst>
                <a:path w="43200" h="40720" fill="none" extrusionOk="0">
                  <a:moveTo>
                    <a:pt x="10203" y="39948"/>
                  </a:moveTo>
                  <a:cubicBezTo>
                    <a:pt x="3858" y="36007"/>
                    <a:pt x="0" y="29068"/>
                    <a:pt x="0" y="21600"/>
                  </a:cubicBezTo>
                  <a:cubicBezTo>
                    <a:pt x="0" y="9670"/>
                    <a:pt x="9670" y="0"/>
                    <a:pt x="21600" y="0"/>
                  </a:cubicBezTo>
                  <a:cubicBezTo>
                    <a:pt x="33529" y="0"/>
                    <a:pt x="43200" y="9670"/>
                    <a:pt x="43200" y="21600"/>
                  </a:cubicBezTo>
                  <a:cubicBezTo>
                    <a:pt x="43200" y="29624"/>
                    <a:pt x="38751" y="36986"/>
                    <a:pt x="31649" y="40720"/>
                  </a:cubicBezTo>
                </a:path>
                <a:path w="43200" h="40720" stroke="0" extrusionOk="0">
                  <a:moveTo>
                    <a:pt x="10203" y="39948"/>
                  </a:moveTo>
                  <a:cubicBezTo>
                    <a:pt x="3858" y="36007"/>
                    <a:pt x="0" y="29068"/>
                    <a:pt x="0" y="21600"/>
                  </a:cubicBezTo>
                  <a:cubicBezTo>
                    <a:pt x="0" y="9670"/>
                    <a:pt x="9670" y="0"/>
                    <a:pt x="21600" y="0"/>
                  </a:cubicBezTo>
                  <a:cubicBezTo>
                    <a:pt x="33529" y="0"/>
                    <a:pt x="43200" y="9670"/>
                    <a:pt x="43200" y="21600"/>
                  </a:cubicBezTo>
                  <a:cubicBezTo>
                    <a:pt x="43200" y="29624"/>
                    <a:pt x="38751" y="36986"/>
                    <a:pt x="31649" y="40720"/>
                  </a:cubicBezTo>
                  <a:lnTo>
                    <a:pt x="21600" y="21600"/>
                  </a:lnTo>
                  <a:close/>
                </a:path>
              </a:pathLst>
            </a:custGeom>
            <a:noFill/>
            <a:ln w="0">
              <a:solidFill>
                <a:srgbClr val="000000"/>
              </a:solidFill>
              <a:round/>
              <a:headEnd/>
              <a:tailEnd/>
            </a:ln>
          </p:spPr>
          <p:txBody>
            <a:bodyPr/>
            <a:lstStyle/>
            <a:p>
              <a:endParaRPr lang="en-US"/>
            </a:p>
          </p:txBody>
        </p:sp>
        <p:sp>
          <p:nvSpPr>
            <p:cNvPr id="618884" name="Rectangle 1412"/>
            <p:cNvSpPr>
              <a:spLocks noChangeArrowheads="1"/>
            </p:cNvSpPr>
            <p:nvPr/>
          </p:nvSpPr>
          <p:spPr bwMode="auto">
            <a:xfrm>
              <a:off x="1543" y="2975"/>
              <a:ext cx="238" cy="70"/>
            </a:xfrm>
            <a:prstGeom prst="rect">
              <a:avLst/>
            </a:prstGeom>
            <a:solidFill>
              <a:schemeClr val="bg1"/>
            </a:solidFill>
            <a:ln w="0">
              <a:solidFill>
                <a:srgbClr val="000000"/>
              </a:solidFill>
              <a:miter lim="800000"/>
              <a:headEnd/>
              <a:tailEnd/>
            </a:ln>
          </p:spPr>
          <p:txBody>
            <a:bodyPr/>
            <a:lstStyle/>
            <a:p>
              <a:endParaRPr lang="en-US"/>
            </a:p>
          </p:txBody>
        </p:sp>
        <p:sp>
          <p:nvSpPr>
            <p:cNvPr id="618885" name="Rectangle 1413"/>
            <p:cNvSpPr>
              <a:spLocks noChangeArrowheads="1"/>
            </p:cNvSpPr>
            <p:nvPr/>
          </p:nvSpPr>
          <p:spPr bwMode="auto">
            <a:xfrm>
              <a:off x="1554" y="2975"/>
              <a:ext cx="216" cy="29"/>
            </a:xfrm>
            <a:prstGeom prst="rect">
              <a:avLst/>
            </a:prstGeom>
            <a:noFill/>
            <a:ln w="9525">
              <a:noFill/>
              <a:miter lim="800000"/>
              <a:headEnd/>
              <a:tailEnd/>
            </a:ln>
          </p:spPr>
          <p:txBody>
            <a:bodyPr wrap="none" lIns="0" tIns="0" rIns="0" bIns="0">
              <a:spAutoFit/>
            </a:bodyPr>
            <a:lstStyle/>
            <a:p>
              <a:pPr algn="l">
                <a:lnSpc>
                  <a:spcPct val="100000"/>
                </a:lnSpc>
                <a:spcBef>
                  <a:spcPct val="0"/>
                </a:spcBef>
                <a:buClrTx/>
                <a:buSzTx/>
                <a:buFontTx/>
                <a:buNone/>
              </a:pPr>
              <a:r>
                <a:rPr lang="en-US" sz="300" b="0" u="sng">
                  <a:solidFill>
                    <a:schemeClr val="tx2"/>
                  </a:solidFill>
                </a:rPr>
                <a:t>document : Document</a:t>
              </a:r>
              <a:endParaRPr lang="en-US" sz="2800" b="0">
                <a:solidFill>
                  <a:schemeClr val="tx2"/>
                </a:solidFill>
              </a:endParaRPr>
            </a:p>
          </p:txBody>
        </p:sp>
        <p:sp>
          <p:nvSpPr>
            <p:cNvPr id="618928" name="Line 1456"/>
            <p:cNvSpPr>
              <a:spLocks noChangeShapeType="1"/>
            </p:cNvSpPr>
            <p:nvPr/>
          </p:nvSpPr>
          <p:spPr bwMode="auto">
            <a:xfrm flipV="1">
              <a:off x="1666" y="2710"/>
              <a:ext cx="39" cy="265"/>
            </a:xfrm>
            <a:prstGeom prst="line">
              <a:avLst/>
            </a:prstGeom>
            <a:noFill/>
            <a:ln w="0">
              <a:solidFill>
                <a:srgbClr val="000000"/>
              </a:solidFill>
              <a:round/>
              <a:headEnd/>
              <a:tailEnd/>
            </a:ln>
          </p:spPr>
          <p:txBody>
            <a:bodyPr/>
            <a:lstStyle/>
            <a:p>
              <a:endParaRPr lang="en-US"/>
            </a:p>
          </p:txBody>
        </p:sp>
      </p:grpSp>
      <p:grpSp>
        <p:nvGrpSpPr>
          <p:cNvPr id="619027" name="Group 1555"/>
          <p:cNvGrpSpPr>
            <a:grpSpLocks/>
          </p:cNvGrpSpPr>
          <p:nvPr/>
        </p:nvGrpSpPr>
        <p:grpSpPr bwMode="auto">
          <a:xfrm>
            <a:off x="2970212" y="3960813"/>
            <a:ext cx="1536700" cy="1754187"/>
            <a:chOff x="2640" y="2377"/>
            <a:chExt cx="968" cy="1105"/>
          </a:xfrm>
        </p:grpSpPr>
        <p:grpSp>
          <p:nvGrpSpPr>
            <p:cNvPr id="619018" name="Group 1546"/>
            <p:cNvGrpSpPr>
              <a:grpSpLocks/>
            </p:cNvGrpSpPr>
            <p:nvPr/>
          </p:nvGrpSpPr>
          <p:grpSpPr bwMode="auto">
            <a:xfrm>
              <a:off x="3087" y="2696"/>
              <a:ext cx="174" cy="118"/>
              <a:chOff x="3087" y="2696"/>
              <a:chExt cx="174" cy="118"/>
            </a:xfrm>
          </p:grpSpPr>
          <p:sp>
            <p:nvSpPr>
              <p:cNvPr id="618588" name="Rectangle 1116"/>
              <p:cNvSpPr>
                <a:spLocks noChangeArrowheads="1"/>
              </p:cNvSpPr>
              <p:nvPr/>
            </p:nvSpPr>
            <p:spPr bwMode="auto">
              <a:xfrm>
                <a:off x="3138" y="2696"/>
                <a:ext cx="123" cy="118"/>
              </a:xfrm>
              <a:prstGeom prst="rect">
                <a:avLst/>
              </a:prstGeom>
              <a:noFill/>
              <a:ln w="0">
                <a:solidFill>
                  <a:srgbClr val="000000"/>
                </a:solidFill>
                <a:miter lim="800000"/>
                <a:headEnd/>
                <a:tailEnd/>
              </a:ln>
              <a:effectLst/>
            </p:spPr>
            <p:txBody>
              <a:bodyPr/>
              <a:lstStyle/>
              <a:p>
                <a:endParaRPr lang="en-US"/>
              </a:p>
            </p:txBody>
          </p:sp>
          <p:sp>
            <p:nvSpPr>
              <p:cNvPr id="618589" name="Rectangle 1117"/>
              <p:cNvSpPr>
                <a:spLocks noChangeArrowheads="1"/>
              </p:cNvSpPr>
              <p:nvPr/>
            </p:nvSpPr>
            <p:spPr bwMode="auto">
              <a:xfrm>
                <a:off x="3087" y="2729"/>
                <a:ext cx="102" cy="23"/>
              </a:xfrm>
              <a:prstGeom prst="rect">
                <a:avLst/>
              </a:prstGeom>
              <a:solidFill>
                <a:srgbClr val="FFFFFF"/>
              </a:solidFill>
              <a:ln w="0">
                <a:solidFill>
                  <a:srgbClr val="000000"/>
                </a:solidFill>
                <a:miter lim="800000"/>
                <a:headEnd/>
                <a:tailEnd/>
              </a:ln>
              <a:effectLst/>
            </p:spPr>
            <p:txBody>
              <a:bodyPr/>
              <a:lstStyle/>
              <a:p>
                <a:endParaRPr lang="en-US"/>
              </a:p>
            </p:txBody>
          </p:sp>
          <p:sp>
            <p:nvSpPr>
              <p:cNvPr id="618590" name="Rectangle 1118"/>
              <p:cNvSpPr>
                <a:spLocks noChangeArrowheads="1"/>
              </p:cNvSpPr>
              <p:nvPr/>
            </p:nvSpPr>
            <p:spPr bwMode="auto">
              <a:xfrm>
                <a:off x="3087" y="2774"/>
                <a:ext cx="102" cy="23"/>
              </a:xfrm>
              <a:prstGeom prst="rect">
                <a:avLst/>
              </a:prstGeom>
              <a:solidFill>
                <a:srgbClr val="FFFFFF"/>
              </a:solidFill>
              <a:ln w="0">
                <a:solidFill>
                  <a:srgbClr val="000000"/>
                </a:solidFill>
                <a:miter lim="800000"/>
                <a:headEnd/>
                <a:tailEnd/>
              </a:ln>
              <a:effectLst/>
            </p:spPr>
            <p:txBody>
              <a:bodyPr/>
              <a:lstStyle/>
              <a:p>
                <a:endParaRPr lang="en-US"/>
              </a:p>
            </p:txBody>
          </p:sp>
        </p:grpSp>
        <p:sp>
          <p:nvSpPr>
            <p:cNvPr id="618591" name="Rectangle 1119"/>
            <p:cNvSpPr>
              <a:spLocks noChangeArrowheads="1"/>
            </p:cNvSpPr>
            <p:nvPr/>
          </p:nvSpPr>
          <p:spPr bwMode="auto">
            <a:xfrm>
              <a:off x="3107" y="2639"/>
              <a:ext cx="133" cy="38"/>
            </a:xfrm>
            <a:prstGeom prst="rect">
              <a:avLst/>
            </a:prstGeom>
            <a:noFill/>
            <a:ln w="9525">
              <a:noFill/>
              <a:miter lim="800000"/>
              <a:headEnd/>
              <a:tailEnd/>
            </a:ln>
            <a:effectLst/>
          </p:spPr>
          <p:txBody>
            <a:bodyPr wrap="none" lIns="0" tIns="0" rIns="0" bIns="0">
              <a:spAutoFit/>
            </a:bodyPr>
            <a:lstStyle/>
            <a:p>
              <a:pPr marL="407988" indent="-407988" algn="l" defTabSz="958850">
                <a:lnSpc>
                  <a:spcPct val="100000"/>
                </a:lnSpc>
                <a:spcBef>
                  <a:spcPct val="0"/>
                </a:spcBef>
                <a:buClrTx/>
                <a:buSzTx/>
                <a:buFontTx/>
                <a:buNone/>
              </a:pPr>
              <a:r>
                <a:rPr lang="en-US" altLang="ko-KR" sz="400" b="0">
                  <a:solidFill>
                    <a:schemeClr val="tx2"/>
                  </a:solidFill>
                  <a:ea typeface="굴림" pitchFamily="34" charset="-127"/>
                </a:rPr>
                <a:t>Document</a:t>
              </a:r>
              <a:endParaRPr lang="en-US" altLang="ko-KR" sz="1100" b="0">
                <a:solidFill>
                  <a:schemeClr val="tx2"/>
                </a:solidFill>
                <a:ea typeface="굴림" pitchFamily="34" charset="-127"/>
              </a:endParaRPr>
            </a:p>
          </p:txBody>
        </p:sp>
        <p:grpSp>
          <p:nvGrpSpPr>
            <p:cNvPr id="619015" name="Group 1543"/>
            <p:cNvGrpSpPr>
              <a:grpSpLocks/>
            </p:cNvGrpSpPr>
            <p:nvPr/>
          </p:nvGrpSpPr>
          <p:grpSpPr bwMode="auto">
            <a:xfrm>
              <a:off x="2740" y="2594"/>
              <a:ext cx="173" cy="119"/>
              <a:chOff x="2740" y="2594"/>
              <a:chExt cx="173" cy="119"/>
            </a:xfrm>
          </p:grpSpPr>
          <p:sp>
            <p:nvSpPr>
              <p:cNvPr id="618592" name="Rectangle 1120"/>
              <p:cNvSpPr>
                <a:spLocks noChangeArrowheads="1"/>
              </p:cNvSpPr>
              <p:nvPr/>
            </p:nvSpPr>
            <p:spPr bwMode="auto">
              <a:xfrm>
                <a:off x="2790" y="2594"/>
                <a:ext cx="123" cy="119"/>
              </a:xfrm>
              <a:prstGeom prst="rect">
                <a:avLst/>
              </a:prstGeom>
              <a:noFill/>
              <a:ln w="0" cap="sq">
                <a:solidFill>
                  <a:srgbClr val="000000"/>
                </a:solidFill>
                <a:miter lim="800000"/>
                <a:headEnd/>
                <a:tailEnd/>
              </a:ln>
              <a:effectLst/>
            </p:spPr>
            <p:txBody>
              <a:bodyPr/>
              <a:lstStyle/>
              <a:p>
                <a:endParaRPr lang="en-US"/>
              </a:p>
            </p:txBody>
          </p:sp>
          <p:sp>
            <p:nvSpPr>
              <p:cNvPr id="618593" name="Rectangle 1121"/>
              <p:cNvSpPr>
                <a:spLocks noChangeArrowheads="1"/>
              </p:cNvSpPr>
              <p:nvPr/>
            </p:nvSpPr>
            <p:spPr bwMode="auto">
              <a:xfrm>
                <a:off x="2740" y="2627"/>
                <a:ext cx="101" cy="23"/>
              </a:xfrm>
              <a:prstGeom prst="rect">
                <a:avLst/>
              </a:prstGeom>
              <a:solidFill>
                <a:srgbClr val="FFFFFF"/>
              </a:solidFill>
              <a:ln w="0" cap="sq">
                <a:solidFill>
                  <a:srgbClr val="000000"/>
                </a:solidFill>
                <a:miter lim="800000"/>
                <a:headEnd/>
                <a:tailEnd/>
              </a:ln>
              <a:effectLst/>
            </p:spPr>
            <p:txBody>
              <a:bodyPr/>
              <a:lstStyle/>
              <a:p>
                <a:endParaRPr lang="en-US"/>
              </a:p>
            </p:txBody>
          </p:sp>
          <p:sp>
            <p:nvSpPr>
              <p:cNvPr id="618594" name="Rectangle 1122"/>
              <p:cNvSpPr>
                <a:spLocks noChangeArrowheads="1"/>
              </p:cNvSpPr>
              <p:nvPr/>
            </p:nvSpPr>
            <p:spPr bwMode="auto">
              <a:xfrm>
                <a:off x="2740" y="2673"/>
                <a:ext cx="101" cy="23"/>
              </a:xfrm>
              <a:prstGeom prst="rect">
                <a:avLst/>
              </a:prstGeom>
              <a:solidFill>
                <a:srgbClr val="FFFFFF"/>
              </a:solidFill>
              <a:ln w="0" cap="sq">
                <a:solidFill>
                  <a:srgbClr val="000000"/>
                </a:solidFill>
                <a:miter lim="800000"/>
                <a:headEnd/>
                <a:tailEnd/>
              </a:ln>
              <a:effectLst/>
            </p:spPr>
            <p:txBody>
              <a:bodyPr/>
              <a:lstStyle/>
              <a:p>
                <a:endParaRPr lang="en-US"/>
              </a:p>
            </p:txBody>
          </p:sp>
        </p:grpSp>
        <p:sp>
          <p:nvSpPr>
            <p:cNvPr id="618595" name="Rectangle 1123"/>
            <p:cNvSpPr>
              <a:spLocks noChangeArrowheads="1"/>
            </p:cNvSpPr>
            <p:nvPr/>
          </p:nvSpPr>
          <p:spPr bwMode="auto">
            <a:xfrm>
              <a:off x="2745" y="2533"/>
              <a:ext cx="163" cy="38"/>
            </a:xfrm>
            <a:prstGeom prst="rect">
              <a:avLst/>
            </a:prstGeom>
            <a:noFill/>
            <a:ln w="9525">
              <a:noFill/>
              <a:miter lim="800000"/>
              <a:headEnd/>
              <a:tailEnd/>
            </a:ln>
            <a:effectLst/>
          </p:spPr>
          <p:txBody>
            <a:bodyPr wrap="none" lIns="0" tIns="0" rIns="0" bIns="0">
              <a:spAutoFit/>
            </a:bodyPr>
            <a:lstStyle/>
            <a:p>
              <a:pPr marL="407988" indent="-407988" algn="l" defTabSz="958850">
                <a:lnSpc>
                  <a:spcPct val="100000"/>
                </a:lnSpc>
                <a:spcBef>
                  <a:spcPct val="0"/>
                </a:spcBef>
                <a:buClrTx/>
                <a:buSzTx/>
                <a:buFontTx/>
                <a:buNone/>
              </a:pPr>
              <a:r>
                <a:rPr lang="en-US" altLang="ko-KR" sz="400" b="0">
                  <a:solidFill>
                    <a:schemeClr val="tx2"/>
                  </a:solidFill>
                  <a:ea typeface="굴림" pitchFamily="34" charset="-127"/>
                </a:rPr>
                <a:t>FileManager</a:t>
              </a:r>
              <a:endParaRPr lang="en-US" altLang="ko-KR" sz="1100" b="0">
                <a:solidFill>
                  <a:schemeClr val="tx2"/>
                </a:solidFill>
                <a:ea typeface="굴림" pitchFamily="34" charset="-127"/>
              </a:endParaRPr>
            </a:p>
          </p:txBody>
        </p:sp>
        <p:grpSp>
          <p:nvGrpSpPr>
            <p:cNvPr id="619016" name="Group 1544"/>
            <p:cNvGrpSpPr>
              <a:grpSpLocks/>
            </p:cNvGrpSpPr>
            <p:nvPr/>
          </p:nvGrpSpPr>
          <p:grpSpPr bwMode="auto">
            <a:xfrm>
              <a:off x="2640" y="2869"/>
              <a:ext cx="174" cy="117"/>
              <a:chOff x="2640" y="2869"/>
              <a:chExt cx="174" cy="117"/>
            </a:xfrm>
          </p:grpSpPr>
          <p:sp>
            <p:nvSpPr>
              <p:cNvPr id="618596" name="Rectangle 1124"/>
              <p:cNvSpPr>
                <a:spLocks noChangeArrowheads="1"/>
              </p:cNvSpPr>
              <p:nvPr/>
            </p:nvSpPr>
            <p:spPr bwMode="auto">
              <a:xfrm>
                <a:off x="2691" y="2869"/>
                <a:ext cx="123" cy="117"/>
              </a:xfrm>
              <a:prstGeom prst="rect">
                <a:avLst/>
              </a:prstGeom>
              <a:noFill/>
              <a:ln w="0" cap="sq">
                <a:solidFill>
                  <a:srgbClr val="000000"/>
                </a:solidFill>
                <a:miter lim="800000"/>
                <a:headEnd/>
                <a:tailEnd/>
              </a:ln>
              <a:effectLst/>
            </p:spPr>
            <p:txBody>
              <a:bodyPr/>
              <a:lstStyle/>
              <a:p>
                <a:endParaRPr lang="en-US"/>
              </a:p>
            </p:txBody>
          </p:sp>
          <p:sp>
            <p:nvSpPr>
              <p:cNvPr id="618597" name="Rectangle 1125"/>
              <p:cNvSpPr>
                <a:spLocks noChangeArrowheads="1"/>
              </p:cNvSpPr>
              <p:nvPr/>
            </p:nvSpPr>
            <p:spPr bwMode="auto">
              <a:xfrm>
                <a:off x="2640" y="2901"/>
                <a:ext cx="102" cy="23"/>
              </a:xfrm>
              <a:prstGeom prst="rect">
                <a:avLst/>
              </a:prstGeom>
              <a:solidFill>
                <a:srgbClr val="FFFFFF"/>
              </a:solidFill>
              <a:ln w="0" cap="sq">
                <a:solidFill>
                  <a:srgbClr val="000000"/>
                </a:solidFill>
                <a:miter lim="800000"/>
                <a:headEnd/>
                <a:tailEnd/>
              </a:ln>
              <a:effectLst/>
            </p:spPr>
            <p:txBody>
              <a:bodyPr/>
              <a:lstStyle/>
              <a:p>
                <a:endParaRPr lang="en-US"/>
              </a:p>
            </p:txBody>
          </p:sp>
          <p:sp>
            <p:nvSpPr>
              <p:cNvPr id="618598" name="Rectangle 1126"/>
              <p:cNvSpPr>
                <a:spLocks noChangeArrowheads="1"/>
              </p:cNvSpPr>
              <p:nvPr/>
            </p:nvSpPr>
            <p:spPr bwMode="auto">
              <a:xfrm>
                <a:off x="2640" y="2947"/>
                <a:ext cx="102" cy="23"/>
              </a:xfrm>
              <a:prstGeom prst="rect">
                <a:avLst/>
              </a:prstGeom>
              <a:solidFill>
                <a:srgbClr val="FFFFFF"/>
              </a:solidFill>
              <a:ln w="0" cap="sq">
                <a:solidFill>
                  <a:srgbClr val="000000"/>
                </a:solidFill>
                <a:miter lim="800000"/>
                <a:headEnd/>
                <a:tailEnd/>
              </a:ln>
              <a:effectLst/>
            </p:spPr>
            <p:txBody>
              <a:bodyPr/>
              <a:lstStyle/>
              <a:p>
                <a:endParaRPr lang="en-US"/>
              </a:p>
            </p:txBody>
          </p:sp>
        </p:grpSp>
        <p:sp>
          <p:nvSpPr>
            <p:cNvPr id="618599" name="Rectangle 1127"/>
            <p:cNvSpPr>
              <a:spLocks noChangeArrowheads="1"/>
            </p:cNvSpPr>
            <p:nvPr/>
          </p:nvSpPr>
          <p:spPr bwMode="auto">
            <a:xfrm>
              <a:off x="2650" y="2811"/>
              <a:ext cx="153" cy="38"/>
            </a:xfrm>
            <a:prstGeom prst="rect">
              <a:avLst/>
            </a:prstGeom>
            <a:noFill/>
            <a:ln w="9525">
              <a:noFill/>
              <a:miter lim="800000"/>
              <a:headEnd/>
              <a:tailEnd/>
            </a:ln>
            <a:effectLst/>
          </p:spPr>
          <p:txBody>
            <a:bodyPr wrap="none" lIns="0" tIns="0" rIns="0" bIns="0">
              <a:spAutoFit/>
            </a:bodyPr>
            <a:lstStyle/>
            <a:p>
              <a:pPr marL="407988" indent="-407988" algn="l" defTabSz="958850">
                <a:lnSpc>
                  <a:spcPct val="100000"/>
                </a:lnSpc>
                <a:spcBef>
                  <a:spcPct val="0"/>
                </a:spcBef>
                <a:buClrTx/>
                <a:buSzTx/>
                <a:buFontTx/>
                <a:buNone/>
              </a:pPr>
              <a:r>
                <a:rPr lang="en-US" altLang="ko-KR" sz="400" b="0">
                  <a:solidFill>
                    <a:schemeClr val="tx2"/>
                  </a:solidFill>
                  <a:ea typeface="굴림" pitchFamily="34" charset="-127"/>
                </a:rPr>
                <a:t>GraphicFile</a:t>
              </a:r>
              <a:endParaRPr lang="en-US" altLang="ko-KR" sz="1100" b="0">
                <a:solidFill>
                  <a:schemeClr val="tx2"/>
                </a:solidFill>
                <a:ea typeface="굴림" pitchFamily="34" charset="-127"/>
              </a:endParaRPr>
            </a:p>
          </p:txBody>
        </p:sp>
        <p:grpSp>
          <p:nvGrpSpPr>
            <p:cNvPr id="619017" name="Group 1545"/>
            <p:cNvGrpSpPr>
              <a:grpSpLocks/>
            </p:cNvGrpSpPr>
            <p:nvPr/>
          </p:nvGrpSpPr>
          <p:grpSpPr bwMode="auto">
            <a:xfrm>
              <a:off x="2968" y="2926"/>
              <a:ext cx="174" cy="115"/>
              <a:chOff x="2968" y="2926"/>
              <a:chExt cx="174" cy="115"/>
            </a:xfrm>
          </p:grpSpPr>
          <p:sp>
            <p:nvSpPr>
              <p:cNvPr id="618600" name="Rectangle 1128"/>
              <p:cNvSpPr>
                <a:spLocks noChangeArrowheads="1"/>
              </p:cNvSpPr>
              <p:nvPr/>
            </p:nvSpPr>
            <p:spPr bwMode="auto">
              <a:xfrm>
                <a:off x="3019" y="2926"/>
                <a:ext cx="123" cy="115"/>
              </a:xfrm>
              <a:prstGeom prst="rect">
                <a:avLst/>
              </a:prstGeom>
              <a:noFill/>
              <a:ln w="0" cap="sq">
                <a:solidFill>
                  <a:srgbClr val="000000"/>
                </a:solidFill>
                <a:miter lim="800000"/>
                <a:headEnd/>
                <a:tailEnd/>
              </a:ln>
              <a:effectLst/>
            </p:spPr>
            <p:txBody>
              <a:bodyPr/>
              <a:lstStyle/>
              <a:p>
                <a:endParaRPr lang="en-US"/>
              </a:p>
            </p:txBody>
          </p:sp>
          <p:sp>
            <p:nvSpPr>
              <p:cNvPr id="618601" name="Rectangle 1129"/>
              <p:cNvSpPr>
                <a:spLocks noChangeArrowheads="1"/>
              </p:cNvSpPr>
              <p:nvPr/>
            </p:nvSpPr>
            <p:spPr bwMode="auto">
              <a:xfrm>
                <a:off x="2968" y="2956"/>
                <a:ext cx="102" cy="23"/>
              </a:xfrm>
              <a:prstGeom prst="rect">
                <a:avLst/>
              </a:prstGeom>
              <a:solidFill>
                <a:srgbClr val="FFFFFF"/>
              </a:solidFill>
              <a:ln w="0" cap="sq">
                <a:solidFill>
                  <a:srgbClr val="000000"/>
                </a:solidFill>
                <a:miter lim="800000"/>
                <a:headEnd/>
                <a:tailEnd/>
              </a:ln>
              <a:effectLst/>
            </p:spPr>
            <p:txBody>
              <a:bodyPr/>
              <a:lstStyle/>
              <a:p>
                <a:endParaRPr lang="en-US"/>
              </a:p>
            </p:txBody>
          </p:sp>
          <p:sp>
            <p:nvSpPr>
              <p:cNvPr id="618602" name="Rectangle 1130"/>
              <p:cNvSpPr>
                <a:spLocks noChangeArrowheads="1"/>
              </p:cNvSpPr>
              <p:nvPr/>
            </p:nvSpPr>
            <p:spPr bwMode="auto">
              <a:xfrm>
                <a:off x="2968" y="3002"/>
                <a:ext cx="102" cy="23"/>
              </a:xfrm>
              <a:prstGeom prst="rect">
                <a:avLst/>
              </a:prstGeom>
              <a:solidFill>
                <a:srgbClr val="FFFFFF"/>
              </a:solidFill>
              <a:ln w="0" cap="sq">
                <a:solidFill>
                  <a:srgbClr val="000000"/>
                </a:solidFill>
                <a:miter lim="800000"/>
                <a:headEnd/>
                <a:tailEnd/>
              </a:ln>
              <a:effectLst/>
            </p:spPr>
            <p:txBody>
              <a:bodyPr/>
              <a:lstStyle/>
              <a:p>
                <a:endParaRPr lang="en-US"/>
              </a:p>
            </p:txBody>
          </p:sp>
        </p:grpSp>
        <p:sp>
          <p:nvSpPr>
            <p:cNvPr id="618603" name="Rectangle 1131"/>
            <p:cNvSpPr>
              <a:spLocks noChangeArrowheads="1"/>
            </p:cNvSpPr>
            <p:nvPr/>
          </p:nvSpPr>
          <p:spPr bwMode="auto">
            <a:xfrm>
              <a:off x="3030" y="2865"/>
              <a:ext cx="50" cy="38"/>
            </a:xfrm>
            <a:prstGeom prst="rect">
              <a:avLst/>
            </a:prstGeom>
            <a:noFill/>
            <a:ln w="9525">
              <a:noFill/>
              <a:miter lim="800000"/>
              <a:headEnd/>
              <a:tailEnd/>
            </a:ln>
            <a:effectLst/>
          </p:spPr>
          <p:txBody>
            <a:bodyPr wrap="none" lIns="0" tIns="0" rIns="0" bIns="0">
              <a:spAutoFit/>
            </a:bodyPr>
            <a:lstStyle/>
            <a:p>
              <a:pPr marL="407988" indent="-407988" algn="l" defTabSz="958850">
                <a:lnSpc>
                  <a:spcPct val="100000"/>
                </a:lnSpc>
                <a:spcBef>
                  <a:spcPct val="0"/>
                </a:spcBef>
                <a:buClrTx/>
                <a:buSzTx/>
                <a:buFontTx/>
                <a:buNone/>
              </a:pPr>
              <a:r>
                <a:rPr lang="en-US" altLang="ko-KR" sz="400" b="0">
                  <a:solidFill>
                    <a:schemeClr val="tx2"/>
                  </a:solidFill>
                  <a:ea typeface="굴림" pitchFamily="34" charset="-127"/>
                </a:rPr>
                <a:t>File</a:t>
              </a:r>
              <a:endParaRPr lang="en-US" altLang="ko-KR" sz="1100" b="0">
                <a:solidFill>
                  <a:schemeClr val="tx2"/>
                </a:solidFill>
                <a:ea typeface="굴림" pitchFamily="34" charset="-127"/>
              </a:endParaRPr>
            </a:p>
          </p:txBody>
        </p:sp>
        <p:grpSp>
          <p:nvGrpSpPr>
            <p:cNvPr id="619014" name="Group 1542"/>
            <p:cNvGrpSpPr>
              <a:grpSpLocks/>
            </p:cNvGrpSpPr>
            <p:nvPr/>
          </p:nvGrpSpPr>
          <p:grpSpPr bwMode="auto">
            <a:xfrm>
              <a:off x="3097" y="2450"/>
              <a:ext cx="174" cy="114"/>
              <a:chOff x="3097" y="2450"/>
              <a:chExt cx="174" cy="114"/>
            </a:xfrm>
          </p:grpSpPr>
          <p:sp>
            <p:nvSpPr>
              <p:cNvPr id="618604" name="Rectangle 1132"/>
              <p:cNvSpPr>
                <a:spLocks noChangeArrowheads="1"/>
              </p:cNvSpPr>
              <p:nvPr/>
            </p:nvSpPr>
            <p:spPr bwMode="auto">
              <a:xfrm>
                <a:off x="3148" y="2450"/>
                <a:ext cx="123" cy="114"/>
              </a:xfrm>
              <a:prstGeom prst="rect">
                <a:avLst/>
              </a:prstGeom>
              <a:noFill/>
              <a:ln w="0" cap="sq">
                <a:solidFill>
                  <a:srgbClr val="000000"/>
                </a:solidFill>
                <a:miter lim="800000"/>
                <a:headEnd/>
                <a:tailEnd/>
              </a:ln>
              <a:effectLst/>
            </p:spPr>
            <p:txBody>
              <a:bodyPr/>
              <a:lstStyle/>
              <a:p>
                <a:endParaRPr lang="en-US"/>
              </a:p>
            </p:txBody>
          </p:sp>
          <p:sp>
            <p:nvSpPr>
              <p:cNvPr id="618605" name="Rectangle 1133"/>
              <p:cNvSpPr>
                <a:spLocks noChangeArrowheads="1"/>
              </p:cNvSpPr>
              <p:nvPr/>
            </p:nvSpPr>
            <p:spPr bwMode="auto">
              <a:xfrm>
                <a:off x="3097" y="2478"/>
                <a:ext cx="102" cy="23"/>
              </a:xfrm>
              <a:prstGeom prst="rect">
                <a:avLst/>
              </a:prstGeom>
              <a:solidFill>
                <a:srgbClr val="FFFFFF"/>
              </a:solidFill>
              <a:ln w="0" cap="sq">
                <a:solidFill>
                  <a:srgbClr val="000000"/>
                </a:solidFill>
                <a:miter lim="800000"/>
                <a:headEnd/>
                <a:tailEnd/>
              </a:ln>
              <a:effectLst/>
            </p:spPr>
            <p:txBody>
              <a:bodyPr/>
              <a:lstStyle/>
              <a:p>
                <a:endParaRPr lang="en-US"/>
              </a:p>
            </p:txBody>
          </p:sp>
          <p:sp>
            <p:nvSpPr>
              <p:cNvPr id="618606" name="Rectangle 1134"/>
              <p:cNvSpPr>
                <a:spLocks noChangeArrowheads="1"/>
              </p:cNvSpPr>
              <p:nvPr/>
            </p:nvSpPr>
            <p:spPr bwMode="auto">
              <a:xfrm>
                <a:off x="3097" y="2524"/>
                <a:ext cx="102" cy="23"/>
              </a:xfrm>
              <a:prstGeom prst="rect">
                <a:avLst/>
              </a:prstGeom>
              <a:solidFill>
                <a:srgbClr val="FFFFFF"/>
              </a:solidFill>
              <a:ln w="0" cap="sq">
                <a:solidFill>
                  <a:srgbClr val="000000"/>
                </a:solidFill>
                <a:miter lim="800000"/>
                <a:headEnd/>
                <a:tailEnd/>
              </a:ln>
              <a:effectLst/>
            </p:spPr>
            <p:txBody>
              <a:bodyPr/>
              <a:lstStyle/>
              <a:p>
                <a:endParaRPr lang="en-US"/>
              </a:p>
            </p:txBody>
          </p:sp>
        </p:grpSp>
        <p:sp>
          <p:nvSpPr>
            <p:cNvPr id="618607" name="Rectangle 1135"/>
            <p:cNvSpPr>
              <a:spLocks noChangeArrowheads="1"/>
            </p:cNvSpPr>
            <p:nvPr/>
          </p:nvSpPr>
          <p:spPr bwMode="auto">
            <a:xfrm>
              <a:off x="3115" y="2388"/>
              <a:ext cx="140" cy="38"/>
            </a:xfrm>
            <a:prstGeom prst="rect">
              <a:avLst/>
            </a:prstGeom>
            <a:noFill/>
            <a:ln w="9525">
              <a:noFill/>
              <a:miter lim="800000"/>
              <a:headEnd/>
              <a:tailEnd/>
            </a:ln>
            <a:effectLst/>
          </p:spPr>
          <p:txBody>
            <a:bodyPr wrap="none" lIns="0" tIns="0" rIns="0" bIns="0">
              <a:spAutoFit/>
            </a:bodyPr>
            <a:lstStyle/>
            <a:p>
              <a:pPr marL="407988" indent="-407988" algn="l" defTabSz="958850">
                <a:lnSpc>
                  <a:spcPct val="100000"/>
                </a:lnSpc>
                <a:spcBef>
                  <a:spcPct val="0"/>
                </a:spcBef>
                <a:buClrTx/>
                <a:buSzTx/>
                <a:buFontTx/>
                <a:buNone/>
              </a:pPr>
              <a:r>
                <a:rPr lang="en-US" altLang="ko-KR" sz="400" b="0">
                  <a:solidFill>
                    <a:schemeClr val="tx2"/>
                  </a:solidFill>
                  <a:ea typeface="굴림" pitchFamily="34" charset="-127"/>
                </a:rPr>
                <a:t>Repository</a:t>
              </a:r>
              <a:endParaRPr lang="en-US" altLang="ko-KR" sz="1100" b="0">
                <a:solidFill>
                  <a:schemeClr val="tx2"/>
                </a:solidFill>
                <a:ea typeface="굴림" pitchFamily="34" charset="-127"/>
              </a:endParaRPr>
            </a:p>
          </p:txBody>
        </p:sp>
        <p:grpSp>
          <p:nvGrpSpPr>
            <p:cNvPr id="619013" name="Group 1541"/>
            <p:cNvGrpSpPr>
              <a:grpSpLocks/>
            </p:cNvGrpSpPr>
            <p:nvPr/>
          </p:nvGrpSpPr>
          <p:grpSpPr bwMode="auto">
            <a:xfrm>
              <a:off x="3417" y="2443"/>
              <a:ext cx="174" cy="113"/>
              <a:chOff x="3415" y="2443"/>
              <a:chExt cx="174" cy="113"/>
            </a:xfrm>
          </p:grpSpPr>
          <p:sp>
            <p:nvSpPr>
              <p:cNvPr id="618608" name="Rectangle 1136"/>
              <p:cNvSpPr>
                <a:spLocks noChangeArrowheads="1"/>
              </p:cNvSpPr>
              <p:nvPr/>
            </p:nvSpPr>
            <p:spPr bwMode="auto">
              <a:xfrm>
                <a:off x="3466" y="2443"/>
                <a:ext cx="123" cy="113"/>
              </a:xfrm>
              <a:prstGeom prst="rect">
                <a:avLst/>
              </a:prstGeom>
              <a:noFill/>
              <a:ln w="0" cap="sq">
                <a:solidFill>
                  <a:srgbClr val="000000"/>
                </a:solidFill>
                <a:miter lim="800000"/>
                <a:headEnd/>
                <a:tailEnd/>
              </a:ln>
              <a:effectLst/>
            </p:spPr>
            <p:txBody>
              <a:bodyPr/>
              <a:lstStyle/>
              <a:p>
                <a:endParaRPr lang="en-US"/>
              </a:p>
            </p:txBody>
          </p:sp>
          <p:sp>
            <p:nvSpPr>
              <p:cNvPr id="618609" name="Rectangle 1137"/>
              <p:cNvSpPr>
                <a:spLocks noChangeArrowheads="1"/>
              </p:cNvSpPr>
              <p:nvPr/>
            </p:nvSpPr>
            <p:spPr bwMode="auto">
              <a:xfrm>
                <a:off x="3415" y="2470"/>
                <a:ext cx="102" cy="23"/>
              </a:xfrm>
              <a:prstGeom prst="rect">
                <a:avLst/>
              </a:prstGeom>
              <a:solidFill>
                <a:srgbClr val="FFFFFF"/>
              </a:solidFill>
              <a:ln w="0" cap="sq">
                <a:solidFill>
                  <a:srgbClr val="000000"/>
                </a:solidFill>
                <a:miter lim="800000"/>
                <a:headEnd/>
                <a:tailEnd/>
              </a:ln>
              <a:effectLst/>
            </p:spPr>
            <p:txBody>
              <a:bodyPr/>
              <a:lstStyle/>
              <a:p>
                <a:endParaRPr lang="en-US"/>
              </a:p>
            </p:txBody>
          </p:sp>
          <p:sp>
            <p:nvSpPr>
              <p:cNvPr id="618610" name="Rectangle 1138"/>
              <p:cNvSpPr>
                <a:spLocks noChangeArrowheads="1"/>
              </p:cNvSpPr>
              <p:nvPr/>
            </p:nvSpPr>
            <p:spPr bwMode="auto">
              <a:xfrm>
                <a:off x="3415" y="2516"/>
                <a:ext cx="102" cy="23"/>
              </a:xfrm>
              <a:prstGeom prst="rect">
                <a:avLst/>
              </a:prstGeom>
              <a:solidFill>
                <a:srgbClr val="FFFFFF"/>
              </a:solidFill>
              <a:ln w="0" cap="sq">
                <a:solidFill>
                  <a:srgbClr val="000000"/>
                </a:solidFill>
                <a:miter lim="800000"/>
                <a:headEnd/>
                <a:tailEnd/>
              </a:ln>
              <a:effectLst/>
            </p:spPr>
            <p:txBody>
              <a:bodyPr/>
              <a:lstStyle/>
              <a:p>
                <a:endParaRPr lang="en-US"/>
              </a:p>
            </p:txBody>
          </p:sp>
        </p:grpSp>
        <p:sp>
          <p:nvSpPr>
            <p:cNvPr id="618611" name="Rectangle 1139"/>
            <p:cNvSpPr>
              <a:spLocks noChangeArrowheads="1"/>
            </p:cNvSpPr>
            <p:nvPr/>
          </p:nvSpPr>
          <p:spPr bwMode="auto">
            <a:xfrm>
              <a:off x="3413" y="2377"/>
              <a:ext cx="183" cy="38"/>
            </a:xfrm>
            <a:prstGeom prst="rect">
              <a:avLst/>
            </a:prstGeom>
            <a:noFill/>
            <a:ln w="9525">
              <a:noFill/>
              <a:miter lim="800000"/>
              <a:headEnd/>
              <a:tailEnd/>
            </a:ln>
            <a:effectLst/>
          </p:spPr>
          <p:txBody>
            <a:bodyPr wrap="none" lIns="0" tIns="0" rIns="0" bIns="0">
              <a:spAutoFit/>
            </a:bodyPr>
            <a:lstStyle/>
            <a:p>
              <a:pPr marL="407988" indent="-407988" algn="l" defTabSz="958850">
                <a:lnSpc>
                  <a:spcPct val="100000"/>
                </a:lnSpc>
                <a:spcBef>
                  <a:spcPct val="0"/>
                </a:spcBef>
                <a:buClrTx/>
                <a:buSzTx/>
                <a:buFontTx/>
                <a:buNone/>
              </a:pPr>
              <a:r>
                <a:rPr lang="en-US" altLang="ko-KR" sz="400" b="0">
                  <a:solidFill>
                    <a:schemeClr val="tx2"/>
                  </a:solidFill>
                  <a:ea typeface="굴림" pitchFamily="34" charset="-127"/>
                </a:rPr>
                <a:t>DocumentList</a:t>
              </a:r>
              <a:endParaRPr lang="en-US" altLang="ko-KR" sz="1100" b="0">
                <a:solidFill>
                  <a:schemeClr val="tx2"/>
                </a:solidFill>
                <a:ea typeface="굴림" pitchFamily="34" charset="-127"/>
              </a:endParaRPr>
            </a:p>
          </p:txBody>
        </p:sp>
        <p:grpSp>
          <p:nvGrpSpPr>
            <p:cNvPr id="619019" name="Group 1547"/>
            <p:cNvGrpSpPr>
              <a:grpSpLocks/>
            </p:cNvGrpSpPr>
            <p:nvPr/>
          </p:nvGrpSpPr>
          <p:grpSpPr bwMode="auto">
            <a:xfrm>
              <a:off x="3375" y="2931"/>
              <a:ext cx="174" cy="118"/>
              <a:chOff x="3375" y="2931"/>
              <a:chExt cx="174" cy="118"/>
            </a:xfrm>
          </p:grpSpPr>
          <p:sp>
            <p:nvSpPr>
              <p:cNvPr id="618612" name="Rectangle 1140"/>
              <p:cNvSpPr>
                <a:spLocks noChangeArrowheads="1"/>
              </p:cNvSpPr>
              <p:nvPr/>
            </p:nvSpPr>
            <p:spPr bwMode="auto">
              <a:xfrm>
                <a:off x="3426" y="2931"/>
                <a:ext cx="123" cy="118"/>
              </a:xfrm>
              <a:prstGeom prst="rect">
                <a:avLst/>
              </a:prstGeom>
              <a:noFill/>
              <a:ln w="0" cap="sq">
                <a:solidFill>
                  <a:srgbClr val="000000"/>
                </a:solidFill>
                <a:miter lim="800000"/>
                <a:headEnd/>
                <a:tailEnd/>
              </a:ln>
              <a:effectLst/>
            </p:spPr>
            <p:txBody>
              <a:bodyPr/>
              <a:lstStyle/>
              <a:p>
                <a:endParaRPr lang="en-US"/>
              </a:p>
            </p:txBody>
          </p:sp>
          <p:sp>
            <p:nvSpPr>
              <p:cNvPr id="618613" name="Rectangle 1141"/>
              <p:cNvSpPr>
                <a:spLocks noChangeArrowheads="1"/>
              </p:cNvSpPr>
              <p:nvPr/>
            </p:nvSpPr>
            <p:spPr bwMode="auto">
              <a:xfrm>
                <a:off x="3375" y="2963"/>
                <a:ext cx="102" cy="23"/>
              </a:xfrm>
              <a:prstGeom prst="rect">
                <a:avLst/>
              </a:prstGeom>
              <a:solidFill>
                <a:srgbClr val="FFFFFF"/>
              </a:solidFill>
              <a:ln w="0" cap="sq">
                <a:solidFill>
                  <a:srgbClr val="000000"/>
                </a:solidFill>
                <a:miter lim="800000"/>
                <a:headEnd/>
                <a:tailEnd/>
              </a:ln>
              <a:effectLst/>
            </p:spPr>
            <p:txBody>
              <a:bodyPr/>
              <a:lstStyle/>
              <a:p>
                <a:endParaRPr lang="en-US"/>
              </a:p>
            </p:txBody>
          </p:sp>
          <p:sp>
            <p:nvSpPr>
              <p:cNvPr id="618614" name="Rectangle 1142"/>
              <p:cNvSpPr>
                <a:spLocks noChangeArrowheads="1"/>
              </p:cNvSpPr>
              <p:nvPr/>
            </p:nvSpPr>
            <p:spPr bwMode="auto">
              <a:xfrm>
                <a:off x="3375" y="3009"/>
                <a:ext cx="102" cy="23"/>
              </a:xfrm>
              <a:prstGeom prst="rect">
                <a:avLst/>
              </a:prstGeom>
              <a:solidFill>
                <a:srgbClr val="FFFFFF"/>
              </a:solidFill>
              <a:ln w="0" cap="sq">
                <a:solidFill>
                  <a:srgbClr val="000000"/>
                </a:solidFill>
                <a:miter lim="800000"/>
                <a:headEnd/>
                <a:tailEnd/>
              </a:ln>
              <a:effectLst/>
            </p:spPr>
            <p:txBody>
              <a:bodyPr/>
              <a:lstStyle/>
              <a:p>
                <a:endParaRPr lang="en-US"/>
              </a:p>
            </p:txBody>
          </p:sp>
        </p:grpSp>
        <p:sp>
          <p:nvSpPr>
            <p:cNvPr id="618615" name="Rectangle 1143"/>
            <p:cNvSpPr>
              <a:spLocks noChangeArrowheads="1"/>
            </p:cNvSpPr>
            <p:nvPr/>
          </p:nvSpPr>
          <p:spPr bwMode="auto">
            <a:xfrm>
              <a:off x="3412" y="2869"/>
              <a:ext cx="100" cy="38"/>
            </a:xfrm>
            <a:prstGeom prst="rect">
              <a:avLst/>
            </a:prstGeom>
            <a:noFill/>
            <a:ln w="9525">
              <a:noFill/>
              <a:miter lim="800000"/>
              <a:headEnd/>
              <a:tailEnd/>
            </a:ln>
            <a:effectLst/>
          </p:spPr>
          <p:txBody>
            <a:bodyPr wrap="none" lIns="0" tIns="0" rIns="0" bIns="0">
              <a:spAutoFit/>
            </a:bodyPr>
            <a:lstStyle/>
            <a:p>
              <a:pPr marL="407988" indent="-407988" algn="l" defTabSz="958850">
                <a:lnSpc>
                  <a:spcPct val="100000"/>
                </a:lnSpc>
                <a:spcBef>
                  <a:spcPct val="0"/>
                </a:spcBef>
                <a:buClrTx/>
                <a:buSzTx/>
                <a:buFontTx/>
                <a:buNone/>
              </a:pPr>
              <a:r>
                <a:rPr lang="en-US" altLang="ko-KR" sz="400" b="0">
                  <a:solidFill>
                    <a:schemeClr val="tx2"/>
                  </a:solidFill>
                  <a:ea typeface="굴림" pitchFamily="34" charset="-127"/>
                </a:rPr>
                <a:t>FileList</a:t>
              </a:r>
              <a:endParaRPr lang="en-US" altLang="ko-KR" sz="1100" b="0">
                <a:solidFill>
                  <a:schemeClr val="tx2"/>
                </a:solidFill>
                <a:ea typeface="굴림" pitchFamily="34" charset="-127"/>
              </a:endParaRPr>
            </a:p>
          </p:txBody>
        </p:sp>
        <p:sp>
          <p:nvSpPr>
            <p:cNvPr id="618616" name="Line 1144"/>
            <p:cNvSpPr>
              <a:spLocks noChangeShapeType="1"/>
            </p:cNvSpPr>
            <p:nvPr/>
          </p:nvSpPr>
          <p:spPr bwMode="auto">
            <a:xfrm>
              <a:off x="2903" y="2713"/>
              <a:ext cx="104" cy="149"/>
            </a:xfrm>
            <a:prstGeom prst="line">
              <a:avLst/>
            </a:prstGeom>
            <a:noFill/>
            <a:ln w="0">
              <a:solidFill>
                <a:srgbClr val="000000"/>
              </a:solidFill>
              <a:prstDash val="sysDash"/>
              <a:round/>
              <a:headEnd/>
              <a:tailEnd/>
            </a:ln>
            <a:effectLst/>
          </p:spPr>
          <p:txBody>
            <a:bodyPr/>
            <a:lstStyle/>
            <a:p>
              <a:endParaRPr lang="en-US"/>
            </a:p>
          </p:txBody>
        </p:sp>
        <p:sp>
          <p:nvSpPr>
            <p:cNvPr id="618617" name="Line 1145"/>
            <p:cNvSpPr>
              <a:spLocks noChangeShapeType="1"/>
            </p:cNvSpPr>
            <p:nvPr/>
          </p:nvSpPr>
          <p:spPr bwMode="auto">
            <a:xfrm flipH="1" flipV="1">
              <a:off x="3004" y="2843"/>
              <a:ext cx="3" cy="19"/>
            </a:xfrm>
            <a:prstGeom prst="line">
              <a:avLst/>
            </a:prstGeom>
            <a:noFill/>
            <a:ln w="3175">
              <a:solidFill>
                <a:srgbClr val="000000"/>
              </a:solidFill>
              <a:round/>
              <a:headEnd/>
              <a:tailEnd/>
            </a:ln>
            <a:effectLst/>
          </p:spPr>
          <p:txBody>
            <a:bodyPr/>
            <a:lstStyle/>
            <a:p>
              <a:endParaRPr lang="en-US"/>
            </a:p>
          </p:txBody>
        </p:sp>
        <p:sp>
          <p:nvSpPr>
            <p:cNvPr id="618618" name="Line 1146"/>
            <p:cNvSpPr>
              <a:spLocks noChangeShapeType="1"/>
            </p:cNvSpPr>
            <p:nvPr/>
          </p:nvSpPr>
          <p:spPr bwMode="auto">
            <a:xfrm flipH="1" flipV="1">
              <a:off x="2988" y="2849"/>
              <a:ext cx="19" cy="13"/>
            </a:xfrm>
            <a:prstGeom prst="line">
              <a:avLst/>
            </a:prstGeom>
            <a:noFill/>
            <a:ln w="3175">
              <a:solidFill>
                <a:srgbClr val="000000"/>
              </a:solidFill>
              <a:round/>
              <a:headEnd/>
              <a:tailEnd/>
            </a:ln>
            <a:effectLst/>
          </p:spPr>
          <p:txBody>
            <a:bodyPr/>
            <a:lstStyle/>
            <a:p>
              <a:endParaRPr lang="en-US"/>
            </a:p>
          </p:txBody>
        </p:sp>
        <p:sp>
          <p:nvSpPr>
            <p:cNvPr id="618619" name="Line 1147"/>
            <p:cNvSpPr>
              <a:spLocks noChangeShapeType="1"/>
            </p:cNvSpPr>
            <p:nvPr/>
          </p:nvSpPr>
          <p:spPr bwMode="auto">
            <a:xfrm flipV="1">
              <a:off x="2913" y="2537"/>
              <a:ext cx="183" cy="76"/>
            </a:xfrm>
            <a:prstGeom prst="line">
              <a:avLst/>
            </a:prstGeom>
            <a:noFill/>
            <a:ln w="0">
              <a:solidFill>
                <a:srgbClr val="000000"/>
              </a:solidFill>
              <a:prstDash val="sysDash"/>
              <a:round/>
              <a:headEnd/>
              <a:tailEnd/>
            </a:ln>
            <a:effectLst/>
          </p:spPr>
          <p:txBody>
            <a:bodyPr/>
            <a:lstStyle/>
            <a:p>
              <a:endParaRPr lang="en-US"/>
            </a:p>
          </p:txBody>
        </p:sp>
        <p:sp>
          <p:nvSpPr>
            <p:cNvPr id="618620" name="Line 1148"/>
            <p:cNvSpPr>
              <a:spLocks noChangeShapeType="1"/>
            </p:cNvSpPr>
            <p:nvPr/>
          </p:nvSpPr>
          <p:spPr bwMode="auto">
            <a:xfrm flipH="1">
              <a:off x="3081" y="2537"/>
              <a:ext cx="15" cy="14"/>
            </a:xfrm>
            <a:prstGeom prst="line">
              <a:avLst/>
            </a:prstGeom>
            <a:noFill/>
            <a:ln w="3175">
              <a:solidFill>
                <a:srgbClr val="000000"/>
              </a:solidFill>
              <a:round/>
              <a:headEnd/>
              <a:tailEnd/>
            </a:ln>
            <a:effectLst/>
          </p:spPr>
          <p:txBody>
            <a:bodyPr/>
            <a:lstStyle/>
            <a:p>
              <a:endParaRPr lang="en-US"/>
            </a:p>
          </p:txBody>
        </p:sp>
        <p:sp>
          <p:nvSpPr>
            <p:cNvPr id="618621" name="Line 1149"/>
            <p:cNvSpPr>
              <a:spLocks noChangeShapeType="1"/>
            </p:cNvSpPr>
            <p:nvPr/>
          </p:nvSpPr>
          <p:spPr bwMode="auto">
            <a:xfrm flipH="1">
              <a:off x="3072" y="2537"/>
              <a:ext cx="24" cy="2"/>
            </a:xfrm>
            <a:prstGeom prst="line">
              <a:avLst/>
            </a:prstGeom>
            <a:noFill/>
            <a:ln w="3175">
              <a:solidFill>
                <a:srgbClr val="000000"/>
              </a:solidFill>
              <a:round/>
              <a:headEnd/>
              <a:tailEnd/>
            </a:ln>
            <a:effectLst/>
          </p:spPr>
          <p:txBody>
            <a:bodyPr/>
            <a:lstStyle/>
            <a:p>
              <a:endParaRPr lang="en-US"/>
            </a:p>
          </p:txBody>
        </p:sp>
        <p:sp>
          <p:nvSpPr>
            <p:cNvPr id="618622" name="Line 1150"/>
            <p:cNvSpPr>
              <a:spLocks noChangeShapeType="1"/>
            </p:cNvSpPr>
            <p:nvPr/>
          </p:nvSpPr>
          <p:spPr bwMode="auto">
            <a:xfrm>
              <a:off x="3261" y="2791"/>
              <a:ext cx="114" cy="93"/>
            </a:xfrm>
            <a:prstGeom prst="line">
              <a:avLst/>
            </a:prstGeom>
            <a:noFill/>
            <a:ln w="0">
              <a:solidFill>
                <a:srgbClr val="000000"/>
              </a:solidFill>
              <a:prstDash val="sysDash"/>
              <a:round/>
              <a:headEnd/>
              <a:tailEnd/>
            </a:ln>
            <a:effectLst/>
          </p:spPr>
          <p:txBody>
            <a:bodyPr/>
            <a:lstStyle/>
            <a:p>
              <a:endParaRPr lang="en-US"/>
            </a:p>
          </p:txBody>
        </p:sp>
        <p:sp>
          <p:nvSpPr>
            <p:cNvPr id="618623" name="Line 1151"/>
            <p:cNvSpPr>
              <a:spLocks noChangeShapeType="1"/>
            </p:cNvSpPr>
            <p:nvPr/>
          </p:nvSpPr>
          <p:spPr bwMode="auto">
            <a:xfrm flipH="1" flipV="1">
              <a:off x="3366" y="2866"/>
              <a:ext cx="9" cy="18"/>
            </a:xfrm>
            <a:prstGeom prst="line">
              <a:avLst/>
            </a:prstGeom>
            <a:noFill/>
            <a:ln w="3175">
              <a:solidFill>
                <a:srgbClr val="000000"/>
              </a:solidFill>
              <a:round/>
              <a:headEnd/>
              <a:tailEnd/>
            </a:ln>
            <a:effectLst/>
          </p:spPr>
          <p:txBody>
            <a:bodyPr/>
            <a:lstStyle/>
            <a:p>
              <a:endParaRPr lang="en-US"/>
            </a:p>
          </p:txBody>
        </p:sp>
        <p:sp>
          <p:nvSpPr>
            <p:cNvPr id="618624" name="Line 1152"/>
            <p:cNvSpPr>
              <a:spLocks noChangeShapeType="1"/>
            </p:cNvSpPr>
            <p:nvPr/>
          </p:nvSpPr>
          <p:spPr bwMode="auto">
            <a:xfrm flipH="1" flipV="1">
              <a:off x="3353" y="2876"/>
              <a:ext cx="22" cy="8"/>
            </a:xfrm>
            <a:prstGeom prst="line">
              <a:avLst/>
            </a:prstGeom>
            <a:noFill/>
            <a:ln w="3175">
              <a:solidFill>
                <a:srgbClr val="000000"/>
              </a:solidFill>
              <a:round/>
              <a:headEnd/>
              <a:tailEnd/>
            </a:ln>
            <a:effectLst/>
          </p:spPr>
          <p:txBody>
            <a:bodyPr/>
            <a:lstStyle/>
            <a:p>
              <a:endParaRPr lang="en-US"/>
            </a:p>
          </p:txBody>
        </p:sp>
        <p:sp>
          <p:nvSpPr>
            <p:cNvPr id="618625" name="Line 1153"/>
            <p:cNvSpPr>
              <a:spLocks noChangeShapeType="1"/>
            </p:cNvSpPr>
            <p:nvPr/>
          </p:nvSpPr>
          <p:spPr bwMode="auto">
            <a:xfrm flipH="1" flipV="1">
              <a:off x="3142" y="2969"/>
              <a:ext cx="233" cy="4"/>
            </a:xfrm>
            <a:prstGeom prst="line">
              <a:avLst/>
            </a:prstGeom>
            <a:noFill/>
            <a:ln w="0">
              <a:solidFill>
                <a:srgbClr val="000000"/>
              </a:solidFill>
              <a:prstDash val="sysDash"/>
              <a:round/>
              <a:headEnd/>
              <a:tailEnd/>
            </a:ln>
            <a:effectLst/>
          </p:spPr>
          <p:txBody>
            <a:bodyPr/>
            <a:lstStyle/>
            <a:p>
              <a:endParaRPr lang="en-US"/>
            </a:p>
          </p:txBody>
        </p:sp>
        <p:sp>
          <p:nvSpPr>
            <p:cNvPr id="618626" name="Line 1154"/>
            <p:cNvSpPr>
              <a:spLocks noChangeShapeType="1"/>
            </p:cNvSpPr>
            <p:nvPr/>
          </p:nvSpPr>
          <p:spPr bwMode="auto">
            <a:xfrm flipV="1">
              <a:off x="3142" y="2962"/>
              <a:ext cx="22" cy="7"/>
            </a:xfrm>
            <a:prstGeom prst="line">
              <a:avLst/>
            </a:prstGeom>
            <a:noFill/>
            <a:ln w="3175">
              <a:solidFill>
                <a:srgbClr val="000000"/>
              </a:solidFill>
              <a:round/>
              <a:headEnd/>
              <a:tailEnd/>
            </a:ln>
            <a:effectLst/>
          </p:spPr>
          <p:txBody>
            <a:bodyPr/>
            <a:lstStyle/>
            <a:p>
              <a:endParaRPr lang="en-US"/>
            </a:p>
          </p:txBody>
        </p:sp>
        <p:sp>
          <p:nvSpPr>
            <p:cNvPr id="618627" name="Line 1155"/>
            <p:cNvSpPr>
              <a:spLocks noChangeShapeType="1"/>
            </p:cNvSpPr>
            <p:nvPr/>
          </p:nvSpPr>
          <p:spPr bwMode="auto">
            <a:xfrm>
              <a:off x="3142" y="2969"/>
              <a:ext cx="22" cy="8"/>
            </a:xfrm>
            <a:prstGeom prst="line">
              <a:avLst/>
            </a:prstGeom>
            <a:noFill/>
            <a:ln w="3175">
              <a:solidFill>
                <a:srgbClr val="000000"/>
              </a:solidFill>
              <a:round/>
              <a:headEnd/>
              <a:tailEnd/>
            </a:ln>
            <a:effectLst/>
          </p:spPr>
          <p:txBody>
            <a:bodyPr/>
            <a:lstStyle/>
            <a:p>
              <a:endParaRPr lang="en-US"/>
            </a:p>
          </p:txBody>
        </p:sp>
        <p:sp>
          <p:nvSpPr>
            <p:cNvPr id="618628" name="Line 1156"/>
            <p:cNvSpPr>
              <a:spLocks noChangeShapeType="1"/>
            </p:cNvSpPr>
            <p:nvPr/>
          </p:nvSpPr>
          <p:spPr bwMode="auto">
            <a:xfrm flipV="1">
              <a:off x="3271" y="2485"/>
              <a:ext cx="143" cy="4"/>
            </a:xfrm>
            <a:prstGeom prst="line">
              <a:avLst/>
            </a:prstGeom>
            <a:noFill/>
            <a:ln w="0">
              <a:solidFill>
                <a:srgbClr val="000000"/>
              </a:solidFill>
              <a:prstDash val="sysDash"/>
              <a:round/>
              <a:headEnd/>
              <a:tailEnd/>
            </a:ln>
            <a:effectLst/>
          </p:spPr>
          <p:txBody>
            <a:bodyPr/>
            <a:lstStyle/>
            <a:p>
              <a:endParaRPr lang="en-US"/>
            </a:p>
          </p:txBody>
        </p:sp>
        <p:sp>
          <p:nvSpPr>
            <p:cNvPr id="618629" name="Line 1157"/>
            <p:cNvSpPr>
              <a:spLocks noChangeShapeType="1"/>
            </p:cNvSpPr>
            <p:nvPr/>
          </p:nvSpPr>
          <p:spPr bwMode="auto">
            <a:xfrm flipH="1">
              <a:off x="3392" y="2485"/>
              <a:ext cx="22" cy="8"/>
            </a:xfrm>
            <a:prstGeom prst="line">
              <a:avLst/>
            </a:prstGeom>
            <a:noFill/>
            <a:ln w="3175">
              <a:solidFill>
                <a:srgbClr val="000000"/>
              </a:solidFill>
              <a:round/>
              <a:headEnd/>
              <a:tailEnd/>
            </a:ln>
            <a:effectLst/>
          </p:spPr>
          <p:txBody>
            <a:bodyPr/>
            <a:lstStyle/>
            <a:p>
              <a:endParaRPr lang="en-US"/>
            </a:p>
          </p:txBody>
        </p:sp>
        <p:sp>
          <p:nvSpPr>
            <p:cNvPr id="618630" name="Line 1158"/>
            <p:cNvSpPr>
              <a:spLocks noChangeShapeType="1"/>
            </p:cNvSpPr>
            <p:nvPr/>
          </p:nvSpPr>
          <p:spPr bwMode="auto">
            <a:xfrm flipH="1" flipV="1">
              <a:off x="3392" y="2478"/>
              <a:ext cx="22" cy="7"/>
            </a:xfrm>
            <a:prstGeom prst="line">
              <a:avLst/>
            </a:prstGeom>
            <a:noFill/>
            <a:ln w="3175">
              <a:solidFill>
                <a:srgbClr val="000000"/>
              </a:solidFill>
              <a:round/>
              <a:headEnd/>
              <a:tailEnd/>
            </a:ln>
            <a:effectLst/>
          </p:spPr>
          <p:txBody>
            <a:bodyPr/>
            <a:lstStyle/>
            <a:p>
              <a:endParaRPr lang="en-US"/>
            </a:p>
          </p:txBody>
        </p:sp>
        <p:sp>
          <p:nvSpPr>
            <p:cNvPr id="618631" name="Line 1159"/>
            <p:cNvSpPr>
              <a:spLocks noChangeShapeType="1"/>
            </p:cNvSpPr>
            <p:nvPr/>
          </p:nvSpPr>
          <p:spPr bwMode="auto">
            <a:xfrm flipH="1">
              <a:off x="3261" y="2556"/>
              <a:ext cx="173" cy="136"/>
            </a:xfrm>
            <a:prstGeom prst="line">
              <a:avLst/>
            </a:prstGeom>
            <a:noFill/>
            <a:ln w="0">
              <a:solidFill>
                <a:srgbClr val="000000"/>
              </a:solidFill>
              <a:prstDash val="sysDash"/>
              <a:round/>
              <a:headEnd/>
              <a:tailEnd/>
            </a:ln>
            <a:effectLst/>
          </p:spPr>
          <p:txBody>
            <a:bodyPr/>
            <a:lstStyle/>
            <a:p>
              <a:endParaRPr lang="en-US"/>
            </a:p>
          </p:txBody>
        </p:sp>
        <p:grpSp>
          <p:nvGrpSpPr>
            <p:cNvPr id="619004" name="Group 1532"/>
            <p:cNvGrpSpPr>
              <a:grpSpLocks/>
            </p:cNvGrpSpPr>
            <p:nvPr/>
          </p:nvGrpSpPr>
          <p:grpSpPr bwMode="auto">
            <a:xfrm>
              <a:off x="3261" y="2674"/>
              <a:ext cx="22" cy="18"/>
              <a:chOff x="3261" y="2674"/>
              <a:chExt cx="22" cy="18"/>
            </a:xfrm>
          </p:grpSpPr>
          <p:sp>
            <p:nvSpPr>
              <p:cNvPr id="618632" name="Line 1160"/>
              <p:cNvSpPr>
                <a:spLocks noChangeShapeType="1"/>
              </p:cNvSpPr>
              <p:nvPr/>
            </p:nvSpPr>
            <p:spPr bwMode="auto">
              <a:xfrm flipV="1">
                <a:off x="3261" y="2685"/>
                <a:ext cx="22" cy="7"/>
              </a:xfrm>
              <a:prstGeom prst="line">
                <a:avLst/>
              </a:prstGeom>
              <a:noFill/>
              <a:ln w="3175">
                <a:solidFill>
                  <a:srgbClr val="000000"/>
                </a:solidFill>
                <a:round/>
                <a:headEnd/>
                <a:tailEnd/>
              </a:ln>
              <a:effectLst/>
            </p:spPr>
            <p:txBody>
              <a:bodyPr/>
              <a:lstStyle/>
              <a:p>
                <a:endParaRPr lang="en-US"/>
              </a:p>
            </p:txBody>
          </p:sp>
          <p:sp>
            <p:nvSpPr>
              <p:cNvPr id="618633" name="Line 1161"/>
              <p:cNvSpPr>
                <a:spLocks noChangeShapeType="1"/>
              </p:cNvSpPr>
              <p:nvPr/>
            </p:nvSpPr>
            <p:spPr bwMode="auto">
              <a:xfrm flipV="1">
                <a:off x="3261" y="2674"/>
                <a:ext cx="9" cy="18"/>
              </a:xfrm>
              <a:prstGeom prst="line">
                <a:avLst/>
              </a:prstGeom>
              <a:noFill/>
              <a:ln w="3175">
                <a:solidFill>
                  <a:srgbClr val="000000"/>
                </a:solidFill>
                <a:round/>
                <a:headEnd/>
                <a:tailEnd/>
              </a:ln>
              <a:effectLst/>
            </p:spPr>
            <p:txBody>
              <a:bodyPr/>
              <a:lstStyle/>
              <a:p>
                <a:endParaRPr lang="en-US"/>
              </a:p>
            </p:txBody>
          </p:sp>
        </p:grpSp>
        <p:sp>
          <p:nvSpPr>
            <p:cNvPr id="618634" name="Line 1162"/>
            <p:cNvSpPr>
              <a:spLocks noChangeShapeType="1"/>
            </p:cNvSpPr>
            <p:nvPr/>
          </p:nvSpPr>
          <p:spPr bwMode="auto">
            <a:xfrm>
              <a:off x="2814" y="2923"/>
              <a:ext cx="153" cy="26"/>
            </a:xfrm>
            <a:prstGeom prst="line">
              <a:avLst/>
            </a:prstGeom>
            <a:noFill/>
            <a:ln w="0">
              <a:solidFill>
                <a:srgbClr val="000000"/>
              </a:solidFill>
              <a:prstDash val="sysDash"/>
              <a:round/>
              <a:headEnd/>
              <a:tailEnd/>
            </a:ln>
            <a:effectLst/>
          </p:spPr>
          <p:txBody>
            <a:bodyPr/>
            <a:lstStyle/>
            <a:p>
              <a:endParaRPr lang="en-US"/>
            </a:p>
          </p:txBody>
        </p:sp>
        <p:sp>
          <p:nvSpPr>
            <p:cNvPr id="618635" name="Line 1163"/>
            <p:cNvSpPr>
              <a:spLocks noChangeShapeType="1"/>
            </p:cNvSpPr>
            <p:nvPr/>
          </p:nvSpPr>
          <p:spPr bwMode="auto">
            <a:xfrm flipH="1" flipV="1">
              <a:off x="2947" y="2938"/>
              <a:ext cx="20" cy="11"/>
            </a:xfrm>
            <a:prstGeom prst="line">
              <a:avLst/>
            </a:prstGeom>
            <a:noFill/>
            <a:ln w="3175">
              <a:solidFill>
                <a:srgbClr val="000000"/>
              </a:solidFill>
              <a:round/>
              <a:headEnd/>
              <a:tailEnd/>
            </a:ln>
            <a:effectLst/>
          </p:spPr>
          <p:txBody>
            <a:bodyPr/>
            <a:lstStyle/>
            <a:p>
              <a:endParaRPr lang="en-US"/>
            </a:p>
          </p:txBody>
        </p:sp>
        <p:sp>
          <p:nvSpPr>
            <p:cNvPr id="618636" name="Line 1164"/>
            <p:cNvSpPr>
              <a:spLocks noChangeShapeType="1"/>
            </p:cNvSpPr>
            <p:nvPr/>
          </p:nvSpPr>
          <p:spPr bwMode="auto">
            <a:xfrm flipH="1">
              <a:off x="2944" y="2949"/>
              <a:ext cx="23" cy="4"/>
            </a:xfrm>
            <a:prstGeom prst="line">
              <a:avLst/>
            </a:prstGeom>
            <a:noFill/>
            <a:ln w="3175">
              <a:solidFill>
                <a:srgbClr val="000000"/>
              </a:solidFill>
              <a:round/>
              <a:headEnd/>
              <a:tailEnd/>
            </a:ln>
            <a:effectLst/>
          </p:spPr>
          <p:txBody>
            <a:bodyPr/>
            <a:lstStyle/>
            <a:p>
              <a:endParaRPr lang="en-US"/>
            </a:p>
          </p:txBody>
        </p:sp>
        <p:sp>
          <p:nvSpPr>
            <p:cNvPr id="618637" name="Line 1165"/>
            <p:cNvSpPr>
              <a:spLocks noChangeShapeType="1"/>
            </p:cNvSpPr>
            <p:nvPr/>
          </p:nvSpPr>
          <p:spPr bwMode="auto">
            <a:xfrm flipH="1">
              <a:off x="2780" y="2713"/>
              <a:ext cx="78" cy="157"/>
            </a:xfrm>
            <a:prstGeom prst="line">
              <a:avLst/>
            </a:prstGeom>
            <a:noFill/>
            <a:ln w="0">
              <a:solidFill>
                <a:srgbClr val="000000"/>
              </a:solidFill>
              <a:prstDash val="sysDash"/>
              <a:round/>
              <a:headEnd/>
              <a:tailEnd type="none" w="sm" len="sm"/>
            </a:ln>
            <a:effectLst/>
          </p:spPr>
          <p:txBody>
            <a:bodyPr/>
            <a:lstStyle/>
            <a:p>
              <a:endParaRPr lang="en-US"/>
            </a:p>
          </p:txBody>
        </p:sp>
        <p:sp>
          <p:nvSpPr>
            <p:cNvPr id="618658" name="Text Box 1186"/>
            <p:cNvSpPr txBox="1">
              <a:spLocks noChangeArrowheads="1"/>
            </p:cNvSpPr>
            <p:nvPr/>
          </p:nvSpPr>
          <p:spPr bwMode="auto">
            <a:xfrm>
              <a:off x="2736" y="3078"/>
              <a:ext cx="872" cy="404"/>
            </a:xfrm>
            <a:prstGeom prst="rect">
              <a:avLst/>
            </a:prstGeom>
            <a:noFill/>
            <a:ln w="12700">
              <a:noFill/>
              <a:miter lim="800000"/>
              <a:headEnd type="none" w="sm" len="sm"/>
              <a:tailEnd type="none" w="lg" len="lg"/>
            </a:ln>
            <a:effectLst/>
          </p:spPr>
          <p:txBody>
            <a:bodyPr wrap="none">
              <a:spAutoFit/>
            </a:bodyPr>
            <a:lstStyle/>
            <a:p>
              <a:pPr>
                <a:lnSpc>
                  <a:spcPct val="100000"/>
                </a:lnSpc>
                <a:spcBef>
                  <a:spcPct val="0"/>
                </a:spcBef>
                <a:buClrTx/>
                <a:buSzTx/>
                <a:buFontTx/>
                <a:buNone/>
              </a:pPr>
              <a:r>
                <a:rPr lang="en-US">
                  <a:solidFill>
                    <a:schemeClr val="tx2"/>
                  </a:solidFill>
                </a:rPr>
                <a:t>Component </a:t>
              </a:r>
              <a:br>
                <a:rPr lang="en-US">
                  <a:solidFill>
                    <a:schemeClr val="tx2"/>
                  </a:solidFill>
                </a:rPr>
              </a:br>
              <a:r>
                <a:rPr lang="en-US">
                  <a:solidFill>
                    <a:schemeClr val="tx2"/>
                  </a:solidFill>
                </a:rPr>
                <a:t>Diagram</a:t>
              </a:r>
            </a:p>
          </p:txBody>
        </p:sp>
        <p:grpSp>
          <p:nvGrpSpPr>
            <p:cNvPr id="619012" name="Group 1540"/>
            <p:cNvGrpSpPr>
              <a:grpSpLocks/>
            </p:cNvGrpSpPr>
            <p:nvPr/>
          </p:nvGrpSpPr>
          <p:grpSpPr bwMode="auto">
            <a:xfrm>
              <a:off x="2781" y="2846"/>
              <a:ext cx="20" cy="22"/>
              <a:chOff x="2730" y="2768"/>
              <a:chExt cx="20" cy="22"/>
            </a:xfrm>
          </p:grpSpPr>
          <p:sp>
            <p:nvSpPr>
              <p:cNvPr id="619010" name="Line 1538"/>
              <p:cNvSpPr>
                <a:spLocks noChangeShapeType="1"/>
              </p:cNvSpPr>
              <p:nvPr/>
            </p:nvSpPr>
            <p:spPr bwMode="auto">
              <a:xfrm>
                <a:off x="2730" y="2768"/>
                <a:ext cx="0" cy="22"/>
              </a:xfrm>
              <a:prstGeom prst="line">
                <a:avLst/>
              </a:prstGeom>
              <a:noFill/>
              <a:ln w="3175">
                <a:solidFill>
                  <a:schemeClr val="tx1"/>
                </a:solidFill>
                <a:round/>
                <a:headEnd type="none" w="sm" len="sm"/>
                <a:tailEnd type="none" w="sm" len="sm"/>
              </a:ln>
              <a:effectLst/>
            </p:spPr>
            <p:txBody>
              <a:bodyPr/>
              <a:lstStyle/>
              <a:p>
                <a:endParaRPr lang="en-US"/>
              </a:p>
            </p:txBody>
          </p:sp>
          <p:sp>
            <p:nvSpPr>
              <p:cNvPr id="619011" name="Line 1539"/>
              <p:cNvSpPr>
                <a:spLocks noChangeShapeType="1"/>
              </p:cNvSpPr>
              <p:nvPr/>
            </p:nvSpPr>
            <p:spPr bwMode="auto">
              <a:xfrm flipH="1">
                <a:off x="2732" y="2777"/>
                <a:ext cx="18" cy="12"/>
              </a:xfrm>
              <a:prstGeom prst="line">
                <a:avLst/>
              </a:prstGeom>
              <a:noFill/>
              <a:ln w="3175">
                <a:solidFill>
                  <a:schemeClr val="tx1"/>
                </a:solidFill>
                <a:round/>
                <a:headEnd type="none" w="sm" len="sm"/>
                <a:tailEnd type="none" w="sm" len="sm"/>
              </a:ln>
              <a:effectLst/>
            </p:spPr>
            <p:txBody>
              <a:bodyPr/>
              <a:lstStyle/>
              <a:p>
                <a:endParaRPr lang="en-US"/>
              </a:p>
            </p:txBody>
          </p:sp>
        </p:grpSp>
      </p:grpSp>
      <p:grpSp>
        <p:nvGrpSpPr>
          <p:cNvPr id="619030" name="Group 1558"/>
          <p:cNvGrpSpPr>
            <a:grpSpLocks/>
          </p:cNvGrpSpPr>
          <p:nvPr/>
        </p:nvGrpSpPr>
        <p:grpSpPr bwMode="auto">
          <a:xfrm>
            <a:off x="4799012" y="3810000"/>
            <a:ext cx="1422400" cy="1627188"/>
            <a:chOff x="4012" y="2022"/>
            <a:chExt cx="896" cy="1025"/>
          </a:xfrm>
        </p:grpSpPr>
        <p:sp>
          <p:nvSpPr>
            <p:cNvPr id="618534" name="Rectangle 1062"/>
            <p:cNvSpPr>
              <a:spLocks noChangeArrowheads="1"/>
            </p:cNvSpPr>
            <p:nvPr/>
          </p:nvSpPr>
          <p:spPr bwMode="auto">
            <a:xfrm>
              <a:off x="4117" y="2523"/>
              <a:ext cx="103" cy="100"/>
            </a:xfrm>
            <a:prstGeom prst="rect">
              <a:avLst/>
            </a:prstGeom>
            <a:noFill/>
            <a:ln w="0">
              <a:solidFill>
                <a:srgbClr val="000000"/>
              </a:solidFill>
              <a:miter lim="800000"/>
              <a:headEnd/>
              <a:tailEnd/>
            </a:ln>
          </p:spPr>
          <p:txBody>
            <a:bodyPr/>
            <a:lstStyle/>
            <a:p>
              <a:endParaRPr lang="en-US"/>
            </a:p>
          </p:txBody>
        </p:sp>
        <p:sp>
          <p:nvSpPr>
            <p:cNvPr id="618535" name="Freeform 1063"/>
            <p:cNvSpPr>
              <a:spLocks/>
            </p:cNvSpPr>
            <p:nvPr/>
          </p:nvSpPr>
          <p:spPr bwMode="auto">
            <a:xfrm>
              <a:off x="4117" y="2503"/>
              <a:ext cx="143" cy="20"/>
            </a:xfrm>
            <a:custGeom>
              <a:avLst/>
              <a:gdLst/>
              <a:ahLst/>
              <a:cxnLst>
                <a:cxn ang="0">
                  <a:pos x="0" y="60"/>
                </a:cxn>
                <a:cxn ang="0">
                  <a:pos x="171" y="0"/>
                </a:cxn>
                <a:cxn ang="0">
                  <a:pos x="428" y="0"/>
                </a:cxn>
                <a:cxn ang="0">
                  <a:pos x="307" y="60"/>
                </a:cxn>
                <a:cxn ang="0">
                  <a:pos x="0" y="60"/>
                </a:cxn>
              </a:cxnLst>
              <a:rect l="0" t="0" r="r" b="b"/>
              <a:pathLst>
                <a:path w="428" h="60">
                  <a:moveTo>
                    <a:pt x="0" y="60"/>
                  </a:moveTo>
                  <a:lnTo>
                    <a:pt x="171" y="0"/>
                  </a:lnTo>
                  <a:lnTo>
                    <a:pt x="428" y="0"/>
                  </a:lnTo>
                  <a:lnTo>
                    <a:pt x="307" y="60"/>
                  </a:lnTo>
                  <a:lnTo>
                    <a:pt x="0" y="60"/>
                  </a:lnTo>
                  <a:close/>
                </a:path>
              </a:pathLst>
            </a:custGeom>
            <a:solidFill>
              <a:srgbClr val="7F7F7F"/>
            </a:solidFill>
            <a:ln w="0">
              <a:solidFill>
                <a:srgbClr val="000000"/>
              </a:solidFill>
              <a:prstDash val="solid"/>
              <a:round/>
              <a:headEnd/>
              <a:tailEnd/>
            </a:ln>
          </p:spPr>
          <p:txBody>
            <a:bodyPr/>
            <a:lstStyle/>
            <a:p>
              <a:endParaRPr lang="en-US"/>
            </a:p>
          </p:txBody>
        </p:sp>
        <p:sp>
          <p:nvSpPr>
            <p:cNvPr id="618536" name="Freeform 1064"/>
            <p:cNvSpPr>
              <a:spLocks/>
            </p:cNvSpPr>
            <p:nvPr/>
          </p:nvSpPr>
          <p:spPr bwMode="auto">
            <a:xfrm>
              <a:off x="4220" y="2503"/>
              <a:ext cx="40" cy="120"/>
            </a:xfrm>
            <a:custGeom>
              <a:avLst/>
              <a:gdLst/>
              <a:ahLst/>
              <a:cxnLst>
                <a:cxn ang="0">
                  <a:pos x="0" y="60"/>
                </a:cxn>
                <a:cxn ang="0">
                  <a:pos x="121" y="0"/>
                </a:cxn>
                <a:cxn ang="0">
                  <a:pos x="121" y="269"/>
                </a:cxn>
                <a:cxn ang="0">
                  <a:pos x="0" y="359"/>
                </a:cxn>
                <a:cxn ang="0">
                  <a:pos x="0" y="60"/>
                </a:cxn>
              </a:cxnLst>
              <a:rect l="0" t="0" r="r" b="b"/>
              <a:pathLst>
                <a:path w="121" h="359">
                  <a:moveTo>
                    <a:pt x="0" y="60"/>
                  </a:moveTo>
                  <a:lnTo>
                    <a:pt x="121" y="0"/>
                  </a:lnTo>
                  <a:lnTo>
                    <a:pt x="121" y="269"/>
                  </a:lnTo>
                  <a:lnTo>
                    <a:pt x="0" y="359"/>
                  </a:lnTo>
                  <a:lnTo>
                    <a:pt x="0" y="60"/>
                  </a:lnTo>
                  <a:close/>
                </a:path>
              </a:pathLst>
            </a:custGeom>
            <a:solidFill>
              <a:srgbClr val="7F7F7F"/>
            </a:solidFill>
            <a:ln w="0">
              <a:solidFill>
                <a:srgbClr val="000000"/>
              </a:solidFill>
              <a:prstDash val="solid"/>
              <a:round/>
              <a:headEnd/>
              <a:tailEnd/>
            </a:ln>
          </p:spPr>
          <p:txBody>
            <a:bodyPr/>
            <a:lstStyle/>
            <a:p>
              <a:endParaRPr lang="en-US"/>
            </a:p>
          </p:txBody>
        </p:sp>
        <p:sp>
          <p:nvSpPr>
            <p:cNvPr id="618537" name="Rectangle 1065"/>
            <p:cNvSpPr>
              <a:spLocks noChangeArrowheads="1"/>
            </p:cNvSpPr>
            <p:nvPr/>
          </p:nvSpPr>
          <p:spPr bwMode="auto">
            <a:xfrm>
              <a:off x="4149" y="2525"/>
              <a:ext cx="38" cy="9"/>
            </a:xfrm>
            <a:prstGeom prst="rect">
              <a:avLst/>
            </a:prstGeom>
            <a:noFill/>
            <a:ln w="9525">
              <a:noFill/>
              <a:miter lim="800000"/>
              <a:headEnd/>
              <a:tailEnd/>
            </a:ln>
          </p:spPr>
          <p:txBody>
            <a:bodyPr wrap="none" lIns="0" tIns="0" rIns="0" bIns="0">
              <a:spAutoFit/>
            </a:bodyPr>
            <a:lstStyle/>
            <a:p>
              <a:pPr algn="l">
                <a:lnSpc>
                  <a:spcPct val="90000"/>
                </a:lnSpc>
                <a:spcBef>
                  <a:spcPct val="40000"/>
                </a:spcBef>
                <a:buClrTx/>
                <a:buSzTx/>
                <a:buFontTx/>
                <a:buNone/>
              </a:pPr>
              <a:r>
                <a:rPr lang="en-US" sz="100" b="0">
                  <a:solidFill>
                    <a:schemeClr val="tx2"/>
                  </a:solidFill>
                </a:rPr>
                <a:t> Window95</a:t>
              </a:r>
              <a:endParaRPr lang="en-US" sz="10600">
                <a:solidFill>
                  <a:schemeClr val="tx2"/>
                </a:solidFill>
              </a:endParaRPr>
            </a:p>
          </p:txBody>
        </p:sp>
        <p:sp>
          <p:nvSpPr>
            <p:cNvPr id="618538" name="Rectangle 1066"/>
            <p:cNvSpPr>
              <a:spLocks noChangeArrowheads="1"/>
            </p:cNvSpPr>
            <p:nvPr/>
          </p:nvSpPr>
          <p:spPr bwMode="auto">
            <a:xfrm>
              <a:off x="4151" y="2630"/>
              <a:ext cx="35" cy="9"/>
            </a:xfrm>
            <a:prstGeom prst="rect">
              <a:avLst/>
            </a:prstGeom>
            <a:noFill/>
            <a:ln w="9525">
              <a:noFill/>
              <a:miter lim="800000"/>
              <a:headEnd/>
              <a:tailEnd/>
            </a:ln>
          </p:spPr>
          <p:txBody>
            <a:bodyPr wrap="none" lIns="0" tIns="0" rIns="0" bIns="0">
              <a:spAutoFit/>
            </a:bodyPr>
            <a:lstStyle/>
            <a:p>
              <a:pPr algn="l">
                <a:lnSpc>
                  <a:spcPct val="90000"/>
                </a:lnSpc>
                <a:spcBef>
                  <a:spcPct val="40000"/>
                </a:spcBef>
                <a:buClrTx/>
                <a:buSzTx/>
                <a:buFontTx/>
                <a:buNone/>
              </a:pPr>
              <a:r>
                <a:rPr lang="en-US" sz="100" b="0">
                  <a:solidFill>
                    <a:schemeClr val="tx2"/>
                  </a:solidFill>
                </a:rPr>
                <a:t>¹®¼­°ü¸® </a:t>
              </a:r>
              <a:endParaRPr lang="en-US" sz="10600">
                <a:solidFill>
                  <a:schemeClr val="tx2"/>
                </a:solidFill>
              </a:endParaRPr>
            </a:p>
          </p:txBody>
        </p:sp>
        <p:sp>
          <p:nvSpPr>
            <p:cNvPr id="618539" name="Rectangle 1067"/>
            <p:cNvSpPr>
              <a:spLocks noChangeArrowheads="1"/>
            </p:cNvSpPr>
            <p:nvPr/>
          </p:nvSpPr>
          <p:spPr bwMode="auto">
            <a:xfrm>
              <a:off x="4134" y="2641"/>
              <a:ext cx="69" cy="9"/>
            </a:xfrm>
            <a:prstGeom prst="rect">
              <a:avLst/>
            </a:prstGeom>
            <a:noFill/>
            <a:ln w="9525">
              <a:noFill/>
              <a:miter lim="800000"/>
              <a:headEnd/>
              <a:tailEnd/>
            </a:ln>
          </p:spPr>
          <p:txBody>
            <a:bodyPr wrap="none" lIns="0" tIns="0" rIns="0" bIns="0">
              <a:spAutoFit/>
            </a:bodyPr>
            <a:lstStyle/>
            <a:p>
              <a:pPr algn="l">
                <a:lnSpc>
                  <a:spcPct val="90000"/>
                </a:lnSpc>
                <a:spcBef>
                  <a:spcPct val="40000"/>
                </a:spcBef>
                <a:buClrTx/>
                <a:buSzTx/>
                <a:buFontTx/>
                <a:buNone/>
              </a:pPr>
              <a:r>
                <a:rPr lang="en-US" sz="100" b="0" dirty="0">
                  <a:solidFill>
                    <a:schemeClr val="tx2"/>
                  </a:solidFill>
                </a:rPr>
                <a:t>Å¬¶</a:t>
              </a:r>
              <a:r>
                <a:rPr lang="en-US" sz="100" b="0" dirty="0" err="1">
                  <a:solidFill>
                    <a:schemeClr val="tx2"/>
                  </a:solidFill>
                </a:rPr>
                <a:t>óÀÌ¾ðÆ®.EXE</a:t>
              </a:r>
              <a:endParaRPr lang="en-US" sz="10600" dirty="0">
                <a:solidFill>
                  <a:schemeClr val="tx2"/>
                </a:solidFill>
              </a:endParaRPr>
            </a:p>
          </p:txBody>
        </p:sp>
        <p:sp>
          <p:nvSpPr>
            <p:cNvPr id="618545" name="Rectangle 1073"/>
            <p:cNvSpPr>
              <a:spLocks noChangeArrowheads="1"/>
            </p:cNvSpPr>
            <p:nvPr/>
          </p:nvSpPr>
          <p:spPr bwMode="auto">
            <a:xfrm>
              <a:off x="4266" y="2796"/>
              <a:ext cx="71" cy="9"/>
            </a:xfrm>
            <a:prstGeom prst="rect">
              <a:avLst/>
            </a:prstGeom>
            <a:noFill/>
            <a:ln w="9525">
              <a:noFill/>
              <a:miter lim="800000"/>
              <a:headEnd/>
              <a:tailEnd/>
            </a:ln>
          </p:spPr>
          <p:txBody>
            <a:bodyPr wrap="none" lIns="0" tIns="0" rIns="0" bIns="0">
              <a:spAutoFit/>
            </a:bodyPr>
            <a:lstStyle/>
            <a:p>
              <a:pPr algn="l">
                <a:lnSpc>
                  <a:spcPct val="90000"/>
                </a:lnSpc>
                <a:spcBef>
                  <a:spcPct val="40000"/>
                </a:spcBef>
                <a:buClrTx/>
                <a:buSzTx/>
                <a:buFontTx/>
                <a:buNone/>
              </a:pPr>
              <a:r>
                <a:rPr lang="en-US" sz="100" b="0" dirty="0" err="1">
                  <a:solidFill>
                    <a:schemeClr val="tx2"/>
                  </a:solidFill>
                </a:rPr>
                <a:t>¹®¼­°ü</a:t>
              </a:r>
              <a:r>
                <a:rPr lang="en-US" sz="100" b="0" dirty="0">
                  <a:solidFill>
                    <a:schemeClr val="tx2"/>
                  </a:solidFill>
                </a:rPr>
                <a:t>¸® ¿£</a:t>
              </a:r>
              <a:r>
                <a:rPr lang="en-US" sz="100" b="0" dirty="0" err="1">
                  <a:solidFill>
                    <a:schemeClr val="tx2"/>
                  </a:solidFill>
                </a:rPr>
                <a:t>Áø.EXE</a:t>
              </a:r>
              <a:endParaRPr lang="en-US" sz="10600" dirty="0">
                <a:solidFill>
                  <a:schemeClr val="tx2"/>
                </a:solidFill>
              </a:endParaRPr>
            </a:p>
          </p:txBody>
        </p:sp>
        <p:sp>
          <p:nvSpPr>
            <p:cNvPr id="618551" name="Rectangle 1079"/>
            <p:cNvSpPr>
              <a:spLocks noChangeArrowheads="1"/>
            </p:cNvSpPr>
            <p:nvPr/>
          </p:nvSpPr>
          <p:spPr bwMode="auto">
            <a:xfrm>
              <a:off x="4360" y="2508"/>
              <a:ext cx="109" cy="106"/>
            </a:xfrm>
            <a:prstGeom prst="rect">
              <a:avLst/>
            </a:prstGeom>
            <a:noFill/>
            <a:ln w="0">
              <a:solidFill>
                <a:srgbClr val="000000"/>
              </a:solidFill>
              <a:miter lim="800000"/>
              <a:headEnd/>
              <a:tailEnd/>
            </a:ln>
          </p:spPr>
          <p:txBody>
            <a:bodyPr/>
            <a:lstStyle/>
            <a:p>
              <a:endParaRPr lang="en-US"/>
            </a:p>
          </p:txBody>
        </p:sp>
        <p:sp>
          <p:nvSpPr>
            <p:cNvPr id="618552" name="Freeform 1080"/>
            <p:cNvSpPr>
              <a:spLocks/>
            </p:cNvSpPr>
            <p:nvPr/>
          </p:nvSpPr>
          <p:spPr bwMode="auto">
            <a:xfrm>
              <a:off x="4360" y="2487"/>
              <a:ext cx="153" cy="21"/>
            </a:xfrm>
            <a:custGeom>
              <a:avLst/>
              <a:gdLst/>
              <a:ahLst/>
              <a:cxnLst>
                <a:cxn ang="0">
                  <a:pos x="0" y="64"/>
                </a:cxn>
                <a:cxn ang="0">
                  <a:pos x="183" y="0"/>
                </a:cxn>
                <a:cxn ang="0">
                  <a:pos x="460" y="0"/>
                </a:cxn>
                <a:cxn ang="0">
                  <a:pos x="329" y="64"/>
                </a:cxn>
                <a:cxn ang="0">
                  <a:pos x="0" y="64"/>
                </a:cxn>
              </a:cxnLst>
              <a:rect l="0" t="0" r="r" b="b"/>
              <a:pathLst>
                <a:path w="460" h="64">
                  <a:moveTo>
                    <a:pt x="0" y="64"/>
                  </a:moveTo>
                  <a:lnTo>
                    <a:pt x="183" y="0"/>
                  </a:lnTo>
                  <a:lnTo>
                    <a:pt x="460" y="0"/>
                  </a:lnTo>
                  <a:lnTo>
                    <a:pt x="329" y="64"/>
                  </a:lnTo>
                  <a:lnTo>
                    <a:pt x="0" y="64"/>
                  </a:lnTo>
                  <a:close/>
                </a:path>
              </a:pathLst>
            </a:custGeom>
            <a:solidFill>
              <a:srgbClr val="7F7F7F"/>
            </a:solidFill>
            <a:ln w="0">
              <a:solidFill>
                <a:srgbClr val="000000"/>
              </a:solidFill>
              <a:prstDash val="solid"/>
              <a:round/>
              <a:headEnd/>
              <a:tailEnd/>
            </a:ln>
          </p:spPr>
          <p:txBody>
            <a:bodyPr/>
            <a:lstStyle/>
            <a:p>
              <a:endParaRPr lang="en-US"/>
            </a:p>
          </p:txBody>
        </p:sp>
        <p:sp>
          <p:nvSpPr>
            <p:cNvPr id="618553" name="Freeform 1081"/>
            <p:cNvSpPr>
              <a:spLocks/>
            </p:cNvSpPr>
            <p:nvPr/>
          </p:nvSpPr>
          <p:spPr bwMode="auto">
            <a:xfrm>
              <a:off x="4469" y="2487"/>
              <a:ext cx="44" cy="127"/>
            </a:xfrm>
            <a:custGeom>
              <a:avLst/>
              <a:gdLst/>
              <a:ahLst/>
              <a:cxnLst>
                <a:cxn ang="0">
                  <a:pos x="0" y="64"/>
                </a:cxn>
                <a:cxn ang="0">
                  <a:pos x="131" y="0"/>
                </a:cxn>
                <a:cxn ang="0">
                  <a:pos x="131" y="286"/>
                </a:cxn>
                <a:cxn ang="0">
                  <a:pos x="0" y="381"/>
                </a:cxn>
                <a:cxn ang="0">
                  <a:pos x="0" y="64"/>
                </a:cxn>
              </a:cxnLst>
              <a:rect l="0" t="0" r="r" b="b"/>
              <a:pathLst>
                <a:path w="131" h="381">
                  <a:moveTo>
                    <a:pt x="0" y="64"/>
                  </a:moveTo>
                  <a:lnTo>
                    <a:pt x="131" y="0"/>
                  </a:lnTo>
                  <a:lnTo>
                    <a:pt x="131" y="286"/>
                  </a:lnTo>
                  <a:lnTo>
                    <a:pt x="0" y="381"/>
                  </a:lnTo>
                  <a:lnTo>
                    <a:pt x="0" y="64"/>
                  </a:lnTo>
                  <a:close/>
                </a:path>
              </a:pathLst>
            </a:custGeom>
            <a:solidFill>
              <a:srgbClr val="7F7F7F"/>
            </a:solidFill>
            <a:ln w="0">
              <a:solidFill>
                <a:srgbClr val="000000"/>
              </a:solidFill>
              <a:prstDash val="solid"/>
              <a:round/>
              <a:headEnd/>
              <a:tailEnd/>
            </a:ln>
          </p:spPr>
          <p:txBody>
            <a:bodyPr/>
            <a:lstStyle/>
            <a:p>
              <a:endParaRPr lang="en-US"/>
            </a:p>
          </p:txBody>
        </p:sp>
        <p:sp>
          <p:nvSpPr>
            <p:cNvPr id="618555" name="Rectangle 1083"/>
            <p:cNvSpPr>
              <a:spLocks noChangeArrowheads="1"/>
            </p:cNvSpPr>
            <p:nvPr/>
          </p:nvSpPr>
          <p:spPr bwMode="auto">
            <a:xfrm>
              <a:off x="4394" y="2508"/>
              <a:ext cx="40" cy="9"/>
            </a:xfrm>
            <a:prstGeom prst="rect">
              <a:avLst/>
            </a:prstGeom>
            <a:noFill/>
            <a:ln w="9525">
              <a:noFill/>
              <a:miter lim="800000"/>
              <a:headEnd/>
              <a:tailEnd/>
            </a:ln>
          </p:spPr>
          <p:txBody>
            <a:bodyPr wrap="none" lIns="0" tIns="0" rIns="0" bIns="0">
              <a:spAutoFit/>
            </a:bodyPr>
            <a:lstStyle/>
            <a:p>
              <a:pPr algn="l">
                <a:lnSpc>
                  <a:spcPct val="90000"/>
                </a:lnSpc>
                <a:spcBef>
                  <a:spcPct val="40000"/>
                </a:spcBef>
                <a:buClrTx/>
                <a:buSzTx/>
                <a:buFontTx/>
                <a:buNone/>
              </a:pPr>
              <a:r>
                <a:rPr lang="en-US" sz="100" b="0">
                  <a:solidFill>
                    <a:schemeClr val="tx2"/>
                  </a:solidFill>
                </a:rPr>
                <a:t>Windows95</a:t>
              </a:r>
              <a:endParaRPr lang="en-US" sz="10600">
                <a:solidFill>
                  <a:schemeClr val="tx2"/>
                </a:solidFill>
              </a:endParaRPr>
            </a:p>
          </p:txBody>
        </p:sp>
        <p:sp>
          <p:nvSpPr>
            <p:cNvPr id="618560" name="Rectangle 1088"/>
            <p:cNvSpPr>
              <a:spLocks noChangeArrowheads="1"/>
            </p:cNvSpPr>
            <p:nvPr/>
          </p:nvSpPr>
          <p:spPr bwMode="auto">
            <a:xfrm>
              <a:off x="4510" y="2853"/>
              <a:ext cx="53" cy="9"/>
            </a:xfrm>
            <a:prstGeom prst="rect">
              <a:avLst/>
            </a:prstGeom>
            <a:noFill/>
            <a:ln w="9525">
              <a:noFill/>
              <a:miter lim="800000"/>
              <a:headEnd/>
              <a:tailEnd/>
            </a:ln>
          </p:spPr>
          <p:txBody>
            <a:bodyPr wrap="none" lIns="0" tIns="0" rIns="0" bIns="0">
              <a:spAutoFit/>
            </a:bodyPr>
            <a:lstStyle/>
            <a:p>
              <a:pPr algn="l">
                <a:lnSpc>
                  <a:spcPct val="90000"/>
                </a:lnSpc>
                <a:spcBef>
                  <a:spcPct val="40000"/>
                </a:spcBef>
                <a:buClrTx/>
                <a:buSzTx/>
                <a:buFontTx/>
                <a:buNone/>
              </a:pPr>
              <a:r>
                <a:rPr lang="en-US" sz="100" b="0" dirty="0" err="1">
                  <a:solidFill>
                    <a:schemeClr val="tx2"/>
                  </a:solidFill>
                </a:rPr>
                <a:t>ÀÀ¿ë¼­¹ö.EXE</a:t>
              </a:r>
              <a:endParaRPr lang="en-US" sz="10600" dirty="0">
                <a:solidFill>
                  <a:schemeClr val="tx2"/>
                </a:solidFill>
              </a:endParaRPr>
            </a:p>
          </p:txBody>
        </p:sp>
        <p:sp>
          <p:nvSpPr>
            <p:cNvPr id="618561" name="Rectangle 1089"/>
            <p:cNvSpPr>
              <a:spLocks noChangeArrowheads="1"/>
            </p:cNvSpPr>
            <p:nvPr/>
          </p:nvSpPr>
          <p:spPr bwMode="auto">
            <a:xfrm>
              <a:off x="4689" y="2829"/>
              <a:ext cx="102" cy="100"/>
            </a:xfrm>
            <a:prstGeom prst="rect">
              <a:avLst/>
            </a:prstGeom>
            <a:noFill/>
            <a:ln w="0">
              <a:solidFill>
                <a:srgbClr val="000000"/>
              </a:solidFill>
              <a:miter lim="800000"/>
              <a:headEnd/>
              <a:tailEnd/>
            </a:ln>
          </p:spPr>
          <p:txBody>
            <a:bodyPr/>
            <a:lstStyle/>
            <a:p>
              <a:endParaRPr lang="en-US"/>
            </a:p>
          </p:txBody>
        </p:sp>
        <p:sp>
          <p:nvSpPr>
            <p:cNvPr id="618562" name="Freeform 1090"/>
            <p:cNvSpPr>
              <a:spLocks/>
            </p:cNvSpPr>
            <p:nvPr/>
          </p:nvSpPr>
          <p:spPr bwMode="auto">
            <a:xfrm>
              <a:off x="4689" y="2809"/>
              <a:ext cx="142" cy="20"/>
            </a:xfrm>
            <a:custGeom>
              <a:avLst/>
              <a:gdLst/>
              <a:ahLst/>
              <a:cxnLst>
                <a:cxn ang="0">
                  <a:pos x="0" y="59"/>
                </a:cxn>
                <a:cxn ang="0">
                  <a:pos x="171" y="0"/>
                </a:cxn>
                <a:cxn ang="0">
                  <a:pos x="428" y="0"/>
                </a:cxn>
                <a:cxn ang="0">
                  <a:pos x="307" y="59"/>
                </a:cxn>
                <a:cxn ang="0">
                  <a:pos x="0" y="59"/>
                </a:cxn>
              </a:cxnLst>
              <a:rect l="0" t="0" r="r" b="b"/>
              <a:pathLst>
                <a:path w="428" h="59">
                  <a:moveTo>
                    <a:pt x="0" y="59"/>
                  </a:moveTo>
                  <a:lnTo>
                    <a:pt x="171" y="0"/>
                  </a:lnTo>
                  <a:lnTo>
                    <a:pt x="428" y="0"/>
                  </a:lnTo>
                  <a:lnTo>
                    <a:pt x="307" y="59"/>
                  </a:lnTo>
                  <a:lnTo>
                    <a:pt x="0" y="59"/>
                  </a:lnTo>
                  <a:close/>
                </a:path>
              </a:pathLst>
            </a:custGeom>
            <a:solidFill>
              <a:srgbClr val="7F7F7F"/>
            </a:solidFill>
            <a:ln w="0">
              <a:solidFill>
                <a:srgbClr val="000000"/>
              </a:solidFill>
              <a:prstDash val="solid"/>
              <a:round/>
              <a:headEnd/>
              <a:tailEnd/>
            </a:ln>
          </p:spPr>
          <p:txBody>
            <a:bodyPr/>
            <a:lstStyle/>
            <a:p>
              <a:endParaRPr lang="en-US"/>
            </a:p>
          </p:txBody>
        </p:sp>
        <p:sp>
          <p:nvSpPr>
            <p:cNvPr id="618563" name="Freeform 1091"/>
            <p:cNvSpPr>
              <a:spLocks/>
            </p:cNvSpPr>
            <p:nvPr/>
          </p:nvSpPr>
          <p:spPr bwMode="auto">
            <a:xfrm>
              <a:off x="4791" y="2809"/>
              <a:ext cx="40" cy="120"/>
            </a:xfrm>
            <a:custGeom>
              <a:avLst/>
              <a:gdLst/>
              <a:ahLst/>
              <a:cxnLst>
                <a:cxn ang="0">
                  <a:pos x="0" y="59"/>
                </a:cxn>
                <a:cxn ang="0">
                  <a:pos x="121" y="0"/>
                </a:cxn>
                <a:cxn ang="0">
                  <a:pos x="121" y="269"/>
                </a:cxn>
                <a:cxn ang="0">
                  <a:pos x="0" y="358"/>
                </a:cxn>
                <a:cxn ang="0">
                  <a:pos x="0" y="59"/>
                </a:cxn>
              </a:cxnLst>
              <a:rect l="0" t="0" r="r" b="b"/>
              <a:pathLst>
                <a:path w="121" h="358">
                  <a:moveTo>
                    <a:pt x="0" y="59"/>
                  </a:moveTo>
                  <a:lnTo>
                    <a:pt x="121" y="0"/>
                  </a:lnTo>
                  <a:lnTo>
                    <a:pt x="121" y="269"/>
                  </a:lnTo>
                  <a:lnTo>
                    <a:pt x="0" y="358"/>
                  </a:lnTo>
                  <a:lnTo>
                    <a:pt x="0" y="59"/>
                  </a:lnTo>
                  <a:close/>
                </a:path>
              </a:pathLst>
            </a:custGeom>
            <a:solidFill>
              <a:srgbClr val="7F7F7F"/>
            </a:solidFill>
            <a:ln w="0">
              <a:solidFill>
                <a:srgbClr val="000000"/>
              </a:solidFill>
              <a:prstDash val="solid"/>
              <a:round/>
              <a:headEnd/>
              <a:tailEnd/>
            </a:ln>
          </p:spPr>
          <p:txBody>
            <a:bodyPr/>
            <a:lstStyle/>
            <a:p>
              <a:endParaRPr lang="en-US"/>
            </a:p>
          </p:txBody>
        </p:sp>
        <p:sp>
          <p:nvSpPr>
            <p:cNvPr id="618564" name="Rectangle 1092"/>
            <p:cNvSpPr>
              <a:spLocks noChangeArrowheads="1"/>
            </p:cNvSpPr>
            <p:nvPr/>
          </p:nvSpPr>
          <p:spPr bwMode="auto">
            <a:xfrm>
              <a:off x="4729" y="2831"/>
              <a:ext cx="21" cy="9"/>
            </a:xfrm>
            <a:prstGeom prst="rect">
              <a:avLst/>
            </a:prstGeom>
            <a:noFill/>
            <a:ln w="9525">
              <a:noFill/>
              <a:miter lim="800000"/>
              <a:headEnd/>
              <a:tailEnd/>
            </a:ln>
          </p:spPr>
          <p:txBody>
            <a:bodyPr wrap="none" lIns="0" tIns="0" rIns="0" bIns="0">
              <a:spAutoFit/>
            </a:bodyPr>
            <a:lstStyle/>
            <a:p>
              <a:pPr algn="l">
                <a:lnSpc>
                  <a:spcPct val="90000"/>
                </a:lnSpc>
                <a:spcBef>
                  <a:spcPct val="40000"/>
                </a:spcBef>
                <a:buClrTx/>
                <a:buSzTx/>
                <a:buFontTx/>
                <a:buNone/>
              </a:pPr>
              <a:r>
                <a:rPr lang="en-US" sz="100" b="0">
                  <a:solidFill>
                    <a:schemeClr val="tx2"/>
                  </a:solidFill>
                </a:rPr>
                <a:t> Alpha</a:t>
              </a:r>
              <a:endParaRPr lang="en-US" sz="10600">
                <a:solidFill>
                  <a:schemeClr val="tx2"/>
                </a:solidFill>
              </a:endParaRPr>
            </a:p>
          </p:txBody>
        </p:sp>
        <p:sp>
          <p:nvSpPr>
            <p:cNvPr id="618565" name="Rectangle 1093"/>
            <p:cNvSpPr>
              <a:spLocks noChangeArrowheads="1"/>
            </p:cNvSpPr>
            <p:nvPr/>
          </p:nvSpPr>
          <p:spPr bwMode="auto">
            <a:xfrm>
              <a:off x="4729" y="2842"/>
              <a:ext cx="21" cy="9"/>
            </a:xfrm>
            <a:prstGeom prst="rect">
              <a:avLst/>
            </a:prstGeom>
            <a:noFill/>
            <a:ln w="9525">
              <a:noFill/>
              <a:miter lim="800000"/>
              <a:headEnd/>
              <a:tailEnd/>
            </a:ln>
          </p:spPr>
          <p:txBody>
            <a:bodyPr wrap="none" lIns="0" tIns="0" rIns="0" bIns="0">
              <a:spAutoFit/>
            </a:bodyPr>
            <a:lstStyle/>
            <a:p>
              <a:pPr algn="l">
                <a:lnSpc>
                  <a:spcPct val="90000"/>
                </a:lnSpc>
                <a:spcBef>
                  <a:spcPct val="40000"/>
                </a:spcBef>
                <a:buClrTx/>
                <a:buSzTx/>
                <a:buFontTx/>
                <a:buNone/>
              </a:pPr>
              <a:r>
                <a:rPr lang="en-US" sz="100" b="0">
                  <a:solidFill>
                    <a:schemeClr val="tx2"/>
                  </a:solidFill>
                </a:rPr>
                <a:t>UNIX</a:t>
              </a:r>
              <a:endParaRPr lang="en-US" sz="10600">
                <a:solidFill>
                  <a:schemeClr val="tx2"/>
                </a:solidFill>
              </a:endParaRPr>
            </a:p>
          </p:txBody>
        </p:sp>
        <p:sp>
          <p:nvSpPr>
            <p:cNvPr id="618572" name="Rectangle 1100"/>
            <p:cNvSpPr>
              <a:spLocks noChangeArrowheads="1"/>
            </p:cNvSpPr>
            <p:nvPr/>
          </p:nvSpPr>
          <p:spPr bwMode="auto">
            <a:xfrm>
              <a:off x="4614" y="2540"/>
              <a:ext cx="109" cy="105"/>
            </a:xfrm>
            <a:prstGeom prst="rect">
              <a:avLst/>
            </a:prstGeom>
            <a:noFill/>
            <a:ln w="0">
              <a:solidFill>
                <a:srgbClr val="000000"/>
              </a:solidFill>
              <a:miter lim="800000"/>
              <a:headEnd/>
              <a:tailEnd/>
            </a:ln>
          </p:spPr>
          <p:txBody>
            <a:bodyPr/>
            <a:lstStyle/>
            <a:p>
              <a:endParaRPr lang="en-US"/>
            </a:p>
          </p:txBody>
        </p:sp>
        <p:sp>
          <p:nvSpPr>
            <p:cNvPr id="618573" name="Freeform 1101"/>
            <p:cNvSpPr>
              <a:spLocks/>
            </p:cNvSpPr>
            <p:nvPr/>
          </p:nvSpPr>
          <p:spPr bwMode="auto">
            <a:xfrm>
              <a:off x="4614" y="2519"/>
              <a:ext cx="153" cy="21"/>
            </a:xfrm>
            <a:custGeom>
              <a:avLst/>
              <a:gdLst/>
              <a:ahLst/>
              <a:cxnLst>
                <a:cxn ang="0">
                  <a:pos x="0" y="63"/>
                </a:cxn>
                <a:cxn ang="0">
                  <a:pos x="183" y="0"/>
                </a:cxn>
                <a:cxn ang="0">
                  <a:pos x="459" y="0"/>
                </a:cxn>
                <a:cxn ang="0">
                  <a:pos x="328" y="63"/>
                </a:cxn>
                <a:cxn ang="0">
                  <a:pos x="0" y="63"/>
                </a:cxn>
              </a:cxnLst>
              <a:rect l="0" t="0" r="r" b="b"/>
              <a:pathLst>
                <a:path w="459" h="63">
                  <a:moveTo>
                    <a:pt x="0" y="63"/>
                  </a:moveTo>
                  <a:lnTo>
                    <a:pt x="183" y="0"/>
                  </a:lnTo>
                  <a:lnTo>
                    <a:pt x="459" y="0"/>
                  </a:lnTo>
                  <a:lnTo>
                    <a:pt x="328" y="63"/>
                  </a:lnTo>
                  <a:lnTo>
                    <a:pt x="0" y="63"/>
                  </a:lnTo>
                  <a:close/>
                </a:path>
              </a:pathLst>
            </a:custGeom>
            <a:solidFill>
              <a:srgbClr val="7F7F7F"/>
            </a:solidFill>
            <a:ln w="0">
              <a:solidFill>
                <a:srgbClr val="000000"/>
              </a:solidFill>
              <a:prstDash val="solid"/>
              <a:round/>
              <a:headEnd/>
              <a:tailEnd/>
            </a:ln>
          </p:spPr>
          <p:txBody>
            <a:bodyPr/>
            <a:lstStyle/>
            <a:p>
              <a:endParaRPr lang="en-US"/>
            </a:p>
          </p:txBody>
        </p:sp>
        <p:sp>
          <p:nvSpPr>
            <p:cNvPr id="618574" name="Freeform 1102"/>
            <p:cNvSpPr>
              <a:spLocks/>
            </p:cNvSpPr>
            <p:nvPr/>
          </p:nvSpPr>
          <p:spPr bwMode="auto">
            <a:xfrm>
              <a:off x="4723" y="2519"/>
              <a:ext cx="44" cy="126"/>
            </a:xfrm>
            <a:custGeom>
              <a:avLst/>
              <a:gdLst/>
              <a:ahLst/>
              <a:cxnLst>
                <a:cxn ang="0">
                  <a:pos x="0" y="63"/>
                </a:cxn>
                <a:cxn ang="0">
                  <a:pos x="131" y="0"/>
                </a:cxn>
                <a:cxn ang="0">
                  <a:pos x="131" y="286"/>
                </a:cxn>
                <a:cxn ang="0">
                  <a:pos x="0" y="380"/>
                </a:cxn>
                <a:cxn ang="0">
                  <a:pos x="0" y="63"/>
                </a:cxn>
              </a:cxnLst>
              <a:rect l="0" t="0" r="r" b="b"/>
              <a:pathLst>
                <a:path w="131" h="380">
                  <a:moveTo>
                    <a:pt x="0" y="63"/>
                  </a:moveTo>
                  <a:lnTo>
                    <a:pt x="131" y="0"/>
                  </a:lnTo>
                  <a:lnTo>
                    <a:pt x="131" y="286"/>
                  </a:lnTo>
                  <a:lnTo>
                    <a:pt x="0" y="380"/>
                  </a:lnTo>
                  <a:lnTo>
                    <a:pt x="0" y="63"/>
                  </a:lnTo>
                  <a:close/>
                </a:path>
              </a:pathLst>
            </a:custGeom>
            <a:solidFill>
              <a:srgbClr val="7F7F7F"/>
            </a:solidFill>
            <a:ln w="0">
              <a:solidFill>
                <a:srgbClr val="000000"/>
              </a:solidFill>
              <a:prstDash val="solid"/>
              <a:round/>
              <a:headEnd/>
              <a:tailEnd/>
            </a:ln>
          </p:spPr>
          <p:txBody>
            <a:bodyPr/>
            <a:lstStyle/>
            <a:p>
              <a:endParaRPr lang="en-US"/>
            </a:p>
          </p:txBody>
        </p:sp>
        <p:sp>
          <p:nvSpPr>
            <p:cNvPr id="618575" name="Rectangle 1103"/>
            <p:cNvSpPr>
              <a:spLocks noChangeArrowheads="1"/>
            </p:cNvSpPr>
            <p:nvPr/>
          </p:nvSpPr>
          <p:spPr bwMode="auto">
            <a:xfrm>
              <a:off x="4648" y="2541"/>
              <a:ext cx="40" cy="9"/>
            </a:xfrm>
            <a:prstGeom prst="rect">
              <a:avLst/>
            </a:prstGeom>
            <a:noFill/>
            <a:ln w="9525">
              <a:noFill/>
              <a:miter lim="800000"/>
              <a:headEnd/>
              <a:tailEnd/>
            </a:ln>
          </p:spPr>
          <p:txBody>
            <a:bodyPr wrap="none" lIns="0" tIns="0" rIns="0" bIns="0">
              <a:spAutoFit/>
            </a:bodyPr>
            <a:lstStyle/>
            <a:p>
              <a:pPr algn="l">
                <a:lnSpc>
                  <a:spcPct val="90000"/>
                </a:lnSpc>
                <a:spcBef>
                  <a:spcPct val="40000"/>
                </a:spcBef>
                <a:buClrTx/>
                <a:buSzTx/>
                <a:buFontTx/>
                <a:buNone/>
              </a:pPr>
              <a:r>
                <a:rPr lang="en-US" sz="100" b="0">
                  <a:solidFill>
                    <a:schemeClr val="tx2"/>
                  </a:solidFill>
                </a:rPr>
                <a:t>Windows95</a:t>
              </a:r>
              <a:endParaRPr lang="en-US" sz="10600">
                <a:solidFill>
                  <a:schemeClr val="tx2"/>
                </a:solidFill>
              </a:endParaRPr>
            </a:p>
          </p:txBody>
        </p:sp>
        <p:sp>
          <p:nvSpPr>
            <p:cNvPr id="618576" name="Rectangle 1104"/>
            <p:cNvSpPr>
              <a:spLocks noChangeArrowheads="1"/>
            </p:cNvSpPr>
            <p:nvPr/>
          </p:nvSpPr>
          <p:spPr bwMode="auto">
            <a:xfrm>
              <a:off x="4636" y="2653"/>
              <a:ext cx="64" cy="9"/>
            </a:xfrm>
            <a:prstGeom prst="rect">
              <a:avLst/>
            </a:prstGeom>
            <a:noFill/>
            <a:ln w="9525">
              <a:noFill/>
              <a:miter lim="800000"/>
              <a:headEnd/>
              <a:tailEnd/>
            </a:ln>
          </p:spPr>
          <p:txBody>
            <a:bodyPr wrap="none" lIns="0" tIns="0" rIns="0" bIns="0">
              <a:spAutoFit/>
            </a:bodyPr>
            <a:lstStyle/>
            <a:p>
              <a:pPr algn="l">
                <a:lnSpc>
                  <a:spcPct val="90000"/>
                </a:lnSpc>
                <a:spcBef>
                  <a:spcPct val="40000"/>
                </a:spcBef>
                <a:buClrTx/>
                <a:buSzTx/>
                <a:buFontTx/>
                <a:buNone/>
              </a:pPr>
              <a:r>
                <a:rPr lang="en-US" sz="100" b="0">
                  <a:solidFill>
                    <a:schemeClr val="tx2"/>
                  </a:solidFill>
                </a:rPr>
                <a:t>¹®¼­°ü¸® ¾ÖÇÃ¸´</a:t>
              </a:r>
              <a:endParaRPr lang="en-US" sz="10600">
                <a:solidFill>
                  <a:schemeClr val="tx2"/>
                </a:solidFill>
              </a:endParaRPr>
            </a:p>
          </p:txBody>
        </p:sp>
        <p:sp>
          <p:nvSpPr>
            <p:cNvPr id="618577" name="Line 1105"/>
            <p:cNvSpPr>
              <a:spLocks noChangeShapeType="1"/>
            </p:cNvSpPr>
            <p:nvPr/>
          </p:nvSpPr>
          <p:spPr bwMode="auto">
            <a:xfrm>
              <a:off x="4189" y="2623"/>
              <a:ext cx="133" cy="56"/>
            </a:xfrm>
            <a:prstGeom prst="line">
              <a:avLst/>
            </a:prstGeom>
            <a:noFill/>
            <a:ln w="0">
              <a:solidFill>
                <a:srgbClr val="000000"/>
              </a:solidFill>
              <a:round/>
              <a:headEnd/>
              <a:tailEnd/>
            </a:ln>
          </p:spPr>
          <p:txBody>
            <a:bodyPr/>
            <a:lstStyle/>
            <a:p>
              <a:endParaRPr lang="en-US"/>
            </a:p>
          </p:txBody>
        </p:sp>
        <p:sp>
          <p:nvSpPr>
            <p:cNvPr id="618578" name="Line 1106"/>
            <p:cNvSpPr>
              <a:spLocks noChangeShapeType="1"/>
            </p:cNvSpPr>
            <p:nvPr/>
          </p:nvSpPr>
          <p:spPr bwMode="auto">
            <a:xfrm flipH="1">
              <a:off x="4322" y="2614"/>
              <a:ext cx="114" cy="65"/>
            </a:xfrm>
            <a:prstGeom prst="line">
              <a:avLst/>
            </a:prstGeom>
            <a:noFill/>
            <a:ln w="0">
              <a:solidFill>
                <a:srgbClr val="000000"/>
              </a:solidFill>
              <a:round/>
              <a:headEnd/>
              <a:tailEnd/>
            </a:ln>
          </p:spPr>
          <p:txBody>
            <a:bodyPr/>
            <a:lstStyle/>
            <a:p>
              <a:endParaRPr lang="en-US"/>
            </a:p>
          </p:txBody>
        </p:sp>
        <p:sp>
          <p:nvSpPr>
            <p:cNvPr id="618579" name="Line 1107"/>
            <p:cNvSpPr>
              <a:spLocks noChangeShapeType="1"/>
            </p:cNvSpPr>
            <p:nvPr/>
          </p:nvSpPr>
          <p:spPr bwMode="auto">
            <a:xfrm flipH="1">
              <a:off x="4239" y="2788"/>
              <a:ext cx="83" cy="76"/>
            </a:xfrm>
            <a:prstGeom prst="line">
              <a:avLst/>
            </a:prstGeom>
            <a:noFill/>
            <a:ln w="0">
              <a:solidFill>
                <a:srgbClr val="000000"/>
              </a:solidFill>
              <a:round/>
              <a:headEnd/>
              <a:tailEnd/>
            </a:ln>
          </p:spPr>
          <p:txBody>
            <a:bodyPr/>
            <a:lstStyle/>
            <a:p>
              <a:endParaRPr lang="en-US"/>
            </a:p>
          </p:txBody>
        </p:sp>
        <p:sp>
          <p:nvSpPr>
            <p:cNvPr id="618580" name="Line 1108"/>
            <p:cNvSpPr>
              <a:spLocks noChangeShapeType="1"/>
            </p:cNvSpPr>
            <p:nvPr/>
          </p:nvSpPr>
          <p:spPr bwMode="auto">
            <a:xfrm flipV="1">
              <a:off x="4291" y="2786"/>
              <a:ext cx="194" cy="128"/>
            </a:xfrm>
            <a:prstGeom prst="line">
              <a:avLst/>
            </a:prstGeom>
            <a:noFill/>
            <a:ln w="0">
              <a:solidFill>
                <a:srgbClr val="000000"/>
              </a:solidFill>
              <a:round/>
              <a:headEnd/>
              <a:tailEnd/>
            </a:ln>
          </p:spPr>
          <p:txBody>
            <a:bodyPr/>
            <a:lstStyle/>
            <a:p>
              <a:endParaRPr lang="en-US"/>
            </a:p>
          </p:txBody>
        </p:sp>
        <p:sp>
          <p:nvSpPr>
            <p:cNvPr id="618581" name="Line 1109"/>
            <p:cNvSpPr>
              <a:spLocks noChangeShapeType="1"/>
            </p:cNvSpPr>
            <p:nvPr/>
          </p:nvSpPr>
          <p:spPr bwMode="auto">
            <a:xfrm flipH="1">
              <a:off x="4557" y="2645"/>
              <a:ext cx="133" cy="91"/>
            </a:xfrm>
            <a:prstGeom prst="line">
              <a:avLst/>
            </a:prstGeom>
            <a:noFill/>
            <a:ln w="0">
              <a:solidFill>
                <a:srgbClr val="000000"/>
              </a:solidFill>
              <a:round/>
              <a:headEnd/>
              <a:tailEnd/>
            </a:ln>
          </p:spPr>
          <p:txBody>
            <a:bodyPr/>
            <a:lstStyle/>
            <a:p>
              <a:endParaRPr lang="en-US"/>
            </a:p>
          </p:txBody>
        </p:sp>
        <p:sp>
          <p:nvSpPr>
            <p:cNvPr id="618582" name="Line 1110"/>
            <p:cNvSpPr>
              <a:spLocks noChangeShapeType="1"/>
            </p:cNvSpPr>
            <p:nvPr/>
          </p:nvSpPr>
          <p:spPr bwMode="auto">
            <a:xfrm flipH="1">
              <a:off x="4368" y="2569"/>
              <a:ext cx="241" cy="147"/>
            </a:xfrm>
            <a:prstGeom prst="line">
              <a:avLst/>
            </a:prstGeom>
            <a:noFill/>
            <a:ln w="0">
              <a:solidFill>
                <a:srgbClr val="000000"/>
              </a:solidFill>
              <a:round/>
              <a:headEnd/>
              <a:tailEnd/>
            </a:ln>
          </p:spPr>
          <p:txBody>
            <a:bodyPr/>
            <a:lstStyle/>
            <a:p>
              <a:endParaRPr lang="en-US"/>
            </a:p>
          </p:txBody>
        </p:sp>
        <p:sp>
          <p:nvSpPr>
            <p:cNvPr id="618583" name="Line 1111"/>
            <p:cNvSpPr>
              <a:spLocks noChangeShapeType="1"/>
            </p:cNvSpPr>
            <p:nvPr/>
          </p:nvSpPr>
          <p:spPr bwMode="auto">
            <a:xfrm>
              <a:off x="4291" y="2914"/>
              <a:ext cx="106" cy="57"/>
            </a:xfrm>
            <a:prstGeom prst="line">
              <a:avLst/>
            </a:prstGeom>
            <a:noFill/>
            <a:ln w="0">
              <a:solidFill>
                <a:srgbClr val="000000"/>
              </a:solidFill>
              <a:round/>
              <a:headEnd/>
              <a:tailEnd/>
            </a:ln>
          </p:spPr>
          <p:txBody>
            <a:bodyPr/>
            <a:lstStyle/>
            <a:p>
              <a:endParaRPr lang="en-US"/>
            </a:p>
          </p:txBody>
        </p:sp>
        <p:sp>
          <p:nvSpPr>
            <p:cNvPr id="618584" name="Line 1112"/>
            <p:cNvSpPr>
              <a:spLocks noChangeShapeType="1"/>
            </p:cNvSpPr>
            <p:nvPr/>
          </p:nvSpPr>
          <p:spPr bwMode="auto">
            <a:xfrm>
              <a:off x="4608" y="2786"/>
              <a:ext cx="81" cy="83"/>
            </a:xfrm>
            <a:prstGeom prst="line">
              <a:avLst/>
            </a:prstGeom>
            <a:noFill/>
            <a:ln w="0">
              <a:solidFill>
                <a:srgbClr val="000000"/>
              </a:solidFill>
              <a:round/>
              <a:headEnd/>
              <a:tailEnd/>
            </a:ln>
          </p:spPr>
          <p:txBody>
            <a:bodyPr/>
            <a:lstStyle/>
            <a:p>
              <a:endParaRPr lang="en-US"/>
            </a:p>
          </p:txBody>
        </p:sp>
        <p:sp>
          <p:nvSpPr>
            <p:cNvPr id="618585" name="Line 1113"/>
            <p:cNvSpPr>
              <a:spLocks noChangeShapeType="1"/>
            </p:cNvSpPr>
            <p:nvPr/>
          </p:nvSpPr>
          <p:spPr bwMode="auto">
            <a:xfrm flipH="1">
              <a:off x="4519" y="2869"/>
              <a:ext cx="170" cy="102"/>
            </a:xfrm>
            <a:prstGeom prst="line">
              <a:avLst/>
            </a:prstGeom>
            <a:noFill/>
            <a:ln w="0">
              <a:solidFill>
                <a:srgbClr val="000000"/>
              </a:solidFill>
              <a:round/>
              <a:headEnd/>
              <a:tailEnd/>
            </a:ln>
          </p:spPr>
          <p:txBody>
            <a:bodyPr/>
            <a:lstStyle/>
            <a:p>
              <a:endParaRPr lang="en-US"/>
            </a:p>
          </p:txBody>
        </p:sp>
        <p:sp>
          <p:nvSpPr>
            <p:cNvPr id="618660" name="Text Box 1188"/>
            <p:cNvSpPr txBox="1">
              <a:spLocks noChangeArrowheads="1"/>
            </p:cNvSpPr>
            <p:nvPr/>
          </p:nvSpPr>
          <p:spPr bwMode="auto">
            <a:xfrm>
              <a:off x="4012" y="2022"/>
              <a:ext cx="896" cy="404"/>
            </a:xfrm>
            <a:prstGeom prst="rect">
              <a:avLst/>
            </a:prstGeom>
            <a:noFill/>
            <a:ln w="12700">
              <a:noFill/>
              <a:miter lim="800000"/>
              <a:headEnd type="none" w="sm" len="sm"/>
              <a:tailEnd type="none" w="lg" len="lg"/>
            </a:ln>
            <a:effectLst/>
          </p:spPr>
          <p:txBody>
            <a:bodyPr wrap="none">
              <a:spAutoFit/>
            </a:bodyPr>
            <a:lstStyle/>
            <a:p>
              <a:pPr>
                <a:lnSpc>
                  <a:spcPct val="100000"/>
                </a:lnSpc>
                <a:spcBef>
                  <a:spcPct val="0"/>
                </a:spcBef>
                <a:buClrTx/>
                <a:buSzTx/>
                <a:buFontTx/>
                <a:buNone/>
              </a:pPr>
              <a:r>
                <a:rPr lang="en-US" dirty="0">
                  <a:solidFill>
                    <a:schemeClr val="tx2"/>
                  </a:solidFill>
                </a:rPr>
                <a:t>Deployment </a:t>
              </a:r>
              <a:br>
                <a:rPr lang="en-US" dirty="0">
                  <a:solidFill>
                    <a:schemeClr val="tx2"/>
                  </a:solidFill>
                </a:rPr>
              </a:br>
              <a:r>
                <a:rPr lang="en-US" dirty="0">
                  <a:solidFill>
                    <a:schemeClr val="tx2"/>
                  </a:solidFill>
                </a:rPr>
                <a:t>Diagram</a:t>
              </a:r>
            </a:p>
          </p:txBody>
        </p:sp>
        <p:sp>
          <p:nvSpPr>
            <p:cNvPr id="618540" name="Rectangle 1068"/>
            <p:cNvSpPr>
              <a:spLocks noChangeArrowheads="1"/>
            </p:cNvSpPr>
            <p:nvPr/>
          </p:nvSpPr>
          <p:spPr bwMode="auto">
            <a:xfrm>
              <a:off x="4251" y="2689"/>
              <a:ext cx="102" cy="99"/>
            </a:xfrm>
            <a:prstGeom prst="rect">
              <a:avLst/>
            </a:prstGeom>
            <a:noFill/>
            <a:ln w="0">
              <a:solidFill>
                <a:srgbClr val="000000"/>
              </a:solidFill>
              <a:miter lim="800000"/>
              <a:headEnd/>
              <a:tailEnd/>
            </a:ln>
          </p:spPr>
          <p:txBody>
            <a:bodyPr/>
            <a:lstStyle/>
            <a:p>
              <a:endParaRPr lang="en-US"/>
            </a:p>
          </p:txBody>
        </p:sp>
        <p:sp>
          <p:nvSpPr>
            <p:cNvPr id="618541" name="Freeform 1069"/>
            <p:cNvSpPr>
              <a:spLocks/>
            </p:cNvSpPr>
            <p:nvPr/>
          </p:nvSpPr>
          <p:spPr bwMode="auto">
            <a:xfrm>
              <a:off x="4251" y="2669"/>
              <a:ext cx="142" cy="20"/>
            </a:xfrm>
            <a:custGeom>
              <a:avLst/>
              <a:gdLst/>
              <a:ahLst/>
              <a:cxnLst>
                <a:cxn ang="0">
                  <a:pos x="0" y="60"/>
                </a:cxn>
                <a:cxn ang="0">
                  <a:pos x="171" y="0"/>
                </a:cxn>
                <a:cxn ang="0">
                  <a:pos x="428" y="0"/>
                </a:cxn>
                <a:cxn ang="0">
                  <a:pos x="307" y="60"/>
                </a:cxn>
                <a:cxn ang="0">
                  <a:pos x="0" y="60"/>
                </a:cxn>
              </a:cxnLst>
              <a:rect l="0" t="0" r="r" b="b"/>
              <a:pathLst>
                <a:path w="428" h="60">
                  <a:moveTo>
                    <a:pt x="0" y="60"/>
                  </a:moveTo>
                  <a:lnTo>
                    <a:pt x="171" y="0"/>
                  </a:lnTo>
                  <a:lnTo>
                    <a:pt x="428" y="0"/>
                  </a:lnTo>
                  <a:lnTo>
                    <a:pt x="307" y="60"/>
                  </a:lnTo>
                  <a:lnTo>
                    <a:pt x="0" y="60"/>
                  </a:lnTo>
                  <a:close/>
                </a:path>
              </a:pathLst>
            </a:custGeom>
            <a:solidFill>
              <a:srgbClr val="7F7F7F"/>
            </a:solidFill>
            <a:ln w="0">
              <a:solidFill>
                <a:srgbClr val="000000"/>
              </a:solidFill>
              <a:prstDash val="solid"/>
              <a:round/>
              <a:headEnd/>
              <a:tailEnd/>
            </a:ln>
          </p:spPr>
          <p:txBody>
            <a:bodyPr/>
            <a:lstStyle/>
            <a:p>
              <a:endParaRPr lang="en-US"/>
            </a:p>
          </p:txBody>
        </p:sp>
        <p:sp>
          <p:nvSpPr>
            <p:cNvPr id="618542" name="Freeform 1070"/>
            <p:cNvSpPr>
              <a:spLocks/>
            </p:cNvSpPr>
            <p:nvPr/>
          </p:nvSpPr>
          <p:spPr bwMode="auto">
            <a:xfrm>
              <a:off x="4353" y="2669"/>
              <a:ext cx="40" cy="119"/>
            </a:xfrm>
            <a:custGeom>
              <a:avLst/>
              <a:gdLst/>
              <a:ahLst/>
              <a:cxnLst>
                <a:cxn ang="0">
                  <a:pos x="0" y="60"/>
                </a:cxn>
                <a:cxn ang="0">
                  <a:pos x="121" y="0"/>
                </a:cxn>
                <a:cxn ang="0">
                  <a:pos x="121" y="269"/>
                </a:cxn>
                <a:cxn ang="0">
                  <a:pos x="0" y="358"/>
                </a:cxn>
                <a:cxn ang="0">
                  <a:pos x="0" y="60"/>
                </a:cxn>
              </a:cxnLst>
              <a:rect l="0" t="0" r="r" b="b"/>
              <a:pathLst>
                <a:path w="121" h="358">
                  <a:moveTo>
                    <a:pt x="0" y="60"/>
                  </a:moveTo>
                  <a:lnTo>
                    <a:pt x="121" y="0"/>
                  </a:lnTo>
                  <a:lnTo>
                    <a:pt x="121" y="269"/>
                  </a:lnTo>
                  <a:lnTo>
                    <a:pt x="0" y="358"/>
                  </a:lnTo>
                  <a:lnTo>
                    <a:pt x="0" y="60"/>
                  </a:lnTo>
                  <a:close/>
                </a:path>
              </a:pathLst>
            </a:custGeom>
            <a:solidFill>
              <a:srgbClr val="7F7F7F"/>
            </a:solidFill>
            <a:ln w="0">
              <a:solidFill>
                <a:srgbClr val="000000"/>
              </a:solidFill>
              <a:prstDash val="solid"/>
              <a:round/>
              <a:headEnd/>
              <a:tailEnd/>
            </a:ln>
          </p:spPr>
          <p:txBody>
            <a:bodyPr/>
            <a:lstStyle/>
            <a:p>
              <a:endParaRPr lang="en-US"/>
            </a:p>
          </p:txBody>
        </p:sp>
        <p:sp>
          <p:nvSpPr>
            <p:cNvPr id="618543" name="Rectangle 1071"/>
            <p:cNvSpPr>
              <a:spLocks noChangeArrowheads="1"/>
            </p:cNvSpPr>
            <p:nvPr/>
          </p:nvSpPr>
          <p:spPr bwMode="auto">
            <a:xfrm>
              <a:off x="4285" y="2691"/>
              <a:ext cx="34" cy="9"/>
            </a:xfrm>
            <a:prstGeom prst="rect">
              <a:avLst/>
            </a:prstGeom>
            <a:noFill/>
            <a:ln w="9525">
              <a:noFill/>
              <a:miter lim="800000"/>
              <a:headEnd/>
              <a:tailEnd/>
            </a:ln>
          </p:spPr>
          <p:txBody>
            <a:bodyPr wrap="none" lIns="0" tIns="0" rIns="0" bIns="0">
              <a:spAutoFit/>
            </a:bodyPr>
            <a:lstStyle/>
            <a:p>
              <a:pPr algn="l">
                <a:lnSpc>
                  <a:spcPct val="90000"/>
                </a:lnSpc>
                <a:spcBef>
                  <a:spcPct val="40000"/>
                </a:spcBef>
                <a:buClrTx/>
                <a:buSzTx/>
                <a:buFontTx/>
                <a:buNone/>
              </a:pPr>
              <a:r>
                <a:rPr lang="en-US" sz="100" b="0">
                  <a:solidFill>
                    <a:schemeClr val="tx2"/>
                  </a:solidFill>
                </a:rPr>
                <a:t> Windows</a:t>
              </a:r>
              <a:endParaRPr lang="en-US" sz="10600">
                <a:solidFill>
                  <a:schemeClr val="tx2"/>
                </a:solidFill>
              </a:endParaRPr>
            </a:p>
          </p:txBody>
        </p:sp>
        <p:sp>
          <p:nvSpPr>
            <p:cNvPr id="618544" name="Rectangle 1072"/>
            <p:cNvSpPr>
              <a:spLocks noChangeArrowheads="1"/>
            </p:cNvSpPr>
            <p:nvPr/>
          </p:nvSpPr>
          <p:spPr bwMode="auto">
            <a:xfrm>
              <a:off x="4296" y="2702"/>
              <a:ext cx="11" cy="9"/>
            </a:xfrm>
            <a:prstGeom prst="rect">
              <a:avLst/>
            </a:prstGeom>
            <a:noFill/>
            <a:ln w="9525">
              <a:noFill/>
              <a:miter lim="800000"/>
              <a:headEnd/>
              <a:tailEnd/>
            </a:ln>
          </p:spPr>
          <p:txBody>
            <a:bodyPr wrap="none" lIns="0" tIns="0" rIns="0" bIns="0">
              <a:spAutoFit/>
            </a:bodyPr>
            <a:lstStyle/>
            <a:p>
              <a:pPr algn="l">
                <a:lnSpc>
                  <a:spcPct val="90000"/>
                </a:lnSpc>
                <a:spcBef>
                  <a:spcPct val="40000"/>
                </a:spcBef>
                <a:buClrTx/>
                <a:buSzTx/>
                <a:buFontTx/>
                <a:buNone/>
              </a:pPr>
              <a:r>
                <a:rPr lang="en-US" sz="100" b="0">
                  <a:solidFill>
                    <a:schemeClr val="tx2"/>
                  </a:solidFill>
                </a:rPr>
                <a:t>NT</a:t>
              </a:r>
              <a:endParaRPr lang="en-US" sz="10600">
                <a:solidFill>
                  <a:schemeClr val="tx2"/>
                </a:solidFill>
              </a:endParaRPr>
            </a:p>
          </p:txBody>
        </p:sp>
        <p:sp>
          <p:nvSpPr>
            <p:cNvPr id="618556" name="Rectangle 1084"/>
            <p:cNvSpPr>
              <a:spLocks noChangeArrowheads="1"/>
            </p:cNvSpPr>
            <p:nvPr/>
          </p:nvSpPr>
          <p:spPr bwMode="auto">
            <a:xfrm>
              <a:off x="4485" y="2746"/>
              <a:ext cx="103" cy="100"/>
            </a:xfrm>
            <a:prstGeom prst="rect">
              <a:avLst/>
            </a:prstGeom>
            <a:noFill/>
            <a:ln w="0">
              <a:solidFill>
                <a:srgbClr val="000000"/>
              </a:solidFill>
              <a:miter lim="800000"/>
              <a:headEnd/>
              <a:tailEnd/>
            </a:ln>
          </p:spPr>
          <p:txBody>
            <a:bodyPr/>
            <a:lstStyle/>
            <a:p>
              <a:endParaRPr lang="en-US"/>
            </a:p>
          </p:txBody>
        </p:sp>
        <p:sp>
          <p:nvSpPr>
            <p:cNvPr id="618557" name="Freeform 1085"/>
            <p:cNvSpPr>
              <a:spLocks/>
            </p:cNvSpPr>
            <p:nvPr/>
          </p:nvSpPr>
          <p:spPr bwMode="auto">
            <a:xfrm>
              <a:off x="4485" y="2726"/>
              <a:ext cx="143" cy="20"/>
            </a:xfrm>
            <a:custGeom>
              <a:avLst/>
              <a:gdLst/>
              <a:ahLst/>
              <a:cxnLst>
                <a:cxn ang="0">
                  <a:pos x="0" y="60"/>
                </a:cxn>
                <a:cxn ang="0">
                  <a:pos x="172" y="0"/>
                </a:cxn>
                <a:cxn ang="0">
                  <a:pos x="429" y="0"/>
                </a:cxn>
                <a:cxn ang="0">
                  <a:pos x="307" y="60"/>
                </a:cxn>
                <a:cxn ang="0">
                  <a:pos x="0" y="60"/>
                </a:cxn>
              </a:cxnLst>
              <a:rect l="0" t="0" r="r" b="b"/>
              <a:pathLst>
                <a:path w="429" h="60">
                  <a:moveTo>
                    <a:pt x="0" y="60"/>
                  </a:moveTo>
                  <a:lnTo>
                    <a:pt x="172" y="0"/>
                  </a:lnTo>
                  <a:lnTo>
                    <a:pt x="429" y="0"/>
                  </a:lnTo>
                  <a:lnTo>
                    <a:pt x="307" y="60"/>
                  </a:lnTo>
                  <a:lnTo>
                    <a:pt x="0" y="60"/>
                  </a:lnTo>
                  <a:close/>
                </a:path>
              </a:pathLst>
            </a:custGeom>
            <a:solidFill>
              <a:srgbClr val="7F7F7F"/>
            </a:solidFill>
            <a:ln w="0">
              <a:solidFill>
                <a:srgbClr val="000000"/>
              </a:solidFill>
              <a:prstDash val="solid"/>
              <a:round/>
              <a:headEnd/>
              <a:tailEnd/>
            </a:ln>
          </p:spPr>
          <p:txBody>
            <a:bodyPr/>
            <a:lstStyle/>
            <a:p>
              <a:endParaRPr lang="en-US"/>
            </a:p>
          </p:txBody>
        </p:sp>
        <p:sp>
          <p:nvSpPr>
            <p:cNvPr id="618558" name="Freeform 1086"/>
            <p:cNvSpPr>
              <a:spLocks/>
            </p:cNvSpPr>
            <p:nvPr/>
          </p:nvSpPr>
          <p:spPr bwMode="auto">
            <a:xfrm>
              <a:off x="4588" y="2726"/>
              <a:ext cx="40" cy="120"/>
            </a:xfrm>
            <a:custGeom>
              <a:avLst/>
              <a:gdLst/>
              <a:ahLst/>
              <a:cxnLst>
                <a:cxn ang="0">
                  <a:pos x="0" y="60"/>
                </a:cxn>
                <a:cxn ang="0">
                  <a:pos x="122" y="0"/>
                </a:cxn>
                <a:cxn ang="0">
                  <a:pos x="122" y="269"/>
                </a:cxn>
                <a:cxn ang="0">
                  <a:pos x="0" y="359"/>
                </a:cxn>
                <a:cxn ang="0">
                  <a:pos x="0" y="60"/>
                </a:cxn>
              </a:cxnLst>
              <a:rect l="0" t="0" r="r" b="b"/>
              <a:pathLst>
                <a:path w="122" h="359">
                  <a:moveTo>
                    <a:pt x="0" y="60"/>
                  </a:moveTo>
                  <a:lnTo>
                    <a:pt x="122" y="0"/>
                  </a:lnTo>
                  <a:lnTo>
                    <a:pt x="122" y="269"/>
                  </a:lnTo>
                  <a:lnTo>
                    <a:pt x="0" y="359"/>
                  </a:lnTo>
                  <a:lnTo>
                    <a:pt x="0" y="60"/>
                  </a:lnTo>
                  <a:close/>
                </a:path>
              </a:pathLst>
            </a:custGeom>
            <a:solidFill>
              <a:srgbClr val="7F7F7F"/>
            </a:solidFill>
            <a:ln w="0">
              <a:solidFill>
                <a:srgbClr val="000000"/>
              </a:solidFill>
              <a:prstDash val="solid"/>
              <a:round/>
              <a:headEnd/>
              <a:tailEnd/>
            </a:ln>
          </p:spPr>
          <p:txBody>
            <a:bodyPr/>
            <a:lstStyle/>
            <a:p>
              <a:endParaRPr lang="en-US"/>
            </a:p>
          </p:txBody>
        </p:sp>
        <p:sp>
          <p:nvSpPr>
            <p:cNvPr id="618559" name="Rectangle 1087"/>
            <p:cNvSpPr>
              <a:spLocks noChangeArrowheads="1"/>
            </p:cNvSpPr>
            <p:nvPr/>
          </p:nvSpPr>
          <p:spPr bwMode="auto">
            <a:xfrm>
              <a:off x="4525" y="2748"/>
              <a:ext cx="22" cy="9"/>
            </a:xfrm>
            <a:prstGeom prst="rect">
              <a:avLst/>
            </a:prstGeom>
            <a:noFill/>
            <a:ln w="9525">
              <a:noFill/>
              <a:miter lim="800000"/>
              <a:headEnd/>
              <a:tailEnd/>
            </a:ln>
          </p:spPr>
          <p:txBody>
            <a:bodyPr wrap="none" lIns="0" tIns="0" rIns="0" bIns="0">
              <a:spAutoFit/>
            </a:bodyPr>
            <a:lstStyle/>
            <a:p>
              <a:pPr algn="l">
                <a:lnSpc>
                  <a:spcPct val="90000"/>
                </a:lnSpc>
                <a:spcBef>
                  <a:spcPct val="40000"/>
                </a:spcBef>
                <a:buClrTx/>
                <a:buSzTx/>
                <a:buFontTx/>
                <a:buNone/>
              </a:pPr>
              <a:r>
                <a:rPr lang="en-US" sz="100" b="0">
                  <a:solidFill>
                    <a:schemeClr val="tx2"/>
                  </a:solidFill>
                </a:rPr>
                <a:t>Solaris</a:t>
              </a:r>
              <a:endParaRPr lang="en-US" sz="10600">
                <a:solidFill>
                  <a:schemeClr val="tx2"/>
                </a:solidFill>
              </a:endParaRPr>
            </a:p>
          </p:txBody>
        </p:sp>
        <p:sp>
          <p:nvSpPr>
            <p:cNvPr id="618546" name="Rectangle 1074"/>
            <p:cNvSpPr>
              <a:spLocks noChangeArrowheads="1"/>
            </p:cNvSpPr>
            <p:nvPr/>
          </p:nvSpPr>
          <p:spPr bwMode="auto">
            <a:xfrm>
              <a:off x="4168" y="2874"/>
              <a:ext cx="102" cy="99"/>
            </a:xfrm>
            <a:prstGeom prst="rect">
              <a:avLst/>
            </a:prstGeom>
            <a:noFill/>
            <a:ln w="0">
              <a:solidFill>
                <a:srgbClr val="000000"/>
              </a:solidFill>
              <a:miter lim="800000"/>
              <a:headEnd/>
              <a:tailEnd/>
            </a:ln>
          </p:spPr>
          <p:txBody>
            <a:bodyPr/>
            <a:lstStyle/>
            <a:p>
              <a:endParaRPr lang="en-US"/>
            </a:p>
          </p:txBody>
        </p:sp>
        <p:sp>
          <p:nvSpPr>
            <p:cNvPr id="618547" name="Freeform 1075"/>
            <p:cNvSpPr>
              <a:spLocks/>
            </p:cNvSpPr>
            <p:nvPr/>
          </p:nvSpPr>
          <p:spPr bwMode="auto">
            <a:xfrm>
              <a:off x="4168" y="2854"/>
              <a:ext cx="143" cy="20"/>
            </a:xfrm>
            <a:custGeom>
              <a:avLst/>
              <a:gdLst/>
              <a:ahLst/>
              <a:cxnLst>
                <a:cxn ang="0">
                  <a:pos x="0" y="60"/>
                </a:cxn>
                <a:cxn ang="0">
                  <a:pos x="172" y="0"/>
                </a:cxn>
                <a:cxn ang="0">
                  <a:pos x="429" y="0"/>
                </a:cxn>
                <a:cxn ang="0">
                  <a:pos x="307" y="60"/>
                </a:cxn>
                <a:cxn ang="0">
                  <a:pos x="0" y="60"/>
                </a:cxn>
              </a:cxnLst>
              <a:rect l="0" t="0" r="r" b="b"/>
              <a:pathLst>
                <a:path w="429" h="60">
                  <a:moveTo>
                    <a:pt x="0" y="60"/>
                  </a:moveTo>
                  <a:lnTo>
                    <a:pt x="172" y="0"/>
                  </a:lnTo>
                  <a:lnTo>
                    <a:pt x="429" y="0"/>
                  </a:lnTo>
                  <a:lnTo>
                    <a:pt x="307" y="60"/>
                  </a:lnTo>
                  <a:lnTo>
                    <a:pt x="0" y="60"/>
                  </a:lnTo>
                  <a:close/>
                </a:path>
              </a:pathLst>
            </a:custGeom>
            <a:solidFill>
              <a:srgbClr val="7F7F7F"/>
            </a:solidFill>
            <a:ln w="0">
              <a:solidFill>
                <a:srgbClr val="000000"/>
              </a:solidFill>
              <a:prstDash val="solid"/>
              <a:round/>
              <a:headEnd/>
              <a:tailEnd/>
            </a:ln>
          </p:spPr>
          <p:txBody>
            <a:bodyPr/>
            <a:lstStyle/>
            <a:p>
              <a:endParaRPr lang="en-US"/>
            </a:p>
          </p:txBody>
        </p:sp>
        <p:sp>
          <p:nvSpPr>
            <p:cNvPr id="618548" name="Freeform 1076"/>
            <p:cNvSpPr>
              <a:spLocks/>
            </p:cNvSpPr>
            <p:nvPr/>
          </p:nvSpPr>
          <p:spPr bwMode="auto">
            <a:xfrm>
              <a:off x="4270" y="2854"/>
              <a:ext cx="41" cy="119"/>
            </a:xfrm>
            <a:custGeom>
              <a:avLst/>
              <a:gdLst/>
              <a:ahLst/>
              <a:cxnLst>
                <a:cxn ang="0">
                  <a:pos x="0" y="60"/>
                </a:cxn>
                <a:cxn ang="0">
                  <a:pos x="122" y="0"/>
                </a:cxn>
                <a:cxn ang="0">
                  <a:pos x="122" y="269"/>
                </a:cxn>
                <a:cxn ang="0">
                  <a:pos x="0" y="359"/>
                </a:cxn>
                <a:cxn ang="0">
                  <a:pos x="0" y="60"/>
                </a:cxn>
              </a:cxnLst>
              <a:rect l="0" t="0" r="r" b="b"/>
              <a:pathLst>
                <a:path w="122" h="359">
                  <a:moveTo>
                    <a:pt x="0" y="60"/>
                  </a:moveTo>
                  <a:lnTo>
                    <a:pt x="122" y="0"/>
                  </a:lnTo>
                  <a:lnTo>
                    <a:pt x="122" y="269"/>
                  </a:lnTo>
                  <a:lnTo>
                    <a:pt x="0" y="359"/>
                  </a:lnTo>
                  <a:lnTo>
                    <a:pt x="0" y="60"/>
                  </a:lnTo>
                  <a:close/>
                </a:path>
              </a:pathLst>
            </a:custGeom>
            <a:solidFill>
              <a:srgbClr val="7F7F7F"/>
            </a:solidFill>
            <a:ln w="0">
              <a:solidFill>
                <a:srgbClr val="000000"/>
              </a:solidFill>
              <a:prstDash val="solid"/>
              <a:round/>
              <a:headEnd/>
              <a:tailEnd/>
            </a:ln>
          </p:spPr>
          <p:txBody>
            <a:bodyPr/>
            <a:lstStyle/>
            <a:p>
              <a:endParaRPr lang="en-US"/>
            </a:p>
          </p:txBody>
        </p:sp>
        <p:sp>
          <p:nvSpPr>
            <p:cNvPr id="618549" name="Rectangle 1077"/>
            <p:cNvSpPr>
              <a:spLocks noChangeArrowheads="1"/>
            </p:cNvSpPr>
            <p:nvPr/>
          </p:nvSpPr>
          <p:spPr bwMode="auto">
            <a:xfrm>
              <a:off x="4203" y="2876"/>
              <a:ext cx="32" cy="9"/>
            </a:xfrm>
            <a:prstGeom prst="rect">
              <a:avLst/>
            </a:prstGeom>
            <a:noFill/>
            <a:ln w="9525">
              <a:noFill/>
              <a:miter lim="800000"/>
              <a:headEnd/>
              <a:tailEnd/>
            </a:ln>
          </p:spPr>
          <p:txBody>
            <a:bodyPr wrap="none" lIns="0" tIns="0" rIns="0" bIns="0">
              <a:spAutoFit/>
            </a:bodyPr>
            <a:lstStyle/>
            <a:p>
              <a:pPr algn="l">
                <a:lnSpc>
                  <a:spcPct val="90000"/>
                </a:lnSpc>
                <a:spcBef>
                  <a:spcPct val="40000"/>
                </a:spcBef>
                <a:buClrTx/>
                <a:buSzTx/>
                <a:buFontTx/>
                <a:buNone/>
              </a:pPr>
              <a:r>
                <a:rPr lang="en-US" sz="100" b="0">
                  <a:solidFill>
                    <a:schemeClr val="tx2"/>
                  </a:solidFill>
                </a:rPr>
                <a:t>Windows</a:t>
              </a:r>
              <a:endParaRPr lang="en-US" sz="10600">
                <a:solidFill>
                  <a:schemeClr val="tx2"/>
                </a:solidFill>
              </a:endParaRPr>
            </a:p>
          </p:txBody>
        </p:sp>
        <p:sp>
          <p:nvSpPr>
            <p:cNvPr id="618550" name="Rectangle 1078"/>
            <p:cNvSpPr>
              <a:spLocks noChangeArrowheads="1"/>
            </p:cNvSpPr>
            <p:nvPr/>
          </p:nvSpPr>
          <p:spPr bwMode="auto">
            <a:xfrm>
              <a:off x="4213" y="2886"/>
              <a:ext cx="11" cy="9"/>
            </a:xfrm>
            <a:prstGeom prst="rect">
              <a:avLst/>
            </a:prstGeom>
            <a:noFill/>
            <a:ln w="9525">
              <a:noFill/>
              <a:miter lim="800000"/>
              <a:headEnd/>
              <a:tailEnd/>
            </a:ln>
          </p:spPr>
          <p:txBody>
            <a:bodyPr wrap="none" lIns="0" tIns="0" rIns="0" bIns="0">
              <a:spAutoFit/>
            </a:bodyPr>
            <a:lstStyle/>
            <a:p>
              <a:pPr algn="l">
                <a:lnSpc>
                  <a:spcPct val="90000"/>
                </a:lnSpc>
                <a:spcBef>
                  <a:spcPct val="40000"/>
                </a:spcBef>
                <a:buClrTx/>
                <a:buSzTx/>
                <a:buFontTx/>
                <a:buNone/>
              </a:pPr>
              <a:r>
                <a:rPr lang="en-US" sz="100" b="0">
                  <a:solidFill>
                    <a:schemeClr val="tx2"/>
                  </a:solidFill>
                </a:rPr>
                <a:t>NT</a:t>
              </a:r>
              <a:endParaRPr lang="en-US" sz="10600">
                <a:solidFill>
                  <a:schemeClr val="tx2"/>
                </a:solidFill>
              </a:endParaRPr>
            </a:p>
          </p:txBody>
        </p:sp>
        <p:sp>
          <p:nvSpPr>
            <p:cNvPr id="618566" name="Rectangle 1094"/>
            <p:cNvSpPr>
              <a:spLocks noChangeArrowheads="1"/>
            </p:cNvSpPr>
            <p:nvPr/>
          </p:nvSpPr>
          <p:spPr bwMode="auto">
            <a:xfrm>
              <a:off x="4397" y="2931"/>
              <a:ext cx="102" cy="100"/>
            </a:xfrm>
            <a:prstGeom prst="rect">
              <a:avLst/>
            </a:prstGeom>
            <a:noFill/>
            <a:ln w="0">
              <a:solidFill>
                <a:srgbClr val="000000"/>
              </a:solidFill>
              <a:miter lim="800000"/>
              <a:headEnd/>
              <a:tailEnd/>
            </a:ln>
          </p:spPr>
          <p:txBody>
            <a:bodyPr/>
            <a:lstStyle/>
            <a:p>
              <a:endParaRPr lang="en-US"/>
            </a:p>
          </p:txBody>
        </p:sp>
        <p:sp>
          <p:nvSpPr>
            <p:cNvPr id="618567" name="Freeform 1095"/>
            <p:cNvSpPr>
              <a:spLocks/>
            </p:cNvSpPr>
            <p:nvPr/>
          </p:nvSpPr>
          <p:spPr bwMode="auto">
            <a:xfrm>
              <a:off x="4397" y="2911"/>
              <a:ext cx="142" cy="20"/>
            </a:xfrm>
            <a:custGeom>
              <a:avLst/>
              <a:gdLst/>
              <a:ahLst/>
              <a:cxnLst>
                <a:cxn ang="0">
                  <a:pos x="0" y="59"/>
                </a:cxn>
                <a:cxn ang="0">
                  <a:pos x="171" y="0"/>
                </a:cxn>
                <a:cxn ang="0">
                  <a:pos x="428" y="0"/>
                </a:cxn>
                <a:cxn ang="0">
                  <a:pos x="307" y="59"/>
                </a:cxn>
                <a:cxn ang="0">
                  <a:pos x="0" y="59"/>
                </a:cxn>
              </a:cxnLst>
              <a:rect l="0" t="0" r="r" b="b"/>
              <a:pathLst>
                <a:path w="428" h="59">
                  <a:moveTo>
                    <a:pt x="0" y="59"/>
                  </a:moveTo>
                  <a:lnTo>
                    <a:pt x="171" y="0"/>
                  </a:lnTo>
                  <a:lnTo>
                    <a:pt x="428" y="0"/>
                  </a:lnTo>
                  <a:lnTo>
                    <a:pt x="307" y="59"/>
                  </a:lnTo>
                  <a:lnTo>
                    <a:pt x="0" y="59"/>
                  </a:lnTo>
                  <a:close/>
                </a:path>
              </a:pathLst>
            </a:custGeom>
            <a:solidFill>
              <a:srgbClr val="7F7F7F"/>
            </a:solidFill>
            <a:ln w="0">
              <a:solidFill>
                <a:srgbClr val="000000"/>
              </a:solidFill>
              <a:prstDash val="solid"/>
              <a:round/>
              <a:headEnd/>
              <a:tailEnd/>
            </a:ln>
          </p:spPr>
          <p:txBody>
            <a:bodyPr/>
            <a:lstStyle/>
            <a:p>
              <a:endParaRPr lang="en-US"/>
            </a:p>
          </p:txBody>
        </p:sp>
        <p:sp>
          <p:nvSpPr>
            <p:cNvPr id="618568" name="Freeform 1096"/>
            <p:cNvSpPr>
              <a:spLocks/>
            </p:cNvSpPr>
            <p:nvPr/>
          </p:nvSpPr>
          <p:spPr bwMode="auto">
            <a:xfrm>
              <a:off x="4499" y="2911"/>
              <a:ext cx="40" cy="120"/>
            </a:xfrm>
            <a:custGeom>
              <a:avLst/>
              <a:gdLst/>
              <a:ahLst/>
              <a:cxnLst>
                <a:cxn ang="0">
                  <a:pos x="0" y="59"/>
                </a:cxn>
                <a:cxn ang="0">
                  <a:pos x="121" y="0"/>
                </a:cxn>
                <a:cxn ang="0">
                  <a:pos x="121" y="269"/>
                </a:cxn>
                <a:cxn ang="0">
                  <a:pos x="0" y="358"/>
                </a:cxn>
                <a:cxn ang="0">
                  <a:pos x="0" y="59"/>
                </a:cxn>
              </a:cxnLst>
              <a:rect l="0" t="0" r="r" b="b"/>
              <a:pathLst>
                <a:path w="121" h="358">
                  <a:moveTo>
                    <a:pt x="0" y="59"/>
                  </a:moveTo>
                  <a:lnTo>
                    <a:pt x="121" y="0"/>
                  </a:lnTo>
                  <a:lnTo>
                    <a:pt x="121" y="269"/>
                  </a:lnTo>
                  <a:lnTo>
                    <a:pt x="0" y="358"/>
                  </a:lnTo>
                  <a:lnTo>
                    <a:pt x="0" y="59"/>
                  </a:lnTo>
                  <a:close/>
                </a:path>
              </a:pathLst>
            </a:custGeom>
            <a:solidFill>
              <a:srgbClr val="7F7F7F"/>
            </a:solidFill>
            <a:ln w="0">
              <a:solidFill>
                <a:srgbClr val="000000"/>
              </a:solidFill>
              <a:prstDash val="solid"/>
              <a:round/>
              <a:headEnd/>
              <a:tailEnd/>
            </a:ln>
          </p:spPr>
          <p:txBody>
            <a:bodyPr/>
            <a:lstStyle/>
            <a:p>
              <a:endParaRPr lang="en-US"/>
            </a:p>
          </p:txBody>
        </p:sp>
        <p:sp>
          <p:nvSpPr>
            <p:cNvPr id="618569" name="Rectangle 1097"/>
            <p:cNvSpPr>
              <a:spLocks noChangeArrowheads="1"/>
            </p:cNvSpPr>
            <p:nvPr/>
          </p:nvSpPr>
          <p:spPr bwMode="auto">
            <a:xfrm>
              <a:off x="4439" y="2933"/>
              <a:ext cx="18" cy="9"/>
            </a:xfrm>
            <a:prstGeom prst="rect">
              <a:avLst/>
            </a:prstGeom>
            <a:noFill/>
            <a:ln w="9525">
              <a:noFill/>
              <a:miter lim="800000"/>
              <a:headEnd/>
              <a:tailEnd/>
            </a:ln>
          </p:spPr>
          <p:txBody>
            <a:bodyPr wrap="none" lIns="0" tIns="0" rIns="0" bIns="0">
              <a:spAutoFit/>
            </a:bodyPr>
            <a:lstStyle/>
            <a:p>
              <a:pPr algn="l">
                <a:lnSpc>
                  <a:spcPct val="90000"/>
                </a:lnSpc>
                <a:spcBef>
                  <a:spcPct val="40000"/>
                </a:spcBef>
                <a:buClrTx/>
                <a:buSzTx/>
                <a:buFontTx/>
                <a:buNone/>
              </a:pPr>
              <a:r>
                <a:rPr lang="en-US" sz="100" b="0">
                  <a:solidFill>
                    <a:schemeClr val="tx2"/>
                  </a:solidFill>
                </a:rPr>
                <a:t> IBM </a:t>
              </a:r>
              <a:endParaRPr lang="en-US" sz="10600">
                <a:solidFill>
                  <a:schemeClr val="tx2"/>
                </a:solidFill>
              </a:endParaRPr>
            </a:p>
          </p:txBody>
        </p:sp>
        <p:sp>
          <p:nvSpPr>
            <p:cNvPr id="618570" name="Rectangle 1098"/>
            <p:cNvSpPr>
              <a:spLocks noChangeArrowheads="1"/>
            </p:cNvSpPr>
            <p:nvPr/>
          </p:nvSpPr>
          <p:spPr bwMode="auto">
            <a:xfrm>
              <a:off x="4429" y="2944"/>
              <a:ext cx="37" cy="9"/>
            </a:xfrm>
            <a:prstGeom prst="rect">
              <a:avLst/>
            </a:prstGeom>
            <a:noFill/>
            <a:ln w="9525">
              <a:noFill/>
              <a:miter lim="800000"/>
              <a:headEnd/>
              <a:tailEnd/>
            </a:ln>
          </p:spPr>
          <p:txBody>
            <a:bodyPr wrap="none" lIns="0" tIns="0" rIns="0" bIns="0">
              <a:spAutoFit/>
            </a:bodyPr>
            <a:lstStyle/>
            <a:p>
              <a:pPr algn="l">
                <a:lnSpc>
                  <a:spcPct val="90000"/>
                </a:lnSpc>
                <a:spcBef>
                  <a:spcPct val="40000"/>
                </a:spcBef>
                <a:buClrTx/>
                <a:buSzTx/>
                <a:buFontTx/>
                <a:buNone/>
              </a:pPr>
              <a:r>
                <a:rPr lang="en-US" sz="100" b="0">
                  <a:solidFill>
                    <a:schemeClr val="tx2"/>
                  </a:solidFill>
                </a:rPr>
                <a:t>Mainframe</a:t>
              </a:r>
              <a:endParaRPr lang="en-US" sz="10600">
                <a:solidFill>
                  <a:schemeClr val="tx2"/>
                </a:solidFill>
              </a:endParaRPr>
            </a:p>
          </p:txBody>
        </p:sp>
        <p:sp>
          <p:nvSpPr>
            <p:cNvPr id="618571" name="Rectangle 1099"/>
            <p:cNvSpPr>
              <a:spLocks noChangeArrowheads="1"/>
            </p:cNvSpPr>
            <p:nvPr/>
          </p:nvSpPr>
          <p:spPr bwMode="auto">
            <a:xfrm>
              <a:off x="4415" y="3038"/>
              <a:ext cx="65" cy="9"/>
            </a:xfrm>
            <a:prstGeom prst="rect">
              <a:avLst/>
            </a:prstGeom>
            <a:noFill/>
            <a:ln w="9525">
              <a:noFill/>
              <a:miter lim="800000"/>
              <a:headEnd/>
              <a:tailEnd/>
            </a:ln>
          </p:spPr>
          <p:txBody>
            <a:bodyPr wrap="none" lIns="0" tIns="0" rIns="0" bIns="0">
              <a:spAutoFit/>
            </a:bodyPr>
            <a:lstStyle/>
            <a:p>
              <a:pPr algn="l">
                <a:lnSpc>
                  <a:spcPct val="90000"/>
                </a:lnSpc>
                <a:spcBef>
                  <a:spcPct val="40000"/>
                </a:spcBef>
                <a:buClrTx/>
                <a:buSzTx/>
                <a:buFontTx/>
                <a:buNone/>
              </a:pPr>
              <a:r>
                <a:rPr lang="en-US" sz="100" b="0">
                  <a:solidFill>
                    <a:schemeClr val="tx2"/>
                  </a:solidFill>
                </a:rPr>
                <a:t>µ¥ÀÌÅ¸º£ÀÌ½º¼­¹ö</a:t>
              </a:r>
              <a:endParaRPr lang="en-US" sz="10600">
                <a:solidFill>
                  <a:schemeClr val="tx2"/>
                </a:solidFill>
              </a:endParaRPr>
            </a:p>
          </p:txBody>
        </p:sp>
      </p:grpSp>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190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1902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1902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1902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1902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1903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1902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188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87E0B9E1-B326-405A-A1AB-10C5CB86173E}" type="slidenum">
              <a:rPr lang="en-GB"/>
              <a:pPr/>
              <a:t>38</a:t>
            </a:fld>
            <a:endParaRPr lang="en-GB"/>
          </a:p>
        </p:txBody>
      </p:sp>
      <p:sp>
        <p:nvSpPr>
          <p:cNvPr id="536580" name="Rectangle 4"/>
          <p:cNvSpPr>
            <a:spLocks noChangeArrowheads="1"/>
          </p:cNvSpPr>
          <p:nvPr/>
        </p:nvSpPr>
        <p:spPr bwMode="auto">
          <a:xfrm>
            <a:off x="381000" y="1676400"/>
            <a:ext cx="9067800" cy="4953000"/>
          </a:xfrm>
          <a:prstGeom prst="rect">
            <a:avLst/>
          </a:prstGeom>
          <a:noFill/>
          <a:ln w="9525">
            <a:noFill/>
            <a:miter lim="800000"/>
            <a:headEnd/>
            <a:tailEnd/>
          </a:ln>
          <a:effectLst/>
        </p:spPr>
        <p:txBody>
          <a:bodyPr lIns="92075" tIns="46038" rIns="92075" bIns="46038"/>
          <a:lstStyle/>
          <a:p>
            <a:pPr marL="398463" indent="-398463" algn="l">
              <a:lnSpc>
                <a:spcPct val="100000"/>
              </a:lnSpc>
              <a:spcBef>
                <a:spcPct val="20000"/>
              </a:spcBef>
              <a:buClr>
                <a:schemeClr val="tx2"/>
              </a:buClr>
              <a:buSzPct val="60000"/>
              <a:buFont typeface="Wingdings" pitchFamily="2" charset="2"/>
              <a:buChar char="u"/>
            </a:pPr>
            <a:r>
              <a:rPr lang="en-US" sz="3200" b="0" dirty="0">
                <a:solidFill>
                  <a:schemeClr val="folHlink"/>
                </a:solidFill>
              </a:rPr>
              <a:t>Develop iteratively</a:t>
            </a:r>
          </a:p>
          <a:p>
            <a:pPr marL="398463" indent="-398463" algn="l">
              <a:lnSpc>
                <a:spcPct val="100000"/>
              </a:lnSpc>
              <a:spcBef>
                <a:spcPct val="20000"/>
              </a:spcBef>
              <a:buClr>
                <a:schemeClr val="tx2"/>
              </a:buClr>
              <a:buSzPct val="60000"/>
              <a:buFont typeface="Wingdings" pitchFamily="2" charset="2"/>
              <a:buChar char="u"/>
            </a:pPr>
            <a:r>
              <a:rPr lang="en-US" sz="3200" b="0" dirty="0">
                <a:solidFill>
                  <a:schemeClr val="folHlink"/>
                </a:solidFill>
              </a:rPr>
              <a:t>Manage requirements</a:t>
            </a:r>
          </a:p>
          <a:p>
            <a:pPr marL="398463" indent="-398463" algn="l">
              <a:lnSpc>
                <a:spcPct val="100000"/>
              </a:lnSpc>
              <a:spcBef>
                <a:spcPct val="20000"/>
              </a:spcBef>
              <a:buClr>
                <a:schemeClr val="tx2"/>
              </a:buClr>
              <a:buSzPct val="60000"/>
              <a:buFont typeface="Wingdings" pitchFamily="2" charset="2"/>
              <a:buChar char="u"/>
            </a:pPr>
            <a:r>
              <a:rPr lang="en-US" sz="3200" b="0" dirty="0">
                <a:solidFill>
                  <a:schemeClr val="folHlink"/>
                </a:solidFill>
              </a:rPr>
              <a:t>Use component architecture</a:t>
            </a:r>
          </a:p>
          <a:p>
            <a:pPr marL="398463" indent="-398463" algn="l">
              <a:lnSpc>
                <a:spcPct val="100000"/>
              </a:lnSpc>
              <a:spcBef>
                <a:spcPct val="20000"/>
              </a:spcBef>
              <a:buClr>
                <a:schemeClr val="tx2"/>
              </a:buClr>
              <a:buSzPct val="60000"/>
              <a:buFont typeface="Wingdings" pitchFamily="2" charset="2"/>
              <a:buChar char="u"/>
            </a:pPr>
            <a:r>
              <a:rPr lang="en-US" sz="3200" b="0" dirty="0">
                <a:solidFill>
                  <a:schemeClr val="folHlink"/>
                </a:solidFill>
              </a:rPr>
              <a:t>Model visually</a:t>
            </a:r>
          </a:p>
          <a:p>
            <a:pPr marL="398463" indent="-398463" algn="l">
              <a:lnSpc>
                <a:spcPct val="100000"/>
              </a:lnSpc>
              <a:spcBef>
                <a:spcPct val="20000"/>
              </a:spcBef>
              <a:buClr>
                <a:srgbClr val="00B050"/>
              </a:buClr>
              <a:buSzPct val="60000"/>
              <a:buFont typeface="Wingdings" pitchFamily="2" charset="2"/>
              <a:buChar char="u"/>
            </a:pPr>
            <a:r>
              <a:rPr lang="en-US" sz="3600" i="1" dirty="0">
                <a:solidFill>
                  <a:srgbClr val="00B050"/>
                </a:solidFill>
              </a:rPr>
              <a:t>Continuously verify quality</a:t>
            </a:r>
          </a:p>
          <a:p>
            <a:pPr marL="398463" indent="-398463" algn="l">
              <a:lnSpc>
                <a:spcPct val="100000"/>
              </a:lnSpc>
              <a:spcBef>
                <a:spcPct val="20000"/>
              </a:spcBef>
              <a:buClr>
                <a:schemeClr val="tx2"/>
              </a:buClr>
              <a:buSzPct val="60000"/>
              <a:buFont typeface="Wingdings" pitchFamily="2" charset="2"/>
              <a:buChar char="u"/>
            </a:pPr>
            <a:r>
              <a:rPr lang="en-US" sz="3200" b="0" dirty="0">
                <a:solidFill>
                  <a:schemeClr val="folHlink"/>
                </a:solidFill>
              </a:rPr>
              <a:t>Manage </a:t>
            </a:r>
            <a:r>
              <a:rPr lang="en-US" sz="3200" b="0" dirty="0" smtClean="0">
                <a:solidFill>
                  <a:schemeClr val="folHlink"/>
                </a:solidFill>
              </a:rPr>
              <a:t>change</a:t>
            </a:r>
            <a:r>
              <a:rPr lang="en-US" sz="3200" dirty="0" smtClean="0">
                <a:solidFill>
                  <a:schemeClr val="bg1">
                    <a:lumMod val="65000"/>
                  </a:schemeClr>
                </a:solidFill>
              </a:rPr>
              <a:t> .</a:t>
            </a:r>
            <a:endParaRPr lang="en-US" sz="3200" dirty="0">
              <a:solidFill>
                <a:schemeClr val="bg1">
                  <a:lumMod val="65000"/>
                </a:schemeClr>
              </a:solidFill>
            </a:endParaRPr>
          </a:p>
        </p:txBody>
      </p:sp>
      <p:sp>
        <p:nvSpPr>
          <p:cNvPr id="536578" name="Rectangle 2"/>
          <p:cNvSpPr>
            <a:spLocks noGrp="1" noChangeArrowheads="1"/>
          </p:cNvSpPr>
          <p:nvPr>
            <p:ph type="title"/>
          </p:nvPr>
        </p:nvSpPr>
        <p:spPr/>
        <p:txBody>
          <a:bodyPr/>
          <a:lstStyle/>
          <a:p>
            <a:r>
              <a:rPr lang="en-US"/>
              <a:t>Best Practices</a:t>
            </a:r>
          </a:p>
        </p:txBody>
      </p:sp>
      <p:sp>
        <p:nvSpPr>
          <p:cNvPr id="5" name="Line 3"/>
          <p:cNvSpPr>
            <a:spLocks noChangeShapeType="1"/>
          </p:cNvSpPr>
          <p:nvPr/>
        </p:nvSpPr>
        <p:spPr bwMode="auto">
          <a:xfrm flipH="1" flipV="1">
            <a:off x="6170612" y="4495800"/>
            <a:ext cx="1524000" cy="1600200"/>
          </a:xfrm>
          <a:prstGeom prst="line">
            <a:avLst/>
          </a:prstGeom>
          <a:noFill/>
          <a:ln w="355600">
            <a:solidFill>
              <a:srgbClr val="00B050"/>
            </a:solidFill>
            <a:round/>
            <a:headEnd type="none" w="sm" len="sm"/>
            <a:tailEnd type="stealth" w="med" len="lg"/>
          </a:ln>
        </p:spPr>
        <p:txBody>
          <a:bodyPr wrap="none" anchor="ctr"/>
          <a:lstStyle/>
          <a:p>
            <a:endParaRPr lang="en-US"/>
          </a:p>
        </p:txBody>
      </p:sp>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731136" name="Object 0"/>
          <p:cNvGraphicFramePr>
            <a:graphicFrameLocks noChangeAspect="1"/>
          </p:cNvGraphicFramePr>
          <p:nvPr/>
        </p:nvGraphicFramePr>
        <p:xfrm>
          <a:off x="2589213" y="838200"/>
          <a:ext cx="6399212" cy="2130425"/>
        </p:xfrm>
        <a:graphic>
          <a:graphicData uri="http://schemas.openxmlformats.org/presentationml/2006/ole">
            <mc:AlternateContent xmlns:mc="http://schemas.openxmlformats.org/markup-compatibility/2006">
              <mc:Choice xmlns:v="urn:schemas-microsoft-com:vml" Requires="v">
                <p:oleObj spid="_x0000_s731191" name="Photo Editor Photo" r:id="rId4" imgW="6638095" imgH="2209524" progId="">
                  <p:embed/>
                </p:oleObj>
              </mc:Choice>
              <mc:Fallback>
                <p:oleObj name="Photo Editor Photo" r:id="rId4" imgW="6638095" imgH="2209524" progId="">
                  <p:embed/>
                  <p:pic>
                    <p:nvPicPr>
                      <p:cNvPr id="0" name="Picture 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89213" y="838200"/>
                        <a:ext cx="6399212" cy="2130425"/>
                      </a:xfrm>
                      <a:prstGeom prst="rect">
                        <a:avLst/>
                      </a:prstGeom>
                      <a:noFill/>
                      <a:ln>
                        <a:noFill/>
                      </a:ln>
                      <a:effectLst/>
                      <a:extLst>
                        <a:ext uri="{909E8E84-426E-40DD-AFC4-6F175D3DCCD1}">
                          <a14:hiddenFill xmlns:a14="http://schemas.microsoft.com/office/drawing/2010/main">
                            <a:solidFill>
                              <a:srgbClr val="F8F8F8"/>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71842" dir="2700000" algn="ctr" rotWithShape="0">
                                <a:schemeClr val="bg2"/>
                              </a:outerShdw>
                            </a:effectLst>
                          </a14:hiddenEffects>
                        </a:ext>
                      </a:extLst>
                    </p:spPr>
                  </p:pic>
                </p:oleObj>
              </mc:Fallback>
            </mc:AlternateContent>
          </a:graphicData>
        </a:graphic>
      </p:graphicFrame>
      <p:sp>
        <p:nvSpPr>
          <p:cNvPr id="537612" name="Rectangle 12"/>
          <p:cNvSpPr>
            <a:spLocks noGrp="1" noChangeArrowheads="1"/>
          </p:cNvSpPr>
          <p:nvPr>
            <p:ph type="title"/>
          </p:nvPr>
        </p:nvSpPr>
        <p:spPr/>
        <p:txBody>
          <a:bodyPr/>
          <a:lstStyle/>
          <a:p>
            <a:r>
              <a:rPr lang="en-US"/>
              <a:t>Continuously Verify Software Quality</a:t>
            </a:r>
          </a:p>
        </p:txBody>
      </p:sp>
      <p:sp>
        <p:nvSpPr>
          <p:cNvPr id="537613" name="Rectangle 13"/>
          <p:cNvSpPr>
            <a:spLocks noGrp="1" noChangeArrowheads="1"/>
          </p:cNvSpPr>
          <p:nvPr>
            <p:ph type="body" idx="1"/>
          </p:nvPr>
        </p:nvSpPr>
        <p:spPr>
          <a:xfrm>
            <a:off x="381000" y="3200400"/>
            <a:ext cx="9067800" cy="2438400"/>
          </a:xfrm>
        </p:spPr>
        <p:txBody>
          <a:bodyPr/>
          <a:lstStyle/>
          <a:p>
            <a:pPr>
              <a:spcBef>
                <a:spcPts val="500"/>
              </a:spcBef>
              <a:buNone/>
            </a:pPr>
            <a:r>
              <a:rPr lang="en-US" sz="3600" b="1" i="1" dirty="0"/>
              <a:t>Earlier detection and repair</a:t>
            </a:r>
          </a:p>
          <a:p>
            <a:pPr>
              <a:spcBef>
                <a:spcPts val="500"/>
              </a:spcBef>
            </a:pPr>
            <a:r>
              <a:rPr lang="en-US" dirty="0"/>
              <a:t>Problems found earlier are less costly to repair</a:t>
            </a:r>
          </a:p>
          <a:p>
            <a:pPr>
              <a:spcBef>
                <a:spcPts val="500"/>
              </a:spcBef>
            </a:pPr>
            <a:r>
              <a:rPr lang="en-US" dirty="0" smtClean="0"/>
              <a:t>Fixing problems earlier leads </a:t>
            </a:r>
            <a:r>
              <a:rPr lang="en-US" dirty="0"/>
              <a:t>to higher quality software</a:t>
            </a:r>
          </a:p>
          <a:p>
            <a:pPr>
              <a:spcBef>
                <a:spcPts val="500"/>
              </a:spcBef>
            </a:pPr>
            <a:r>
              <a:rPr lang="en-US" dirty="0"/>
              <a:t>Identifying and resolving problems earlier result in more realistic and reliable development </a:t>
            </a:r>
            <a:r>
              <a:rPr lang="en-US" dirty="0" smtClean="0"/>
              <a:t>schedule</a:t>
            </a:r>
            <a:r>
              <a:rPr lang="en-US" b="1" dirty="0" smtClean="0">
                <a:solidFill>
                  <a:schemeClr val="bg1">
                    <a:lumMod val="65000"/>
                  </a:schemeClr>
                </a:solidFill>
              </a:rPr>
              <a:t> .</a:t>
            </a:r>
            <a:endParaRPr lang="en-US" b="1" dirty="0">
              <a:solidFill>
                <a:schemeClr val="bg1">
                  <a:lumMod val="65000"/>
                </a:schemeClr>
              </a:solidFill>
            </a:endParaRPr>
          </a:p>
        </p:txBody>
      </p:sp>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3761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537613">
                                            <p:txEl>
                                              <p:pRg st="0" end="0"/>
                                            </p:txEl>
                                          </p:spTgt>
                                        </p:tgtEl>
                                        <p:attrNameLst>
                                          <p:attrName>ppt_c</p:attrName>
                                        </p:attrNameLst>
                                      </p:cBhvr>
                                      <p:to>
                                        <a:schemeClr val="folHlink"/>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3761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537613">
                                            <p:txEl>
                                              <p:pRg st="1" end="1"/>
                                            </p:txEl>
                                          </p:spTgt>
                                        </p:tgtEl>
                                        <p:attrNameLst>
                                          <p:attrName>ppt_c</p:attrName>
                                        </p:attrNameLst>
                                      </p:cBhvr>
                                      <p:to>
                                        <a:schemeClr val="folHlink"/>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37613">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537613">
                                            <p:txEl>
                                              <p:pRg st="2" end="2"/>
                                            </p:txEl>
                                          </p:spTgt>
                                        </p:tgtEl>
                                        <p:attrNameLst>
                                          <p:attrName>ppt_c</p:attrName>
                                        </p:attrNameLst>
                                      </p:cBhvr>
                                      <p:to>
                                        <a:schemeClr val="folHlink"/>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3761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7613" grpId="0" build="p"/>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Slide Number Placeholder 6"/>
          <p:cNvSpPr>
            <a:spLocks noGrp="1"/>
          </p:cNvSpPr>
          <p:nvPr>
            <p:ph type="sldNum" sz="quarter" idx="12"/>
          </p:nvPr>
        </p:nvSpPr>
        <p:spPr/>
        <p:txBody>
          <a:bodyPr/>
          <a:lstStyle/>
          <a:p>
            <a:fld id="{8ECFEB1B-E2FD-419E-B65E-7AAEEF7D2A06}" type="slidenum">
              <a:rPr lang="en-GB"/>
              <a:pPr/>
              <a:t>4</a:t>
            </a:fld>
            <a:endParaRPr lang="en-GB"/>
          </a:p>
        </p:txBody>
      </p:sp>
      <p:sp>
        <p:nvSpPr>
          <p:cNvPr id="521230" name="Rectangle 1038"/>
          <p:cNvSpPr>
            <a:spLocks noChangeArrowheads="1"/>
          </p:cNvSpPr>
          <p:nvPr/>
        </p:nvSpPr>
        <p:spPr bwMode="auto">
          <a:xfrm>
            <a:off x="389902" y="1713432"/>
            <a:ext cx="6117336" cy="4953000"/>
          </a:xfrm>
          <a:prstGeom prst="rect">
            <a:avLst/>
          </a:prstGeom>
          <a:noFill/>
          <a:ln w="9525">
            <a:noFill/>
            <a:miter lim="800000"/>
            <a:headEnd/>
            <a:tailEnd/>
          </a:ln>
          <a:effectLst/>
        </p:spPr>
        <p:txBody>
          <a:bodyPr lIns="92075" tIns="46038" rIns="92075" bIns="46038"/>
          <a:lstStyle/>
          <a:p>
            <a:pPr marL="398463" indent="-398463" algn="l">
              <a:lnSpc>
                <a:spcPct val="100000"/>
              </a:lnSpc>
              <a:spcBef>
                <a:spcPts val="200"/>
              </a:spcBef>
              <a:buClr>
                <a:schemeClr val="tx2"/>
              </a:buClr>
              <a:buSzPct val="60000"/>
              <a:buFont typeface="Wingdings" pitchFamily="2" charset="2"/>
              <a:buChar char="u"/>
            </a:pPr>
            <a:r>
              <a:rPr lang="en-US" altLang="zh-TW" sz="3000" b="0" dirty="0" smtClean="0">
                <a:solidFill>
                  <a:schemeClr val="tx1"/>
                </a:solidFill>
                <a:ea typeface="新細明體" pitchFamily="18" charset="-120"/>
                <a:cs typeface="Courier New" pitchFamily="49" charset="0"/>
              </a:rPr>
              <a:t>Insufficient requirements analysis</a:t>
            </a:r>
            <a:endParaRPr lang="en-US" altLang="zh-TW" sz="3000" b="0" dirty="0">
              <a:solidFill>
                <a:schemeClr val="tx1"/>
              </a:solidFill>
              <a:ea typeface="新細明體" pitchFamily="18" charset="-120"/>
              <a:cs typeface="Courier New" pitchFamily="49" charset="0"/>
            </a:endParaRPr>
          </a:p>
          <a:p>
            <a:pPr marL="398463" indent="-398463" algn="l">
              <a:lnSpc>
                <a:spcPct val="100000"/>
              </a:lnSpc>
              <a:spcBef>
                <a:spcPts val="200"/>
              </a:spcBef>
              <a:buClr>
                <a:schemeClr val="tx2"/>
              </a:buClr>
              <a:buSzPct val="60000"/>
              <a:buFont typeface="Wingdings" pitchFamily="2" charset="2"/>
              <a:buChar char="u"/>
            </a:pPr>
            <a:r>
              <a:rPr lang="en-US" altLang="zh-TW" sz="3000" b="0" dirty="0">
                <a:solidFill>
                  <a:schemeClr val="tx1"/>
                </a:solidFill>
                <a:ea typeface="新細明體" pitchFamily="18" charset="-120"/>
                <a:cs typeface="Courier New" pitchFamily="49" charset="0"/>
              </a:rPr>
              <a:t>Ambiguous </a:t>
            </a:r>
            <a:r>
              <a:rPr lang="en-US" altLang="zh-TW" sz="3000" b="0" dirty="0" smtClean="0">
                <a:solidFill>
                  <a:schemeClr val="tx1"/>
                </a:solidFill>
                <a:ea typeface="新細明體" pitchFamily="18" charset="-120"/>
                <a:cs typeface="Courier New" pitchFamily="49" charset="0"/>
              </a:rPr>
              <a:t>interfaces</a:t>
            </a:r>
            <a:endParaRPr lang="en-US" altLang="zh-TW" sz="3000" b="0" dirty="0">
              <a:solidFill>
                <a:schemeClr val="tx1"/>
              </a:solidFill>
              <a:ea typeface="新細明體" pitchFamily="18" charset="-120"/>
              <a:cs typeface="Courier New" pitchFamily="49" charset="0"/>
            </a:endParaRPr>
          </a:p>
          <a:p>
            <a:pPr marL="398463" indent="-398463" algn="l">
              <a:lnSpc>
                <a:spcPct val="100000"/>
              </a:lnSpc>
              <a:spcBef>
                <a:spcPts val="200"/>
              </a:spcBef>
              <a:buClr>
                <a:schemeClr val="tx2"/>
              </a:buClr>
              <a:buSzPct val="60000"/>
              <a:buFont typeface="Wingdings" pitchFamily="2" charset="2"/>
              <a:buChar char="u"/>
            </a:pPr>
            <a:r>
              <a:rPr lang="en-US" altLang="zh-TW" sz="3000" b="0" dirty="0" smtClean="0">
                <a:solidFill>
                  <a:schemeClr val="tx1"/>
                </a:solidFill>
                <a:ea typeface="新細明體" pitchFamily="18" charset="-120"/>
                <a:cs typeface="Courier New" pitchFamily="49" charset="0"/>
              </a:rPr>
              <a:t>Fragile architecture</a:t>
            </a:r>
            <a:endParaRPr lang="en-US" altLang="zh-TW" sz="3000" b="0" dirty="0">
              <a:solidFill>
                <a:schemeClr val="tx1"/>
              </a:solidFill>
              <a:ea typeface="新細明體" pitchFamily="18" charset="-120"/>
              <a:cs typeface="Courier New" pitchFamily="49" charset="0"/>
            </a:endParaRPr>
          </a:p>
          <a:p>
            <a:pPr marL="398463" indent="-398463" algn="l">
              <a:lnSpc>
                <a:spcPct val="100000"/>
              </a:lnSpc>
              <a:spcBef>
                <a:spcPts val="200"/>
              </a:spcBef>
              <a:buClr>
                <a:schemeClr val="tx2"/>
              </a:buClr>
              <a:buSzPct val="60000"/>
              <a:buFont typeface="Wingdings" pitchFamily="2" charset="2"/>
              <a:buChar char="u"/>
            </a:pPr>
            <a:r>
              <a:rPr lang="en-US" altLang="zh-TW" sz="3000" b="0" dirty="0" smtClean="0">
                <a:solidFill>
                  <a:schemeClr val="tx1"/>
                </a:solidFill>
                <a:ea typeface="新細明體" pitchFamily="18" charset="-120"/>
                <a:cs typeface="Courier New" pitchFamily="49" charset="0"/>
              </a:rPr>
              <a:t>Unnecessary complexity</a:t>
            </a:r>
            <a:endParaRPr lang="en-US" altLang="zh-TW" sz="3000" b="0" dirty="0">
              <a:solidFill>
                <a:schemeClr val="tx1"/>
              </a:solidFill>
              <a:ea typeface="新細明體" pitchFamily="18" charset="-120"/>
              <a:cs typeface="Courier New" pitchFamily="49" charset="0"/>
            </a:endParaRPr>
          </a:p>
          <a:p>
            <a:pPr marL="398463" indent="-398463" algn="l">
              <a:lnSpc>
                <a:spcPct val="100000"/>
              </a:lnSpc>
              <a:spcBef>
                <a:spcPts val="200"/>
              </a:spcBef>
              <a:buClr>
                <a:schemeClr val="tx2"/>
              </a:buClr>
              <a:buSzPct val="60000"/>
              <a:buFont typeface="Wingdings" pitchFamily="2" charset="2"/>
              <a:buChar char="u"/>
            </a:pPr>
            <a:r>
              <a:rPr lang="en-US" altLang="zh-TW" sz="3000" b="0" dirty="0">
                <a:solidFill>
                  <a:schemeClr val="tx1"/>
                </a:solidFill>
                <a:ea typeface="新細明體" pitchFamily="18" charset="-120"/>
                <a:cs typeface="Courier New" pitchFamily="49" charset="0"/>
              </a:rPr>
              <a:t>Undetected inconsistencies</a:t>
            </a:r>
          </a:p>
          <a:p>
            <a:pPr marL="398463" indent="-398463" algn="l">
              <a:lnSpc>
                <a:spcPct val="100000"/>
              </a:lnSpc>
              <a:spcBef>
                <a:spcPts val="200"/>
              </a:spcBef>
              <a:buClr>
                <a:schemeClr val="tx2"/>
              </a:buClr>
              <a:buSzPct val="60000"/>
              <a:buFont typeface="Wingdings" pitchFamily="2" charset="2"/>
              <a:buChar char="u"/>
            </a:pPr>
            <a:r>
              <a:rPr lang="en-US" altLang="zh-TW" sz="3000" b="0" dirty="0">
                <a:solidFill>
                  <a:schemeClr val="tx1"/>
                </a:solidFill>
                <a:ea typeface="新細明體" pitchFamily="18" charset="-120"/>
                <a:cs typeface="Courier New" pitchFamily="49" charset="0"/>
              </a:rPr>
              <a:t>Poor testing</a:t>
            </a:r>
          </a:p>
          <a:p>
            <a:pPr marL="398463" indent="-398463" algn="l">
              <a:lnSpc>
                <a:spcPct val="100000"/>
              </a:lnSpc>
              <a:spcBef>
                <a:spcPts val="200"/>
              </a:spcBef>
              <a:buClr>
                <a:schemeClr val="tx2"/>
              </a:buClr>
              <a:buSzPct val="60000"/>
              <a:buFont typeface="Wingdings" pitchFamily="2" charset="2"/>
              <a:buChar char="u"/>
            </a:pPr>
            <a:r>
              <a:rPr lang="en-US" altLang="zh-TW" sz="3000" b="0" dirty="0">
                <a:solidFill>
                  <a:schemeClr val="tx1"/>
                </a:solidFill>
                <a:ea typeface="新細明體" pitchFamily="18" charset="-120"/>
                <a:cs typeface="Courier New" pitchFamily="49" charset="0"/>
              </a:rPr>
              <a:t>Subjective assessment</a:t>
            </a:r>
          </a:p>
          <a:p>
            <a:pPr marL="398463" indent="-398463" algn="l">
              <a:lnSpc>
                <a:spcPct val="100000"/>
              </a:lnSpc>
              <a:spcBef>
                <a:spcPts val="200"/>
              </a:spcBef>
              <a:buClr>
                <a:schemeClr val="tx2"/>
              </a:buClr>
              <a:buSzPct val="60000"/>
              <a:buFont typeface="Wingdings" pitchFamily="2" charset="2"/>
              <a:buChar char="u"/>
            </a:pPr>
            <a:r>
              <a:rPr lang="en-US" altLang="zh-TW" sz="3000" b="0" dirty="0">
                <a:solidFill>
                  <a:schemeClr val="tx1"/>
                </a:solidFill>
                <a:ea typeface="新細明體" pitchFamily="18" charset="-120"/>
                <a:cs typeface="Courier New" pitchFamily="49" charset="0"/>
              </a:rPr>
              <a:t>Waterfall development</a:t>
            </a:r>
          </a:p>
          <a:p>
            <a:pPr marL="398463" indent="-398463" algn="l">
              <a:lnSpc>
                <a:spcPct val="100000"/>
              </a:lnSpc>
              <a:spcBef>
                <a:spcPts val="200"/>
              </a:spcBef>
              <a:buClr>
                <a:schemeClr val="tx2"/>
              </a:buClr>
              <a:buSzPct val="60000"/>
              <a:buFont typeface="Wingdings" pitchFamily="2" charset="2"/>
              <a:buChar char="u"/>
            </a:pPr>
            <a:r>
              <a:rPr lang="en-US" altLang="zh-TW" sz="3000" b="0" dirty="0">
                <a:solidFill>
                  <a:schemeClr val="tx1"/>
                </a:solidFill>
                <a:ea typeface="新細明體" pitchFamily="18" charset="-120"/>
                <a:cs typeface="Courier New" pitchFamily="49" charset="0"/>
              </a:rPr>
              <a:t>Uncontrolled change</a:t>
            </a:r>
          </a:p>
          <a:p>
            <a:pPr marL="398463" indent="-398463" algn="l">
              <a:lnSpc>
                <a:spcPct val="100000"/>
              </a:lnSpc>
              <a:spcBef>
                <a:spcPts val="200"/>
              </a:spcBef>
              <a:buClr>
                <a:schemeClr val="tx2"/>
              </a:buClr>
              <a:buSzPct val="60000"/>
              <a:buFont typeface="Wingdings" pitchFamily="2" charset="2"/>
              <a:buChar char="u"/>
            </a:pPr>
            <a:r>
              <a:rPr lang="en-US" altLang="zh-TW" sz="3000" b="0" dirty="0">
                <a:solidFill>
                  <a:schemeClr val="tx1"/>
                </a:solidFill>
                <a:ea typeface="新細明體" pitchFamily="18" charset="-120"/>
                <a:cs typeface="Courier New" pitchFamily="49" charset="0"/>
              </a:rPr>
              <a:t>Insufficient </a:t>
            </a:r>
            <a:r>
              <a:rPr lang="en-US" altLang="zh-TW" sz="3000" b="0" dirty="0" smtClean="0">
                <a:solidFill>
                  <a:schemeClr val="tx1"/>
                </a:solidFill>
                <a:ea typeface="新細明體" pitchFamily="18" charset="-120"/>
                <a:cs typeface="Courier New" pitchFamily="49" charset="0"/>
              </a:rPr>
              <a:t>automation </a:t>
            </a:r>
            <a:r>
              <a:rPr lang="en-US" altLang="zh-TW" sz="3000" dirty="0" smtClean="0">
                <a:solidFill>
                  <a:schemeClr val="bg1">
                    <a:lumMod val="65000"/>
                  </a:schemeClr>
                </a:solidFill>
                <a:ea typeface="新細明體" pitchFamily="18" charset="-120"/>
                <a:cs typeface="Courier New" pitchFamily="49" charset="0"/>
              </a:rPr>
              <a:t>.</a:t>
            </a:r>
            <a:endParaRPr lang="en-US" altLang="zh-TW" sz="3000" dirty="0">
              <a:solidFill>
                <a:schemeClr val="bg1">
                  <a:lumMod val="65000"/>
                </a:schemeClr>
              </a:solidFill>
              <a:ea typeface="新細明體" pitchFamily="18" charset="-120"/>
              <a:cs typeface="Courier New" pitchFamily="49" charset="0"/>
            </a:endParaRPr>
          </a:p>
        </p:txBody>
      </p:sp>
      <p:sp>
        <p:nvSpPr>
          <p:cNvPr id="521219" name="Rectangle 1027"/>
          <p:cNvSpPr>
            <a:spLocks noGrp="1" noChangeArrowheads="1"/>
          </p:cNvSpPr>
          <p:nvPr>
            <p:ph type="title"/>
          </p:nvPr>
        </p:nvSpPr>
        <p:spPr>
          <a:xfrm>
            <a:off x="379412" y="266700"/>
            <a:ext cx="9144000" cy="1104900"/>
          </a:xfrm>
        </p:spPr>
        <p:txBody>
          <a:bodyPr/>
          <a:lstStyle/>
          <a:p>
            <a:r>
              <a:rPr lang="en-US" sz="3200" i="1" dirty="0">
                <a:solidFill>
                  <a:srgbClr val="CC0000"/>
                </a:solidFill>
              </a:rPr>
              <a:t>Software Development Problems</a:t>
            </a:r>
            <a:br>
              <a:rPr lang="en-US" sz="3200" i="1" dirty="0">
                <a:solidFill>
                  <a:srgbClr val="CC0000"/>
                </a:solidFill>
              </a:rPr>
            </a:br>
            <a:r>
              <a:rPr lang="en-US" dirty="0" smtClean="0">
                <a:solidFill>
                  <a:srgbClr val="CC0000"/>
                </a:solidFill>
              </a:rPr>
              <a:t>Diagnosis</a:t>
            </a:r>
            <a:endParaRPr lang="en-US" dirty="0"/>
          </a:p>
        </p:txBody>
      </p:sp>
      <p:sp>
        <p:nvSpPr>
          <p:cNvPr id="9" name="AutoShape 192"/>
          <p:cNvSpPr>
            <a:spLocks noChangeArrowheads="1"/>
          </p:cNvSpPr>
          <p:nvPr/>
        </p:nvSpPr>
        <p:spPr bwMode="auto">
          <a:xfrm>
            <a:off x="6353492" y="365760"/>
            <a:ext cx="3154680" cy="1691640"/>
          </a:xfrm>
          <a:prstGeom prst="wedgeRectCallout">
            <a:avLst>
              <a:gd name="adj1" fmla="val -146403"/>
              <a:gd name="adj2" fmla="val -4754"/>
            </a:avLst>
          </a:prstGeom>
          <a:solidFill>
            <a:schemeClr val="bg2"/>
          </a:solidFill>
          <a:ln w="76200">
            <a:solidFill>
              <a:schemeClr val="tx2"/>
            </a:solidFill>
            <a:miter lim="800000"/>
            <a:headEnd type="none" w="sm" len="sm"/>
            <a:tailEnd type="none" w="sm" len="sm"/>
          </a:ln>
          <a:effectLst/>
        </p:spPr>
        <p:txBody>
          <a:bodyPr/>
          <a:lstStyle/>
          <a:p>
            <a:pPr marL="60325" algn="l">
              <a:lnSpc>
                <a:spcPct val="100000"/>
              </a:lnSpc>
              <a:spcBef>
                <a:spcPct val="20000"/>
              </a:spcBef>
              <a:buClr>
                <a:schemeClr val="tx2"/>
              </a:buClr>
              <a:buSzPct val="60000"/>
            </a:pPr>
            <a:endParaRPr lang="en-US" altLang="zh-TW" sz="2800" b="0" dirty="0" smtClean="0">
              <a:solidFill>
                <a:schemeClr val="tx1"/>
              </a:solidFill>
              <a:ea typeface="新細明體" pitchFamily="18" charset="-120"/>
              <a:cs typeface="Courier New" pitchFamily="49" charset="0"/>
            </a:endParaRPr>
          </a:p>
          <a:p>
            <a:pPr marL="60325" algn="l">
              <a:lnSpc>
                <a:spcPct val="100000"/>
              </a:lnSpc>
              <a:spcBef>
                <a:spcPct val="20000"/>
              </a:spcBef>
              <a:buClr>
                <a:schemeClr val="tx2"/>
              </a:buClr>
              <a:buSzPct val="60000"/>
            </a:pPr>
            <a:endParaRPr lang="en-US" altLang="zh-TW" sz="2800" b="0" dirty="0">
              <a:solidFill>
                <a:schemeClr val="tx1"/>
              </a:solidFill>
              <a:ea typeface="新細明體" pitchFamily="18" charset="-120"/>
              <a:cs typeface="Courier New" pitchFamily="49" charset="0"/>
            </a:endParaRPr>
          </a:p>
          <a:p>
            <a:pPr marL="60325" algn="l">
              <a:lnSpc>
                <a:spcPct val="100000"/>
              </a:lnSpc>
              <a:spcBef>
                <a:spcPct val="20000"/>
              </a:spcBef>
              <a:buClr>
                <a:schemeClr val="tx2"/>
              </a:buClr>
              <a:buSzPct val="60000"/>
            </a:pPr>
            <a:endParaRPr lang="en-US" altLang="zh-TW" sz="2800" b="0" dirty="0" smtClean="0">
              <a:solidFill>
                <a:schemeClr val="tx1"/>
              </a:solidFill>
              <a:ea typeface="新細明體" pitchFamily="18" charset="-120"/>
              <a:cs typeface="Courier New" pitchFamily="49" charset="0"/>
            </a:endParaRPr>
          </a:p>
          <a:p>
            <a:pPr marL="60325" algn="l">
              <a:lnSpc>
                <a:spcPct val="100000"/>
              </a:lnSpc>
              <a:spcBef>
                <a:spcPct val="20000"/>
              </a:spcBef>
              <a:buClr>
                <a:schemeClr val="tx2"/>
              </a:buClr>
              <a:buSzPct val="60000"/>
            </a:pPr>
            <a:endParaRPr lang="en-US" altLang="zh-TW" sz="2800" b="0" dirty="0">
              <a:solidFill>
                <a:schemeClr val="tx1"/>
              </a:solidFill>
              <a:ea typeface="新細明體" pitchFamily="18" charset="-120"/>
              <a:cs typeface="Courier New" pitchFamily="49" charset="0"/>
            </a:endParaRPr>
          </a:p>
          <a:p>
            <a:pPr marL="60325" algn="l">
              <a:lnSpc>
                <a:spcPct val="100000"/>
              </a:lnSpc>
              <a:spcBef>
                <a:spcPct val="20000"/>
              </a:spcBef>
              <a:buClr>
                <a:schemeClr val="tx2"/>
              </a:buClr>
              <a:buSzPct val="60000"/>
            </a:pPr>
            <a:endParaRPr lang="en-US" altLang="zh-TW" sz="2800" b="0" dirty="0" smtClean="0">
              <a:solidFill>
                <a:schemeClr val="tx1"/>
              </a:solidFill>
              <a:ea typeface="新細明體" pitchFamily="18" charset="-120"/>
              <a:cs typeface="Courier New" pitchFamily="49" charset="0"/>
            </a:endParaRPr>
          </a:p>
          <a:p>
            <a:pPr marL="60325" algn="l">
              <a:lnSpc>
                <a:spcPct val="100000"/>
              </a:lnSpc>
              <a:spcBef>
                <a:spcPct val="20000"/>
              </a:spcBef>
              <a:buClr>
                <a:schemeClr val="tx2"/>
              </a:buClr>
              <a:buSzPct val="60000"/>
            </a:pPr>
            <a:endParaRPr lang="en-US" altLang="zh-TW" sz="2800" b="0" dirty="0">
              <a:solidFill>
                <a:schemeClr val="tx1"/>
              </a:solidFill>
              <a:ea typeface="新細明體" pitchFamily="18" charset="-120"/>
              <a:cs typeface="Courier New" pitchFamily="49" charset="0"/>
            </a:endParaRPr>
          </a:p>
          <a:p>
            <a:pPr marL="60325" algn="l">
              <a:lnSpc>
                <a:spcPct val="100000"/>
              </a:lnSpc>
              <a:spcBef>
                <a:spcPct val="20000"/>
              </a:spcBef>
              <a:buClr>
                <a:schemeClr val="tx2"/>
              </a:buClr>
              <a:buSzPct val="60000"/>
            </a:pPr>
            <a:endParaRPr lang="en-US" altLang="zh-TW" sz="2800" b="0" dirty="0" smtClean="0">
              <a:solidFill>
                <a:schemeClr val="tx1"/>
              </a:solidFill>
              <a:ea typeface="新細明體" pitchFamily="18" charset="-120"/>
              <a:cs typeface="Courier New" pitchFamily="49" charset="0"/>
            </a:endParaRPr>
          </a:p>
          <a:p>
            <a:pPr marL="60325" algn="l">
              <a:lnSpc>
                <a:spcPct val="100000"/>
              </a:lnSpc>
              <a:spcBef>
                <a:spcPct val="20000"/>
              </a:spcBef>
              <a:buClr>
                <a:schemeClr val="tx2"/>
              </a:buClr>
              <a:buSzPct val="60000"/>
            </a:pPr>
            <a:endParaRPr lang="en-US" altLang="zh-TW" b="0" dirty="0" smtClean="0">
              <a:solidFill>
                <a:schemeClr val="tx1"/>
              </a:solidFill>
              <a:ea typeface="新細明體" pitchFamily="18" charset="-120"/>
              <a:cs typeface="Courier New" pitchFamily="49" charset="0"/>
            </a:endParaRPr>
          </a:p>
          <a:p>
            <a:pPr marL="60325" algn="l">
              <a:lnSpc>
                <a:spcPct val="100000"/>
              </a:lnSpc>
              <a:spcBef>
                <a:spcPct val="20000"/>
              </a:spcBef>
              <a:buClr>
                <a:schemeClr val="tx2"/>
              </a:buClr>
              <a:buSzPct val="60000"/>
            </a:pPr>
            <a:endParaRPr lang="en-US" sz="4000" i="1" dirty="0">
              <a:solidFill>
                <a:schemeClr val="tx1"/>
              </a:solidFill>
            </a:endParaRPr>
          </a:p>
        </p:txBody>
      </p:sp>
      <p:sp>
        <p:nvSpPr>
          <p:cNvPr id="8" name="AutoShape 192"/>
          <p:cNvSpPr>
            <a:spLocks noChangeArrowheads="1"/>
          </p:cNvSpPr>
          <p:nvPr/>
        </p:nvSpPr>
        <p:spPr bwMode="auto">
          <a:xfrm>
            <a:off x="6353492" y="381000"/>
            <a:ext cx="3154680" cy="5181600"/>
          </a:xfrm>
          <a:prstGeom prst="rect">
            <a:avLst/>
          </a:prstGeom>
          <a:noFill/>
          <a:ln w="76200">
            <a:solidFill>
              <a:schemeClr val="tx2"/>
            </a:solidFill>
            <a:miter lim="800000"/>
            <a:headEnd type="none" w="sm" len="sm"/>
            <a:tailEnd type="none" w="sm" len="sm"/>
          </a:ln>
          <a:effectLst/>
        </p:spPr>
        <p:txBody>
          <a:bodyPr/>
          <a:lstStyle/>
          <a:p>
            <a:pPr marL="60325" algn="l">
              <a:lnSpc>
                <a:spcPct val="100000"/>
              </a:lnSpc>
              <a:spcBef>
                <a:spcPct val="20000"/>
              </a:spcBef>
              <a:buClr>
                <a:schemeClr val="tx2"/>
              </a:buClr>
              <a:buSzPct val="60000"/>
            </a:pPr>
            <a:endParaRPr lang="en-US" altLang="zh-TW" sz="2800" b="0" dirty="0" smtClean="0">
              <a:solidFill>
                <a:schemeClr val="tx1"/>
              </a:solidFill>
              <a:ea typeface="新細明體" pitchFamily="18" charset="-120"/>
              <a:cs typeface="Courier New" pitchFamily="49" charset="0"/>
            </a:endParaRPr>
          </a:p>
          <a:p>
            <a:pPr marL="60325" algn="l">
              <a:lnSpc>
                <a:spcPct val="100000"/>
              </a:lnSpc>
              <a:spcBef>
                <a:spcPct val="20000"/>
              </a:spcBef>
              <a:buClr>
                <a:schemeClr val="tx2"/>
              </a:buClr>
              <a:buSzPct val="60000"/>
            </a:pPr>
            <a:endParaRPr lang="en-US" altLang="zh-TW" sz="2800" b="0" dirty="0">
              <a:solidFill>
                <a:schemeClr val="tx1"/>
              </a:solidFill>
              <a:ea typeface="新細明體" pitchFamily="18" charset="-120"/>
              <a:cs typeface="Courier New" pitchFamily="49" charset="0"/>
            </a:endParaRPr>
          </a:p>
          <a:p>
            <a:pPr marL="60325" algn="l">
              <a:lnSpc>
                <a:spcPct val="100000"/>
              </a:lnSpc>
              <a:spcBef>
                <a:spcPct val="20000"/>
              </a:spcBef>
              <a:buClr>
                <a:schemeClr val="tx2"/>
              </a:buClr>
              <a:buSzPct val="60000"/>
            </a:pPr>
            <a:endParaRPr lang="en-US" altLang="zh-TW" sz="2800" b="0" dirty="0" smtClean="0">
              <a:solidFill>
                <a:schemeClr val="tx1"/>
              </a:solidFill>
              <a:ea typeface="新細明體" pitchFamily="18" charset="-120"/>
              <a:cs typeface="Courier New" pitchFamily="49" charset="0"/>
            </a:endParaRPr>
          </a:p>
          <a:p>
            <a:pPr marL="60325" algn="l">
              <a:lnSpc>
                <a:spcPct val="100000"/>
              </a:lnSpc>
              <a:spcBef>
                <a:spcPct val="20000"/>
              </a:spcBef>
              <a:buClr>
                <a:schemeClr val="tx2"/>
              </a:buClr>
              <a:buSzPct val="60000"/>
            </a:pPr>
            <a:endParaRPr lang="en-US" altLang="zh-TW" sz="2800" b="0" dirty="0">
              <a:solidFill>
                <a:schemeClr val="tx1"/>
              </a:solidFill>
              <a:ea typeface="新細明體" pitchFamily="18" charset="-120"/>
              <a:cs typeface="Courier New" pitchFamily="49" charset="0"/>
            </a:endParaRPr>
          </a:p>
          <a:p>
            <a:pPr marL="60325" algn="l">
              <a:lnSpc>
                <a:spcPct val="100000"/>
              </a:lnSpc>
              <a:spcBef>
                <a:spcPct val="20000"/>
              </a:spcBef>
              <a:buClr>
                <a:schemeClr val="tx2"/>
              </a:buClr>
              <a:buSzPct val="60000"/>
            </a:pPr>
            <a:endParaRPr lang="en-US" altLang="zh-TW" sz="2800" b="0" dirty="0" smtClean="0">
              <a:solidFill>
                <a:schemeClr val="tx1"/>
              </a:solidFill>
              <a:ea typeface="新細明體" pitchFamily="18" charset="-120"/>
              <a:cs typeface="Courier New" pitchFamily="49" charset="0"/>
            </a:endParaRPr>
          </a:p>
          <a:p>
            <a:pPr marL="60325" algn="l">
              <a:lnSpc>
                <a:spcPct val="100000"/>
              </a:lnSpc>
              <a:spcBef>
                <a:spcPct val="20000"/>
              </a:spcBef>
              <a:buClr>
                <a:schemeClr val="tx2"/>
              </a:buClr>
              <a:buSzPct val="60000"/>
            </a:pPr>
            <a:endParaRPr lang="en-US" altLang="zh-TW" sz="2800" b="0" dirty="0" smtClean="0">
              <a:solidFill>
                <a:schemeClr val="tx1"/>
              </a:solidFill>
              <a:ea typeface="新細明體" pitchFamily="18" charset="-120"/>
              <a:cs typeface="Courier New" pitchFamily="49" charset="0"/>
            </a:endParaRPr>
          </a:p>
          <a:p>
            <a:pPr marL="60325" algn="l">
              <a:lnSpc>
                <a:spcPct val="100000"/>
              </a:lnSpc>
              <a:spcBef>
                <a:spcPct val="20000"/>
              </a:spcBef>
              <a:buClr>
                <a:schemeClr val="tx2"/>
              </a:buClr>
              <a:buSzPct val="60000"/>
            </a:pPr>
            <a:endParaRPr lang="en-US" altLang="zh-TW" sz="2800" b="0" dirty="0">
              <a:solidFill>
                <a:schemeClr val="tx1"/>
              </a:solidFill>
              <a:ea typeface="新細明體" pitchFamily="18" charset="-120"/>
              <a:cs typeface="Courier New" pitchFamily="49" charset="0"/>
            </a:endParaRPr>
          </a:p>
          <a:p>
            <a:pPr marL="60325" algn="l">
              <a:lnSpc>
                <a:spcPct val="100000"/>
              </a:lnSpc>
              <a:spcBef>
                <a:spcPct val="20000"/>
              </a:spcBef>
              <a:buClr>
                <a:schemeClr val="tx2"/>
              </a:buClr>
              <a:buSzPct val="60000"/>
            </a:pPr>
            <a:r>
              <a:rPr lang="en-US" altLang="zh-TW" sz="3200" i="1" dirty="0" smtClean="0">
                <a:solidFill>
                  <a:schemeClr val="tx1"/>
                </a:solidFill>
                <a:ea typeface="新細明體" pitchFamily="18" charset="-120"/>
                <a:cs typeface="Courier New" pitchFamily="49" charset="0"/>
              </a:rPr>
              <a:t>Root causes identified by doctor</a:t>
            </a:r>
            <a:endParaRPr lang="en-US" sz="4000" i="1" dirty="0">
              <a:solidFill>
                <a:schemeClr val="tx1"/>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9212" y="412819"/>
            <a:ext cx="3081528" cy="3593789"/>
          </a:xfrm>
          <a:prstGeom prst="rect">
            <a:avLst/>
          </a:prstGeom>
        </p:spPr>
      </p:pic>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subTnLst>
                                    <p:animClr clrSpc="rgb" dir="cw">
                                      <p:cBhvr override="childStyle">
                                        <p:cTn dur="1" fill="hold" display="0" masterRel="nextClick" afterEffect="1"/>
                                        <p:tgtEl>
                                          <p:spTgt spid="8"/>
                                        </p:tgtEl>
                                        <p:attrNameLst>
                                          <p:attrName>ppt_c</p:attrName>
                                        </p:attrNameLst>
                                      </p:cBhvr>
                                      <p:to>
                                        <a:srgbClr val="A6A6A6"/>
                                      </p:to>
                                    </p:animClr>
                                  </p:sub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subTnLst>
                                    <p:animClr clrSpc="rgb" dir="cw">
                                      <p:cBhvr override="childStyle">
                                        <p:cTn dur="1" fill="hold" display="0" masterRel="nextClick" afterEffect="1"/>
                                        <p:tgtEl>
                                          <p:spTgt spid="9"/>
                                        </p:tgtEl>
                                        <p:attrNameLst>
                                          <p:attrName>ppt_c</p:attrName>
                                        </p:attrNameLst>
                                      </p:cBhvr>
                                      <p:to>
                                        <a:srgbClr val="A6A6A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21230">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521230">
                                            <p:txEl>
                                              <p:pRg st="0" end="0"/>
                                            </p:txEl>
                                          </p:spTgt>
                                        </p:tgtEl>
                                        <p:attrNameLst>
                                          <p:attrName>ppt_c</p:attrName>
                                        </p:attrNameLst>
                                      </p:cBhvr>
                                      <p:to>
                                        <a:schemeClr val="folHlink"/>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21230">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521230">
                                            <p:txEl>
                                              <p:pRg st="1" end="1"/>
                                            </p:txEl>
                                          </p:spTgt>
                                        </p:tgtEl>
                                        <p:attrNameLst>
                                          <p:attrName>ppt_c</p:attrName>
                                        </p:attrNameLst>
                                      </p:cBhvr>
                                      <p:to>
                                        <a:schemeClr val="folHlink"/>
                                      </p:to>
                                    </p:animClr>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21230">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521230">
                                            <p:txEl>
                                              <p:pRg st="2" end="2"/>
                                            </p:txEl>
                                          </p:spTgt>
                                        </p:tgtEl>
                                        <p:attrNameLst>
                                          <p:attrName>ppt_c</p:attrName>
                                        </p:attrNameLst>
                                      </p:cBhvr>
                                      <p:to>
                                        <a:schemeClr val="folHlink"/>
                                      </p:to>
                                    </p:animClr>
                                  </p:sub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21230">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521230">
                                            <p:txEl>
                                              <p:pRg st="3" end="3"/>
                                            </p:txEl>
                                          </p:spTgt>
                                        </p:tgtEl>
                                        <p:attrNameLst>
                                          <p:attrName>ppt_c</p:attrName>
                                        </p:attrNameLst>
                                      </p:cBhvr>
                                      <p:to>
                                        <a:schemeClr val="folHlink"/>
                                      </p:to>
                                    </p:animClr>
                                  </p:sub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21230">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521230">
                                            <p:txEl>
                                              <p:pRg st="4" end="4"/>
                                            </p:txEl>
                                          </p:spTgt>
                                        </p:tgtEl>
                                        <p:attrNameLst>
                                          <p:attrName>ppt_c</p:attrName>
                                        </p:attrNameLst>
                                      </p:cBhvr>
                                      <p:to>
                                        <a:schemeClr val="folHlink"/>
                                      </p:to>
                                    </p:animClr>
                                  </p:sub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21230">
                                            <p:txEl>
                                              <p:pRg st="5" end="5"/>
                                            </p:txEl>
                                          </p:spTgt>
                                        </p:tgtEl>
                                        <p:attrNameLst>
                                          <p:attrName>style.visibility</p:attrName>
                                        </p:attrNameLst>
                                      </p:cBhvr>
                                      <p:to>
                                        <p:strVal val="visible"/>
                                      </p:to>
                                    </p:set>
                                  </p:childTnLst>
                                  <p:subTnLst>
                                    <p:animClr clrSpc="rgb" dir="cw">
                                      <p:cBhvr override="childStyle">
                                        <p:cTn dur="1" fill="hold" display="0" masterRel="nextClick" afterEffect="1"/>
                                        <p:tgtEl>
                                          <p:spTgt spid="521230">
                                            <p:txEl>
                                              <p:pRg st="5" end="5"/>
                                            </p:txEl>
                                          </p:spTgt>
                                        </p:tgtEl>
                                        <p:attrNameLst>
                                          <p:attrName>ppt_c</p:attrName>
                                        </p:attrNameLst>
                                      </p:cBhvr>
                                      <p:to>
                                        <a:schemeClr val="folHlink"/>
                                      </p:to>
                                    </p:animClr>
                                  </p:sub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21230">
                                            <p:txEl>
                                              <p:pRg st="6" end="6"/>
                                            </p:txEl>
                                          </p:spTgt>
                                        </p:tgtEl>
                                        <p:attrNameLst>
                                          <p:attrName>style.visibility</p:attrName>
                                        </p:attrNameLst>
                                      </p:cBhvr>
                                      <p:to>
                                        <p:strVal val="visible"/>
                                      </p:to>
                                    </p:set>
                                  </p:childTnLst>
                                  <p:subTnLst>
                                    <p:animClr clrSpc="rgb" dir="cw">
                                      <p:cBhvr override="childStyle">
                                        <p:cTn dur="1" fill="hold" display="0" masterRel="nextClick" afterEffect="1"/>
                                        <p:tgtEl>
                                          <p:spTgt spid="521230">
                                            <p:txEl>
                                              <p:pRg st="6" end="6"/>
                                            </p:txEl>
                                          </p:spTgt>
                                        </p:tgtEl>
                                        <p:attrNameLst>
                                          <p:attrName>ppt_c</p:attrName>
                                        </p:attrNameLst>
                                      </p:cBhvr>
                                      <p:to>
                                        <a:schemeClr val="folHlink"/>
                                      </p:to>
                                    </p:animClr>
                                  </p:sub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521230">
                                            <p:txEl>
                                              <p:pRg st="7" end="7"/>
                                            </p:txEl>
                                          </p:spTgt>
                                        </p:tgtEl>
                                        <p:attrNameLst>
                                          <p:attrName>style.visibility</p:attrName>
                                        </p:attrNameLst>
                                      </p:cBhvr>
                                      <p:to>
                                        <p:strVal val="visible"/>
                                      </p:to>
                                    </p:set>
                                  </p:childTnLst>
                                  <p:subTnLst>
                                    <p:animClr clrSpc="rgb" dir="cw">
                                      <p:cBhvr override="childStyle">
                                        <p:cTn dur="1" fill="hold" display="0" masterRel="nextClick" afterEffect="1"/>
                                        <p:tgtEl>
                                          <p:spTgt spid="521230">
                                            <p:txEl>
                                              <p:pRg st="7" end="7"/>
                                            </p:txEl>
                                          </p:spTgt>
                                        </p:tgtEl>
                                        <p:attrNameLst>
                                          <p:attrName>ppt_c</p:attrName>
                                        </p:attrNameLst>
                                      </p:cBhvr>
                                      <p:to>
                                        <a:schemeClr val="folHlink"/>
                                      </p:to>
                                    </p:animClr>
                                  </p:sub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521230">
                                            <p:txEl>
                                              <p:pRg st="8" end="8"/>
                                            </p:txEl>
                                          </p:spTgt>
                                        </p:tgtEl>
                                        <p:attrNameLst>
                                          <p:attrName>style.visibility</p:attrName>
                                        </p:attrNameLst>
                                      </p:cBhvr>
                                      <p:to>
                                        <p:strVal val="visible"/>
                                      </p:to>
                                    </p:set>
                                  </p:childTnLst>
                                  <p:subTnLst>
                                    <p:animClr clrSpc="rgb" dir="cw">
                                      <p:cBhvr override="childStyle">
                                        <p:cTn dur="1" fill="hold" display="0" masterRel="nextClick" afterEffect="1"/>
                                        <p:tgtEl>
                                          <p:spTgt spid="521230">
                                            <p:txEl>
                                              <p:pRg st="8" end="8"/>
                                            </p:txEl>
                                          </p:spTgt>
                                        </p:tgtEl>
                                        <p:attrNameLst>
                                          <p:attrName>ppt_c</p:attrName>
                                        </p:attrNameLst>
                                      </p:cBhvr>
                                      <p:to>
                                        <a:schemeClr val="folHlink"/>
                                      </p:to>
                                    </p:animClr>
                                  </p:sub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521230">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1230" grpId="0" build="p"/>
      <p:bldP spid="9" grpId="0" animBg="1"/>
      <p:bldP spid="8" grpId="0" animBg="1"/>
    </p:bld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 name="Rectangle 38"/>
          <p:cNvSpPr/>
          <p:nvPr/>
        </p:nvSpPr>
        <p:spPr bwMode="auto">
          <a:xfrm>
            <a:off x="381000" y="1691640"/>
            <a:ext cx="9144000" cy="5166360"/>
          </a:xfrm>
          <a:prstGeom prst="rect">
            <a:avLst/>
          </a:prstGeom>
          <a:solidFill>
            <a:schemeClr val="tx1"/>
          </a:solid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ts val="2000"/>
              </a:lnSpc>
              <a:spcBef>
                <a:spcPts val="900"/>
              </a:spcBef>
              <a:spcAft>
                <a:spcPct val="0"/>
              </a:spcAft>
              <a:buClr>
                <a:schemeClr val="bg2"/>
              </a:buClr>
              <a:buSzPct val="75000"/>
              <a:buFont typeface="Wingdings" pitchFamily="2" charset="2"/>
              <a:buNone/>
              <a:tabLst>
                <a:tab pos="285750" algn="l"/>
                <a:tab pos="571500" algn="l"/>
                <a:tab pos="857250" algn="l"/>
                <a:tab pos="1143000" algn="l"/>
                <a:tab pos="1428750" algn="l"/>
                <a:tab pos="1714500" algn="l"/>
                <a:tab pos="2000250" algn="l"/>
                <a:tab pos="2286000" algn="l"/>
              </a:tabLst>
            </a:pPr>
            <a:endParaRPr kumimoji="0" lang="en-US" sz="1800" b="1" i="0" u="none" strike="noStrike" cap="none" normalizeH="0" baseline="0" smtClean="0">
              <a:ln>
                <a:noFill/>
              </a:ln>
              <a:solidFill>
                <a:schemeClr val="bg2"/>
              </a:solidFill>
              <a:effectLst/>
              <a:latin typeface="Times New Roman" pitchFamily="18" charset="0"/>
            </a:endParaRPr>
          </a:p>
        </p:txBody>
      </p:sp>
      <p:sp>
        <p:nvSpPr>
          <p:cNvPr id="4" name="Slide Number Placeholder 5"/>
          <p:cNvSpPr>
            <a:spLocks noGrp="1"/>
          </p:cNvSpPr>
          <p:nvPr>
            <p:ph type="sldNum" sz="quarter" idx="12"/>
          </p:nvPr>
        </p:nvSpPr>
        <p:spPr/>
        <p:txBody>
          <a:bodyPr/>
          <a:lstStyle/>
          <a:p>
            <a:fld id="{EBEC38E9-90A3-4F34-A39D-D2B653A046FB}" type="slidenum">
              <a:rPr lang="en-GB"/>
              <a:pPr/>
              <a:t>40</a:t>
            </a:fld>
            <a:endParaRPr lang="en-GB"/>
          </a:p>
        </p:txBody>
      </p:sp>
      <p:sp>
        <p:nvSpPr>
          <p:cNvPr id="538626" name="Rectangle 2"/>
          <p:cNvSpPr>
            <a:spLocks noGrp="1" noChangeArrowheads="1"/>
          </p:cNvSpPr>
          <p:nvPr>
            <p:ph type="title"/>
          </p:nvPr>
        </p:nvSpPr>
        <p:spPr>
          <a:xfrm>
            <a:off x="381000" y="266700"/>
            <a:ext cx="9067800" cy="1104900"/>
          </a:xfrm>
        </p:spPr>
        <p:txBody>
          <a:bodyPr/>
          <a:lstStyle/>
          <a:p>
            <a:r>
              <a:rPr lang="en-US"/>
              <a:t>Test All Dimensions of Software Quality</a:t>
            </a:r>
          </a:p>
        </p:txBody>
      </p:sp>
      <p:sp>
        <p:nvSpPr>
          <p:cNvPr id="22" name="Oval 3"/>
          <p:cNvSpPr>
            <a:spLocks noChangeArrowheads="1"/>
          </p:cNvSpPr>
          <p:nvPr/>
        </p:nvSpPr>
        <p:spPr bwMode="invGray">
          <a:xfrm>
            <a:off x="1981200" y="1752600"/>
            <a:ext cx="5257800" cy="4876800"/>
          </a:xfrm>
          <a:prstGeom prst="ellipse">
            <a:avLst/>
          </a:prstGeom>
          <a:gradFill rotWithShape="0">
            <a:gsLst>
              <a:gs pos="0">
                <a:srgbClr val="00CCFF"/>
              </a:gs>
              <a:gs pos="100000">
                <a:srgbClr val="003643"/>
              </a:gs>
            </a:gsLst>
            <a:path path="shape">
              <a:fillToRect l="50000" t="50000" r="50000" b="50000"/>
            </a:path>
          </a:gradFill>
          <a:ln w="9525">
            <a:noFill/>
            <a:round/>
            <a:headEnd/>
            <a:tailEnd/>
          </a:ln>
          <a:effectLst/>
        </p:spPr>
        <p:txBody>
          <a:bodyPr wrap="none" lIns="107950" tIns="53975" rIns="107950" bIns="53975"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23" name="Oval 4"/>
          <p:cNvSpPr>
            <a:spLocks noChangeArrowheads="1"/>
          </p:cNvSpPr>
          <p:nvPr/>
        </p:nvSpPr>
        <p:spPr bwMode="auto">
          <a:xfrm>
            <a:off x="4572000" y="4191000"/>
            <a:ext cx="76200" cy="76200"/>
          </a:xfrm>
          <a:prstGeom prst="ellipse">
            <a:avLst/>
          </a:prstGeom>
          <a:solidFill>
            <a:srgbClr val="000000"/>
          </a:solidFill>
          <a:ln w="9525">
            <a:noFill/>
            <a:round/>
            <a:headEnd/>
            <a:tailEnd/>
          </a:ln>
          <a:effectLst/>
        </p:spPr>
        <p:txBody>
          <a:bodyPr wrap="none" lIns="107950" tIns="53975" rIns="107950" bIns="53975"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24" name="Line 5"/>
          <p:cNvSpPr>
            <a:spLocks noChangeShapeType="1"/>
          </p:cNvSpPr>
          <p:nvPr/>
        </p:nvSpPr>
        <p:spPr bwMode="auto">
          <a:xfrm flipV="1">
            <a:off x="4572000" y="2514600"/>
            <a:ext cx="1905000" cy="1676400"/>
          </a:xfrm>
          <a:prstGeom prst="line">
            <a:avLst/>
          </a:prstGeom>
          <a:noFill/>
          <a:ln w="76200">
            <a:solidFill>
              <a:srgbClr val="000000"/>
            </a:solidFill>
            <a:round/>
            <a:headEnd/>
            <a:tailEnd/>
          </a:ln>
          <a:effectLst/>
        </p:spPr>
        <p:txBody>
          <a:bodyPr lIns="107950" tIns="53975" rIns="107950" bIns="53975"/>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25" name="Line 6"/>
          <p:cNvSpPr>
            <a:spLocks noChangeShapeType="1"/>
          </p:cNvSpPr>
          <p:nvPr/>
        </p:nvSpPr>
        <p:spPr bwMode="auto">
          <a:xfrm>
            <a:off x="4495800" y="4114800"/>
            <a:ext cx="2209800" cy="1447800"/>
          </a:xfrm>
          <a:prstGeom prst="line">
            <a:avLst/>
          </a:prstGeom>
          <a:noFill/>
          <a:ln w="76200">
            <a:solidFill>
              <a:srgbClr val="000000"/>
            </a:solidFill>
            <a:round/>
            <a:headEnd/>
            <a:tailEnd/>
          </a:ln>
          <a:effectLst/>
        </p:spPr>
        <p:txBody>
          <a:bodyPr lIns="107950" tIns="53975" rIns="107950" bIns="53975"/>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26" name="Line 7"/>
          <p:cNvSpPr>
            <a:spLocks noChangeShapeType="1"/>
          </p:cNvSpPr>
          <p:nvPr/>
        </p:nvSpPr>
        <p:spPr bwMode="auto">
          <a:xfrm flipH="1">
            <a:off x="3505200" y="4191000"/>
            <a:ext cx="1066800" cy="2209800"/>
          </a:xfrm>
          <a:prstGeom prst="line">
            <a:avLst/>
          </a:prstGeom>
          <a:noFill/>
          <a:ln w="76200">
            <a:solidFill>
              <a:srgbClr val="000000"/>
            </a:solidFill>
            <a:round/>
            <a:headEnd/>
            <a:tailEnd/>
          </a:ln>
          <a:effectLst/>
        </p:spPr>
        <p:txBody>
          <a:bodyPr lIns="107950" tIns="53975" rIns="107950" bIns="53975"/>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27" name="Line 8"/>
          <p:cNvSpPr>
            <a:spLocks noChangeShapeType="1"/>
          </p:cNvSpPr>
          <p:nvPr/>
        </p:nvSpPr>
        <p:spPr bwMode="auto">
          <a:xfrm flipH="1" flipV="1">
            <a:off x="3429000" y="2057400"/>
            <a:ext cx="1143000" cy="2133600"/>
          </a:xfrm>
          <a:prstGeom prst="line">
            <a:avLst/>
          </a:prstGeom>
          <a:noFill/>
          <a:ln w="76200">
            <a:solidFill>
              <a:srgbClr val="000000"/>
            </a:solidFill>
            <a:round/>
            <a:headEnd/>
            <a:tailEnd/>
          </a:ln>
          <a:effectLst/>
        </p:spPr>
        <p:txBody>
          <a:bodyPr lIns="107950" tIns="53975" rIns="107950" bIns="53975"/>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28" name="Line 9"/>
          <p:cNvSpPr>
            <a:spLocks noChangeShapeType="1"/>
          </p:cNvSpPr>
          <p:nvPr/>
        </p:nvSpPr>
        <p:spPr bwMode="auto">
          <a:xfrm flipH="1">
            <a:off x="1905000" y="4191000"/>
            <a:ext cx="2667000" cy="228600"/>
          </a:xfrm>
          <a:prstGeom prst="line">
            <a:avLst/>
          </a:prstGeom>
          <a:noFill/>
          <a:ln w="76200">
            <a:solidFill>
              <a:srgbClr val="000000"/>
            </a:solidFill>
            <a:round/>
            <a:headEnd/>
            <a:tailEnd/>
          </a:ln>
          <a:effectLst/>
        </p:spPr>
        <p:txBody>
          <a:bodyPr lIns="107950" tIns="53975" rIns="107950" bIns="53975"/>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grpSp>
        <p:nvGrpSpPr>
          <p:cNvPr id="42" name="Group 41"/>
          <p:cNvGrpSpPr/>
          <p:nvPr/>
        </p:nvGrpSpPr>
        <p:grpSpPr>
          <a:xfrm>
            <a:off x="5638800" y="3505200"/>
            <a:ext cx="3276600" cy="975981"/>
            <a:chOff x="5638800" y="3505200"/>
            <a:chExt cx="3276600" cy="975981"/>
          </a:xfrm>
        </p:grpSpPr>
        <p:sp>
          <p:nvSpPr>
            <p:cNvPr id="29" name="Text Box 10"/>
            <p:cNvSpPr txBox="1">
              <a:spLocks noChangeArrowheads="1"/>
            </p:cNvSpPr>
            <p:nvPr/>
          </p:nvSpPr>
          <p:spPr bwMode="auto">
            <a:xfrm>
              <a:off x="5715000" y="3505200"/>
              <a:ext cx="2482850" cy="403225"/>
            </a:xfrm>
            <a:prstGeom prst="rect">
              <a:avLst/>
            </a:prstGeom>
            <a:noFill/>
            <a:ln w="12700">
              <a:noFill/>
              <a:miter lim="800000"/>
              <a:headEnd type="none" w="sm" len="sm"/>
              <a:tailEnd type="none" w="lg" len="lg"/>
            </a:ln>
            <a:effectLst/>
          </p:spPr>
          <p:txBody>
            <a:bodyPr>
              <a:spAutoFit/>
            </a:bodyPr>
            <a:lstStyle/>
            <a:p>
              <a:pPr marL="0" marR="0" lvl="0" indent="0" defTabSz="914400" eaLnBrk="1" fontAlgn="auto" latinLnBrk="0" hangingPunct="1">
                <a:lnSpc>
                  <a:spcPct val="85000"/>
                </a:lnSpc>
                <a:spcBef>
                  <a:spcPct val="100000"/>
                </a:spcBef>
                <a:spcAft>
                  <a:spcPts val="0"/>
                </a:spcAft>
                <a:buClrTx/>
                <a:buSzTx/>
                <a:buFontTx/>
                <a:buNone/>
                <a:tabLst/>
                <a:defRPr/>
              </a:pPr>
              <a:r>
                <a:rPr kumimoji="0" lang="en-US" sz="2400" b="0" i="0" u="none" strike="noStrike" kern="0" cap="none" spc="0" normalizeH="0" baseline="0" noProof="0" dirty="0">
                  <a:ln>
                    <a:noFill/>
                  </a:ln>
                  <a:solidFill>
                    <a:srgbClr val="00FFFF"/>
                  </a:solidFill>
                  <a:effectLst/>
                  <a:uLnTx/>
                  <a:uFillTx/>
                  <a:latin typeface="Arial Black" pitchFamily="34" charset="0"/>
                </a:rPr>
                <a:t>Reliability</a:t>
              </a:r>
            </a:p>
          </p:txBody>
        </p:sp>
        <p:sp>
          <p:nvSpPr>
            <p:cNvPr id="30" name="Text Box 11"/>
            <p:cNvSpPr txBox="1">
              <a:spLocks noChangeArrowheads="1"/>
            </p:cNvSpPr>
            <p:nvPr/>
          </p:nvSpPr>
          <p:spPr bwMode="auto">
            <a:xfrm>
              <a:off x="5638800" y="3917950"/>
              <a:ext cx="3276600" cy="563231"/>
            </a:xfrm>
            <a:prstGeom prst="rect">
              <a:avLst/>
            </a:prstGeom>
            <a:noFill/>
            <a:ln w="12700">
              <a:noFill/>
              <a:miter lim="800000"/>
              <a:headEnd type="none" w="sm" len="sm"/>
              <a:tailEnd type="none" w="lg" len="lg"/>
            </a:ln>
            <a:effectLst/>
          </p:spPr>
          <p:txBody>
            <a:bodyPr>
              <a:spAutoFit/>
            </a:bodyPr>
            <a:lstStyle/>
            <a:p>
              <a:pPr marL="231775" marR="0" lvl="0" indent="-231775" defTabSz="914400" eaLnBrk="1" fontAlgn="auto" latinLnBrk="0" hangingPunct="1">
                <a:lnSpc>
                  <a:spcPct val="85000"/>
                </a:lnSpc>
                <a:spcBef>
                  <a:spcPct val="50000"/>
                </a:spcBef>
                <a:spcAft>
                  <a:spcPts val="0"/>
                </a:spcAft>
                <a:buClr>
                  <a:srgbClr val="00FFFF"/>
                </a:buClr>
                <a:buSzTx/>
                <a:buFont typeface="Wingdings" pitchFamily="2" charset="2"/>
                <a:buChar char="w"/>
                <a:tabLst/>
                <a:defRPr/>
              </a:pPr>
              <a:r>
                <a:rPr kumimoji="0" lang="en-US" sz="1800" b="1" i="0" u="none" strike="noStrike" kern="0" cap="none" spc="0" normalizeH="0" baseline="0" noProof="0" dirty="0">
                  <a:ln>
                    <a:noFill/>
                  </a:ln>
                  <a:solidFill>
                    <a:schemeClr val="bg1"/>
                  </a:solidFill>
                  <a:effectLst/>
                  <a:uLnTx/>
                  <a:uFillTx/>
                </a:rPr>
                <a:t>Test the application behaves consistently and </a:t>
              </a:r>
              <a:r>
                <a:rPr kumimoji="0" lang="en-US" sz="1800" b="1" i="0" u="none" strike="noStrike" kern="0" cap="none" spc="0" normalizeH="0" baseline="0" noProof="0" dirty="0" smtClean="0">
                  <a:ln>
                    <a:noFill/>
                  </a:ln>
                  <a:solidFill>
                    <a:schemeClr val="bg1"/>
                  </a:solidFill>
                  <a:effectLst/>
                  <a:uLnTx/>
                  <a:uFillTx/>
                </a:rPr>
                <a:t>predictably</a:t>
              </a:r>
              <a:endParaRPr kumimoji="0" lang="en-US" sz="1800" b="1" i="0" u="none" strike="noStrike" kern="0" cap="none" spc="0" normalizeH="0" baseline="0" noProof="0" dirty="0">
                <a:ln>
                  <a:noFill/>
                </a:ln>
                <a:solidFill>
                  <a:schemeClr val="bg1"/>
                </a:solidFill>
                <a:effectLst/>
                <a:uLnTx/>
                <a:uFillTx/>
              </a:endParaRPr>
            </a:p>
          </p:txBody>
        </p:sp>
      </p:grpSp>
      <p:grpSp>
        <p:nvGrpSpPr>
          <p:cNvPr id="43" name="Group 42"/>
          <p:cNvGrpSpPr/>
          <p:nvPr/>
        </p:nvGrpSpPr>
        <p:grpSpPr>
          <a:xfrm>
            <a:off x="4267200" y="5486400"/>
            <a:ext cx="3121025" cy="1034719"/>
            <a:chOff x="4267200" y="5486400"/>
            <a:chExt cx="3121025" cy="1034719"/>
          </a:xfrm>
        </p:grpSpPr>
        <p:sp>
          <p:nvSpPr>
            <p:cNvPr id="31" name="Text Box 12"/>
            <p:cNvSpPr txBox="1">
              <a:spLocks noChangeArrowheads="1"/>
            </p:cNvSpPr>
            <p:nvPr/>
          </p:nvSpPr>
          <p:spPr bwMode="auto">
            <a:xfrm>
              <a:off x="4343400" y="5486400"/>
              <a:ext cx="2482850" cy="403225"/>
            </a:xfrm>
            <a:prstGeom prst="rect">
              <a:avLst/>
            </a:prstGeom>
            <a:noFill/>
            <a:ln w="12700">
              <a:noFill/>
              <a:miter lim="800000"/>
              <a:headEnd type="none" w="sm" len="sm"/>
              <a:tailEnd type="none" w="lg" len="lg"/>
            </a:ln>
            <a:effectLst/>
          </p:spPr>
          <p:txBody>
            <a:bodyPr>
              <a:spAutoFit/>
            </a:bodyPr>
            <a:lstStyle/>
            <a:p>
              <a:pPr marL="0" marR="0" lvl="0" indent="0" defTabSz="914400" eaLnBrk="1" fontAlgn="auto" latinLnBrk="0" hangingPunct="1">
                <a:lnSpc>
                  <a:spcPct val="85000"/>
                </a:lnSpc>
                <a:spcBef>
                  <a:spcPct val="100000"/>
                </a:spcBef>
                <a:spcAft>
                  <a:spcPts val="0"/>
                </a:spcAft>
                <a:buClrTx/>
                <a:buSzTx/>
                <a:buFontTx/>
                <a:buNone/>
                <a:tabLst/>
                <a:defRPr/>
              </a:pPr>
              <a:r>
                <a:rPr kumimoji="0" lang="en-US" sz="2400" b="0" i="0" u="none" strike="noStrike" kern="0" cap="none" spc="0" normalizeH="0" baseline="0" noProof="0" dirty="0">
                  <a:ln>
                    <a:noFill/>
                  </a:ln>
                  <a:solidFill>
                    <a:srgbClr val="00FFFF"/>
                  </a:solidFill>
                  <a:effectLst/>
                  <a:uLnTx/>
                  <a:uFillTx/>
                  <a:latin typeface="Arial Black" pitchFamily="34" charset="0"/>
                </a:rPr>
                <a:t>Performance</a:t>
              </a:r>
            </a:p>
          </p:txBody>
        </p:sp>
        <p:sp>
          <p:nvSpPr>
            <p:cNvPr id="32" name="Text Box 13"/>
            <p:cNvSpPr txBox="1">
              <a:spLocks noChangeArrowheads="1"/>
            </p:cNvSpPr>
            <p:nvPr/>
          </p:nvSpPr>
          <p:spPr bwMode="auto">
            <a:xfrm>
              <a:off x="4267200" y="5957888"/>
              <a:ext cx="3121025" cy="563231"/>
            </a:xfrm>
            <a:prstGeom prst="rect">
              <a:avLst/>
            </a:prstGeom>
            <a:noFill/>
            <a:ln w="12700">
              <a:noFill/>
              <a:miter lim="800000"/>
              <a:headEnd type="none" w="sm" len="sm"/>
              <a:tailEnd type="none" w="lg" len="lg"/>
            </a:ln>
            <a:effectLst/>
          </p:spPr>
          <p:txBody>
            <a:bodyPr>
              <a:spAutoFit/>
            </a:bodyPr>
            <a:lstStyle/>
            <a:p>
              <a:pPr marL="231775" marR="0" lvl="0" indent="-231775" defTabSz="914400" eaLnBrk="1" fontAlgn="auto" latinLnBrk="0" hangingPunct="1">
                <a:lnSpc>
                  <a:spcPct val="85000"/>
                </a:lnSpc>
                <a:spcBef>
                  <a:spcPct val="100000"/>
                </a:spcBef>
                <a:spcAft>
                  <a:spcPts val="0"/>
                </a:spcAft>
                <a:buClr>
                  <a:srgbClr val="00FFFF"/>
                </a:buClr>
                <a:buSzTx/>
                <a:buFont typeface="Wingdings" pitchFamily="2" charset="2"/>
                <a:buChar char="w"/>
                <a:tabLst/>
                <a:defRPr/>
              </a:pPr>
              <a:r>
                <a:rPr kumimoji="0" lang="en-US" sz="1800" b="1" i="0" u="none" strike="noStrike" kern="0" cap="none" spc="0" normalizeH="0" baseline="0" noProof="0">
                  <a:ln>
                    <a:noFill/>
                  </a:ln>
                  <a:solidFill>
                    <a:schemeClr val="bg1"/>
                  </a:solidFill>
                  <a:effectLst/>
                  <a:uLnTx/>
                  <a:uFillTx/>
                </a:rPr>
                <a:t>Test online response under average and peak loading</a:t>
              </a:r>
            </a:p>
          </p:txBody>
        </p:sp>
      </p:grpSp>
      <p:grpSp>
        <p:nvGrpSpPr>
          <p:cNvPr id="40" name="Group 39"/>
          <p:cNvGrpSpPr/>
          <p:nvPr/>
        </p:nvGrpSpPr>
        <p:grpSpPr>
          <a:xfrm>
            <a:off x="1143000" y="2743200"/>
            <a:ext cx="2971800" cy="1249363"/>
            <a:chOff x="1143000" y="2743200"/>
            <a:chExt cx="2971800" cy="1249363"/>
          </a:xfrm>
        </p:grpSpPr>
        <p:sp>
          <p:nvSpPr>
            <p:cNvPr id="33" name="Text Box 14"/>
            <p:cNvSpPr txBox="1">
              <a:spLocks noChangeArrowheads="1"/>
            </p:cNvSpPr>
            <p:nvPr/>
          </p:nvSpPr>
          <p:spPr bwMode="auto">
            <a:xfrm>
              <a:off x="1143000" y="2743200"/>
              <a:ext cx="2482850" cy="403225"/>
            </a:xfrm>
            <a:prstGeom prst="rect">
              <a:avLst/>
            </a:prstGeom>
            <a:noFill/>
            <a:ln w="12700">
              <a:noFill/>
              <a:miter lim="800000"/>
              <a:headEnd type="none" w="sm" len="sm"/>
              <a:tailEnd type="none" w="lg" len="lg"/>
            </a:ln>
            <a:effectLst/>
          </p:spPr>
          <p:txBody>
            <a:bodyPr>
              <a:spAutoFit/>
            </a:bodyPr>
            <a:lstStyle/>
            <a:p>
              <a:pPr marL="0" marR="0" lvl="0" indent="0" algn="r" defTabSz="914400" eaLnBrk="1" fontAlgn="auto" latinLnBrk="0" hangingPunct="1">
                <a:lnSpc>
                  <a:spcPct val="85000"/>
                </a:lnSpc>
                <a:spcBef>
                  <a:spcPct val="100000"/>
                </a:spcBef>
                <a:spcAft>
                  <a:spcPts val="0"/>
                </a:spcAft>
                <a:buClrTx/>
                <a:buSzTx/>
                <a:buFontTx/>
                <a:buNone/>
                <a:tabLst/>
                <a:defRPr/>
              </a:pPr>
              <a:r>
                <a:rPr kumimoji="0" lang="en-US" sz="2400" b="0" i="0" u="none" strike="noStrike" kern="0" cap="none" spc="0" normalizeH="0" baseline="0" noProof="0" dirty="0">
                  <a:ln>
                    <a:noFill/>
                  </a:ln>
                  <a:solidFill>
                    <a:srgbClr val="00FFFF"/>
                  </a:solidFill>
                  <a:effectLst/>
                  <a:uLnTx/>
                  <a:uFillTx/>
                  <a:latin typeface="Arial Black" pitchFamily="34" charset="0"/>
                </a:rPr>
                <a:t>Functionality</a:t>
              </a:r>
            </a:p>
          </p:txBody>
        </p:sp>
        <p:sp>
          <p:nvSpPr>
            <p:cNvPr id="34" name="Text Box 15"/>
            <p:cNvSpPr txBox="1">
              <a:spLocks noChangeArrowheads="1"/>
            </p:cNvSpPr>
            <p:nvPr/>
          </p:nvSpPr>
          <p:spPr bwMode="auto">
            <a:xfrm>
              <a:off x="1143000" y="3200400"/>
              <a:ext cx="2971800" cy="792163"/>
            </a:xfrm>
            <a:prstGeom prst="rect">
              <a:avLst/>
            </a:prstGeom>
            <a:noFill/>
            <a:ln w="12700">
              <a:noFill/>
              <a:miter lim="800000"/>
              <a:headEnd type="none" w="sm" len="sm"/>
              <a:tailEnd type="none" w="lg" len="lg"/>
            </a:ln>
            <a:effectLst/>
          </p:spPr>
          <p:txBody>
            <a:bodyPr>
              <a:spAutoFit/>
            </a:bodyPr>
            <a:lstStyle/>
            <a:p>
              <a:pPr marL="231775" marR="0" lvl="0" indent="-231775" defTabSz="914400" eaLnBrk="1" fontAlgn="auto" latinLnBrk="0" hangingPunct="1">
                <a:lnSpc>
                  <a:spcPct val="85000"/>
                </a:lnSpc>
                <a:spcBef>
                  <a:spcPct val="50000"/>
                </a:spcBef>
                <a:spcAft>
                  <a:spcPts val="0"/>
                </a:spcAft>
                <a:buClr>
                  <a:srgbClr val="00FFFF"/>
                </a:buClr>
                <a:buSzTx/>
                <a:buFont typeface="Wingdings" pitchFamily="2" charset="2"/>
                <a:buChar char="w"/>
                <a:tabLst/>
                <a:defRPr/>
              </a:pPr>
              <a:r>
                <a:rPr kumimoji="0" lang="en-US" sz="1800" b="1" i="0" u="none" strike="noStrike" kern="0" cap="none" spc="0" normalizeH="0" baseline="0" noProof="0" dirty="0">
                  <a:ln>
                    <a:noFill/>
                  </a:ln>
                  <a:solidFill>
                    <a:schemeClr val="bg1"/>
                  </a:solidFill>
                  <a:effectLst/>
                  <a:uLnTx/>
                  <a:uFillTx/>
                </a:rPr>
                <a:t>Test the accurate workings of each usage scenario</a:t>
              </a:r>
            </a:p>
          </p:txBody>
        </p:sp>
      </p:grpSp>
      <p:grpSp>
        <p:nvGrpSpPr>
          <p:cNvPr id="41" name="Group 40"/>
          <p:cNvGrpSpPr/>
          <p:nvPr/>
        </p:nvGrpSpPr>
        <p:grpSpPr>
          <a:xfrm>
            <a:off x="3954463" y="1828800"/>
            <a:ext cx="3352800" cy="1249363"/>
            <a:chOff x="3954463" y="1828800"/>
            <a:chExt cx="3352800" cy="1249363"/>
          </a:xfrm>
        </p:grpSpPr>
        <p:sp>
          <p:nvSpPr>
            <p:cNvPr id="35" name="Text Box 16"/>
            <p:cNvSpPr txBox="1">
              <a:spLocks noChangeArrowheads="1"/>
            </p:cNvSpPr>
            <p:nvPr/>
          </p:nvSpPr>
          <p:spPr bwMode="auto">
            <a:xfrm>
              <a:off x="4038600" y="1828800"/>
              <a:ext cx="2482850" cy="403225"/>
            </a:xfrm>
            <a:prstGeom prst="rect">
              <a:avLst/>
            </a:prstGeom>
            <a:noFill/>
            <a:ln w="12700">
              <a:noFill/>
              <a:miter lim="800000"/>
              <a:headEnd type="none" w="sm" len="sm"/>
              <a:tailEnd type="none" w="lg" len="lg"/>
            </a:ln>
            <a:effectLst/>
          </p:spPr>
          <p:txBody>
            <a:bodyPr>
              <a:spAutoFit/>
            </a:bodyPr>
            <a:lstStyle/>
            <a:p>
              <a:pPr marL="0" marR="0" lvl="0" indent="0" defTabSz="914400" eaLnBrk="1" fontAlgn="auto" latinLnBrk="0" hangingPunct="1">
                <a:lnSpc>
                  <a:spcPct val="85000"/>
                </a:lnSpc>
                <a:spcBef>
                  <a:spcPct val="100000"/>
                </a:spcBef>
                <a:spcAft>
                  <a:spcPts val="0"/>
                </a:spcAft>
                <a:buClrTx/>
                <a:buSzTx/>
                <a:buFontTx/>
                <a:buNone/>
                <a:tabLst/>
                <a:defRPr/>
              </a:pPr>
              <a:r>
                <a:rPr kumimoji="0" lang="en-US" sz="2400" b="0" i="0" u="none" strike="noStrike" kern="0" cap="none" spc="0" normalizeH="0" baseline="0" noProof="0" dirty="0">
                  <a:ln>
                    <a:noFill/>
                  </a:ln>
                  <a:solidFill>
                    <a:srgbClr val="00FFFF"/>
                  </a:solidFill>
                  <a:effectLst/>
                  <a:uLnTx/>
                  <a:uFillTx/>
                  <a:latin typeface="Arial Black" pitchFamily="34" charset="0"/>
                </a:rPr>
                <a:t>Usability</a:t>
              </a:r>
            </a:p>
          </p:txBody>
        </p:sp>
        <p:sp>
          <p:nvSpPr>
            <p:cNvPr id="36" name="Text Box 17"/>
            <p:cNvSpPr txBox="1">
              <a:spLocks noChangeArrowheads="1"/>
            </p:cNvSpPr>
            <p:nvPr/>
          </p:nvSpPr>
          <p:spPr bwMode="auto">
            <a:xfrm>
              <a:off x="3954463" y="2286000"/>
              <a:ext cx="3352800" cy="792163"/>
            </a:xfrm>
            <a:prstGeom prst="rect">
              <a:avLst/>
            </a:prstGeom>
            <a:noFill/>
            <a:ln w="12700">
              <a:noFill/>
              <a:miter lim="800000"/>
              <a:headEnd type="none" w="sm" len="sm"/>
              <a:tailEnd type="none" w="lg" len="lg"/>
            </a:ln>
            <a:effectLst/>
          </p:spPr>
          <p:txBody>
            <a:bodyPr>
              <a:spAutoFit/>
            </a:bodyPr>
            <a:lstStyle/>
            <a:p>
              <a:pPr marL="231775" marR="0" lvl="0" indent="-231775" defTabSz="914400" eaLnBrk="1" fontAlgn="auto" latinLnBrk="0" hangingPunct="1">
                <a:lnSpc>
                  <a:spcPct val="85000"/>
                </a:lnSpc>
                <a:spcBef>
                  <a:spcPct val="50000"/>
                </a:spcBef>
                <a:spcAft>
                  <a:spcPts val="0"/>
                </a:spcAft>
                <a:buClr>
                  <a:srgbClr val="00FFFF"/>
                </a:buClr>
                <a:buSzTx/>
                <a:buFont typeface="Wingdings" pitchFamily="2" charset="2"/>
                <a:buChar char="w"/>
                <a:tabLst/>
                <a:defRPr/>
              </a:pPr>
              <a:r>
                <a:rPr kumimoji="0" lang="en-US" sz="1800" b="1" i="0" u="none" strike="noStrike" kern="0" cap="none" spc="0" normalizeH="0" baseline="0" noProof="0" dirty="0">
                  <a:ln>
                    <a:noFill/>
                  </a:ln>
                  <a:solidFill>
                    <a:schemeClr val="bg1"/>
                  </a:solidFill>
                  <a:effectLst/>
                  <a:uLnTx/>
                  <a:uFillTx/>
                </a:rPr>
                <a:t>Test application from the perspective of convenience to </a:t>
              </a:r>
              <a:r>
                <a:rPr kumimoji="0" lang="en-US" sz="1800" b="1" i="0" u="none" strike="noStrike" kern="0" cap="none" spc="0" normalizeH="0" baseline="0" noProof="0" dirty="0" smtClean="0">
                  <a:ln>
                    <a:noFill/>
                  </a:ln>
                  <a:solidFill>
                    <a:schemeClr val="bg1"/>
                  </a:solidFill>
                  <a:effectLst/>
                  <a:uLnTx/>
                  <a:uFillTx/>
                </a:rPr>
                <a:t>end-user</a:t>
              </a:r>
              <a:endParaRPr kumimoji="0" lang="en-US" sz="1800" b="1" i="0" u="none" strike="noStrike" kern="0" cap="none" spc="0" normalizeH="0" baseline="0" noProof="0" dirty="0">
                <a:ln>
                  <a:noFill/>
                </a:ln>
                <a:solidFill>
                  <a:schemeClr val="bg1"/>
                </a:solidFill>
                <a:effectLst/>
                <a:uLnTx/>
                <a:uFillTx/>
              </a:endParaRPr>
            </a:p>
          </p:txBody>
        </p:sp>
      </p:grpSp>
      <p:grpSp>
        <p:nvGrpSpPr>
          <p:cNvPr id="44" name="Group 43"/>
          <p:cNvGrpSpPr/>
          <p:nvPr/>
        </p:nvGrpSpPr>
        <p:grpSpPr>
          <a:xfrm>
            <a:off x="454025" y="4572000"/>
            <a:ext cx="3432175" cy="1223963"/>
            <a:chOff x="454025" y="4572000"/>
            <a:chExt cx="3432175" cy="1223963"/>
          </a:xfrm>
        </p:grpSpPr>
        <p:sp>
          <p:nvSpPr>
            <p:cNvPr id="37" name="Text Box 18"/>
            <p:cNvSpPr txBox="1">
              <a:spLocks noChangeArrowheads="1"/>
            </p:cNvSpPr>
            <p:nvPr/>
          </p:nvSpPr>
          <p:spPr bwMode="auto">
            <a:xfrm>
              <a:off x="533400" y="4572000"/>
              <a:ext cx="2787650" cy="403225"/>
            </a:xfrm>
            <a:prstGeom prst="rect">
              <a:avLst/>
            </a:prstGeom>
            <a:noFill/>
            <a:ln w="12700">
              <a:noFill/>
              <a:miter lim="800000"/>
              <a:headEnd type="none" w="sm" len="sm"/>
              <a:tailEnd type="none" w="lg" len="lg"/>
            </a:ln>
            <a:effectLst/>
          </p:spPr>
          <p:txBody>
            <a:bodyPr>
              <a:spAutoFit/>
            </a:bodyPr>
            <a:lstStyle/>
            <a:p>
              <a:pPr marL="0" marR="0" lvl="0" indent="0" defTabSz="914400" eaLnBrk="1" fontAlgn="auto" latinLnBrk="0" hangingPunct="1">
                <a:lnSpc>
                  <a:spcPct val="85000"/>
                </a:lnSpc>
                <a:spcBef>
                  <a:spcPct val="100000"/>
                </a:spcBef>
                <a:spcAft>
                  <a:spcPts val="0"/>
                </a:spcAft>
                <a:buClrTx/>
                <a:buSzTx/>
                <a:buFontTx/>
                <a:buNone/>
                <a:tabLst/>
                <a:defRPr/>
              </a:pPr>
              <a:r>
                <a:rPr kumimoji="0" lang="en-US" sz="2400" b="0" i="0" u="none" strike="noStrike" kern="0" cap="none" spc="0" normalizeH="0" baseline="0" noProof="0" dirty="0">
                  <a:ln>
                    <a:noFill/>
                  </a:ln>
                  <a:solidFill>
                    <a:srgbClr val="00FFFF"/>
                  </a:solidFill>
                  <a:effectLst/>
                  <a:uLnTx/>
                  <a:uFillTx/>
                  <a:latin typeface="Arial Black" pitchFamily="34" charset="0"/>
                </a:rPr>
                <a:t>Supportability</a:t>
              </a:r>
            </a:p>
          </p:txBody>
        </p:sp>
        <p:sp>
          <p:nvSpPr>
            <p:cNvPr id="38" name="Text Box 19"/>
            <p:cNvSpPr txBox="1">
              <a:spLocks noChangeArrowheads="1"/>
            </p:cNvSpPr>
            <p:nvPr/>
          </p:nvSpPr>
          <p:spPr bwMode="auto">
            <a:xfrm>
              <a:off x="454025" y="5003800"/>
              <a:ext cx="3432175" cy="792163"/>
            </a:xfrm>
            <a:prstGeom prst="rect">
              <a:avLst/>
            </a:prstGeom>
            <a:noFill/>
            <a:ln w="12700">
              <a:noFill/>
              <a:miter lim="800000"/>
              <a:headEnd type="none" w="sm" len="sm"/>
              <a:tailEnd type="none" w="lg" len="lg"/>
            </a:ln>
            <a:effectLst/>
          </p:spPr>
          <p:txBody>
            <a:bodyPr>
              <a:spAutoFit/>
            </a:bodyPr>
            <a:lstStyle/>
            <a:p>
              <a:pPr marL="231775" marR="0" lvl="0" indent="-231775" defTabSz="914400" eaLnBrk="1" fontAlgn="auto" latinLnBrk="0" hangingPunct="1">
                <a:lnSpc>
                  <a:spcPct val="85000"/>
                </a:lnSpc>
                <a:spcBef>
                  <a:spcPct val="50000"/>
                </a:spcBef>
                <a:spcAft>
                  <a:spcPts val="0"/>
                </a:spcAft>
                <a:buClr>
                  <a:srgbClr val="00FFFF"/>
                </a:buClr>
                <a:buSzTx/>
                <a:buFont typeface="Wingdings" pitchFamily="2" charset="2"/>
                <a:buChar char="w"/>
                <a:tabLst/>
                <a:defRPr/>
              </a:pPr>
              <a:r>
                <a:rPr kumimoji="0" lang="en-US" sz="1800" b="1" i="0" u="none" strike="noStrike" kern="0" cap="none" spc="0" normalizeH="0" baseline="0" noProof="0" dirty="0">
                  <a:ln>
                    <a:noFill/>
                  </a:ln>
                  <a:solidFill>
                    <a:schemeClr val="bg1"/>
                  </a:solidFill>
                  <a:effectLst/>
                  <a:uLnTx/>
                  <a:uFillTx/>
                </a:rPr>
                <a:t>Test the ability to maintain and support application under production use</a:t>
              </a:r>
            </a:p>
          </p:txBody>
        </p:sp>
      </p:grpSp>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childTnLst>
                                  <p:subTnLst>
                                    <p:animClr clrSpc="rgb" dir="cw">
                                      <p:cBhvr override="childStyle">
                                        <p:cTn dur="1" fill="hold" display="0" masterRel="nextClick" afterEffect="1"/>
                                        <p:tgtEl>
                                          <p:spTgt spid="40"/>
                                        </p:tgtEl>
                                        <p:attrNameLst>
                                          <p:attrName>ppt_c</p:attrName>
                                        </p:attrNameLst>
                                      </p:cBhvr>
                                      <p:to>
                                        <a:schemeClr val="folHlink"/>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1"/>
                                        </p:tgtEl>
                                        <p:attrNameLst>
                                          <p:attrName>style.visibility</p:attrName>
                                        </p:attrNameLst>
                                      </p:cBhvr>
                                      <p:to>
                                        <p:strVal val="visible"/>
                                      </p:to>
                                    </p:set>
                                  </p:childTnLst>
                                  <p:subTnLst>
                                    <p:animClr clrSpc="rgb" dir="cw">
                                      <p:cBhvr override="childStyle">
                                        <p:cTn dur="1" fill="hold" display="0" masterRel="nextClick" afterEffect="1"/>
                                        <p:tgtEl>
                                          <p:spTgt spid="41"/>
                                        </p:tgtEl>
                                        <p:attrNameLst>
                                          <p:attrName>ppt_c</p:attrName>
                                        </p:attrNameLst>
                                      </p:cBhvr>
                                      <p:to>
                                        <a:schemeClr val="folHlink"/>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2"/>
                                        </p:tgtEl>
                                        <p:attrNameLst>
                                          <p:attrName>style.visibility</p:attrName>
                                        </p:attrNameLst>
                                      </p:cBhvr>
                                      <p:to>
                                        <p:strVal val="visible"/>
                                      </p:to>
                                    </p:set>
                                  </p:childTnLst>
                                  <p:subTnLst>
                                    <p:animClr clrSpc="rgb" dir="cw">
                                      <p:cBhvr override="childStyle">
                                        <p:cTn dur="1" fill="hold" display="0" masterRel="nextClick" afterEffect="1"/>
                                        <p:tgtEl>
                                          <p:spTgt spid="42"/>
                                        </p:tgtEl>
                                        <p:attrNameLst>
                                          <p:attrName>ppt_c</p:attrName>
                                        </p:attrNameLst>
                                      </p:cBhvr>
                                      <p:to>
                                        <a:schemeClr val="folHlink"/>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3"/>
                                        </p:tgtEl>
                                        <p:attrNameLst>
                                          <p:attrName>style.visibility</p:attrName>
                                        </p:attrNameLst>
                                      </p:cBhvr>
                                      <p:to>
                                        <p:strVal val="visible"/>
                                      </p:to>
                                    </p:set>
                                  </p:childTnLst>
                                  <p:subTnLst>
                                    <p:animClr clrSpc="rgb" dir="cw">
                                      <p:cBhvr override="childStyle">
                                        <p:cTn dur="1" fill="hold" display="0" masterRel="nextClick" afterEffect="1"/>
                                        <p:tgtEl>
                                          <p:spTgt spid="43"/>
                                        </p:tgtEl>
                                        <p:attrNameLst>
                                          <p:attrName>ppt_c</p:attrName>
                                        </p:attrNameLst>
                                      </p:cBhvr>
                                      <p:to>
                                        <a:schemeClr val="folHlink"/>
                                      </p:to>
                                    </p:animClr>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30" name="Group 29"/>
          <p:cNvGrpSpPr/>
          <p:nvPr/>
        </p:nvGrpSpPr>
        <p:grpSpPr>
          <a:xfrm>
            <a:off x="379412" y="1600200"/>
            <a:ext cx="9006840" cy="5257800"/>
            <a:chOff x="379412" y="1600200"/>
            <a:chExt cx="9006840" cy="5257800"/>
          </a:xfrm>
        </p:grpSpPr>
        <p:sp>
          <p:nvSpPr>
            <p:cNvPr id="29" name="Rectangle 28"/>
            <p:cNvSpPr/>
            <p:nvPr/>
          </p:nvSpPr>
          <p:spPr bwMode="auto">
            <a:xfrm>
              <a:off x="2894012" y="1600200"/>
              <a:ext cx="6492240" cy="5257800"/>
            </a:xfrm>
            <a:prstGeom prst="rect">
              <a:avLst/>
            </a:prstGeom>
            <a:solidFill>
              <a:schemeClr val="tx1"/>
            </a:solid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ts val="2000"/>
                </a:lnSpc>
                <a:spcBef>
                  <a:spcPts val="900"/>
                </a:spcBef>
                <a:spcAft>
                  <a:spcPct val="0"/>
                </a:spcAft>
                <a:buClr>
                  <a:schemeClr val="bg2"/>
                </a:buClr>
                <a:buSzPct val="75000"/>
                <a:buFont typeface="Wingdings" pitchFamily="2" charset="2"/>
                <a:buNone/>
                <a:tabLst>
                  <a:tab pos="285750" algn="l"/>
                  <a:tab pos="571500" algn="l"/>
                  <a:tab pos="857250" algn="l"/>
                  <a:tab pos="1143000" algn="l"/>
                  <a:tab pos="1428750" algn="l"/>
                  <a:tab pos="1714500" algn="l"/>
                  <a:tab pos="2000250" algn="l"/>
                  <a:tab pos="2286000" algn="l"/>
                </a:tabLst>
              </a:pPr>
              <a:endParaRPr kumimoji="0" lang="en-US" sz="1800" b="1" i="0" u="none" strike="noStrike" cap="none" normalizeH="0" baseline="0" smtClean="0">
                <a:ln>
                  <a:noFill/>
                </a:ln>
                <a:solidFill>
                  <a:schemeClr val="bg2"/>
                </a:solidFill>
                <a:effectLst/>
                <a:latin typeface="Times New Roman" pitchFamily="18" charset="0"/>
              </a:endParaRPr>
            </a:p>
          </p:txBody>
        </p:sp>
        <p:grpSp>
          <p:nvGrpSpPr>
            <p:cNvPr id="23" name="Group 22"/>
            <p:cNvGrpSpPr/>
            <p:nvPr/>
          </p:nvGrpSpPr>
          <p:grpSpPr>
            <a:xfrm>
              <a:off x="379412" y="1616978"/>
              <a:ext cx="4114800" cy="2703368"/>
              <a:chOff x="379412" y="1616978"/>
              <a:chExt cx="4114800" cy="2703368"/>
            </a:xfrm>
          </p:grpSpPr>
          <p:sp>
            <p:nvSpPr>
              <p:cNvPr id="17" name="Rectangle 3"/>
              <p:cNvSpPr txBox="1">
                <a:spLocks noChangeArrowheads="1"/>
              </p:cNvSpPr>
              <p:nvPr/>
            </p:nvSpPr>
            <p:spPr bwMode="auto">
              <a:xfrm>
                <a:off x="379412" y="1676400"/>
                <a:ext cx="2514600" cy="22098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marL="398463" marR="0" lvl="0" indent="-398463" algn="l" defTabSz="914400" rtl="0" eaLnBrk="0" fontAlgn="base" latinLnBrk="0" hangingPunct="0">
                  <a:lnSpc>
                    <a:spcPct val="100000"/>
                  </a:lnSpc>
                  <a:spcBef>
                    <a:spcPct val="20000"/>
                  </a:spcBef>
                  <a:spcAft>
                    <a:spcPct val="0"/>
                  </a:spcAft>
                  <a:buClr>
                    <a:schemeClr val="tx2"/>
                  </a:buClr>
                  <a:buSzPct val="60000"/>
                  <a:buFont typeface="Wingdings" pitchFamily="2" charset="2"/>
                  <a:buChar char="u"/>
                  <a:tabLst/>
                  <a:defRPr/>
                </a:pPr>
                <a:r>
                  <a:rPr kumimoji="0" lang="en-US" sz="3200" b="0" i="0" u="none" strike="noStrike" kern="0" cap="none" spc="0" normalizeH="0" baseline="0" noProof="0" dirty="0" smtClean="0">
                    <a:ln>
                      <a:noFill/>
                    </a:ln>
                    <a:solidFill>
                      <a:schemeClr val="tx1"/>
                    </a:solidFill>
                    <a:effectLst/>
                    <a:uLnTx/>
                    <a:uFillTx/>
                    <a:latin typeface="+mn-lt"/>
                    <a:ea typeface="+mn-ea"/>
                    <a:cs typeface="+mn-cs"/>
                  </a:rPr>
                  <a:t>UML models and </a:t>
                </a:r>
                <a:r>
                  <a:rPr kumimoji="0" lang="en-US" sz="3200" b="0" i="0" u="none" strike="noStrike" kern="0" cap="none" spc="0" normalizeH="0" baseline="0" noProof="0" dirty="0" err="1" smtClean="0">
                    <a:ln>
                      <a:noFill/>
                    </a:ln>
                    <a:solidFill>
                      <a:schemeClr val="tx1"/>
                    </a:solidFill>
                    <a:effectLst/>
                    <a:uLnTx/>
                    <a:uFillTx/>
                    <a:latin typeface="+mn-lt"/>
                    <a:ea typeface="+mn-ea"/>
                    <a:cs typeface="+mn-cs"/>
                  </a:rPr>
                  <a:t>implemen-tations</a:t>
                </a:r>
                <a:endParaRPr kumimoji="0" lang="en-US" sz="3200" b="0" i="0" u="none" strike="noStrike" kern="0" cap="none" spc="0" normalizeH="0" baseline="0" noProof="0" dirty="0">
                  <a:ln>
                    <a:noFill/>
                  </a:ln>
                  <a:solidFill>
                    <a:schemeClr val="tx1"/>
                  </a:solidFill>
                  <a:effectLst/>
                  <a:uLnTx/>
                  <a:uFillTx/>
                  <a:latin typeface="+mn-lt"/>
                  <a:ea typeface="+mn-ea"/>
                  <a:cs typeface="+mn-cs"/>
                </a:endParaRPr>
              </a:p>
            </p:txBody>
          </p:sp>
          <p:pic>
            <p:nvPicPr>
              <p:cNvPr id="20" name="Picture 6"/>
              <p:cNvPicPr>
                <a:picLocks noChangeAspect="1" noChangeArrowheads="1"/>
              </p:cNvPicPr>
              <p:nvPr/>
            </p:nvPicPr>
            <p:blipFill>
              <a:blip r:embed="rId3" cstate="print"/>
              <a:srcRect/>
              <a:stretch>
                <a:fillRect/>
              </a:stretch>
            </p:blipFill>
            <p:spPr bwMode="auto">
              <a:xfrm>
                <a:off x="2894012" y="1616978"/>
                <a:ext cx="1600200" cy="2703368"/>
              </a:xfrm>
              <a:prstGeom prst="rect">
                <a:avLst/>
              </a:prstGeom>
              <a:noFill/>
              <a:ln w="9525">
                <a:noFill/>
                <a:miter lim="800000"/>
                <a:headEnd/>
                <a:tailEnd/>
              </a:ln>
            </p:spPr>
          </p:pic>
        </p:grpSp>
      </p:grpSp>
      <p:grpSp>
        <p:nvGrpSpPr>
          <p:cNvPr id="22" name="Group 21"/>
          <p:cNvGrpSpPr/>
          <p:nvPr/>
        </p:nvGrpSpPr>
        <p:grpSpPr>
          <a:xfrm>
            <a:off x="379412" y="4267200"/>
            <a:ext cx="4148984" cy="2590801"/>
            <a:chOff x="379412" y="4267200"/>
            <a:chExt cx="4148984" cy="2590801"/>
          </a:xfrm>
        </p:grpSpPr>
        <p:sp>
          <p:nvSpPr>
            <p:cNvPr id="16" name="Rectangle 3"/>
            <p:cNvSpPr txBox="1">
              <a:spLocks noChangeArrowheads="1"/>
            </p:cNvSpPr>
            <p:nvPr/>
          </p:nvSpPr>
          <p:spPr bwMode="auto">
            <a:xfrm>
              <a:off x="379412" y="4309145"/>
              <a:ext cx="2514600" cy="6096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marL="398463" marR="0" lvl="0" indent="-398463" algn="l" defTabSz="914400" rtl="0" eaLnBrk="0" fontAlgn="base" latinLnBrk="0" hangingPunct="0">
                <a:lnSpc>
                  <a:spcPct val="100000"/>
                </a:lnSpc>
                <a:spcBef>
                  <a:spcPct val="20000"/>
                </a:spcBef>
                <a:spcAft>
                  <a:spcPct val="0"/>
                </a:spcAft>
                <a:buClr>
                  <a:schemeClr val="tx2"/>
                </a:buClr>
                <a:buSzPct val="60000"/>
                <a:buFont typeface="Wingdings" pitchFamily="2" charset="2"/>
                <a:buChar char="u"/>
                <a:tabLst/>
                <a:defRPr/>
              </a:pPr>
              <a:r>
                <a:rPr kumimoji="0" lang="en-US" sz="3200" b="0" i="0" u="none" strike="noStrike" kern="0" cap="none" spc="0" normalizeH="0" baseline="0" noProof="0" dirty="0" smtClean="0">
                  <a:ln>
                    <a:noFill/>
                  </a:ln>
                  <a:solidFill>
                    <a:schemeClr val="tx1"/>
                  </a:solidFill>
                  <a:effectLst/>
                  <a:uLnTx/>
                  <a:uFillTx/>
                  <a:latin typeface="+mn-lt"/>
                  <a:ea typeface="+mn-ea"/>
                  <a:cs typeface="+mn-cs"/>
                </a:rPr>
                <a:t>Tests</a:t>
              </a:r>
              <a:endParaRPr kumimoji="0" lang="en-US" sz="3200" b="0" i="0" u="none" strike="noStrike" kern="0" cap="none" spc="0" normalizeH="0" baseline="0" noProof="0" dirty="0">
                <a:ln>
                  <a:noFill/>
                </a:ln>
                <a:solidFill>
                  <a:schemeClr val="tx1"/>
                </a:solidFill>
                <a:effectLst/>
                <a:uLnTx/>
                <a:uFillTx/>
                <a:latin typeface="+mn-lt"/>
                <a:ea typeface="+mn-ea"/>
                <a:cs typeface="+mn-cs"/>
              </a:endParaRPr>
            </a:p>
          </p:txBody>
        </p:sp>
        <p:pic>
          <p:nvPicPr>
            <p:cNvPr id="21" name="Picture 7"/>
            <p:cNvPicPr>
              <a:picLocks noChangeAspect="1" noChangeArrowheads="1"/>
            </p:cNvPicPr>
            <p:nvPr/>
          </p:nvPicPr>
          <p:blipFill>
            <a:blip r:embed="rId4" cstate="print"/>
            <a:srcRect/>
            <a:stretch>
              <a:fillRect/>
            </a:stretch>
          </p:blipFill>
          <p:spPr bwMode="auto">
            <a:xfrm>
              <a:off x="2894012" y="4267200"/>
              <a:ext cx="1634384" cy="2590801"/>
            </a:xfrm>
            <a:prstGeom prst="rect">
              <a:avLst/>
            </a:prstGeom>
            <a:noFill/>
            <a:ln w="9525">
              <a:noFill/>
              <a:miter lim="800000"/>
              <a:headEnd/>
              <a:tailEnd/>
            </a:ln>
          </p:spPr>
        </p:pic>
      </p:grpSp>
      <p:pic>
        <p:nvPicPr>
          <p:cNvPr id="807945" name="Picture 9"/>
          <p:cNvPicPr>
            <a:picLocks noChangeAspect="1" noChangeArrowheads="1"/>
          </p:cNvPicPr>
          <p:nvPr/>
        </p:nvPicPr>
        <p:blipFill>
          <a:blip r:embed="rId5" cstate="print"/>
          <a:srcRect/>
          <a:stretch>
            <a:fillRect/>
          </a:stretch>
        </p:blipFill>
        <p:spPr bwMode="auto">
          <a:xfrm>
            <a:off x="7694611" y="1633756"/>
            <a:ext cx="1686001" cy="2709644"/>
          </a:xfrm>
          <a:prstGeom prst="rect">
            <a:avLst/>
          </a:prstGeom>
          <a:noFill/>
          <a:ln w="9525">
            <a:noFill/>
            <a:miter lim="800000"/>
            <a:headEnd/>
            <a:tailEnd/>
          </a:ln>
        </p:spPr>
      </p:pic>
      <p:sp>
        <p:nvSpPr>
          <p:cNvPr id="5" name="Slide Number Placeholder 5"/>
          <p:cNvSpPr>
            <a:spLocks noGrp="1"/>
          </p:cNvSpPr>
          <p:nvPr>
            <p:ph type="sldNum" sz="quarter" idx="12"/>
          </p:nvPr>
        </p:nvSpPr>
        <p:spPr/>
        <p:txBody>
          <a:bodyPr/>
          <a:lstStyle/>
          <a:p>
            <a:fld id="{32A178F3-84BB-46EC-8873-582D7EE956A1}" type="slidenum">
              <a:rPr lang="en-GB"/>
              <a:pPr/>
              <a:t>41</a:t>
            </a:fld>
            <a:endParaRPr lang="en-GB"/>
          </a:p>
        </p:txBody>
      </p:sp>
      <p:sp>
        <p:nvSpPr>
          <p:cNvPr id="539650" name="Rectangle 2"/>
          <p:cNvSpPr>
            <a:spLocks noGrp="1" noChangeArrowheads="1"/>
          </p:cNvSpPr>
          <p:nvPr>
            <p:ph type="title"/>
          </p:nvPr>
        </p:nvSpPr>
        <p:spPr/>
        <p:txBody>
          <a:bodyPr/>
          <a:lstStyle/>
          <a:p>
            <a:r>
              <a:rPr lang="en-US"/>
              <a:t>Test Each Iteration</a:t>
            </a:r>
          </a:p>
        </p:txBody>
      </p:sp>
      <p:pic>
        <p:nvPicPr>
          <p:cNvPr id="807939" name="Picture 3"/>
          <p:cNvPicPr>
            <a:picLocks noChangeAspect="1" noChangeArrowheads="1"/>
          </p:cNvPicPr>
          <p:nvPr/>
        </p:nvPicPr>
        <p:blipFill>
          <a:blip r:embed="rId6" cstate="print"/>
          <a:srcRect/>
          <a:stretch>
            <a:fillRect/>
          </a:stretch>
        </p:blipFill>
        <p:spPr bwMode="auto">
          <a:xfrm>
            <a:off x="4510990" y="1616977"/>
            <a:ext cx="1600200" cy="2674961"/>
          </a:xfrm>
          <a:prstGeom prst="rect">
            <a:avLst/>
          </a:prstGeom>
          <a:noFill/>
          <a:ln w="9525">
            <a:noFill/>
            <a:miter lim="800000"/>
            <a:headEnd/>
            <a:tailEnd/>
          </a:ln>
        </p:spPr>
      </p:pic>
      <p:pic>
        <p:nvPicPr>
          <p:cNvPr id="807940" name="Picture 4"/>
          <p:cNvPicPr>
            <a:picLocks noChangeAspect="1" noChangeArrowheads="1"/>
          </p:cNvPicPr>
          <p:nvPr/>
        </p:nvPicPr>
        <p:blipFill>
          <a:blip r:embed="rId7" cstate="print"/>
          <a:srcRect/>
          <a:stretch>
            <a:fillRect/>
          </a:stretch>
        </p:blipFill>
        <p:spPr bwMode="auto">
          <a:xfrm>
            <a:off x="4493513" y="4287829"/>
            <a:ext cx="1642843" cy="2604211"/>
          </a:xfrm>
          <a:prstGeom prst="rect">
            <a:avLst/>
          </a:prstGeom>
          <a:noFill/>
          <a:ln w="9525">
            <a:noFill/>
            <a:miter lim="800000"/>
            <a:headEnd/>
            <a:tailEnd/>
          </a:ln>
        </p:spPr>
      </p:pic>
      <p:pic>
        <p:nvPicPr>
          <p:cNvPr id="807941" name="Picture 5"/>
          <p:cNvPicPr>
            <a:picLocks noChangeAspect="1" noChangeArrowheads="1"/>
          </p:cNvPicPr>
          <p:nvPr/>
        </p:nvPicPr>
        <p:blipFill>
          <a:blip r:embed="rId8" cstate="print"/>
          <a:srcRect/>
          <a:stretch>
            <a:fillRect/>
          </a:stretch>
        </p:blipFill>
        <p:spPr bwMode="auto">
          <a:xfrm>
            <a:off x="6094412" y="1616978"/>
            <a:ext cx="1648380" cy="2743200"/>
          </a:xfrm>
          <a:prstGeom prst="rect">
            <a:avLst/>
          </a:prstGeom>
          <a:noFill/>
          <a:ln w="9525">
            <a:noFill/>
            <a:miter lim="800000"/>
            <a:headEnd/>
            <a:tailEnd/>
          </a:ln>
        </p:spPr>
      </p:pic>
      <p:pic>
        <p:nvPicPr>
          <p:cNvPr id="807942" name="Picture 6"/>
          <p:cNvPicPr>
            <a:picLocks noChangeAspect="1" noChangeArrowheads="1"/>
          </p:cNvPicPr>
          <p:nvPr/>
        </p:nvPicPr>
        <p:blipFill>
          <a:blip r:embed="rId9" cstate="print"/>
          <a:srcRect/>
          <a:stretch>
            <a:fillRect/>
          </a:stretch>
        </p:blipFill>
        <p:spPr bwMode="auto">
          <a:xfrm>
            <a:off x="6094412" y="4267200"/>
            <a:ext cx="1626782" cy="2590800"/>
          </a:xfrm>
          <a:prstGeom prst="rect">
            <a:avLst/>
          </a:prstGeom>
          <a:noFill/>
          <a:ln w="9525">
            <a:noFill/>
            <a:miter lim="800000"/>
            <a:headEnd/>
            <a:tailEnd/>
          </a:ln>
        </p:spPr>
      </p:pic>
      <p:pic>
        <p:nvPicPr>
          <p:cNvPr id="807944" name="Picture 8"/>
          <p:cNvPicPr>
            <a:picLocks noChangeAspect="1" noChangeArrowheads="1"/>
          </p:cNvPicPr>
          <p:nvPr/>
        </p:nvPicPr>
        <p:blipFill>
          <a:blip r:embed="rId10" cstate="print"/>
          <a:srcRect/>
          <a:stretch>
            <a:fillRect/>
          </a:stretch>
        </p:blipFill>
        <p:spPr bwMode="auto">
          <a:xfrm>
            <a:off x="7694612" y="4267200"/>
            <a:ext cx="1699083" cy="2590800"/>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0793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0794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0794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0794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0794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079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FEEBA7EC-4B67-4527-8663-206F8115C159}" type="slidenum">
              <a:rPr lang="en-GB"/>
              <a:pPr/>
              <a:t>42</a:t>
            </a:fld>
            <a:endParaRPr lang="en-GB"/>
          </a:p>
        </p:txBody>
      </p:sp>
      <p:sp>
        <p:nvSpPr>
          <p:cNvPr id="540676" name="Rectangle 4"/>
          <p:cNvSpPr>
            <a:spLocks noChangeArrowheads="1"/>
          </p:cNvSpPr>
          <p:nvPr/>
        </p:nvSpPr>
        <p:spPr bwMode="auto">
          <a:xfrm>
            <a:off x="381000" y="1676400"/>
            <a:ext cx="9067800" cy="4953000"/>
          </a:xfrm>
          <a:prstGeom prst="rect">
            <a:avLst/>
          </a:prstGeom>
          <a:noFill/>
          <a:ln w="9525">
            <a:noFill/>
            <a:miter lim="800000"/>
            <a:headEnd/>
            <a:tailEnd/>
          </a:ln>
          <a:effectLst/>
        </p:spPr>
        <p:txBody>
          <a:bodyPr lIns="92075" tIns="46038" rIns="92075" bIns="46038"/>
          <a:lstStyle/>
          <a:p>
            <a:pPr marL="398463" indent="-398463" algn="l">
              <a:lnSpc>
                <a:spcPct val="100000"/>
              </a:lnSpc>
              <a:spcBef>
                <a:spcPct val="20000"/>
              </a:spcBef>
              <a:buClr>
                <a:schemeClr val="tx2"/>
              </a:buClr>
              <a:buSzPct val="60000"/>
              <a:buFont typeface="Wingdings" pitchFamily="2" charset="2"/>
              <a:buChar char="u"/>
            </a:pPr>
            <a:r>
              <a:rPr lang="en-US" sz="3200" b="0" dirty="0">
                <a:solidFill>
                  <a:schemeClr val="folHlink"/>
                </a:solidFill>
              </a:rPr>
              <a:t>Develop iteratively</a:t>
            </a:r>
          </a:p>
          <a:p>
            <a:pPr marL="398463" indent="-398463" algn="l">
              <a:lnSpc>
                <a:spcPct val="100000"/>
              </a:lnSpc>
              <a:spcBef>
                <a:spcPct val="20000"/>
              </a:spcBef>
              <a:buClr>
                <a:schemeClr val="tx2"/>
              </a:buClr>
              <a:buSzPct val="60000"/>
              <a:buFont typeface="Wingdings" pitchFamily="2" charset="2"/>
              <a:buChar char="u"/>
            </a:pPr>
            <a:r>
              <a:rPr lang="en-US" sz="3200" b="0" dirty="0">
                <a:solidFill>
                  <a:schemeClr val="folHlink"/>
                </a:solidFill>
              </a:rPr>
              <a:t>Manage requirements</a:t>
            </a:r>
          </a:p>
          <a:p>
            <a:pPr marL="398463" indent="-398463" algn="l">
              <a:lnSpc>
                <a:spcPct val="100000"/>
              </a:lnSpc>
              <a:spcBef>
                <a:spcPct val="20000"/>
              </a:spcBef>
              <a:buClr>
                <a:schemeClr val="tx2"/>
              </a:buClr>
              <a:buSzPct val="60000"/>
              <a:buFont typeface="Wingdings" pitchFamily="2" charset="2"/>
              <a:buChar char="u"/>
            </a:pPr>
            <a:r>
              <a:rPr lang="en-US" sz="3200" b="0" dirty="0">
                <a:solidFill>
                  <a:schemeClr val="folHlink"/>
                </a:solidFill>
              </a:rPr>
              <a:t>Use component architecture</a:t>
            </a:r>
          </a:p>
          <a:p>
            <a:pPr marL="398463" indent="-398463" algn="l">
              <a:lnSpc>
                <a:spcPct val="100000"/>
              </a:lnSpc>
              <a:spcBef>
                <a:spcPct val="20000"/>
              </a:spcBef>
              <a:buClr>
                <a:schemeClr val="tx2"/>
              </a:buClr>
              <a:buSzPct val="60000"/>
              <a:buFont typeface="Wingdings" pitchFamily="2" charset="2"/>
              <a:buChar char="u"/>
            </a:pPr>
            <a:r>
              <a:rPr lang="en-US" sz="3200" b="0" dirty="0">
                <a:solidFill>
                  <a:schemeClr val="folHlink"/>
                </a:solidFill>
              </a:rPr>
              <a:t>Model visually</a:t>
            </a:r>
          </a:p>
          <a:p>
            <a:pPr marL="398463" indent="-398463" algn="l">
              <a:lnSpc>
                <a:spcPct val="100000"/>
              </a:lnSpc>
              <a:spcBef>
                <a:spcPct val="20000"/>
              </a:spcBef>
              <a:buClr>
                <a:schemeClr val="tx2"/>
              </a:buClr>
              <a:buSzPct val="60000"/>
              <a:buFont typeface="Wingdings" pitchFamily="2" charset="2"/>
              <a:buChar char="u"/>
            </a:pPr>
            <a:r>
              <a:rPr lang="en-US" sz="3200" b="0" dirty="0">
                <a:solidFill>
                  <a:schemeClr val="folHlink"/>
                </a:solidFill>
              </a:rPr>
              <a:t>Continuously verify quality</a:t>
            </a:r>
          </a:p>
          <a:p>
            <a:pPr marL="398463" indent="-398463" algn="l">
              <a:lnSpc>
                <a:spcPct val="100000"/>
              </a:lnSpc>
              <a:spcBef>
                <a:spcPct val="20000"/>
              </a:spcBef>
              <a:buClr>
                <a:srgbClr val="00B050"/>
              </a:buClr>
              <a:buSzPct val="60000"/>
              <a:buFont typeface="Wingdings" pitchFamily="2" charset="2"/>
              <a:buChar char="u"/>
            </a:pPr>
            <a:r>
              <a:rPr lang="en-US" sz="3600" i="1" dirty="0">
                <a:solidFill>
                  <a:srgbClr val="00B050"/>
                </a:solidFill>
              </a:rPr>
              <a:t>Manage </a:t>
            </a:r>
            <a:r>
              <a:rPr lang="en-US" sz="3600" i="1" dirty="0" smtClean="0">
                <a:solidFill>
                  <a:srgbClr val="00B050"/>
                </a:solidFill>
              </a:rPr>
              <a:t>change</a:t>
            </a:r>
            <a:r>
              <a:rPr lang="en-US" sz="3200" dirty="0" smtClean="0">
                <a:solidFill>
                  <a:schemeClr val="bg1">
                    <a:lumMod val="65000"/>
                  </a:schemeClr>
                </a:solidFill>
              </a:rPr>
              <a:t> .</a:t>
            </a:r>
            <a:endParaRPr lang="en-US" sz="3200" dirty="0">
              <a:solidFill>
                <a:schemeClr val="bg1">
                  <a:lumMod val="65000"/>
                </a:schemeClr>
              </a:solidFill>
            </a:endParaRPr>
          </a:p>
        </p:txBody>
      </p:sp>
      <p:sp>
        <p:nvSpPr>
          <p:cNvPr id="540674" name="Rectangle 2"/>
          <p:cNvSpPr>
            <a:spLocks noGrp="1" noChangeArrowheads="1"/>
          </p:cNvSpPr>
          <p:nvPr>
            <p:ph type="title"/>
          </p:nvPr>
        </p:nvSpPr>
        <p:spPr/>
        <p:txBody>
          <a:bodyPr/>
          <a:lstStyle/>
          <a:p>
            <a:r>
              <a:rPr lang="en-US"/>
              <a:t>Best Practices</a:t>
            </a:r>
          </a:p>
        </p:txBody>
      </p:sp>
      <p:sp>
        <p:nvSpPr>
          <p:cNvPr id="5" name="Line 3"/>
          <p:cNvSpPr>
            <a:spLocks noChangeShapeType="1"/>
          </p:cNvSpPr>
          <p:nvPr/>
        </p:nvSpPr>
        <p:spPr bwMode="auto">
          <a:xfrm flipH="1" flipV="1">
            <a:off x="3884612" y="5257800"/>
            <a:ext cx="1524000" cy="1600200"/>
          </a:xfrm>
          <a:prstGeom prst="line">
            <a:avLst/>
          </a:prstGeom>
          <a:noFill/>
          <a:ln w="355600">
            <a:solidFill>
              <a:srgbClr val="00B050"/>
            </a:solidFill>
            <a:round/>
            <a:headEnd type="none" w="sm" len="sm"/>
            <a:tailEnd type="stealth" w="med" len="lg"/>
          </a:ln>
        </p:spPr>
        <p:txBody>
          <a:bodyPr wrap="none" anchor="ctr"/>
          <a:lstStyle/>
          <a:p>
            <a:endParaRPr lang="en-US"/>
          </a:p>
        </p:txBody>
      </p:sp>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543914" name="Group 170"/>
          <p:cNvGrpSpPr>
            <a:grpSpLocks/>
          </p:cNvGrpSpPr>
          <p:nvPr/>
        </p:nvGrpSpPr>
        <p:grpSpPr bwMode="auto">
          <a:xfrm>
            <a:off x="3760787" y="1600200"/>
            <a:ext cx="2943225" cy="2438400"/>
            <a:chOff x="2082" y="1008"/>
            <a:chExt cx="1854" cy="1536"/>
          </a:xfrm>
        </p:grpSpPr>
        <p:sp>
          <p:nvSpPr>
            <p:cNvPr id="543828" name="Freeform 84"/>
            <p:cNvSpPr>
              <a:spLocks/>
            </p:cNvSpPr>
            <p:nvPr/>
          </p:nvSpPr>
          <p:spPr bwMode="ltGray">
            <a:xfrm>
              <a:off x="2082" y="1008"/>
              <a:ext cx="1854" cy="1530"/>
            </a:xfrm>
            <a:custGeom>
              <a:avLst/>
              <a:gdLst/>
              <a:ahLst/>
              <a:cxnLst>
                <a:cxn ang="0">
                  <a:pos x="0" y="1672"/>
                </a:cxn>
                <a:cxn ang="0">
                  <a:pos x="2164" y="0"/>
                </a:cxn>
                <a:cxn ang="0">
                  <a:pos x="4316" y="1672"/>
                </a:cxn>
                <a:cxn ang="0">
                  <a:pos x="2164" y="3331"/>
                </a:cxn>
                <a:cxn ang="0">
                  <a:pos x="0" y="1672"/>
                </a:cxn>
              </a:cxnLst>
              <a:rect l="0" t="0" r="r" b="b"/>
              <a:pathLst>
                <a:path w="4317" h="3332">
                  <a:moveTo>
                    <a:pt x="0" y="1672"/>
                  </a:moveTo>
                  <a:lnTo>
                    <a:pt x="2164" y="0"/>
                  </a:lnTo>
                  <a:lnTo>
                    <a:pt x="4316" y="1672"/>
                  </a:lnTo>
                  <a:lnTo>
                    <a:pt x="2164" y="3331"/>
                  </a:lnTo>
                  <a:lnTo>
                    <a:pt x="0" y="1672"/>
                  </a:lnTo>
                </a:path>
              </a:pathLst>
            </a:custGeom>
            <a:gradFill rotWithShape="0">
              <a:gsLst>
                <a:gs pos="0">
                  <a:srgbClr val="00279F"/>
                </a:gs>
                <a:gs pos="100000">
                  <a:srgbClr val="00279F">
                    <a:gamma/>
                    <a:shade val="69804"/>
                    <a:invGamma/>
                  </a:srgbClr>
                </a:gs>
              </a:gsLst>
              <a:lin ang="5400000" scaled="1"/>
            </a:gradFill>
            <a:ln w="12700" cap="rnd" cmpd="sng">
              <a:solidFill>
                <a:schemeClr val="accent1"/>
              </a:solidFill>
              <a:prstDash val="solid"/>
              <a:round/>
              <a:headEnd/>
              <a:tailEnd/>
            </a:ln>
            <a:effectLst/>
          </p:spPr>
          <p:txBody>
            <a:bodyPr/>
            <a:lstStyle/>
            <a:p>
              <a:endParaRPr lang="en-US"/>
            </a:p>
          </p:txBody>
        </p:sp>
        <p:sp>
          <p:nvSpPr>
            <p:cNvPr id="543829" name="Rectangle 85"/>
            <p:cNvSpPr>
              <a:spLocks noChangeArrowheads="1"/>
            </p:cNvSpPr>
            <p:nvPr/>
          </p:nvSpPr>
          <p:spPr bwMode="ltGray">
            <a:xfrm>
              <a:off x="3416" y="1617"/>
              <a:ext cx="196" cy="378"/>
            </a:xfrm>
            <a:prstGeom prst="rect">
              <a:avLst/>
            </a:prstGeom>
            <a:solidFill>
              <a:srgbClr val="063DE8"/>
            </a:solidFill>
            <a:ln w="12700">
              <a:solidFill>
                <a:schemeClr val="tx1"/>
              </a:solidFill>
              <a:miter lim="800000"/>
              <a:headEnd/>
              <a:tailEnd/>
            </a:ln>
            <a:effectLst/>
          </p:spPr>
          <p:txBody>
            <a:bodyPr lIns="82550" tIns="41275" rIns="82550" bIns="41275">
              <a:spAutoFit/>
            </a:bodyPr>
            <a:lstStyle/>
            <a:p>
              <a:pPr defTabSz="739775">
                <a:lnSpc>
                  <a:spcPct val="100000"/>
                </a:lnSpc>
                <a:spcBef>
                  <a:spcPct val="0"/>
                </a:spcBef>
                <a:buClrTx/>
                <a:buSzTx/>
                <a:buFontTx/>
                <a:buNone/>
              </a:pPr>
              <a:endParaRPr lang="en-US" sz="1100">
                <a:solidFill>
                  <a:schemeClr val="tx1"/>
                </a:solidFill>
              </a:endParaRPr>
            </a:p>
            <a:p>
              <a:pPr defTabSz="739775">
                <a:lnSpc>
                  <a:spcPct val="100000"/>
                </a:lnSpc>
                <a:spcBef>
                  <a:spcPct val="0"/>
                </a:spcBef>
                <a:buClrTx/>
                <a:buSzTx/>
                <a:buFontTx/>
                <a:buNone/>
              </a:pPr>
              <a:endParaRPr lang="en-US" sz="1100">
                <a:solidFill>
                  <a:schemeClr val="tx1"/>
                </a:solidFill>
              </a:endParaRPr>
            </a:p>
            <a:p>
              <a:pPr defTabSz="739775">
                <a:lnSpc>
                  <a:spcPct val="100000"/>
                </a:lnSpc>
                <a:spcBef>
                  <a:spcPct val="0"/>
                </a:spcBef>
                <a:buClrTx/>
                <a:buSzTx/>
                <a:buFontTx/>
                <a:buNone/>
              </a:pPr>
              <a:endParaRPr lang="en-US" sz="1100">
                <a:solidFill>
                  <a:schemeClr val="tx1"/>
                </a:solidFill>
              </a:endParaRPr>
            </a:p>
          </p:txBody>
        </p:sp>
        <p:sp>
          <p:nvSpPr>
            <p:cNvPr id="543830" name="Freeform 86"/>
            <p:cNvSpPr>
              <a:spLocks/>
            </p:cNvSpPr>
            <p:nvPr/>
          </p:nvSpPr>
          <p:spPr bwMode="ltGray">
            <a:xfrm>
              <a:off x="2545" y="1008"/>
              <a:ext cx="903" cy="760"/>
            </a:xfrm>
            <a:custGeom>
              <a:avLst/>
              <a:gdLst/>
              <a:ahLst/>
              <a:cxnLst>
                <a:cxn ang="0">
                  <a:pos x="0" y="836"/>
                </a:cxn>
                <a:cxn ang="0">
                  <a:pos x="1076" y="0"/>
                </a:cxn>
                <a:cxn ang="0">
                  <a:pos x="2100" y="797"/>
                </a:cxn>
                <a:cxn ang="0">
                  <a:pos x="1047" y="1652"/>
                </a:cxn>
                <a:cxn ang="0">
                  <a:pos x="0" y="836"/>
                </a:cxn>
              </a:cxnLst>
              <a:rect l="0" t="0" r="r" b="b"/>
              <a:pathLst>
                <a:path w="2101" h="1653">
                  <a:moveTo>
                    <a:pt x="0" y="836"/>
                  </a:moveTo>
                  <a:lnTo>
                    <a:pt x="1076" y="0"/>
                  </a:lnTo>
                  <a:lnTo>
                    <a:pt x="2100" y="797"/>
                  </a:lnTo>
                  <a:lnTo>
                    <a:pt x="1047" y="1652"/>
                  </a:lnTo>
                  <a:lnTo>
                    <a:pt x="0" y="836"/>
                  </a:lnTo>
                </a:path>
              </a:pathLst>
            </a:custGeom>
            <a:gradFill rotWithShape="0">
              <a:gsLst>
                <a:gs pos="0">
                  <a:srgbClr val="00279F"/>
                </a:gs>
                <a:gs pos="100000">
                  <a:srgbClr val="00279F">
                    <a:gamma/>
                    <a:tint val="70196"/>
                    <a:invGamma/>
                  </a:srgbClr>
                </a:gs>
              </a:gsLst>
              <a:lin ang="5400000" scaled="1"/>
            </a:gradFill>
            <a:ln w="12700" cap="rnd" cmpd="sng">
              <a:solidFill>
                <a:schemeClr val="accent1"/>
              </a:solidFill>
              <a:prstDash val="solid"/>
              <a:round/>
              <a:headEnd/>
              <a:tailEnd/>
            </a:ln>
            <a:effectLst/>
          </p:spPr>
          <p:txBody>
            <a:bodyPr/>
            <a:lstStyle/>
            <a:p>
              <a:endParaRPr lang="en-US"/>
            </a:p>
          </p:txBody>
        </p:sp>
        <p:sp>
          <p:nvSpPr>
            <p:cNvPr id="543831" name="Rectangle 87"/>
            <p:cNvSpPr>
              <a:spLocks noChangeArrowheads="1"/>
            </p:cNvSpPr>
            <p:nvPr/>
          </p:nvSpPr>
          <p:spPr bwMode="ltGray">
            <a:xfrm>
              <a:off x="2842" y="1288"/>
              <a:ext cx="336" cy="230"/>
            </a:xfrm>
            <a:prstGeom prst="rect">
              <a:avLst/>
            </a:prstGeom>
            <a:gradFill rotWithShape="0">
              <a:gsLst>
                <a:gs pos="0">
                  <a:srgbClr val="FF5008">
                    <a:gamma/>
                    <a:shade val="80000"/>
                    <a:invGamma/>
                  </a:srgbClr>
                </a:gs>
                <a:gs pos="50000">
                  <a:srgbClr val="FF5008"/>
                </a:gs>
                <a:gs pos="100000">
                  <a:srgbClr val="FF5008">
                    <a:gamma/>
                    <a:shade val="80000"/>
                    <a:invGamma/>
                  </a:srgbClr>
                </a:gs>
              </a:gsLst>
              <a:lin ang="0" scaled="1"/>
            </a:gradFill>
            <a:ln w="12700">
              <a:solidFill>
                <a:schemeClr val="tx1"/>
              </a:solidFill>
              <a:miter lim="800000"/>
              <a:headEnd/>
              <a:tailEnd/>
            </a:ln>
            <a:effectLst/>
          </p:spPr>
          <p:txBody>
            <a:bodyPr wrap="none" anchor="ctr"/>
            <a:lstStyle/>
            <a:p>
              <a:endParaRPr lang="en-US"/>
            </a:p>
          </p:txBody>
        </p:sp>
        <p:sp>
          <p:nvSpPr>
            <p:cNvPr id="543832" name="Oval 88"/>
            <p:cNvSpPr>
              <a:spLocks noChangeArrowheads="1"/>
            </p:cNvSpPr>
            <p:nvPr/>
          </p:nvSpPr>
          <p:spPr bwMode="ltGray">
            <a:xfrm>
              <a:off x="2841" y="1472"/>
              <a:ext cx="337" cy="94"/>
            </a:xfrm>
            <a:prstGeom prst="ellipse">
              <a:avLst/>
            </a:prstGeom>
            <a:gradFill rotWithShape="0">
              <a:gsLst>
                <a:gs pos="0">
                  <a:srgbClr val="FF5008">
                    <a:gamma/>
                    <a:shade val="60000"/>
                    <a:invGamma/>
                  </a:srgbClr>
                </a:gs>
                <a:gs pos="50000">
                  <a:srgbClr val="FF5008"/>
                </a:gs>
                <a:gs pos="100000">
                  <a:srgbClr val="FF5008">
                    <a:gamma/>
                    <a:shade val="60000"/>
                    <a:invGamma/>
                  </a:srgbClr>
                </a:gs>
              </a:gsLst>
              <a:lin ang="0" scaled="1"/>
            </a:gradFill>
            <a:ln w="12700">
              <a:solidFill>
                <a:schemeClr val="tx1"/>
              </a:solidFill>
              <a:round/>
              <a:headEnd/>
              <a:tailEnd/>
            </a:ln>
            <a:effectLst/>
          </p:spPr>
          <p:txBody>
            <a:bodyPr wrap="none" anchor="ctr"/>
            <a:lstStyle/>
            <a:p>
              <a:endParaRPr lang="en-US"/>
            </a:p>
          </p:txBody>
        </p:sp>
        <p:sp>
          <p:nvSpPr>
            <p:cNvPr id="543833" name="Freeform 89"/>
            <p:cNvSpPr>
              <a:spLocks/>
            </p:cNvSpPr>
            <p:nvPr/>
          </p:nvSpPr>
          <p:spPr bwMode="ltGray">
            <a:xfrm>
              <a:off x="2543" y="1775"/>
              <a:ext cx="928" cy="769"/>
            </a:xfrm>
            <a:custGeom>
              <a:avLst/>
              <a:gdLst/>
              <a:ahLst/>
              <a:cxnLst>
                <a:cxn ang="0">
                  <a:pos x="0" y="823"/>
                </a:cxn>
                <a:cxn ang="0">
                  <a:pos x="1063" y="0"/>
                </a:cxn>
                <a:cxn ang="0">
                  <a:pos x="2159" y="842"/>
                </a:cxn>
                <a:cxn ang="0">
                  <a:pos x="1089" y="1672"/>
                </a:cxn>
                <a:cxn ang="0">
                  <a:pos x="0" y="823"/>
                </a:cxn>
              </a:cxnLst>
              <a:rect l="0" t="0" r="r" b="b"/>
              <a:pathLst>
                <a:path w="2160" h="1673">
                  <a:moveTo>
                    <a:pt x="0" y="823"/>
                  </a:moveTo>
                  <a:lnTo>
                    <a:pt x="1063" y="0"/>
                  </a:lnTo>
                  <a:lnTo>
                    <a:pt x="2159" y="842"/>
                  </a:lnTo>
                  <a:lnTo>
                    <a:pt x="1089" y="1672"/>
                  </a:lnTo>
                  <a:lnTo>
                    <a:pt x="0" y="823"/>
                  </a:lnTo>
                </a:path>
              </a:pathLst>
            </a:custGeom>
            <a:gradFill rotWithShape="0">
              <a:gsLst>
                <a:gs pos="0">
                  <a:srgbClr val="00279F"/>
                </a:gs>
                <a:gs pos="100000">
                  <a:srgbClr val="00279F">
                    <a:gamma/>
                    <a:tint val="70196"/>
                    <a:invGamma/>
                  </a:srgbClr>
                </a:gs>
              </a:gsLst>
              <a:lin ang="5400000" scaled="1"/>
            </a:gradFill>
            <a:ln w="12700" cap="rnd" cmpd="sng">
              <a:solidFill>
                <a:schemeClr val="accent1"/>
              </a:solidFill>
              <a:prstDash val="solid"/>
              <a:round/>
              <a:headEnd/>
              <a:tailEnd/>
            </a:ln>
            <a:effectLst/>
          </p:spPr>
          <p:txBody>
            <a:bodyPr/>
            <a:lstStyle/>
            <a:p>
              <a:endParaRPr lang="en-US"/>
            </a:p>
          </p:txBody>
        </p:sp>
        <p:sp>
          <p:nvSpPr>
            <p:cNvPr id="543834" name="Rectangle 90"/>
            <p:cNvSpPr>
              <a:spLocks noChangeArrowheads="1"/>
            </p:cNvSpPr>
            <p:nvPr/>
          </p:nvSpPr>
          <p:spPr bwMode="ltGray">
            <a:xfrm>
              <a:off x="2304" y="1640"/>
              <a:ext cx="340" cy="269"/>
            </a:xfrm>
            <a:prstGeom prst="rect">
              <a:avLst/>
            </a:prstGeom>
            <a:solidFill>
              <a:schemeClr val="accent1"/>
            </a:solidFill>
            <a:ln w="12700">
              <a:solidFill>
                <a:schemeClr val="accent1"/>
              </a:solidFill>
              <a:miter lim="800000"/>
              <a:headEnd/>
              <a:tailEnd/>
            </a:ln>
            <a:effectLst/>
          </p:spPr>
          <p:txBody>
            <a:bodyPr wrap="none" anchor="ctr"/>
            <a:lstStyle/>
            <a:p>
              <a:endParaRPr lang="en-US"/>
            </a:p>
          </p:txBody>
        </p:sp>
        <p:sp>
          <p:nvSpPr>
            <p:cNvPr id="543835" name="AutoShape 91"/>
            <p:cNvSpPr>
              <a:spLocks noChangeArrowheads="1"/>
            </p:cNvSpPr>
            <p:nvPr/>
          </p:nvSpPr>
          <p:spPr bwMode="ltGray">
            <a:xfrm>
              <a:off x="2318" y="1650"/>
              <a:ext cx="312" cy="244"/>
            </a:xfrm>
            <a:prstGeom prst="roundRect">
              <a:avLst>
                <a:gd name="adj" fmla="val 21995"/>
              </a:avLst>
            </a:prstGeom>
            <a:gradFill rotWithShape="0">
              <a:gsLst>
                <a:gs pos="0">
                  <a:srgbClr val="FF5008"/>
                </a:gs>
                <a:gs pos="100000">
                  <a:srgbClr val="FF5008">
                    <a:gamma/>
                    <a:shade val="29804"/>
                    <a:invGamma/>
                  </a:srgbClr>
                </a:gs>
              </a:gsLst>
              <a:path path="rect">
                <a:fillToRect r="100000" b="100000"/>
              </a:path>
            </a:gradFill>
            <a:ln w="12700">
              <a:solidFill>
                <a:schemeClr val="accent1"/>
              </a:solidFill>
              <a:round/>
              <a:headEnd/>
              <a:tailEnd/>
            </a:ln>
            <a:effectLst/>
          </p:spPr>
          <p:txBody>
            <a:bodyPr wrap="none" anchor="ctr"/>
            <a:lstStyle/>
            <a:p>
              <a:endParaRPr lang="en-US"/>
            </a:p>
          </p:txBody>
        </p:sp>
        <p:sp>
          <p:nvSpPr>
            <p:cNvPr id="543836" name="Line 92"/>
            <p:cNvSpPr>
              <a:spLocks noChangeShapeType="1"/>
            </p:cNvSpPr>
            <p:nvPr/>
          </p:nvSpPr>
          <p:spPr bwMode="ltGray">
            <a:xfrm>
              <a:off x="2401" y="1810"/>
              <a:ext cx="84" cy="0"/>
            </a:xfrm>
            <a:prstGeom prst="line">
              <a:avLst/>
            </a:prstGeom>
            <a:noFill/>
            <a:ln w="12700">
              <a:solidFill>
                <a:schemeClr val="accent1"/>
              </a:solidFill>
              <a:round/>
              <a:headEnd type="none" w="sm" len="sm"/>
              <a:tailEnd type="none" w="sm" len="sm"/>
            </a:ln>
            <a:effectLst/>
          </p:spPr>
          <p:txBody>
            <a:bodyPr wrap="none" anchor="ctr"/>
            <a:lstStyle/>
            <a:p>
              <a:endParaRPr lang="en-US"/>
            </a:p>
          </p:txBody>
        </p:sp>
        <p:sp>
          <p:nvSpPr>
            <p:cNvPr id="543837" name="Line 93"/>
            <p:cNvSpPr>
              <a:spLocks noChangeShapeType="1"/>
            </p:cNvSpPr>
            <p:nvPr/>
          </p:nvSpPr>
          <p:spPr bwMode="ltGray">
            <a:xfrm>
              <a:off x="2485" y="1810"/>
              <a:ext cx="0" cy="15"/>
            </a:xfrm>
            <a:prstGeom prst="line">
              <a:avLst/>
            </a:prstGeom>
            <a:noFill/>
            <a:ln w="12700">
              <a:solidFill>
                <a:schemeClr val="accent1"/>
              </a:solidFill>
              <a:round/>
              <a:headEnd type="none" w="sm" len="sm"/>
              <a:tailEnd type="none" w="sm" len="sm"/>
            </a:ln>
            <a:effectLst/>
          </p:spPr>
          <p:txBody>
            <a:bodyPr wrap="none" anchor="ctr"/>
            <a:lstStyle/>
            <a:p>
              <a:endParaRPr lang="en-US"/>
            </a:p>
          </p:txBody>
        </p:sp>
        <p:sp>
          <p:nvSpPr>
            <p:cNvPr id="543838" name="Line 94"/>
            <p:cNvSpPr>
              <a:spLocks noChangeShapeType="1"/>
            </p:cNvSpPr>
            <p:nvPr/>
          </p:nvSpPr>
          <p:spPr bwMode="ltGray">
            <a:xfrm>
              <a:off x="2399" y="1810"/>
              <a:ext cx="0" cy="16"/>
            </a:xfrm>
            <a:prstGeom prst="line">
              <a:avLst/>
            </a:prstGeom>
            <a:noFill/>
            <a:ln w="12700">
              <a:solidFill>
                <a:schemeClr val="accent1"/>
              </a:solidFill>
              <a:round/>
              <a:headEnd type="none" w="sm" len="sm"/>
              <a:tailEnd type="none" w="sm" len="sm"/>
            </a:ln>
            <a:effectLst/>
          </p:spPr>
          <p:txBody>
            <a:bodyPr wrap="none" anchor="ctr"/>
            <a:lstStyle/>
            <a:p>
              <a:endParaRPr lang="en-US"/>
            </a:p>
          </p:txBody>
        </p:sp>
        <p:sp>
          <p:nvSpPr>
            <p:cNvPr id="543839" name="Line 95"/>
            <p:cNvSpPr>
              <a:spLocks noChangeShapeType="1"/>
            </p:cNvSpPr>
            <p:nvPr/>
          </p:nvSpPr>
          <p:spPr bwMode="ltGray">
            <a:xfrm flipV="1">
              <a:off x="2440" y="1792"/>
              <a:ext cx="0" cy="18"/>
            </a:xfrm>
            <a:prstGeom prst="line">
              <a:avLst/>
            </a:prstGeom>
            <a:noFill/>
            <a:ln w="12700">
              <a:solidFill>
                <a:schemeClr val="accent1"/>
              </a:solidFill>
              <a:round/>
              <a:headEnd type="none" w="sm" len="sm"/>
              <a:tailEnd type="none" w="sm" len="sm"/>
            </a:ln>
            <a:effectLst/>
          </p:spPr>
          <p:txBody>
            <a:bodyPr wrap="none" anchor="ctr"/>
            <a:lstStyle/>
            <a:p>
              <a:endParaRPr lang="en-US"/>
            </a:p>
          </p:txBody>
        </p:sp>
        <p:sp>
          <p:nvSpPr>
            <p:cNvPr id="543840" name="Line 96"/>
            <p:cNvSpPr>
              <a:spLocks noChangeShapeType="1"/>
            </p:cNvSpPr>
            <p:nvPr/>
          </p:nvSpPr>
          <p:spPr bwMode="ltGray">
            <a:xfrm>
              <a:off x="2430" y="1737"/>
              <a:ext cx="96" cy="0"/>
            </a:xfrm>
            <a:prstGeom prst="line">
              <a:avLst/>
            </a:prstGeom>
            <a:noFill/>
            <a:ln w="12700">
              <a:solidFill>
                <a:schemeClr val="accent1"/>
              </a:solidFill>
              <a:round/>
              <a:headEnd type="none" w="sm" len="sm"/>
              <a:tailEnd type="none" w="sm" len="sm"/>
            </a:ln>
            <a:effectLst/>
          </p:spPr>
          <p:txBody>
            <a:bodyPr wrap="none" anchor="ctr"/>
            <a:lstStyle/>
            <a:p>
              <a:endParaRPr lang="en-US"/>
            </a:p>
          </p:txBody>
        </p:sp>
        <p:sp>
          <p:nvSpPr>
            <p:cNvPr id="543841" name="Line 97"/>
            <p:cNvSpPr>
              <a:spLocks noChangeShapeType="1"/>
            </p:cNvSpPr>
            <p:nvPr/>
          </p:nvSpPr>
          <p:spPr bwMode="ltGray">
            <a:xfrm>
              <a:off x="2526" y="1737"/>
              <a:ext cx="0" cy="19"/>
            </a:xfrm>
            <a:prstGeom prst="line">
              <a:avLst/>
            </a:prstGeom>
            <a:noFill/>
            <a:ln w="12700">
              <a:solidFill>
                <a:schemeClr val="accent1"/>
              </a:solidFill>
              <a:round/>
              <a:headEnd type="none" w="sm" len="sm"/>
              <a:tailEnd type="none" w="sm" len="sm"/>
            </a:ln>
            <a:effectLst/>
          </p:spPr>
          <p:txBody>
            <a:bodyPr wrap="none" anchor="ctr"/>
            <a:lstStyle/>
            <a:p>
              <a:endParaRPr lang="en-US"/>
            </a:p>
          </p:txBody>
        </p:sp>
        <p:sp>
          <p:nvSpPr>
            <p:cNvPr id="543842" name="Line 98"/>
            <p:cNvSpPr>
              <a:spLocks noChangeShapeType="1"/>
            </p:cNvSpPr>
            <p:nvPr/>
          </p:nvSpPr>
          <p:spPr bwMode="ltGray">
            <a:xfrm>
              <a:off x="2430" y="1736"/>
              <a:ext cx="0" cy="19"/>
            </a:xfrm>
            <a:prstGeom prst="line">
              <a:avLst/>
            </a:prstGeom>
            <a:noFill/>
            <a:ln w="12700">
              <a:solidFill>
                <a:schemeClr val="accent1"/>
              </a:solidFill>
              <a:round/>
              <a:headEnd type="none" w="sm" len="sm"/>
              <a:tailEnd type="none" w="sm" len="sm"/>
            </a:ln>
            <a:effectLst/>
          </p:spPr>
          <p:txBody>
            <a:bodyPr wrap="none" anchor="ctr"/>
            <a:lstStyle/>
            <a:p>
              <a:endParaRPr lang="en-US"/>
            </a:p>
          </p:txBody>
        </p:sp>
        <p:sp>
          <p:nvSpPr>
            <p:cNvPr id="543843" name="Line 99"/>
            <p:cNvSpPr>
              <a:spLocks noChangeShapeType="1"/>
            </p:cNvSpPr>
            <p:nvPr/>
          </p:nvSpPr>
          <p:spPr bwMode="ltGray">
            <a:xfrm>
              <a:off x="2478" y="1717"/>
              <a:ext cx="0" cy="20"/>
            </a:xfrm>
            <a:prstGeom prst="line">
              <a:avLst/>
            </a:prstGeom>
            <a:noFill/>
            <a:ln w="12700">
              <a:solidFill>
                <a:schemeClr val="accent1"/>
              </a:solidFill>
              <a:round/>
              <a:headEnd type="none" w="sm" len="sm"/>
              <a:tailEnd type="none" w="sm" len="sm"/>
            </a:ln>
            <a:effectLst/>
          </p:spPr>
          <p:txBody>
            <a:bodyPr wrap="none" anchor="ctr"/>
            <a:lstStyle/>
            <a:p>
              <a:endParaRPr lang="en-US"/>
            </a:p>
          </p:txBody>
        </p:sp>
        <p:sp>
          <p:nvSpPr>
            <p:cNvPr id="543844" name="Rectangle 100"/>
            <p:cNvSpPr>
              <a:spLocks noChangeArrowheads="1"/>
            </p:cNvSpPr>
            <p:nvPr/>
          </p:nvSpPr>
          <p:spPr bwMode="ltGray">
            <a:xfrm>
              <a:off x="2405" y="1757"/>
              <a:ext cx="70" cy="38"/>
            </a:xfrm>
            <a:prstGeom prst="rect">
              <a:avLst/>
            </a:prstGeom>
            <a:solidFill>
              <a:schemeClr val="bg1"/>
            </a:solidFill>
            <a:ln w="12700">
              <a:solidFill>
                <a:schemeClr val="accent1"/>
              </a:solidFill>
              <a:miter lim="800000"/>
              <a:headEnd/>
              <a:tailEnd/>
            </a:ln>
            <a:effectLst/>
          </p:spPr>
          <p:txBody>
            <a:bodyPr wrap="none" anchor="ctr"/>
            <a:lstStyle/>
            <a:p>
              <a:endParaRPr lang="en-US"/>
            </a:p>
          </p:txBody>
        </p:sp>
        <p:sp>
          <p:nvSpPr>
            <p:cNvPr id="543845" name="Rectangle 101"/>
            <p:cNvSpPr>
              <a:spLocks noChangeArrowheads="1"/>
            </p:cNvSpPr>
            <p:nvPr/>
          </p:nvSpPr>
          <p:spPr bwMode="ltGray">
            <a:xfrm>
              <a:off x="2495" y="1758"/>
              <a:ext cx="70" cy="38"/>
            </a:xfrm>
            <a:prstGeom prst="rect">
              <a:avLst/>
            </a:prstGeom>
            <a:solidFill>
              <a:schemeClr val="bg1"/>
            </a:solidFill>
            <a:ln w="12700">
              <a:solidFill>
                <a:schemeClr val="accent1"/>
              </a:solidFill>
              <a:miter lim="800000"/>
              <a:headEnd/>
              <a:tailEnd/>
            </a:ln>
            <a:effectLst/>
          </p:spPr>
          <p:txBody>
            <a:bodyPr wrap="none" anchor="ctr"/>
            <a:lstStyle/>
            <a:p>
              <a:endParaRPr lang="en-US"/>
            </a:p>
          </p:txBody>
        </p:sp>
        <p:sp>
          <p:nvSpPr>
            <p:cNvPr id="543846" name="Rectangle 102"/>
            <p:cNvSpPr>
              <a:spLocks noChangeArrowheads="1"/>
            </p:cNvSpPr>
            <p:nvPr/>
          </p:nvSpPr>
          <p:spPr bwMode="ltGray">
            <a:xfrm>
              <a:off x="2369" y="1826"/>
              <a:ext cx="69" cy="38"/>
            </a:xfrm>
            <a:prstGeom prst="rect">
              <a:avLst/>
            </a:prstGeom>
            <a:solidFill>
              <a:schemeClr val="bg1"/>
            </a:solidFill>
            <a:ln w="12700">
              <a:solidFill>
                <a:schemeClr val="accent1"/>
              </a:solidFill>
              <a:miter lim="800000"/>
              <a:headEnd/>
              <a:tailEnd/>
            </a:ln>
            <a:effectLst/>
          </p:spPr>
          <p:txBody>
            <a:bodyPr wrap="none" anchor="ctr"/>
            <a:lstStyle/>
            <a:p>
              <a:endParaRPr lang="en-US"/>
            </a:p>
          </p:txBody>
        </p:sp>
        <p:sp>
          <p:nvSpPr>
            <p:cNvPr id="543847" name="Rectangle 103"/>
            <p:cNvSpPr>
              <a:spLocks noChangeArrowheads="1"/>
            </p:cNvSpPr>
            <p:nvPr/>
          </p:nvSpPr>
          <p:spPr bwMode="ltGray">
            <a:xfrm>
              <a:off x="2452" y="1826"/>
              <a:ext cx="69" cy="38"/>
            </a:xfrm>
            <a:prstGeom prst="rect">
              <a:avLst/>
            </a:prstGeom>
            <a:solidFill>
              <a:schemeClr val="bg1"/>
            </a:solidFill>
            <a:ln w="12700">
              <a:solidFill>
                <a:schemeClr val="accent1"/>
              </a:solidFill>
              <a:miter lim="800000"/>
              <a:headEnd/>
              <a:tailEnd/>
            </a:ln>
            <a:effectLst/>
          </p:spPr>
          <p:txBody>
            <a:bodyPr wrap="none" anchor="ctr"/>
            <a:lstStyle/>
            <a:p>
              <a:endParaRPr lang="en-US"/>
            </a:p>
          </p:txBody>
        </p:sp>
        <p:sp>
          <p:nvSpPr>
            <p:cNvPr id="543848" name="Rectangle 104"/>
            <p:cNvSpPr>
              <a:spLocks noChangeArrowheads="1"/>
            </p:cNvSpPr>
            <p:nvPr/>
          </p:nvSpPr>
          <p:spPr bwMode="ltGray">
            <a:xfrm>
              <a:off x="2445" y="1677"/>
              <a:ext cx="69" cy="38"/>
            </a:xfrm>
            <a:prstGeom prst="rect">
              <a:avLst/>
            </a:prstGeom>
            <a:solidFill>
              <a:schemeClr val="bg1"/>
            </a:solidFill>
            <a:ln w="12700">
              <a:solidFill>
                <a:schemeClr val="accent1"/>
              </a:solidFill>
              <a:miter lim="800000"/>
              <a:headEnd/>
              <a:tailEnd/>
            </a:ln>
            <a:effectLst/>
          </p:spPr>
          <p:txBody>
            <a:bodyPr wrap="none" anchor="ctr"/>
            <a:lstStyle/>
            <a:p>
              <a:endParaRPr lang="en-US"/>
            </a:p>
          </p:txBody>
        </p:sp>
        <p:sp>
          <p:nvSpPr>
            <p:cNvPr id="543849" name="Rectangle 105"/>
            <p:cNvSpPr>
              <a:spLocks noChangeArrowheads="1"/>
            </p:cNvSpPr>
            <p:nvPr/>
          </p:nvSpPr>
          <p:spPr bwMode="ltGray">
            <a:xfrm>
              <a:off x="3437" y="1728"/>
              <a:ext cx="109" cy="155"/>
            </a:xfrm>
            <a:prstGeom prst="rect">
              <a:avLst/>
            </a:prstGeom>
            <a:solidFill>
              <a:srgbClr val="FC0128"/>
            </a:solidFill>
            <a:ln w="12700">
              <a:solidFill>
                <a:schemeClr val="accent1"/>
              </a:solidFill>
              <a:miter lim="800000"/>
              <a:headEnd/>
              <a:tailEnd/>
            </a:ln>
            <a:effectLst/>
          </p:spPr>
          <p:txBody>
            <a:bodyPr wrap="none" anchor="ctr"/>
            <a:lstStyle/>
            <a:p>
              <a:endParaRPr lang="en-US"/>
            </a:p>
          </p:txBody>
        </p:sp>
        <p:sp>
          <p:nvSpPr>
            <p:cNvPr id="543850" name="Rectangle 106"/>
            <p:cNvSpPr>
              <a:spLocks noChangeArrowheads="1"/>
            </p:cNvSpPr>
            <p:nvPr/>
          </p:nvSpPr>
          <p:spPr bwMode="ltGray">
            <a:xfrm>
              <a:off x="3437" y="1852"/>
              <a:ext cx="177" cy="31"/>
            </a:xfrm>
            <a:prstGeom prst="rect">
              <a:avLst/>
            </a:prstGeom>
            <a:solidFill>
              <a:schemeClr val="accent1"/>
            </a:solidFill>
            <a:ln w="12700">
              <a:solidFill>
                <a:srgbClr val="000000"/>
              </a:solidFill>
              <a:miter lim="800000"/>
              <a:headEnd/>
              <a:tailEnd/>
            </a:ln>
            <a:effectLst/>
          </p:spPr>
          <p:txBody>
            <a:bodyPr wrap="none" anchor="ctr"/>
            <a:lstStyle/>
            <a:p>
              <a:endParaRPr lang="en-US"/>
            </a:p>
          </p:txBody>
        </p:sp>
        <p:sp>
          <p:nvSpPr>
            <p:cNvPr id="543851" name="Rectangle 107"/>
            <p:cNvSpPr>
              <a:spLocks noChangeArrowheads="1"/>
            </p:cNvSpPr>
            <p:nvPr/>
          </p:nvSpPr>
          <p:spPr bwMode="ltGray">
            <a:xfrm>
              <a:off x="3460" y="1783"/>
              <a:ext cx="29" cy="65"/>
            </a:xfrm>
            <a:prstGeom prst="rect">
              <a:avLst/>
            </a:prstGeom>
            <a:solidFill>
              <a:schemeClr val="tx2"/>
            </a:solidFill>
            <a:ln w="12700">
              <a:solidFill>
                <a:srgbClr val="000000"/>
              </a:solidFill>
              <a:miter lim="800000"/>
              <a:headEnd/>
              <a:tailEnd/>
            </a:ln>
            <a:effectLst/>
          </p:spPr>
          <p:txBody>
            <a:bodyPr wrap="none" anchor="ctr"/>
            <a:lstStyle/>
            <a:p>
              <a:endParaRPr lang="en-US"/>
            </a:p>
          </p:txBody>
        </p:sp>
        <p:sp>
          <p:nvSpPr>
            <p:cNvPr id="543852" name="Rectangle 108"/>
            <p:cNvSpPr>
              <a:spLocks noChangeArrowheads="1"/>
            </p:cNvSpPr>
            <p:nvPr/>
          </p:nvSpPr>
          <p:spPr bwMode="ltGray">
            <a:xfrm>
              <a:off x="3503" y="1753"/>
              <a:ext cx="28" cy="65"/>
            </a:xfrm>
            <a:prstGeom prst="rect">
              <a:avLst/>
            </a:prstGeom>
            <a:solidFill>
              <a:schemeClr val="bg1"/>
            </a:solidFill>
            <a:ln w="12700">
              <a:solidFill>
                <a:srgbClr val="000000"/>
              </a:solidFill>
              <a:miter lim="800000"/>
              <a:headEnd/>
              <a:tailEnd/>
            </a:ln>
            <a:effectLst/>
          </p:spPr>
          <p:txBody>
            <a:bodyPr wrap="none" anchor="ctr"/>
            <a:lstStyle/>
            <a:p>
              <a:endParaRPr lang="en-US"/>
            </a:p>
          </p:txBody>
        </p:sp>
        <p:sp>
          <p:nvSpPr>
            <p:cNvPr id="543853" name="Rectangle 109"/>
            <p:cNvSpPr>
              <a:spLocks noChangeArrowheads="1"/>
            </p:cNvSpPr>
            <p:nvPr/>
          </p:nvSpPr>
          <p:spPr bwMode="ltGray">
            <a:xfrm>
              <a:off x="3535" y="1753"/>
              <a:ext cx="29" cy="65"/>
            </a:xfrm>
            <a:prstGeom prst="rect">
              <a:avLst/>
            </a:prstGeom>
            <a:solidFill>
              <a:schemeClr val="tx2"/>
            </a:solidFill>
            <a:ln w="12700">
              <a:solidFill>
                <a:srgbClr val="000000"/>
              </a:solidFill>
              <a:miter lim="800000"/>
              <a:headEnd/>
              <a:tailEnd/>
            </a:ln>
            <a:effectLst/>
          </p:spPr>
          <p:txBody>
            <a:bodyPr wrap="none" anchor="ctr"/>
            <a:lstStyle/>
            <a:p>
              <a:endParaRPr lang="en-US"/>
            </a:p>
          </p:txBody>
        </p:sp>
        <p:sp>
          <p:nvSpPr>
            <p:cNvPr id="543854" name="Rectangle 110"/>
            <p:cNvSpPr>
              <a:spLocks noChangeArrowheads="1"/>
            </p:cNvSpPr>
            <p:nvPr/>
          </p:nvSpPr>
          <p:spPr bwMode="ltGray">
            <a:xfrm>
              <a:off x="3567" y="1753"/>
              <a:ext cx="29" cy="65"/>
            </a:xfrm>
            <a:prstGeom prst="rect">
              <a:avLst/>
            </a:prstGeom>
            <a:solidFill>
              <a:schemeClr val="accent1"/>
            </a:solidFill>
            <a:ln w="12700">
              <a:solidFill>
                <a:srgbClr val="000000"/>
              </a:solidFill>
              <a:miter lim="800000"/>
              <a:headEnd/>
              <a:tailEnd/>
            </a:ln>
            <a:effectLst/>
          </p:spPr>
          <p:txBody>
            <a:bodyPr wrap="none" anchor="ctr"/>
            <a:lstStyle/>
            <a:p>
              <a:endParaRPr lang="en-US"/>
            </a:p>
          </p:txBody>
        </p:sp>
        <p:sp>
          <p:nvSpPr>
            <p:cNvPr id="543855" name="Line 111"/>
            <p:cNvSpPr>
              <a:spLocks noChangeShapeType="1"/>
            </p:cNvSpPr>
            <p:nvPr/>
          </p:nvSpPr>
          <p:spPr bwMode="ltGray">
            <a:xfrm flipH="1">
              <a:off x="2460" y="1400"/>
              <a:ext cx="431" cy="374"/>
            </a:xfrm>
            <a:prstGeom prst="line">
              <a:avLst/>
            </a:prstGeom>
            <a:noFill/>
            <a:ln w="12700">
              <a:solidFill>
                <a:srgbClr val="FAFD00"/>
              </a:solidFill>
              <a:round/>
              <a:headEnd type="none" w="sm" len="sm"/>
              <a:tailEnd type="stealth" w="med" len="lg"/>
            </a:ln>
            <a:effectLst/>
          </p:spPr>
          <p:txBody>
            <a:bodyPr wrap="none" anchor="ctr"/>
            <a:lstStyle/>
            <a:p>
              <a:endParaRPr lang="en-US"/>
            </a:p>
          </p:txBody>
        </p:sp>
        <p:sp>
          <p:nvSpPr>
            <p:cNvPr id="543856" name="Line 112"/>
            <p:cNvSpPr>
              <a:spLocks noChangeShapeType="1"/>
            </p:cNvSpPr>
            <p:nvPr/>
          </p:nvSpPr>
          <p:spPr bwMode="ltGray">
            <a:xfrm flipH="1">
              <a:off x="2543" y="1442"/>
              <a:ext cx="531" cy="381"/>
            </a:xfrm>
            <a:prstGeom prst="line">
              <a:avLst/>
            </a:prstGeom>
            <a:noFill/>
            <a:ln w="12700">
              <a:solidFill>
                <a:srgbClr val="FAFD00"/>
              </a:solidFill>
              <a:round/>
              <a:headEnd type="none" w="sm" len="sm"/>
              <a:tailEnd type="stealth" w="med" len="lg"/>
            </a:ln>
            <a:effectLst/>
          </p:spPr>
          <p:txBody>
            <a:bodyPr wrap="none" anchor="ctr"/>
            <a:lstStyle/>
            <a:p>
              <a:endParaRPr lang="en-US"/>
            </a:p>
          </p:txBody>
        </p:sp>
        <p:sp>
          <p:nvSpPr>
            <p:cNvPr id="543857" name="Line 113"/>
            <p:cNvSpPr>
              <a:spLocks noChangeShapeType="1"/>
            </p:cNvSpPr>
            <p:nvPr/>
          </p:nvSpPr>
          <p:spPr bwMode="ltGray">
            <a:xfrm>
              <a:off x="3137" y="1408"/>
              <a:ext cx="371" cy="357"/>
            </a:xfrm>
            <a:prstGeom prst="line">
              <a:avLst/>
            </a:prstGeom>
            <a:noFill/>
            <a:ln w="12700">
              <a:solidFill>
                <a:srgbClr val="FAFD00"/>
              </a:solidFill>
              <a:round/>
              <a:headEnd type="none" w="sm" len="sm"/>
              <a:tailEnd type="stealth" w="med" len="lg"/>
            </a:ln>
            <a:effectLst/>
          </p:spPr>
          <p:txBody>
            <a:bodyPr wrap="none" anchor="ctr"/>
            <a:lstStyle/>
            <a:p>
              <a:endParaRPr lang="en-US"/>
            </a:p>
          </p:txBody>
        </p:sp>
        <p:sp>
          <p:nvSpPr>
            <p:cNvPr id="543858" name="Line 114"/>
            <p:cNvSpPr>
              <a:spLocks noChangeShapeType="1"/>
            </p:cNvSpPr>
            <p:nvPr/>
          </p:nvSpPr>
          <p:spPr bwMode="ltGray">
            <a:xfrm>
              <a:off x="2904" y="1518"/>
              <a:ext cx="535" cy="304"/>
            </a:xfrm>
            <a:prstGeom prst="line">
              <a:avLst/>
            </a:prstGeom>
            <a:noFill/>
            <a:ln w="12700">
              <a:solidFill>
                <a:srgbClr val="FAFD00"/>
              </a:solidFill>
              <a:round/>
              <a:headEnd type="none" w="sm" len="sm"/>
              <a:tailEnd type="stealth" w="med" len="lg"/>
            </a:ln>
            <a:effectLst/>
          </p:spPr>
          <p:txBody>
            <a:bodyPr wrap="none" anchor="ctr"/>
            <a:lstStyle/>
            <a:p>
              <a:endParaRPr lang="en-US"/>
            </a:p>
          </p:txBody>
        </p:sp>
        <p:sp>
          <p:nvSpPr>
            <p:cNvPr id="543859" name="Line 115"/>
            <p:cNvSpPr>
              <a:spLocks noChangeShapeType="1"/>
            </p:cNvSpPr>
            <p:nvPr/>
          </p:nvSpPr>
          <p:spPr bwMode="ltGray">
            <a:xfrm>
              <a:off x="2941" y="1311"/>
              <a:ext cx="0" cy="209"/>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543860" name="Line 116"/>
            <p:cNvSpPr>
              <a:spLocks noChangeShapeType="1"/>
            </p:cNvSpPr>
            <p:nvPr/>
          </p:nvSpPr>
          <p:spPr bwMode="ltGray">
            <a:xfrm flipH="1">
              <a:off x="2897" y="1354"/>
              <a:ext cx="44" cy="37"/>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543861" name="Line 117"/>
            <p:cNvSpPr>
              <a:spLocks noChangeShapeType="1"/>
            </p:cNvSpPr>
            <p:nvPr/>
          </p:nvSpPr>
          <p:spPr bwMode="ltGray">
            <a:xfrm flipH="1">
              <a:off x="2900" y="1427"/>
              <a:ext cx="41" cy="36"/>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543862" name="Line 118"/>
            <p:cNvSpPr>
              <a:spLocks noChangeShapeType="1"/>
            </p:cNvSpPr>
            <p:nvPr/>
          </p:nvSpPr>
          <p:spPr bwMode="ltGray">
            <a:xfrm>
              <a:off x="2900" y="1463"/>
              <a:ext cx="0" cy="4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543863" name="Oval 119"/>
            <p:cNvSpPr>
              <a:spLocks noChangeArrowheads="1"/>
            </p:cNvSpPr>
            <p:nvPr/>
          </p:nvSpPr>
          <p:spPr bwMode="ltGray">
            <a:xfrm>
              <a:off x="2931" y="1350"/>
              <a:ext cx="17" cy="16"/>
            </a:xfrm>
            <a:prstGeom prst="ellipse">
              <a:avLst/>
            </a:prstGeom>
            <a:solidFill>
              <a:srgbClr val="3365FB"/>
            </a:solidFill>
            <a:ln w="12700">
              <a:solidFill>
                <a:srgbClr val="3365FB"/>
              </a:solidFill>
              <a:round/>
              <a:headEnd/>
              <a:tailEnd/>
            </a:ln>
            <a:effectLst/>
          </p:spPr>
          <p:txBody>
            <a:bodyPr wrap="none" anchor="ctr"/>
            <a:lstStyle/>
            <a:p>
              <a:endParaRPr lang="en-US"/>
            </a:p>
          </p:txBody>
        </p:sp>
        <p:sp>
          <p:nvSpPr>
            <p:cNvPr id="543864" name="Oval 120"/>
            <p:cNvSpPr>
              <a:spLocks noChangeArrowheads="1"/>
            </p:cNvSpPr>
            <p:nvPr/>
          </p:nvSpPr>
          <p:spPr bwMode="ltGray">
            <a:xfrm>
              <a:off x="2931" y="1422"/>
              <a:ext cx="17" cy="16"/>
            </a:xfrm>
            <a:prstGeom prst="ellipse">
              <a:avLst/>
            </a:prstGeom>
            <a:solidFill>
              <a:srgbClr val="3365FB"/>
            </a:solidFill>
            <a:ln w="12700">
              <a:solidFill>
                <a:srgbClr val="3365FB"/>
              </a:solidFill>
              <a:round/>
              <a:headEnd/>
              <a:tailEnd/>
            </a:ln>
            <a:effectLst/>
          </p:spPr>
          <p:txBody>
            <a:bodyPr wrap="none" anchor="ctr"/>
            <a:lstStyle/>
            <a:p>
              <a:endParaRPr lang="en-US"/>
            </a:p>
          </p:txBody>
        </p:sp>
        <p:sp>
          <p:nvSpPr>
            <p:cNvPr id="543865" name="Oval 121"/>
            <p:cNvSpPr>
              <a:spLocks noChangeArrowheads="1"/>
            </p:cNvSpPr>
            <p:nvPr/>
          </p:nvSpPr>
          <p:spPr bwMode="ltGray">
            <a:xfrm>
              <a:off x="2933" y="1503"/>
              <a:ext cx="17" cy="16"/>
            </a:xfrm>
            <a:prstGeom prst="ellipse">
              <a:avLst/>
            </a:prstGeom>
            <a:solidFill>
              <a:srgbClr val="3365FB"/>
            </a:solidFill>
            <a:ln w="12700">
              <a:solidFill>
                <a:srgbClr val="3365FB"/>
              </a:solidFill>
              <a:round/>
              <a:headEnd/>
              <a:tailEnd/>
            </a:ln>
            <a:effectLst/>
          </p:spPr>
          <p:txBody>
            <a:bodyPr wrap="none" anchor="ctr"/>
            <a:lstStyle/>
            <a:p>
              <a:endParaRPr lang="en-US"/>
            </a:p>
          </p:txBody>
        </p:sp>
        <p:sp>
          <p:nvSpPr>
            <p:cNvPr id="543866" name="Oval 122"/>
            <p:cNvSpPr>
              <a:spLocks noChangeArrowheads="1"/>
            </p:cNvSpPr>
            <p:nvPr/>
          </p:nvSpPr>
          <p:spPr bwMode="ltGray">
            <a:xfrm>
              <a:off x="2889" y="1455"/>
              <a:ext cx="18" cy="17"/>
            </a:xfrm>
            <a:prstGeom prst="ellipse">
              <a:avLst/>
            </a:prstGeom>
            <a:solidFill>
              <a:srgbClr val="3365FB"/>
            </a:solidFill>
            <a:ln w="12700">
              <a:solidFill>
                <a:srgbClr val="3365FB"/>
              </a:solidFill>
              <a:round/>
              <a:headEnd/>
              <a:tailEnd/>
            </a:ln>
            <a:effectLst/>
          </p:spPr>
          <p:txBody>
            <a:bodyPr wrap="none" anchor="ctr"/>
            <a:lstStyle/>
            <a:p>
              <a:endParaRPr lang="en-US"/>
            </a:p>
          </p:txBody>
        </p:sp>
        <p:sp>
          <p:nvSpPr>
            <p:cNvPr id="543867" name="Oval 123"/>
            <p:cNvSpPr>
              <a:spLocks noChangeArrowheads="1"/>
            </p:cNvSpPr>
            <p:nvPr/>
          </p:nvSpPr>
          <p:spPr bwMode="ltGray">
            <a:xfrm>
              <a:off x="2889" y="1503"/>
              <a:ext cx="18" cy="16"/>
            </a:xfrm>
            <a:prstGeom prst="ellipse">
              <a:avLst/>
            </a:prstGeom>
            <a:solidFill>
              <a:srgbClr val="3365FB"/>
            </a:solidFill>
            <a:ln w="12700">
              <a:solidFill>
                <a:srgbClr val="3365FB"/>
              </a:solidFill>
              <a:round/>
              <a:headEnd/>
              <a:tailEnd/>
            </a:ln>
            <a:effectLst/>
          </p:spPr>
          <p:txBody>
            <a:bodyPr wrap="none" anchor="ctr"/>
            <a:lstStyle/>
            <a:p>
              <a:endParaRPr lang="en-US"/>
            </a:p>
          </p:txBody>
        </p:sp>
        <p:sp>
          <p:nvSpPr>
            <p:cNvPr id="543868" name="Oval 124"/>
            <p:cNvSpPr>
              <a:spLocks noChangeArrowheads="1"/>
            </p:cNvSpPr>
            <p:nvPr/>
          </p:nvSpPr>
          <p:spPr bwMode="ltGray">
            <a:xfrm>
              <a:off x="2888" y="1386"/>
              <a:ext cx="17" cy="16"/>
            </a:xfrm>
            <a:prstGeom prst="ellipse">
              <a:avLst/>
            </a:prstGeom>
            <a:solidFill>
              <a:srgbClr val="3365FB"/>
            </a:solidFill>
            <a:ln w="12700">
              <a:solidFill>
                <a:srgbClr val="3365FB"/>
              </a:solidFill>
              <a:round/>
              <a:headEnd/>
              <a:tailEnd/>
            </a:ln>
            <a:effectLst/>
          </p:spPr>
          <p:txBody>
            <a:bodyPr wrap="none" anchor="ctr"/>
            <a:lstStyle/>
            <a:p>
              <a:endParaRPr lang="en-US"/>
            </a:p>
          </p:txBody>
        </p:sp>
        <p:sp>
          <p:nvSpPr>
            <p:cNvPr id="543869" name="Line 125"/>
            <p:cNvSpPr>
              <a:spLocks noChangeShapeType="1"/>
            </p:cNvSpPr>
            <p:nvPr/>
          </p:nvSpPr>
          <p:spPr bwMode="ltGray">
            <a:xfrm>
              <a:off x="3081" y="1320"/>
              <a:ext cx="0" cy="208"/>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543870" name="Line 126"/>
            <p:cNvSpPr>
              <a:spLocks noChangeShapeType="1"/>
            </p:cNvSpPr>
            <p:nvPr/>
          </p:nvSpPr>
          <p:spPr bwMode="ltGray">
            <a:xfrm>
              <a:off x="3081" y="1363"/>
              <a:ext cx="45" cy="36"/>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543871" name="Line 127"/>
            <p:cNvSpPr>
              <a:spLocks noChangeShapeType="1"/>
            </p:cNvSpPr>
            <p:nvPr/>
          </p:nvSpPr>
          <p:spPr bwMode="ltGray">
            <a:xfrm>
              <a:off x="3081" y="1435"/>
              <a:ext cx="42" cy="37"/>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543872" name="Line 128"/>
            <p:cNvSpPr>
              <a:spLocks noChangeShapeType="1"/>
            </p:cNvSpPr>
            <p:nvPr/>
          </p:nvSpPr>
          <p:spPr bwMode="ltGray">
            <a:xfrm>
              <a:off x="3123" y="1472"/>
              <a:ext cx="0" cy="4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543873" name="Line 129"/>
            <p:cNvSpPr>
              <a:spLocks noChangeShapeType="1"/>
            </p:cNvSpPr>
            <p:nvPr/>
          </p:nvSpPr>
          <p:spPr bwMode="ltGray">
            <a:xfrm flipH="1">
              <a:off x="3036" y="1478"/>
              <a:ext cx="45" cy="34"/>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543874" name="Oval 130"/>
            <p:cNvSpPr>
              <a:spLocks noChangeArrowheads="1"/>
            </p:cNvSpPr>
            <p:nvPr/>
          </p:nvSpPr>
          <p:spPr bwMode="ltGray">
            <a:xfrm>
              <a:off x="3119" y="1394"/>
              <a:ext cx="17" cy="16"/>
            </a:xfrm>
            <a:prstGeom prst="ellipse">
              <a:avLst/>
            </a:prstGeom>
            <a:solidFill>
              <a:srgbClr val="3365FB"/>
            </a:solidFill>
            <a:ln w="12700">
              <a:solidFill>
                <a:srgbClr val="3365FB"/>
              </a:solidFill>
              <a:round/>
              <a:headEnd/>
              <a:tailEnd/>
            </a:ln>
            <a:effectLst/>
          </p:spPr>
          <p:txBody>
            <a:bodyPr wrap="none" anchor="ctr"/>
            <a:lstStyle/>
            <a:p>
              <a:endParaRPr lang="en-US"/>
            </a:p>
          </p:txBody>
        </p:sp>
        <p:sp>
          <p:nvSpPr>
            <p:cNvPr id="543875" name="Oval 131"/>
            <p:cNvSpPr>
              <a:spLocks noChangeArrowheads="1"/>
            </p:cNvSpPr>
            <p:nvPr/>
          </p:nvSpPr>
          <p:spPr bwMode="ltGray">
            <a:xfrm>
              <a:off x="3023" y="1505"/>
              <a:ext cx="18" cy="16"/>
            </a:xfrm>
            <a:prstGeom prst="ellipse">
              <a:avLst/>
            </a:prstGeom>
            <a:solidFill>
              <a:srgbClr val="3365FB"/>
            </a:solidFill>
            <a:ln w="12700">
              <a:solidFill>
                <a:srgbClr val="3365FB"/>
              </a:solidFill>
              <a:round/>
              <a:headEnd/>
              <a:tailEnd/>
            </a:ln>
            <a:effectLst/>
          </p:spPr>
          <p:txBody>
            <a:bodyPr wrap="none" anchor="ctr"/>
            <a:lstStyle/>
            <a:p>
              <a:endParaRPr lang="en-US"/>
            </a:p>
          </p:txBody>
        </p:sp>
        <p:sp>
          <p:nvSpPr>
            <p:cNvPr id="543876" name="Oval 132"/>
            <p:cNvSpPr>
              <a:spLocks noChangeArrowheads="1"/>
            </p:cNvSpPr>
            <p:nvPr/>
          </p:nvSpPr>
          <p:spPr bwMode="ltGray">
            <a:xfrm>
              <a:off x="3072" y="1528"/>
              <a:ext cx="17" cy="16"/>
            </a:xfrm>
            <a:prstGeom prst="ellipse">
              <a:avLst/>
            </a:prstGeom>
            <a:solidFill>
              <a:srgbClr val="3365FB"/>
            </a:solidFill>
            <a:ln w="12700">
              <a:solidFill>
                <a:srgbClr val="3365FB"/>
              </a:solidFill>
              <a:round/>
              <a:headEnd/>
              <a:tailEnd/>
            </a:ln>
            <a:effectLst/>
          </p:spPr>
          <p:txBody>
            <a:bodyPr wrap="none" anchor="ctr"/>
            <a:lstStyle/>
            <a:p>
              <a:endParaRPr lang="en-US"/>
            </a:p>
          </p:txBody>
        </p:sp>
        <p:sp>
          <p:nvSpPr>
            <p:cNvPr id="543877" name="Oval 133"/>
            <p:cNvSpPr>
              <a:spLocks noChangeArrowheads="1"/>
            </p:cNvSpPr>
            <p:nvPr/>
          </p:nvSpPr>
          <p:spPr bwMode="ltGray">
            <a:xfrm>
              <a:off x="3070" y="1429"/>
              <a:ext cx="17" cy="16"/>
            </a:xfrm>
            <a:prstGeom prst="ellipse">
              <a:avLst/>
            </a:prstGeom>
            <a:solidFill>
              <a:srgbClr val="3365FB"/>
            </a:solidFill>
            <a:ln w="12700">
              <a:solidFill>
                <a:srgbClr val="3365FB"/>
              </a:solidFill>
              <a:round/>
              <a:headEnd/>
              <a:tailEnd/>
            </a:ln>
            <a:effectLst/>
          </p:spPr>
          <p:txBody>
            <a:bodyPr wrap="none" anchor="ctr"/>
            <a:lstStyle/>
            <a:p>
              <a:endParaRPr lang="en-US"/>
            </a:p>
          </p:txBody>
        </p:sp>
        <p:sp>
          <p:nvSpPr>
            <p:cNvPr id="543878" name="Oval 134"/>
            <p:cNvSpPr>
              <a:spLocks noChangeArrowheads="1"/>
            </p:cNvSpPr>
            <p:nvPr/>
          </p:nvSpPr>
          <p:spPr bwMode="ltGray">
            <a:xfrm>
              <a:off x="3070" y="1354"/>
              <a:ext cx="17" cy="16"/>
            </a:xfrm>
            <a:prstGeom prst="ellipse">
              <a:avLst/>
            </a:prstGeom>
            <a:solidFill>
              <a:srgbClr val="3365FB"/>
            </a:solidFill>
            <a:ln w="12700">
              <a:solidFill>
                <a:srgbClr val="3365FB"/>
              </a:solidFill>
              <a:round/>
              <a:headEnd/>
              <a:tailEnd/>
            </a:ln>
            <a:effectLst/>
          </p:spPr>
          <p:txBody>
            <a:bodyPr wrap="none" anchor="ctr"/>
            <a:lstStyle/>
            <a:p>
              <a:endParaRPr lang="en-US"/>
            </a:p>
          </p:txBody>
        </p:sp>
        <p:sp>
          <p:nvSpPr>
            <p:cNvPr id="543879" name="Oval 135"/>
            <p:cNvSpPr>
              <a:spLocks noChangeArrowheads="1"/>
            </p:cNvSpPr>
            <p:nvPr/>
          </p:nvSpPr>
          <p:spPr bwMode="ltGray">
            <a:xfrm>
              <a:off x="3114" y="1505"/>
              <a:ext cx="17" cy="16"/>
            </a:xfrm>
            <a:prstGeom prst="ellipse">
              <a:avLst/>
            </a:prstGeom>
            <a:solidFill>
              <a:srgbClr val="3365FB"/>
            </a:solidFill>
            <a:ln w="12700">
              <a:solidFill>
                <a:srgbClr val="3365FB"/>
              </a:solidFill>
              <a:round/>
              <a:headEnd/>
              <a:tailEnd/>
            </a:ln>
            <a:effectLst/>
          </p:spPr>
          <p:txBody>
            <a:bodyPr wrap="none" anchor="ctr"/>
            <a:lstStyle/>
            <a:p>
              <a:endParaRPr lang="en-US"/>
            </a:p>
          </p:txBody>
        </p:sp>
        <p:sp>
          <p:nvSpPr>
            <p:cNvPr id="543880" name="Line 136"/>
            <p:cNvSpPr>
              <a:spLocks noChangeShapeType="1"/>
            </p:cNvSpPr>
            <p:nvPr/>
          </p:nvSpPr>
          <p:spPr bwMode="ltGray">
            <a:xfrm>
              <a:off x="3000" y="1568"/>
              <a:ext cx="0" cy="559"/>
            </a:xfrm>
            <a:prstGeom prst="line">
              <a:avLst/>
            </a:prstGeom>
            <a:noFill/>
            <a:ln w="25400">
              <a:solidFill>
                <a:schemeClr val="tx1"/>
              </a:solidFill>
              <a:round/>
              <a:headEnd type="none" w="sm" len="sm"/>
              <a:tailEnd type="none" w="sm" len="sm"/>
            </a:ln>
            <a:effectLst/>
          </p:spPr>
          <p:txBody>
            <a:bodyPr wrap="none" anchor="ctr"/>
            <a:lstStyle/>
            <a:p>
              <a:endParaRPr lang="en-US"/>
            </a:p>
          </p:txBody>
        </p:sp>
        <p:sp>
          <p:nvSpPr>
            <p:cNvPr id="543881" name="Rectangle 137"/>
            <p:cNvSpPr>
              <a:spLocks noChangeArrowheads="1"/>
            </p:cNvSpPr>
            <p:nvPr/>
          </p:nvSpPr>
          <p:spPr bwMode="ltGray">
            <a:xfrm>
              <a:off x="3493" y="1822"/>
              <a:ext cx="121" cy="26"/>
            </a:xfrm>
            <a:prstGeom prst="rect">
              <a:avLst/>
            </a:prstGeom>
            <a:solidFill>
              <a:schemeClr val="folHlink"/>
            </a:solidFill>
            <a:ln w="12700">
              <a:solidFill>
                <a:srgbClr val="000000"/>
              </a:solidFill>
              <a:miter lim="800000"/>
              <a:headEnd/>
              <a:tailEnd/>
            </a:ln>
            <a:effectLst/>
          </p:spPr>
          <p:txBody>
            <a:bodyPr wrap="none" anchor="ctr"/>
            <a:lstStyle/>
            <a:p>
              <a:endParaRPr lang="en-US"/>
            </a:p>
          </p:txBody>
        </p:sp>
        <p:sp>
          <p:nvSpPr>
            <p:cNvPr id="543882" name="Oval 138"/>
            <p:cNvSpPr>
              <a:spLocks noChangeArrowheads="1"/>
            </p:cNvSpPr>
            <p:nvPr/>
          </p:nvSpPr>
          <p:spPr bwMode="ltGray">
            <a:xfrm>
              <a:off x="2841" y="1238"/>
              <a:ext cx="337" cy="95"/>
            </a:xfrm>
            <a:prstGeom prst="ellipse">
              <a:avLst/>
            </a:prstGeom>
            <a:solidFill>
              <a:schemeClr val="accent2"/>
            </a:solidFill>
            <a:ln w="12700">
              <a:solidFill>
                <a:schemeClr val="tx1"/>
              </a:solidFill>
              <a:round/>
              <a:headEnd/>
              <a:tailEnd/>
            </a:ln>
            <a:effectLst/>
          </p:spPr>
          <p:txBody>
            <a:bodyPr wrap="none" anchor="ctr"/>
            <a:lstStyle/>
            <a:p>
              <a:endParaRPr lang="en-US"/>
            </a:p>
          </p:txBody>
        </p:sp>
        <p:sp>
          <p:nvSpPr>
            <p:cNvPr id="543883" name="Rectangle 139"/>
            <p:cNvSpPr>
              <a:spLocks noChangeArrowheads="1"/>
            </p:cNvSpPr>
            <p:nvPr/>
          </p:nvSpPr>
          <p:spPr bwMode="ltGray">
            <a:xfrm>
              <a:off x="2877" y="1257"/>
              <a:ext cx="104" cy="158"/>
            </a:xfrm>
            <a:prstGeom prst="rect">
              <a:avLst/>
            </a:prstGeom>
            <a:noFill/>
            <a:ln w="9525">
              <a:noFill/>
              <a:miter lim="800000"/>
              <a:headEnd/>
              <a:tailEnd/>
            </a:ln>
            <a:effectLst/>
          </p:spPr>
          <p:txBody>
            <a:bodyPr wrap="none" lIns="82550" tIns="41275" rIns="82550" bIns="41275">
              <a:spAutoFit/>
            </a:bodyPr>
            <a:lstStyle/>
            <a:p>
              <a:pPr algn="l" defTabSz="739775">
                <a:lnSpc>
                  <a:spcPct val="100000"/>
                </a:lnSpc>
                <a:spcBef>
                  <a:spcPct val="0"/>
                </a:spcBef>
                <a:buClrTx/>
                <a:buSzTx/>
                <a:buFontTx/>
                <a:buNone/>
              </a:pPr>
              <a:endParaRPr lang="en-US" sz="1100">
                <a:solidFill>
                  <a:schemeClr val="tx1"/>
                </a:solidFill>
              </a:endParaRPr>
            </a:p>
          </p:txBody>
        </p:sp>
        <p:sp>
          <p:nvSpPr>
            <p:cNvPr id="543884" name="Rectangle 140"/>
            <p:cNvSpPr>
              <a:spLocks noChangeArrowheads="1"/>
            </p:cNvSpPr>
            <p:nvPr/>
          </p:nvSpPr>
          <p:spPr bwMode="ltGray">
            <a:xfrm>
              <a:off x="3018" y="1259"/>
              <a:ext cx="104" cy="158"/>
            </a:xfrm>
            <a:prstGeom prst="rect">
              <a:avLst/>
            </a:prstGeom>
            <a:noFill/>
            <a:ln w="9525">
              <a:noFill/>
              <a:miter lim="800000"/>
              <a:headEnd/>
              <a:tailEnd/>
            </a:ln>
            <a:effectLst/>
          </p:spPr>
          <p:txBody>
            <a:bodyPr wrap="none" lIns="82550" tIns="41275" rIns="82550" bIns="41275">
              <a:spAutoFit/>
            </a:bodyPr>
            <a:lstStyle/>
            <a:p>
              <a:pPr algn="l" defTabSz="739775">
                <a:lnSpc>
                  <a:spcPct val="100000"/>
                </a:lnSpc>
                <a:spcBef>
                  <a:spcPct val="0"/>
                </a:spcBef>
                <a:buClrTx/>
                <a:buSzTx/>
                <a:buFontTx/>
                <a:buNone/>
              </a:pPr>
              <a:endParaRPr lang="en-US" sz="1100">
                <a:solidFill>
                  <a:schemeClr val="tx1"/>
                </a:solidFill>
              </a:endParaRPr>
            </a:p>
          </p:txBody>
        </p:sp>
        <p:sp>
          <p:nvSpPr>
            <p:cNvPr id="543885" name="AutoShape 141"/>
            <p:cNvSpPr>
              <a:spLocks noChangeArrowheads="1"/>
            </p:cNvSpPr>
            <p:nvPr/>
          </p:nvSpPr>
          <p:spPr bwMode="ltGray">
            <a:xfrm>
              <a:off x="2756" y="2032"/>
              <a:ext cx="588" cy="271"/>
            </a:xfrm>
            <a:prstGeom prst="rightArrow">
              <a:avLst>
                <a:gd name="adj1" fmla="val 75009"/>
                <a:gd name="adj2" fmla="val 42551"/>
              </a:avLst>
            </a:prstGeom>
            <a:gradFill rotWithShape="0">
              <a:gsLst>
                <a:gs pos="0">
                  <a:srgbClr val="00DFCA"/>
                </a:gs>
                <a:gs pos="50000">
                  <a:srgbClr val="00DFCA">
                    <a:gamma/>
                    <a:shade val="29804"/>
                    <a:invGamma/>
                  </a:srgbClr>
                </a:gs>
                <a:gs pos="100000">
                  <a:srgbClr val="00DFCA"/>
                </a:gs>
              </a:gsLst>
              <a:lin ang="5400000" scaled="1"/>
            </a:gradFill>
            <a:ln w="9525">
              <a:noFill/>
              <a:miter lim="800000"/>
              <a:headEnd/>
              <a:tailEnd/>
            </a:ln>
            <a:effectLst/>
          </p:spPr>
          <p:txBody>
            <a:bodyPr lIns="57150" tIns="82550" rIns="57150" bIns="82550" anchor="b">
              <a:spAutoFit/>
            </a:bodyPr>
            <a:lstStyle/>
            <a:p>
              <a:pPr defTabSz="363538">
                <a:lnSpc>
                  <a:spcPct val="100000"/>
                </a:lnSpc>
                <a:spcBef>
                  <a:spcPct val="0"/>
                </a:spcBef>
                <a:buClrTx/>
                <a:buSzTx/>
                <a:buFontTx/>
                <a:buNone/>
              </a:pPr>
              <a:endParaRPr lang="en-US" sz="1300">
                <a:solidFill>
                  <a:schemeClr val="tx1"/>
                </a:solidFill>
              </a:endParaRPr>
            </a:p>
          </p:txBody>
        </p:sp>
        <p:sp>
          <p:nvSpPr>
            <p:cNvPr id="543887" name="Oval 143"/>
            <p:cNvSpPr>
              <a:spLocks noChangeArrowheads="1"/>
            </p:cNvSpPr>
            <p:nvPr/>
          </p:nvSpPr>
          <p:spPr bwMode="ltGray">
            <a:xfrm>
              <a:off x="3087" y="2252"/>
              <a:ext cx="73" cy="77"/>
            </a:xfrm>
            <a:prstGeom prst="ellipse">
              <a:avLst/>
            </a:prstGeom>
            <a:solidFill>
              <a:srgbClr val="CECECE"/>
            </a:solidFill>
            <a:ln w="12700">
              <a:solidFill>
                <a:schemeClr val="accent1"/>
              </a:solidFill>
              <a:round/>
              <a:headEnd/>
              <a:tailEnd/>
            </a:ln>
            <a:effectLst/>
          </p:spPr>
          <p:txBody>
            <a:bodyPr wrap="none" anchor="ctr"/>
            <a:lstStyle/>
            <a:p>
              <a:endParaRPr lang="en-US"/>
            </a:p>
          </p:txBody>
        </p:sp>
        <p:sp>
          <p:nvSpPr>
            <p:cNvPr id="543888" name="Oval 144"/>
            <p:cNvSpPr>
              <a:spLocks noChangeArrowheads="1"/>
            </p:cNvSpPr>
            <p:nvPr/>
          </p:nvSpPr>
          <p:spPr bwMode="ltGray">
            <a:xfrm>
              <a:off x="3103" y="2268"/>
              <a:ext cx="42" cy="45"/>
            </a:xfrm>
            <a:prstGeom prst="ellipse">
              <a:avLst/>
            </a:prstGeom>
            <a:solidFill>
              <a:srgbClr val="618FFD"/>
            </a:solidFill>
            <a:ln w="12700">
              <a:solidFill>
                <a:schemeClr val="accent1"/>
              </a:solidFill>
              <a:round/>
              <a:headEnd/>
              <a:tailEnd/>
            </a:ln>
            <a:effectLst/>
          </p:spPr>
          <p:txBody>
            <a:bodyPr wrap="none" anchor="ctr"/>
            <a:lstStyle/>
            <a:p>
              <a:endParaRPr lang="en-US"/>
            </a:p>
          </p:txBody>
        </p:sp>
        <p:sp>
          <p:nvSpPr>
            <p:cNvPr id="543889" name="Rectangle 145"/>
            <p:cNvSpPr>
              <a:spLocks noChangeArrowheads="1"/>
            </p:cNvSpPr>
            <p:nvPr/>
          </p:nvSpPr>
          <p:spPr bwMode="ltGray">
            <a:xfrm>
              <a:off x="3081" y="2298"/>
              <a:ext cx="85" cy="80"/>
            </a:xfrm>
            <a:prstGeom prst="rect">
              <a:avLst/>
            </a:prstGeom>
            <a:gradFill rotWithShape="0">
              <a:gsLst>
                <a:gs pos="0">
                  <a:srgbClr val="CECECE"/>
                </a:gs>
                <a:gs pos="50000">
                  <a:srgbClr val="CECECE">
                    <a:gamma/>
                    <a:shade val="60000"/>
                    <a:invGamma/>
                  </a:srgbClr>
                </a:gs>
                <a:gs pos="100000">
                  <a:srgbClr val="CECECE"/>
                </a:gs>
              </a:gsLst>
              <a:lin ang="0" scaled="1"/>
            </a:gradFill>
            <a:ln w="12700">
              <a:solidFill>
                <a:schemeClr val="accent1"/>
              </a:solidFill>
              <a:miter lim="800000"/>
              <a:headEnd/>
              <a:tailEnd/>
            </a:ln>
            <a:effectLst/>
          </p:spPr>
          <p:txBody>
            <a:bodyPr wrap="none" anchor="ctr"/>
            <a:lstStyle/>
            <a:p>
              <a:endParaRPr lang="en-US"/>
            </a:p>
          </p:txBody>
        </p:sp>
        <p:sp>
          <p:nvSpPr>
            <p:cNvPr id="543890" name="Line 146"/>
            <p:cNvSpPr>
              <a:spLocks noChangeShapeType="1"/>
            </p:cNvSpPr>
            <p:nvPr/>
          </p:nvSpPr>
          <p:spPr bwMode="ltGray">
            <a:xfrm>
              <a:off x="3079" y="2319"/>
              <a:ext cx="87" cy="0"/>
            </a:xfrm>
            <a:prstGeom prst="line">
              <a:avLst/>
            </a:prstGeom>
            <a:noFill/>
            <a:ln w="12700">
              <a:solidFill>
                <a:schemeClr val="accent1"/>
              </a:solidFill>
              <a:round/>
              <a:headEnd type="none" w="sm" len="sm"/>
              <a:tailEnd type="none" w="sm" len="sm"/>
            </a:ln>
            <a:effectLst/>
          </p:spPr>
          <p:txBody>
            <a:bodyPr wrap="none" anchor="ctr"/>
            <a:lstStyle/>
            <a:p>
              <a:endParaRPr lang="en-US"/>
            </a:p>
          </p:txBody>
        </p:sp>
        <p:sp>
          <p:nvSpPr>
            <p:cNvPr id="543891" name="Line 147"/>
            <p:cNvSpPr>
              <a:spLocks noChangeShapeType="1"/>
            </p:cNvSpPr>
            <p:nvPr/>
          </p:nvSpPr>
          <p:spPr bwMode="ltGray">
            <a:xfrm>
              <a:off x="3079" y="2352"/>
              <a:ext cx="89" cy="0"/>
            </a:xfrm>
            <a:prstGeom prst="line">
              <a:avLst/>
            </a:prstGeom>
            <a:noFill/>
            <a:ln w="12700">
              <a:solidFill>
                <a:schemeClr val="accent1"/>
              </a:solidFill>
              <a:round/>
              <a:headEnd type="none" w="sm" len="sm"/>
              <a:tailEnd type="none" w="sm" len="sm"/>
            </a:ln>
            <a:effectLst/>
          </p:spPr>
          <p:txBody>
            <a:bodyPr wrap="none" anchor="ctr"/>
            <a:lstStyle/>
            <a:p>
              <a:endParaRPr lang="en-US"/>
            </a:p>
          </p:txBody>
        </p:sp>
        <p:sp>
          <p:nvSpPr>
            <p:cNvPr id="543892" name="Freeform 148"/>
            <p:cNvSpPr>
              <a:spLocks/>
            </p:cNvSpPr>
            <p:nvPr/>
          </p:nvSpPr>
          <p:spPr bwMode="ltGray">
            <a:xfrm>
              <a:off x="2726" y="1981"/>
              <a:ext cx="205" cy="195"/>
            </a:xfrm>
            <a:custGeom>
              <a:avLst/>
              <a:gdLst/>
              <a:ahLst/>
              <a:cxnLst>
                <a:cxn ang="0">
                  <a:pos x="180" y="0"/>
                </a:cxn>
                <a:cxn ang="0">
                  <a:pos x="475" y="86"/>
                </a:cxn>
                <a:cxn ang="0">
                  <a:pos x="295" y="425"/>
                </a:cxn>
                <a:cxn ang="0">
                  <a:pos x="0" y="295"/>
                </a:cxn>
                <a:cxn ang="0">
                  <a:pos x="180" y="0"/>
                </a:cxn>
              </a:cxnLst>
              <a:rect l="0" t="0" r="r" b="b"/>
              <a:pathLst>
                <a:path w="476" h="426">
                  <a:moveTo>
                    <a:pt x="180" y="0"/>
                  </a:moveTo>
                  <a:lnTo>
                    <a:pt x="475" y="86"/>
                  </a:lnTo>
                  <a:lnTo>
                    <a:pt x="295" y="425"/>
                  </a:lnTo>
                  <a:lnTo>
                    <a:pt x="0" y="295"/>
                  </a:lnTo>
                  <a:lnTo>
                    <a:pt x="180" y="0"/>
                  </a:lnTo>
                </a:path>
              </a:pathLst>
            </a:custGeom>
            <a:solidFill>
              <a:schemeClr val="tx2"/>
            </a:solidFill>
            <a:ln w="9525" cap="rnd">
              <a:noFill/>
              <a:round/>
              <a:headEnd/>
              <a:tailEnd/>
            </a:ln>
            <a:effectLst/>
          </p:spPr>
          <p:txBody>
            <a:bodyPr/>
            <a:lstStyle/>
            <a:p>
              <a:endParaRPr lang="en-US"/>
            </a:p>
          </p:txBody>
        </p:sp>
        <p:sp>
          <p:nvSpPr>
            <p:cNvPr id="543893" name="Rectangle 149"/>
            <p:cNvSpPr>
              <a:spLocks noChangeArrowheads="1"/>
            </p:cNvSpPr>
            <p:nvPr/>
          </p:nvSpPr>
          <p:spPr bwMode="ltGray">
            <a:xfrm>
              <a:off x="2745" y="2029"/>
              <a:ext cx="437" cy="148"/>
            </a:xfrm>
            <a:prstGeom prst="rect">
              <a:avLst/>
            </a:prstGeom>
            <a:noFill/>
            <a:ln w="9525">
              <a:noFill/>
              <a:miter lim="800000"/>
              <a:headEnd/>
              <a:tailEnd/>
            </a:ln>
            <a:effectLst/>
          </p:spPr>
          <p:txBody>
            <a:bodyPr wrap="none" lIns="82550" tIns="41275" rIns="82550" bIns="41275">
              <a:spAutoFit/>
            </a:bodyPr>
            <a:lstStyle/>
            <a:p>
              <a:pPr algn="l" defTabSz="739775">
                <a:lnSpc>
                  <a:spcPct val="100000"/>
                </a:lnSpc>
                <a:spcBef>
                  <a:spcPct val="0"/>
                </a:spcBef>
                <a:buClrTx/>
                <a:buSzTx/>
                <a:buFontTx/>
                <a:buNone/>
              </a:pPr>
              <a:r>
                <a:rPr lang="en-US" sz="1000">
                  <a:solidFill>
                    <a:schemeClr val="bg1"/>
                  </a:solidFill>
                </a:rPr>
                <a:t>REPORT</a:t>
              </a:r>
            </a:p>
          </p:txBody>
        </p:sp>
        <p:sp>
          <p:nvSpPr>
            <p:cNvPr id="543897" name="Rectangle 153"/>
            <p:cNvSpPr>
              <a:spLocks noChangeArrowheads="1"/>
            </p:cNvSpPr>
            <p:nvPr/>
          </p:nvSpPr>
          <p:spPr bwMode="ltGray">
            <a:xfrm>
              <a:off x="2885" y="2261"/>
              <a:ext cx="64" cy="134"/>
            </a:xfrm>
            <a:prstGeom prst="rect">
              <a:avLst/>
            </a:prstGeom>
            <a:solidFill>
              <a:schemeClr val="bg1"/>
            </a:solidFill>
            <a:ln w="12700">
              <a:solidFill>
                <a:schemeClr val="tx1"/>
              </a:solidFill>
              <a:miter lim="800000"/>
              <a:headEnd/>
              <a:tailEnd/>
            </a:ln>
            <a:effectLst/>
          </p:spPr>
          <p:txBody>
            <a:bodyPr wrap="none" anchor="ctr"/>
            <a:lstStyle/>
            <a:p>
              <a:endParaRPr lang="en-US"/>
            </a:p>
          </p:txBody>
        </p:sp>
        <p:sp>
          <p:nvSpPr>
            <p:cNvPr id="543898" name="Oval 154"/>
            <p:cNvSpPr>
              <a:spLocks noChangeArrowheads="1"/>
            </p:cNvSpPr>
            <p:nvPr/>
          </p:nvSpPr>
          <p:spPr bwMode="ltGray">
            <a:xfrm>
              <a:off x="2897" y="2272"/>
              <a:ext cx="42" cy="45"/>
            </a:xfrm>
            <a:prstGeom prst="ellipse">
              <a:avLst/>
            </a:prstGeom>
            <a:solidFill>
              <a:srgbClr val="CF0E30"/>
            </a:solidFill>
            <a:ln w="12700">
              <a:solidFill>
                <a:schemeClr val="tx2"/>
              </a:solidFill>
              <a:round/>
              <a:headEnd/>
              <a:tailEnd/>
            </a:ln>
            <a:effectLst/>
          </p:spPr>
          <p:txBody>
            <a:bodyPr wrap="none" anchor="ctr"/>
            <a:lstStyle/>
            <a:p>
              <a:endParaRPr lang="en-US"/>
            </a:p>
          </p:txBody>
        </p:sp>
        <p:sp>
          <p:nvSpPr>
            <p:cNvPr id="543899" name="Oval 155"/>
            <p:cNvSpPr>
              <a:spLocks noChangeArrowheads="1"/>
            </p:cNvSpPr>
            <p:nvPr/>
          </p:nvSpPr>
          <p:spPr bwMode="ltGray">
            <a:xfrm>
              <a:off x="2897" y="2332"/>
              <a:ext cx="42" cy="46"/>
            </a:xfrm>
            <a:prstGeom prst="ellipse">
              <a:avLst/>
            </a:prstGeom>
            <a:solidFill>
              <a:srgbClr val="60C900"/>
            </a:solidFill>
            <a:ln w="12700">
              <a:solidFill>
                <a:schemeClr val="tx2"/>
              </a:solidFill>
              <a:round/>
              <a:headEnd/>
              <a:tailEnd/>
            </a:ln>
            <a:effectLst/>
          </p:spPr>
          <p:txBody>
            <a:bodyPr wrap="none" anchor="ctr"/>
            <a:lstStyle/>
            <a:p>
              <a:endParaRPr lang="en-US"/>
            </a:p>
          </p:txBody>
        </p:sp>
        <p:sp>
          <p:nvSpPr>
            <p:cNvPr id="543886" name="AutoShape 142"/>
            <p:cNvSpPr>
              <a:spLocks noChangeArrowheads="1"/>
            </p:cNvSpPr>
            <p:nvPr/>
          </p:nvSpPr>
          <p:spPr bwMode="ltGray">
            <a:xfrm>
              <a:off x="2753" y="1856"/>
              <a:ext cx="585" cy="208"/>
            </a:xfrm>
            <a:prstGeom prst="star16">
              <a:avLst>
                <a:gd name="adj" fmla="val 37500"/>
              </a:avLst>
            </a:prstGeom>
            <a:solidFill>
              <a:schemeClr val="accent1"/>
            </a:solidFill>
            <a:ln w="12700">
              <a:solidFill>
                <a:schemeClr val="tx2"/>
              </a:solidFill>
              <a:miter lim="800000"/>
              <a:headEnd/>
              <a:tailEnd/>
            </a:ln>
            <a:effectLst/>
          </p:spPr>
          <p:txBody>
            <a:bodyPr lIns="0" tIns="0" rIns="0" bIns="0">
              <a:spAutoFit/>
            </a:bodyPr>
            <a:lstStyle/>
            <a:p>
              <a:pPr algn="l" defTabSz="739775">
                <a:lnSpc>
                  <a:spcPct val="100000"/>
                </a:lnSpc>
                <a:spcBef>
                  <a:spcPct val="0"/>
                </a:spcBef>
                <a:buClrTx/>
                <a:buSzTx/>
                <a:buFontTx/>
                <a:buNone/>
              </a:pPr>
              <a:r>
                <a:rPr lang="en-US" sz="1100">
                  <a:solidFill>
                    <a:schemeClr val="tx1"/>
                  </a:solidFill>
                </a:rPr>
                <a:t>ALERT</a:t>
              </a:r>
            </a:p>
          </p:txBody>
        </p:sp>
      </p:grpSp>
      <p:sp>
        <p:nvSpPr>
          <p:cNvPr id="79" name="Slide Number Placeholder 5"/>
          <p:cNvSpPr>
            <a:spLocks noGrp="1"/>
          </p:cNvSpPr>
          <p:nvPr>
            <p:ph type="sldNum" sz="quarter" idx="12"/>
          </p:nvPr>
        </p:nvSpPr>
        <p:spPr/>
        <p:txBody>
          <a:bodyPr/>
          <a:lstStyle/>
          <a:p>
            <a:fld id="{6EEC974B-E4F1-4187-B7ED-46C4486D3C71}" type="slidenum">
              <a:rPr lang="en-GB"/>
              <a:pPr/>
              <a:t>43</a:t>
            </a:fld>
            <a:endParaRPr lang="en-GB"/>
          </a:p>
        </p:txBody>
      </p:sp>
      <p:sp>
        <p:nvSpPr>
          <p:cNvPr id="543746" name="Rectangle 2"/>
          <p:cNvSpPr>
            <a:spLocks noGrp="1" noChangeArrowheads="1"/>
          </p:cNvSpPr>
          <p:nvPr>
            <p:ph type="title"/>
          </p:nvPr>
        </p:nvSpPr>
        <p:spPr/>
        <p:txBody>
          <a:bodyPr/>
          <a:lstStyle/>
          <a:p>
            <a:r>
              <a:rPr lang="en-US" altLang="zh-TW">
                <a:ea typeface="新細明體" pitchFamily="18" charset="-120"/>
              </a:rPr>
              <a:t>Change Management for Development Team</a:t>
            </a:r>
            <a:endParaRPr lang="en-US"/>
          </a:p>
        </p:txBody>
      </p:sp>
      <p:sp>
        <p:nvSpPr>
          <p:cNvPr id="543895" name="Rectangle 151"/>
          <p:cNvSpPr>
            <a:spLocks noChangeArrowheads="1"/>
          </p:cNvSpPr>
          <p:nvPr/>
        </p:nvSpPr>
        <p:spPr bwMode="ltGray">
          <a:xfrm>
            <a:off x="7308746" y="2943225"/>
            <a:ext cx="184150" cy="366713"/>
          </a:xfrm>
          <a:prstGeom prst="rect">
            <a:avLst/>
          </a:prstGeom>
          <a:noFill/>
          <a:ln w="9525">
            <a:noFill/>
            <a:miter lim="800000"/>
            <a:headEnd/>
            <a:tailEnd/>
          </a:ln>
          <a:effectLst/>
        </p:spPr>
        <p:txBody>
          <a:bodyPr wrap="none" lIns="92075" tIns="46038" rIns="92075" bIns="46038">
            <a:spAutoFit/>
          </a:bodyPr>
          <a:lstStyle/>
          <a:p>
            <a:pPr algn="l">
              <a:lnSpc>
                <a:spcPct val="100000"/>
              </a:lnSpc>
              <a:spcBef>
                <a:spcPct val="0"/>
              </a:spcBef>
              <a:buClrTx/>
              <a:buSzTx/>
              <a:buFontTx/>
              <a:buNone/>
            </a:pPr>
            <a:endParaRPr lang="en-US">
              <a:solidFill>
                <a:schemeClr val="tx1"/>
              </a:solidFill>
            </a:endParaRPr>
          </a:p>
        </p:txBody>
      </p:sp>
      <p:sp>
        <p:nvSpPr>
          <p:cNvPr id="543900" name="Text Box 156"/>
          <p:cNvSpPr txBox="1">
            <a:spLocks noChangeArrowheads="1"/>
          </p:cNvSpPr>
          <p:nvPr/>
        </p:nvSpPr>
        <p:spPr bwMode="auto">
          <a:xfrm>
            <a:off x="531812" y="1748135"/>
            <a:ext cx="2666114" cy="1384995"/>
          </a:xfrm>
          <a:prstGeom prst="wedgeRectCallout">
            <a:avLst>
              <a:gd name="adj1" fmla="val 99714"/>
              <a:gd name="adj2" fmla="val -26590"/>
            </a:avLst>
          </a:prstGeom>
          <a:noFill/>
          <a:ln w="57150">
            <a:solidFill>
              <a:srgbClr val="00B050"/>
            </a:solidFill>
            <a:miter lim="800000"/>
            <a:headEnd/>
            <a:tailEnd/>
          </a:ln>
          <a:effectLst/>
        </p:spPr>
        <p:txBody>
          <a:bodyPr wrap="none">
            <a:spAutoFit/>
          </a:bodyPr>
          <a:lstStyle/>
          <a:p>
            <a:pPr marL="60325" algn="l">
              <a:lnSpc>
                <a:spcPct val="100000"/>
              </a:lnSpc>
              <a:spcBef>
                <a:spcPct val="0"/>
              </a:spcBef>
              <a:buClrTx/>
              <a:buSzTx/>
              <a:buFontTx/>
              <a:buNone/>
            </a:pPr>
            <a:r>
              <a:rPr lang="en-US" sz="2800" i="1" dirty="0" smtClean="0">
                <a:solidFill>
                  <a:schemeClr val="tx1"/>
                </a:solidFill>
              </a:rPr>
              <a:t>Establish secure</a:t>
            </a:r>
          </a:p>
          <a:p>
            <a:pPr marL="60325" algn="l">
              <a:lnSpc>
                <a:spcPct val="100000"/>
              </a:lnSpc>
              <a:spcBef>
                <a:spcPct val="0"/>
              </a:spcBef>
              <a:buClrTx/>
              <a:buSzTx/>
              <a:buFontTx/>
              <a:buNone/>
            </a:pPr>
            <a:r>
              <a:rPr lang="en-US" sz="2800" i="1" dirty="0" smtClean="0">
                <a:solidFill>
                  <a:schemeClr val="tx1"/>
                </a:solidFill>
              </a:rPr>
              <a:t>workspace for</a:t>
            </a:r>
          </a:p>
          <a:p>
            <a:pPr marL="60325" algn="l">
              <a:lnSpc>
                <a:spcPct val="100000"/>
              </a:lnSpc>
              <a:spcBef>
                <a:spcPct val="0"/>
              </a:spcBef>
              <a:buClrTx/>
              <a:buSzTx/>
              <a:buFontTx/>
              <a:buNone/>
            </a:pPr>
            <a:r>
              <a:rPr lang="en-US" sz="2800" i="1" dirty="0" smtClean="0">
                <a:solidFill>
                  <a:schemeClr val="tx1"/>
                </a:solidFill>
              </a:rPr>
              <a:t>each developer</a:t>
            </a:r>
            <a:endParaRPr lang="en-US" sz="2800" i="1" dirty="0">
              <a:solidFill>
                <a:schemeClr val="tx1"/>
              </a:solidFill>
            </a:endParaRPr>
          </a:p>
        </p:txBody>
      </p:sp>
      <p:sp>
        <p:nvSpPr>
          <p:cNvPr id="543901" name="Text Box 157"/>
          <p:cNvSpPr txBox="1">
            <a:spLocks noChangeArrowheads="1"/>
          </p:cNvSpPr>
          <p:nvPr/>
        </p:nvSpPr>
        <p:spPr bwMode="auto">
          <a:xfrm>
            <a:off x="531812" y="3618696"/>
            <a:ext cx="3419526" cy="523220"/>
          </a:xfrm>
          <a:prstGeom prst="wedgeRectCallout">
            <a:avLst>
              <a:gd name="adj1" fmla="val 49227"/>
              <a:gd name="adj2" fmla="val -133086"/>
            </a:avLst>
          </a:prstGeom>
          <a:noFill/>
          <a:ln w="57150">
            <a:solidFill>
              <a:srgbClr val="00B050"/>
            </a:solidFill>
            <a:miter lim="800000"/>
            <a:headEnd/>
            <a:tailEnd/>
          </a:ln>
          <a:effectLst/>
        </p:spPr>
        <p:txBody>
          <a:bodyPr wrap="none">
            <a:spAutoFit/>
          </a:bodyPr>
          <a:lstStyle/>
          <a:p>
            <a:pPr marL="60325" algn="l">
              <a:lnSpc>
                <a:spcPct val="100000"/>
              </a:lnSpc>
              <a:spcBef>
                <a:spcPct val="0"/>
              </a:spcBef>
              <a:buClrTx/>
              <a:buSzTx/>
              <a:buFontTx/>
              <a:buNone/>
            </a:pPr>
            <a:r>
              <a:rPr lang="en-US" sz="2800" i="1" dirty="0">
                <a:solidFill>
                  <a:schemeClr val="tx1"/>
                </a:solidFill>
              </a:rPr>
              <a:t>Iterative </a:t>
            </a:r>
            <a:r>
              <a:rPr lang="en-US" sz="2800" i="1" dirty="0" smtClean="0">
                <a:solidFill>
                  <a:schemeClr val="tx1"/>
                </a:solidFill>
              </a:rPr>
              <a:t>development</a:t>
            </a:r>
            <a:endParaRPr lang="en-US" sz="2800" i="1" dirty="0">
              <a:solidFill>
                <a:schemeClr val="tx1"/>
              </a:solidFill>
            </a:endParaRPr>
          </a:p>
        </p:txBody>
      </p:sp>
      <p:sp>
        <p:nvSpPr>
          <p:cNvPr id="543902" name="Text Box 158"/>
          <p:cNvSpPr txBox="1">
            <a:spLocks noChangeArrowheads="1"/>
          </p:cNvSpPr>
          <p:nvPr/>
        </p:nvSpPr>
        <p:spPr bwMode="auto">
          <a:xfrm>
            <a:off x="6932612" y="1748135"/>
            <a:ext cx="2097049" cy="1384995"/>
          </a:xfrm>
          <a:prstGeom prst="wedgeRectCallout">
            <a:avLst>
              <a:gd name="adj1" fmla="val -72930"/>
              <a:gd name="adj2" fmla="val 25537"/>
            </a:avLst>
          </a:prstGeom>
          <a:noFill/>
          <a:ln w="57150">
            <a:solidFill>
              <a:srgbClr val="00B050"/>
            </a:solidFill>
            <a:miter lim="800000"/>
            <a:headEnd/>
            <a:tailEnd/>
          </a:ln>
          <a:effectLst/>
        </p:spPr>
        <p:txBody>
          <a:bodyPr wrap="none">
            <a:spAutoFit/>
          </a:bodyPr>
          <a:lstStyle/>
          <a:p>
            <a:pPr marL="60325" algn="l">
              <a:lnSpc>
                <a:spcPct val="100000"/>
              </a:lnSpc>
              <a:spcBef>
                <a:spcPct val="0"/>
              </a:spcBef>
              <a:buClrTx/>
              <a:buSzTx/>
              <a:buFontTx/>
              <a:buNone/>
            </a:pPr>
            <a:r>
              <a:rPr lang="en-US" sz="2800" i="1" dirty="0" smtClean="0">
                <a:solidFill>
                  <a:schemeClr val="tx1"/>
                </a:solidFill>
              </a:rPr>
              <a:t>Controlled</a:t>
            </a:r>
          </a:p>
          <a:p>
            <a:pPr marL="60325" algn="l">
              <a:lnSpc>
                <a:spcPct val="100000"/>
              </a:lnSpc>
              <a:spcBef>
                <a:spcPct val="0"/>
              </a:spcBef>
              <a:buClrTx/>
              <a:buSzTx/>
              <a:buFontTx/>
              <a:buNone/>
            </a:pPr>
            <a:r>
              <a:rPr lang="en-US" sz="2800" i="1" dirty="0" smtClean="0">
                <a:solidFill>
                  <a:schemeClr val="tx1"/>
                </a:solidFill>
              </a:rPr>
              <a:t>parallel </a:t>
            </a:r>
            <a:endParaRPr lang="en-US" sz="2800" i="1" dirty="0">
              <a:solidFill>
                <a:schemeClr val="tx1"/>
              </a:solidFill>
            </a:endParaRPr>
          </a:p>
          <a:p>
            <a:pPr marL="60325" algn="l">
              <a:lnSpc>
                <a:spcPct val="100000"/>
              </a:lnSpc>
              <a:spcBef>
                <a:spcPct val="0"/>
              </a:spcBef>
              <a:buClrTx/>
              <a:buSzTx/>
              <a:buFontTx/>
              <a:buNone/>
            </a:pPr>
            <a:r>
              <a:rPr lang="en-US" sz="2800" i="1" dirty="0" smtClean="0">
                <a:solidFill>
                  <a:schemeClr val="tx1"/>
                </a:solidFill>
              </a:rPr>
              <a:t>development</a:t>
            </a:r>
            <a:endParaRPr lang="en-US" sz="2800" i="1" dirty="0">
              <a:solidFill>
                <a:schemeClr val="tx1"/>
              </a:solidFill>
            </a:endParaRPr>
          </a:p>
        </p:txBody>
      </p:sp>
      <p:sp>
        <p:nvSpPr>
          <p:cNvPr id="543903" name="Text Box 159"/>
          <p:cNvSpPr txBox="1">
            <a:spLocks noChangeArrowheads="1"/>
          </p:cNvSpPr>
          <p:nvPr/>
        </p:nvSpPr>
        <p:spPr bwMode="auto">
          <a:xfrm>
            <a:off x="6932612" y="3429000"/>
            <a:ext cx="2194560" cy="1828800"/>
          </a:xfrm>
          <a:prstGeom prst="wedgeRectCallout">
            <a:avLst>
              <a:gd name="adj1" fmla="val -105211"/>
              <a:gd name="adj2" fmla="val -31007"/>
            </a:avLst>
          </a:prstGeom>
          <a:noFill/>
          <a:ln w="57150">
            <a:solidFill>
              <a:srgbClr val="00B050"/>
            </a:solidFill>
            <a:miter lim="800000"/>
            <a:headEnd/>
            <a:tailEnd/>
          </a:ln>
          <a:effectLst/>
        </p:spPr>
        <p:txBody>
          <a:bodyPr>
            <a:spAutoFit/>
          </a:bodyPr>
          <a:lstStyle/>
          <a:p>
            <a:pPr marL="60325" algn="l">
              <a:lnSpc>
                <a:spcPct val="100000"/>
              </a:lnSpc>
              <a:spcBef>
                <a:spcPct val="0"/>
              </a:spcBef>
              <a:buClrTx/>
              <a:buSzTx/>
              <a:buFontTx/>
              <a:buNone/>
            </a:pPr>
            <a:r>
              <a:rPr lang="en-US" sz="2800" i="1" dirty="0" smtClean="0">
                <a:solidFill>
                  <a:schemeClr val="tx1"/>
                </a:solidFill>
              </a:rPr>
              <a:t>Automated build and integration management</a:t>
            </a:r>
            <a:endParaRPr lang="en-US" sz="2800" i="1" dirty="0">
              <a:solidFill>
                <a:schemeClr val="tx1"/>
              </a:solidFill>
            </a:endParaRPr>
          </a:p>
        </p:txBody>
      </p:sp>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43900"/>
                                        </p:tgtEl>
                                        <p:attrNameLst>
                                          <p:attrName>style.visibility</p:attrName>
                                        </p:attrNameLst>
                                      </p:cBhvr>
                                      <p:to>
                                        <p:strVal val="visible"/>
                                      </p:to>
                                    </p:set>
                                  </p:childTnLst>
                                  <p:subTnLst>
                                    <p:animClr clrSpc="rgb" dir="cw">
                                      <p:cBhvr override="childStyle">
                                        <p:cTn dur="1" fill="hold" display="0" masterRel="nextClick" afterEffect="1"/>
                                        <p:tgtEl>
                                          <p:spTgt spid="543900"/>
                                        </p:tgtEl>
                                        <p:attrNameLst>
                                          <p:attrName>ppt_c</p:attrName>
                                        </p:attrNameLst>
                                      </p:cBhvr>
                                      <p:to>
                                        <a:schemeClr val="folHlink"/>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43902"/>
                                        </p:tgtEl>
                                        <p:attrNameLst>
                                          <p:attrName>style.visibility</p:attrName>
                                        </p:attrNameLst>
                                      </p:cBhvr>
                                      <p:to>
                                        <p:strVal val="visible"/>
                                      </p:to>
                                    </p:set>
                                  </p:childTnLst>
                                  <p:subTnLst>
                                    <p:animClr clrSpc="rgb" dir="cw">
                                      <p:cBhvr override="childStyle">
                                        <p:cTn dur="1" fill="hold" display="0" masterRel="nextClick" afterEffect="1"/>
                                        <p:tgtEl>
                                          <p:spTgt spid="543902"/>
                                        </p:tgtEl>
                                        <p:attrNameLst>
                                          <p:attrName>ppt_c</p:attrName>
                                        </p:attrNameLst>
                                      </p:cBhvr>
                                      <p:to>
                                        <a:srgbClr val="A6A6A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43901"/>
                                        </p:tgtEl>
                                        <p:attrNameLst>
                                          <p:attrName>style.visibility</p:attrName>
                                        </p:attrNameLst>
                                      </p:cBhvr>
                                      <p:to>
                                        <p:strVal val="visible"/>
                                      </p:to>
                                    </p:set>
                                  </p:childTnLst>
                                  <p:subTnLst>
                                    <p:animClr clrSpc="rgb" dir="cw">
                                      <p:cBhvr override="childStyle">
                                        <p:cTn dur="1" fill="hold" display="0" masterRel="nextClick" afterEffect="1"/>
                                        <p:tgtEl>
                                          <p:spTgt spid="543901"/>
                                        </p:tgtEl>
                                        <p:attrNameLst>
                                          <p:attrName>ppt_c</p:attrName>
                                        </p:attrNameLst>
                                      </p:cBhvr>
                                      <p:to>
                                        <a:schemeClr val="folHlink"/>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4390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3900" grpId="0" animBg="1"/>
      <p:bldP spid="543901" grpId="0" animBg="1"/>
      <p:bldP spid="543902" grpId="0" animBg="1"/>
      <p:bldP spid="543903" grpId="0" animBg="1"/>
    </p:bld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F13C7D1A-34DB-4B9E-A0D9-86F7A3B0AF84}" type="slidenum">
              <a:rPr lang="en-GB"/>
              <a:pPr/>
              <a:t>44</a:t>
            </a:fld>
            <a:endParaRPr lang="en-GB"/>
          </a:p>
        </p:txBody>
      </p:sp>
      <p:sp>
        <p:nvSpPr>
          <p:cNvPr id="548866" name="Rectangle 2"/>
          <p:cNvSpPr>
            <a:spLocks noGrp="1" noChangeArrowheads="1"/>
          </p:cNvSpPr>
          <p:nvPr>
            <p:ph type="title"/>
          </p:nvPr>
        </p:nvSpPr>
        <p:spPr>
          <a:xfrm>
            <a:off x="287972" y="266700"/>
            <a:ext cx="9326880" cy="1104900"/>
          </a:xfrm>
        </p:spPr>
        <p:txBody>
          <a:bodyPr/>
          <a:lstStyle/>
          <a:p>
            <a:r>
              <a:rPr lang="en-US" altLang="zh-TW" dirty="0">
                <a:ea typeface="新細明體" pitchFamily="18" charset="-120"/>
              </a:rPr>
              <a:t>Best Practices Reinforce </a:t>
            </a:r>
            <a:r>
              <a:rPr lang="en-US" altLang="zh-TW" dirty="0" smtClean="0">
                <a:ea typeface="新細明體" pitchFamily="18" charset="-120"/>
              </a:rPr>
              <a:t>One Another</a:t>
            </a:r>
            <a:endParaRPr lang="en-US" dirty="0"/>
          </a:p>
        </p:txBody>
      </p:sp>
      <p:sp>
        <p:nvSpPr>
          <p:cNvPr id="548867" name="Rectangle 3"/>
          <p:cNvSpPr>
            <a:spLocks noGrp="1" noChangeArrowheads="1"/>
          </p:cNvSpPr>
          <p:nvPr>
            <p:ph type="body" idx="1"/>
          </p:nvPr>
        </p:nvSpPr>
        <p:spPr>
          <a:xfrm>
            <a:off x="287972" y="1676400"/>
            <a:ext cx="5273040" cy="4953000"/>
          </a:xfrm>
        </p:spPr>
        <p:txBody>
          <a:bodyPr/>
          <a:lstStyle/>
          <a:p>
            <a:r>
              <a:rPr lang="en-US" dirty="0"/>
              <a:t>Develop iteratively</a:t>
            </a:r>
          </a:p>
          <a:p>
            <a:r>
              <a:rPr lang="en-US" dirty="0"/>
              <a:t>Manage requirements</a:t>
            </a:r>
          </a:p>
          <a:p>
            <a:r>
              <a:rPr lang="en-US" dirty="0"/>
              <a:t>Use component architecture</a:t>
            </a:r>
          </a:p>
          <a:p>
            <a:r>
              <a:rPr lang="en-US" dirty="0"/>
              <a:t>Model visually</a:t>
            </a:r>
          </a:p>
          <a:p>
            <a:r>
              <a:rPr lang="en-US" dirty="0"/>
              <a:t>Continuously verify quality</a:t>
            </a:r>
          </a:p>
          <a:p>
            <a:r>
              <a:rPr lang="en-US" dirty="0"/>
              <a:t>Manage change</a:t>
            </a:r>
          </a:p>
          <a:p>
            <a:endParaRPr lang="en-US" dirty="0"/>
          </a:p>
        </p:txBody>
      </p:sp>
      <p:cxnSp>
        <p:nvCxnSpPr>
          <p:cNvPr id="11" name="Straight Arrow Connector 10"/>
          <p:cNvCxnSpPr/>
          <p:nvPr/>
        </p:nvCxnSpPr>
        <p:spPr bwMode="auto">
          <a:xfrm flipH="1">
            <a:off x="5576252" y="2600914"/>
            <a:ext cx="1097280" cy="0"/>
          </a:xfrm>
          <a:prstGeom prst="straightConnector1">
            <a:avLst/>
          </a:prstGeom>
          <a:solidFill>
            <a:srgbClr val="EF9100"/>
          </a:solidFill>
          <a:ln w="76200" cap="flat" cmpd="sng" algn="ctr">
            <a:solidFill>
              <a:srgbClr val="00B050"/>
            </a:solidFill>
            <a:prstDash val="solid"/>
            <a:round/>
            <a:headEnd type="none" w="med" len="med"/>
            <a:tailEnd type="arrow" w="med" len="med"/>
          </a:ln>
          <a:effectLst/>
        </p:spPr>
      </p:cxnSp>
      <p:cxnSp>
        <p:nvCxnSpPr>
          <p:cNvPr id="15" name="Straight Arrow Connector 14"/>
          <p:cNvCxnSpPr/>
          <p:nvPr/>
        </p:nvCxnSpPr>
        <p:spPr bwMode="auto">
          <a:xfrm>
            <a:off x="6673532" y="2006554"/>
            <a:ext cx="0" cy="594360"/>
          </a:xfrm>
          <a:prstGeom prst="straightConnector1">
            <a:avLst/>
          </a:prstGeom>
          <a:solidFill>
            <a:srgbClr val="EF9100"/>
          </a:solidFill>
          <a:ln w="76200" cap="flat" cmpd="sng" algn="ctr">
            <a:solidFill>
              <a:srgbClr val="00B050"/>
            </a:solidFill>
            <a:prstDash val="solid"/>
            <a:round/>
            <a:headEnd type="none" w="med" len="med"/>
            <a:tailEnd type="arrow" w="med" len="med"/>
          </a:ln>
          <a:effectLst/>
        </p:spPr>
      </p:cxnSp>
      <p:cxnSp>
        <p:nvCxnSpPr>
          <p:cNvPr id="18" name="Straight Arrow Connector 17"/>
          <p:cNvCxnSpPr/>
          <p:nvPr/>
        </p:nvCxnSpPr>
        <p:spPr bwMode="auto">
          <a:xfrm>
            <a:off x="5606732" y="2015100"/>
            <a:ext cx="1097280" cy="0"/>
          </a:xfrm>
          <a:prstGeom prst="straightConnector1">
            <a:avLst/>
          </a:prstGeom>
          <a:solidFill>
            <a:srgbClr val="EF9100"/>
          </a:solidFill>
          <a:ln w="76200" cap="flat" cmpd="sng" algn="ctr">
            <a:solidFill>
              <a:srgbClr val="00B050"/>
            </a:solidFill>
            <a:prstDash val="solid"/>
            <a:round/>
            <a:headEnd type="none" w="med" len="med"/>
            <a:tailEnd type="arrow" w="med" len="med"/>
          </a:ln>
          <a:effectLst/>
        </p:spPr>
      </p:cxnSp>
      <p:cxnSp>
        <p:nvCxnSpPr>
          <p:cNvPr id="26" name="Straight Arrow Connector 25"/>
          <p:cNvCxnSpPr/>
          <p:nvPr/>
        </p:nvCxnSpPr>
        <p:spPr bwMode="auto">
          <a:xfrm flipH="1">
            <a:off x="5576252" y="3191854"/>
            <a:ext cx="1097280" cy="0"/>
          </a:xfrm>
          <a:prstGeom prst="straightConnector1">
            <a:avLst/>
          </a:prstGeom>
          <a:solidFill>
            <a:srgbClr val="EF9100"/>
          </a:solidFill>
          <a:ln w="76200" cap="flat" cmpd="sng" algn="ctr">
            <a:solidFill>
              <a:srgbClr val="00B050"/>
            </a:solidFill>
            <a:prstDash val="solid"/>
            <a:round/>
            <a:headEnd type="none" w="med" len="med"/>
            <a:tailEnd type="arrow" w="med" len="med"/>
          </a:ln>
          <a:effectLst/>
        </p:spPr>
      </p:cxnSp>
      <p:cxnSp>
        <p:nvCxnSpPr>
          <p:cNvPr id="27" name="Straight Arrow Connector 26"/>
          <p:cNvCxnSpPr/>
          <p:nvPr/>
        </p:nvCxnSpPr>
        <p:spPr bwMode="auto">
          <a:xfrm>
            <a:off x="6673532" y="2551774"/>
            <a:ext cx="0" cy="640080"/>
          </a:xfrm>
          <a:prstGeom prst="straightConnector1">
            <a:avLst/>
          </a:prstGeom>
          <a:solidFill>
            <a:srgbClr val="EF9100"/>
          </a:solidFill>
          <a:ln w="76200" cap="flat" cmpd="sng" algn="ctr">
            <a:solidFill>
              <a:srgbClr val="00B050"/>
            </a:solidFill>
            <a:prstDash val="solid"/>
            <a:round/>
            <a:headEnd type="none" w="med" len="med"/>
            <a:tailEnd type="arrow" w="med" len="med"/>
          </a:ln>
          <a:effectLst/>
        </p:spPr>
      </p:cxnSp>
      <p:cxnSp>
        <p:nvCxnSpPr>
          <p:cNvPr id="29" name="Straight Arrow Connector 28"/>
          <p:cNvCxnSpPr/>
          <p:nvPr/>
        </p:nvCxnSpPr>
        <p:spPr bwMode="auto">
          <a:xfrm flipH="1">
            <a:off x="5576252" y="3772826"/>
            <a:ext cx="1097280" cy="0"/>
          </a:xfrm>
          <a:prstGeom prst="straightConnector1">
            <a:avLst/>
          </a:prstGeom>
          <a:solidFill>
            <a:srgbClr val="EF9100"/>
          </a:solidFill>
          <a:ln w="76200" cap="flat" cmpd="sng" algn="ctr">
            <a:solidFill>
              <a:srgbClr val="00B050"/>
            </a:solidFill>
            <a:prstDash val="solid"/>
            <a:round/>
            <a:headEnd type="none" w="med" len="med"/>
            <a:tailEnd type="arrow" w="med" len="med"/>
          </a:ln>
          <a:effectLst/>
        </p:spPr>
      </p:cxnSp>
      <p:cxnSp>
        <p:nvCxnSpPr>
          <p:cNvPr id="30" name="Straight Arrow Connector 29"/>
          <p:cNvCxnSpPr/>
          <p:nvPr/>
        </p:nvCxnSpPr>
        <p:spPr bwMode="auto">
          <a:xfrm>
            <a:off x="6673532" y="3132746"/>
            <a:ext cx="0" cy="640080"/>
          </a:xfrm>
          <a:prstGeom prst="straightConnector1">
            <a:avLst/>
          </a:prstGeom>
          <a:solidFill>
            <a:srgbClr val="EF9100"/>
          </a:solidFill>
          <a:ln w="76200" cap="flat" cmpd="sng" algn="ctr">
            <a:solidFill>
              <a:srgbClr val="00B050"/>
            </a:solidFill>
            <a:prstDash val="solid"/>
            <a:round/>
            <a:headEnd type="none" w="med" len="med"/>
            <a:tailEnd type="arrow" w="med" len="med"/>
          </a:ln>
          <a:effectLst/>
        </p:spPr>
      </p:cxnSp>
      <p:cxnSp>
        <p:nvCxnSpPr>
          <p:cNvPr id="38" name="Straight Arrow Connector 37"/>
          <p:cNvCxnSpPr/>
          <p:nvPr/>
        </p:nvCxnSpPr>
        <p:spPr bwMode="auto">
          <a:xfrm flipH="1">
            <a:off x="5576252" y="4360492"/>
            <a:ext cx="1097280" cy="0"/>
          </a:xfrm>
          <a:prstGeom prst="straightConnector1">
            <a:avLst/>
          </a:prstGeom>
          <a:solidFill>
            <a:srgbClr val="EF9100"/>
          </a:solidFill>
          <a:ln w="76200" cap="flat" cmpd="sng" algn="ctr">
            <a:solidFill>
              <a:srgbClr val="00B050"/>
            </a:solidFill>
            <a:prstDash val="solid"/>
            <a:round/>
            <a:headEnd type="none" w="med" len="med"/>
            <a:tailEnd type="arrow" w="med" len="med"/>
          </a:ln>
          <a:effectLst/>
        </p:spPr>
      </p:cxnSp>
      <p:cxnSp>
        <p:nvCxnSpPr>
          <p:cNvPr id="39" name="Straight Arrow Connector 38"/>
          <p:cNvCxnSpPr/>
          <p:nvPr/>
        </p:nvCxnSpPr>
        <p:spPr bwMode="auto">
          <a:xfrm>
            <a:off x="6673532" y="3720412"/>
            <a:ext cx="0" cy="640080"/>
          </a:xfrm>
          <a:prstGeom prst="straightConnector1">
            <a:avLst/>
          </a:prstGeom>
          <a:solidFill>
            <a:srgbClr val="EF9100"/>
          </a:solidFill>
          <a:ln w="76200" cap="flat" cmpd="sng" algn="ctr">
            <a:solidFill>
              <a:srgbClr val="00B050"/>
            </a:solidFill>
            <a:prstDash val="solid"/>
            <a:round/>
            <a:headEnd type="none" w="med" len="med"/>
            <a:tailEnd type="arrow" w="med" len="med"/>
          </a:ln>
          <a:effectLst/>
        </p:spPr>
      </p:cxnSp>
      <p:cxnSp>
        <p:nvCxnSpPr>
          <p:cNvPr id="41" name="Straight Arrow Connector 40"/>
          <p:cNvCxnSpPr/>
          <p:nvPr/>
        </p:nvCxnSpPr>
        <p:spPr bwMode="auto">
          <a:xfrm flipH="1">
            <a:off x="5572385" y="4941464"/>
            <a:ext cx="1097280" cy="0"/>
          </a:xfrm>
          <a:prstGeom prst="straightConnector1">
            <a:avLst/>
          </a:prstGeom>
          <a:solidFill>
            <a:srgbClr val="EF9100"/>
          </a:solidFill>
          <a:ln w="76200" cap="flat" cmpd="sng" algn="ctr">
            <a:solidFill>
              <a:srgbClr val="00B050"/>
            </a:solidFill>
            <a:prstDash val="solid"/>
            <a:round/>
            <a:headEnd type="none" w="med" len="med"/>
            <a:tailEnd type="arrow" w="med" len="med"/>
          </a:ln>
          <a:effectLst/>
        </p:spPr>
      </p:cxnSp>
      <p:cxnSp>
        <p:nvCxnSpPr>
          <p:cNvPr id="42" name="Straight Arrow Connector 41"/>
          <p:cNvCxnSpPr/>
          <p:nvPr/>
        </p:nvCxnSpPr>
        <p:spPr bwMode="auto">
          <a:xfrm>
            <a:off x="6669665" y="4301384"/>
            <a:ext cx="0" cy="640080"/>
          </a:xfrm>
          <a:prstGeom prst="straightConnector1">
            <a:avLst/>
          </a:prstGeom>
          <a:solidFill>
            <a:srgbClr val="EF9100"/>
          </a:solidFill>
          <a:ln w="76200" cap="flat" cmpd="sng" algn="ctr">
            <a:solidFill>
              <a:srgbClr val="00B050"/>
            </a:solidFill>
            <a:prstDash val="solid"/>
            <a:round/>
            <a:headEnd type="none" w="med" len="med"/>
            <a:tailEnd type="arrow" w="med" len="med"/>
          </a:ln>
          <a:effectLst/>
        </p:spPr>
      </p:cxnSp>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4886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nodeType="afterEffect">
                                  <p:stCondLst>
                                    <p:cond delay="0"/>
                                  </p:stCondLst>
                                  <p:childTnLst>
                                    <p:set>
                                      <p:cBhvr>
                                        <p:cTn id="13" dur="1" fill="hold">
                                          <p:stCondLst>
                                            <p:cond delay="0"/>
                                          </p:stCondLst>
                                        </p:cTn>
                                        <p:tgtEl>
                                          <p:spTgt spid="15"/>
                                        </p:tgtEl>
                                        <p:attrNameLst>
                                          <p:attrName>style.visibility</p:attrName>
                                        </p:attrNameLst>
                                      </p:cBhvr>
                                      <p:to>
                                        <p:strVal val="visible"/>
                                      </p:to>
                                    </p:set>
                                  </p:childTnLst>
                                </p:cTn>
                              </p:par>
                            </p:childTnLst>
                          </p:cTn>
                        </p:par>
                        <p:par>
                          <p:cTn id="14" fill="hold">
                            <p:stCondLst>
                              <p:cond delay="0"/>
                            </p:stCondLst>
                            <p:childTnLst>
                              <p:par>
                                <p:cTn id="15" presetID="22" presetClass="entr" presetSubtype="2" fill="hold"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right)">
                                      <p:cBhvr>
                                        <p:cTn id="17" dur="500"/>
                                        <p:tgtEl>
                                          <p:spTgt spid="11"/>
                                        </p:tgtEl>
                                      </p:cBhvr>
                                    </p:animEffect>
                                  </p:childTnLst>
                                  <p:subTnLst>
                                    <p:animClr clrSpc="rgb" dir="cw">
                                      <p:cBhvr override="childStyle">
                                        <p:cTn dur="1" fill="hold" display="0" masterRel="nextClick" afterEffect="1"/>
                                        <p:tgtEl>
                                          <p:spTgt spid="11"/>
                                        </p:tgtEl>
                                        <p:attrNameLst>
                                          <p:attrName>ppt_c</p:attrName>
                                        </p:attrNameLst>
                                      </p:cBhvr>
                                      <p:to>
                                        <a:srgbClr val="A6A6A6"/>
                                      </p:to>
                                    </p:animClr>
                                  </p:sub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27"/>
                                        </p:tgtEl>
                                        <p:attrNameLst>
                                          <p:attrName>style.visibility</p:attrName>
                                        </p:attrNameLst>
                                      </p:cBhvr>
                                      <p:to>
                                        <p:strVal val="visible"/>
                                      </p:to>
                                    </p:set>
                                  </p:childTnLst>
                                </p:cTn>
                              </p:par>
                              <p:par>
                                <p:cTn id="22" presetID="22" presetClass="entr" presetSubtype="2" fill="hold" nodeType="with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right)">
                                      <p:cBhvr>
                                        <p:cTn id="24" dur="500"/>
                                        <p:tgtEl>
                                          <p:spTgt spid="26"/>
                                        </p:tgtEl>
                                      </p:cBhvr>
                                    </p:animEffect>
                                  </p:childTnLst>
                                  <p:subTnLst>
                                    <p:animClr clrSpc="rgb" dir="cw">
                                      <p:cBhvr override="childStyle">
                                        <p:cTn dur="1" fill="hold" display="0" masterRel="nextClick" afterEffect="1"/>
                                        <p:tgtEl>
                                          <p:spTgt spid="26"/>
                                        </p:tgtEl>
                                        <p:attrNameLst>
                                          <p:attrName>ppt_c</p:attrName>
                                        </p:attrNameLst>
                                      </p:cBhvr>
                                      <p:to>
                                        <a:srgbClr val="A6A6A6"/>
                                      </p:to>
                                    </p:animClr>
                                  </p:sub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0"/>
                                        </p:tgtEl>
                                        <p:attrNameLst>
                                          <p:attrName>style.visibility</p:attrName>
                                        </p:attrNameLst>
                                      </p:cBhvr>
                                      <p:to>
                                        <p:strVal val="visible"/>
                                      </p:to>
                                    </p:set>
                                  </p:childTnLst>
                                </p:cTn>
                              </p:par>
                              <p:par>
                                <p:cTn id="29" presetID="22" presetClass="entr" presetSubtype="2" fill="hold" nodeType="with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wipe(right)">
                                      <p:cBhvr>
                                        <p:cTn id="31" dur="500"/>
                                        <p:tgtEl>
                                          <p:spTgt spid="29"/>
                                        </p:tgtEl>
                                      </p:cBhvr>
                                    </p:animEffect>
                                  </p:childTnLst>
                                  <p:subTnLst>
                                    <p:animClr clrSpc="rgb" dir="cw">
                                      <p:cBhvr override="childStyle">
                                        <p:cTn dur="1" fill="hold" display="0" masterRel="nextClick" afterEffect="1"/>
                                        <p:tgtEl>
                                          <p:spTgt spid="29"/>
                                        </p:tgtEl>
                                        <p:attrNameLst>
                                          <p:attrName>ppt_c</p:attrName>
                                        </p:attrNameLst>
                                      </p:cBhvr>
                                      <p:to>
                                        <a:srgbClr val="A6A6A6"/>
                                      </p:to>
                                    </p:animClr>
                                  </p:sub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39"/>
                                        </p:tgtEl>
                                        <p:attrNameLst>
                                          <p:attrName>style.visibility</p:attrName>
                                        </p:attrNameLst>
                                      </p:cBhvr>
                                      <p:to>
                                        <p:strVal val="visible"/>
                                      </p:to>
                                    </p:set>
                                  </p:childTnLst>
                                </p:cTn>
                              </p:par>
                              <p:par>
                                <p:cTn id="36" presetID="22" presetClass="entr" presetSubtype="2" fill="hold" nodeType="withEffect">
                                  <p:stCondLst>
                                    <p:cond delay="0"/>
                                  </p:stCondLst>
                                  <p:childTnLst>
                                    <p:set>
                                      <p:cBhvr>
                                        <p:cTn id="37" dur="1" fill="hold">
                                          <p:stCondLst>
                                            <p:cond delay="0"/>
                                          </p:stCondLst>
                                        </p:cTn>
                                        <p:tgtEl>
                                          <p:spTgt spid="38"/>
                                        </p:tgtEl>
                                        <p:attrNameLst>
                                          <p:attrName>style.visibility</p:attrName>
                                        </p:attrNameLst>
                                      </p:cBhvr>
                                      <p:to>
                                        <p:strVal val="visible"/>
                                      </p:to>
                                    </p:set>
                                    <p:animEffect transition="in" filter="wipe(right)">
                                      <p:cBhvr>
                                        <p:cTn id="38" dur="500"/>
                                        <p:tgtEl>
                                          <p:spTgt spid="38"/>
                                        </p:tgtEl>
                                      </p:cBhvr>
                                    </p:animEffect>
                                  </p:childTnLst>
                                  <p:subTnLst>
                                    <p:animClr clrSpc="rgb" dir="cw">
                                      <p:cBhvr override="childStyle">
                                        <p:cTn dur="1" fill="hold" display="0" masterRel="nextClick" afterEffect="1"/>
                                        <p:tgtEl>
                                          <p:spTgt spid="38"/>
                                        </p:tgtEl>
                                        <p:attrNameLst>
                                          <p:attrName>ppt_c</p:attrName>
                                        </p:attrNameLst>
                                      </p:cBhvr>
                                      <p:to>
                                        <a:srgbClr val="A6A6A6"/>
                                      </p:to>
                                    </p:animClr>
                                  </p:sub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2"/>
                                        </p:tgtEl>
                                        <p:attrNameLst>
                                          <p:attrName>style.visibility</p:attrName>
                                        </p:attrNameLst>
                                      </p:cBhvr>
                                      <p:to>
                                        <p:strVal val="visible"/>
                                      </p:to>
                                    </p:set>
                                  </p:childTnLst>
                                </p:cTn>
                              </p:par>
                              <p:par>
                                <p:cTn id="43" presetID="22" presetClass="entr" presetSubtype="2" fill="hold" nodeType="with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wipe(right)">
                                      <p:cBhvr>
                                        <p:cTn id="45"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8867" grpId="0"/>
    </p:bld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1A147579-60D9-4778-9D80-E66C33E012FD}" type="slidenum">
              <a:rPr lang="en-GB"/>
              <a:pPr/>
              <a:t>45</a:t>
            </a:fld>
            <a:endParaRPr lang="en-GB"/>
          </a:p>
        </p:txBody>
      </p:sp>
      <p:sp>
        <p:nvSpPr>
          <p:cNvPr id="439298" name="Rectangle 2"/>
          <p:cNvSpPr>
            <a:spLocks noGrp="1" noChangeArrowheads="1"/>
          </p:cNvSpPr>
          <p:nvPr>
            <p:ph type="title"/>
          </p:nvPr>
        </p:nvSpPr>
        <p:spPr/>
        <p:txBody>
          <a:bodyPr/>
          <a:lstStyle/>
          <a:p>
            <a:r>
              <a:rPr lang="en-US"/>
              <a:t>Unified Process</a:t>
            </a:r>
          </a:p>
        </p:txBody>
      </p:sp>
      <p:graphicFrame>
        <p:nvGraphicFramePr>
          <p:cNvPr id="808961" name="Object 2"/>
          <p:cNvGraphicFramePr>
            <a:graphicFrameLocks noChangeAspect="1"/>
          </p:cNvGraphicFramePr>
          <p:nvPr/>
        </p:nvGraphicFramePr>
        <p:xfrm>
          <a:off x="-1588" y="1554480"/>
          <a:ext cx="8385520" cy="5303520"/>
        </p:xfrm>
        <a:graphic>
          <a:graphicData uri="http://schemas.openxmlformats.org/presentationml/2006/ole">
            <mc:AlternateContent xmlns:mc="http://schemas.openxmlformats.org/markup-compatibility/2006">
              <mc:Choice xmlns:v="urn:schemas-microsoft-com:vml" Requires="v">
                <p:oleObj spid="_x0000_s809016" name="CorelDRAW" r:id="rId4" imgW="7224840" imgH="4570560" progId="">
                  <p:embed/>
                </p:oleObj>
              </mc:Choice>
              <mc:Fallback>
                <p:oleObj name="CorelDRAW" r:id="rId4" imgW="7224840" imgH="4570560" progId="">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54480"/>
                        <a:ext cx="8385520" cy="5303520"/>
                      </a:xfrm>
                      <a:prstGeom prst="rect">
                        <a:avLst/>
                      </a:prstGeom>
                      <a:noFill/>
                      <a:ln>
                        <a:noFill/>
                      </a:ln>
                      <a:effectLst/>
                      <a:extLst>
                        <a:ext uri="{909E8E84-426E-40DD-AFC4-6F175D3DCCD1}">
                          <a14:hiddenFill xmlns:a14="http://schemas.microsoft.com/office/drawing/2010/main">
                            <a:solidFill>
                              <a:srgbClr val="F8F8F8"/>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807937" name="Object 2"/>
          <p:cNvGraphicFramePr>
            <a:graphicFrameLocks noChangeAspect="1"/>
          </p:cNvGraphicFramePr>
          <p:nvPr/>
        </p:nvGraphicFramePr>
        <p:xfrm>
          <a:off x="-1588" y="1554163"/>
          <a:ext cx="8385176" cy="5303837"/>
        </p:xfrm>
        <a:graphic>
          <a:graphicData uri="http://schemas.openxmlformats.org/presentationml/2006/ole">
            <mc:AlternateContent xmlns:mc="http://schemas.openxmlformats.org/markup-compatibility/2006">
              <mc:Choice xmlns:v="urn:schemas-microsoft-com:vml" Requires="v">
                <p:oleObj spid="_x0000_s807992" name="CorelDRAW" r:id="rId4" imgW="7224840" imgH="4570560" progId="">
                  <p:embed/>
                </p:oleObj>
              </mc:Choice>
              <mc:Fallback>
                <p:oleObj name="CorelDRAW" r:id="rId4" imgW="7224840" imgH="4570560" progId="">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54163"/>
                        <a:ext cx="8385176" cy="5303837"/>
                      </a:xfrm>
                      <a:prstGeom prst="rect">
                        <a:avLst/>
                      </a:prstGeom>
                      <a:noFill/>
                      <a:ln>
                        <a:noFill/>
                      </a:ln>
                      <a:effectLst/>
                      <a:extLst>
                        <a:ext uri="{909E8E84-426E-40DD-AFC4-6F175D3DCCD1}">
                          <a14:hiddenFill xmlns:a14="http://schemas.microsoft.com/office/drawing/2010/main">
                            <a:solidFill>
                              <a:srgbClr val="F8F8F8"/>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 name="Slide Number Placeholder 5"/>
          <p:cNvSpPr>
            <a:spLocks noGrp="1"/>
          </p:cNvSpPr>
          <p:nvPr>
            <p:ph type="sldNum" sz="quarter" idx="12"/>
          </p:nvPr>
        </p:nvSpPr>
        <p:spPr/>
        <p:txBody>
          <a:bodyPr/>
          <a:lstStyle/>
          <a:p>
            <a:fld id="{1A147579-60D9-4778-9D80-E66C33E012FD}" type="slidenum">
              <a:rPr lang="en-GB"/>
              <a:pPr/>
              <a:t>46</a:t>
            </a:fld>
            <a:endParaRPr lang="en-GB"/>
          </a:p>
        </p:txBody>
      </p:sp>
      <p:sp>
        <p:nvSpPr>
          <p:cNvPr id="439298" name="Rectangle 2"/>
          <p:cNvSpPr>
            <a:spLocks noGrp="1" noChangeArrowheads="1"/>
          </p:cNvSpPr>
          <p:nvPr>
            <p:ph type="title"/>
          </p:nvPr>
        </p:nvSpPr>
        <p:spPr/>
        <p:txBody>
          <a:bodyPr/>
          <a:lstStyle/>
          <a:p>
            <a:r>
              <a:rPr lang="en-US"/>
              <a:t>Unified Process</a:t>
            </a:r>
          </a:p>
        </p:txBody>
      </p:sp>
      <p:grpSp>
        <p:nvGrpSpPr>
          <p:cNvPr id="3" name="Group 11"/>
          <p:cNvGrpSpPr/>
          <p:nvPr/>
        </p:nvGrpSpPr>
        <p:grpSpPr>
          <a:xfrm>
            <a:off x="2360612" y="2320504"/>
            <a:ext cx="5288280" cy="1308628"/>
            <a:chOff x="2360612" y="2286000"/>
            <a:chExt cx="5288280" cy="1308628"/>
          </a:xfrm>
        </p:grpSpPr>
        <p:sp>
          <p:nvSpPr>
            <p:cNvPr id="10" name="Line 5"/>
            <p:cNvSpPr>
              <a:spLocks noChangeShapeType="1"/>
            </p:cNvSpPr>
            <p:nvPr/>
          </p:nvSpPr>
          <p:spPr bwMode="auto">
            <a:xfrm>
              <a:off x="2360612" y="2286000"/>
              <a:ext cx="1143000" cy="914400"/>
            </a:xfrm>
            <a:prstGeom prst="line">
              <a:avLst/>
            </a:prstGeom>
            <a:noFill/>
            <a:ln w="254000">
              <a:solidFill>
                <a:srgbClr val="FF0000"/>
              </a:solidFill>
              <a:round/>
              <a:headEnd/>
              <a:tailEnd type="stealth" w="med" len="lg"/>
            </a:ln>
            <a:effectLst/>
          </p:spPr>
          <p:txBody>
            <a:bodyPr wrap="square" anchor="ctr">
              <a:spAutoFit/>
            </a:bodyPr>
            <a:lstStyle/>
            <a:p>
              <a:endParaRPr lang="en-US"/>
            </a:p>
          </p:txBody>
        </p:sp>
        <p:sp>
          <p:nvSpPr>
            <p:cNvPr id="11" name="Rectangle 3090"/>
            <p:cNvSpPr>
              <a:spLocks noChangeArrowheads="1"/>
            </p:cNvSpPr>
            <p:nvPr/>
          </p:nvSpPr>
          <p:spPr bwMode="auto">
            <a:xfrm>
              <a:off x="2436812" y="3183148"/>
              <a:ext cx="5212080" cy="411480"/>
            </a:xfrm>
            <a:prstGeom prst="rect">
              <a:avLst/>
            </a:prstGeom>
            <a:noFill/>
            <a:ln w="76200">
              <a:solidFill>
                <a:srgbClr val="FF0000"/>
              </a:solidFill>
              <a:miter lim="800000"/>
              <a:headEnd/>
              <a:tailEnd/>
            </a:ln>
            <a:effectLst/>
          </p:spPr>
          <p:txBody>
            <a:bodyPr wrap="square" anchor="ctr">
              <a:spAutoFit/>
            </a:bodyPr>
            <a:lstStyle/>
            <a:p>
              <a:endParaRPr lang="en-US"/>
            </a:p>
          </p:txBody>
        </p:sp>
      </p:grpSp>
      <p:grpSp>
        <p:nvGrpSpPr>
          <p:cNvPr id="2" name="Group 12"/>
          <p:cNvGrpSpPr/>
          <p:nvPr/>
        </p:nvGrpSpPr>
        <p:grpSpPr>
          <a:xfrm>
            <a:off x="3444664" y="2057400"/>
            <a:ext cx="1659622" cy="3657600"/>
            <a:chOff x="3520390" y="2057400"/>
            <a:chExt cx="1659622" cy="3657600"/>
          </a:xfrm>
        </p:grpSpPr>
        <p:sp>
          <p:nvSpPr>
            <p:cNvPr id="439301" name="Line 5"/>
            <p:cNvSpPr>
              <a:spLocks noChangeShapeType="1"/>
            </p:cNvSpPr>
            <p:nvPr/>
          </p:nvSpPr>
          <p:spPr bwMode="auto">
            <a:xfrm flipH="1">
              <a:off x="4265612" y="2057400"/>
              <a:ext cx="914400" cy="1905000"/>
            </a:xfrm>
            <a:prstGeom prst="line">
              <a:avLst/>
            </a:prstGeom>
            <a:noFill/>
            <a:ln w="254000">
              <a:solidFill>
                <a:schemeClr val="accent2"/>
              </a:solidFill>
              <a:round/>
              <a:headEnd/>
              <a:tailEnd type="stealth" w="med" len="lg"/>
            </a:ln>
            <a:effectLst/>
          </p:spPr>
          <p:txBody>
            <a:bodyPr wrap="square" anchor="ctr">
              <a:spAutoFit/>
            </a:bodyPr>
            <a:lstStyle/>
            <a:p>
              <a:endParaRPr lang="en-US"/>
            </a:p>
          </p:txBody>
        </p:sp>
        <p:sp>
          <p:nvSpPr>
            <p:cNvPr id="7" name="Rectangle 3090"/>
            <p:cNvSpPr>
              <a:spLocks noChangeArrowheads="1"/>
            </p:cNvSpPr>
            <p:nvPr/>
          </p:nvSpPr>
          <p:spPr bwMode="auto">
            <a:xfrm>
              <a:off x="3520390" y="2514600"/>
              <a:ext cx="731520" cy="3200400"/>
            </a:xfrm>
            <a:prstGeom prst="rect">
              <a:avLst/>
            </a:prstGeom>
            <a:noFill/>
            <a:ln w="76200">
              <a:solidFill>
                <a:schemeClr val="accent2"/>
              </a:solidFill>
              <a:miter lim="800000"/>
              <a:headEnd/>
              <a:tailEnd/>
            </a:ln>
            <a:effectLst/>
          </p:spPr>
          <p:txBody>
            <a:bodyPr anchor="ctr">
              <a:spAutoFit/>
            </a:bodyPr>
            <a:lstStyle/>
            <a:p>
              <a:endParaRPr lang="en-US"/>
            </a:p>
          </p:txBody>
        </p:sp>
      </p:grpSp>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 name="Slide Number Placeholder 5"/>
          <p:cNvSpPr>
            <a:spLocks noGrp="1"/>
          </p:cNvSpPr>
          <p:nvPr>
            <p:ph type="sldNum" sz="quarter" idx="12"/>
          </p:nvPr>
        </p:nvSpPr>
        <p:spPr/>
        <p:txBody>
          <a:bodyPr/>
          <a:lstStyle/>
          <a:p>
            <a:fld id="{FA5B9896-4C77-4B02-8E9B-0BC6C27C226E}" type="slidenum">
              <a:rPr lang="en-GB"/>
              <a:pPr/>
              <a:t>47</a:t>
            </a:fld>
            <a:endParaRPr lang="en-GB"/>
          </a:p>
        </p:txBody>
      </p:sp>
      <p:sp>
        <p:nvSpPr>
          <p:cNvPr id="624699" name="Rectangle 2107"/>
          <p:cNvSpPr>
            <a:spLocks noGrp="1" noChangeArrowheads="1"/>
          </p:cNvSpPr>
          <p:nvPr>
            <p:ph type="title"/>
          </p:nvPr>
        </p:nvSpPr>
        <p:spPr/>
        <p:txBody>
          <a:bodyPr/>
          <a:lstStyle/>
          <a:p>
            <a:r>
              <a:rPr lang="en-US" dirty="0" smtClean="0"/>
              <a:t>Major Phases </a:t>
            </a:r>
            <a:r>
              <a:rPr lang="en-US" dirty="0"/>
              <a:t>in </a:t>
            </a:r>
            <a:r>
              <a:rPr lang="en-US" dirty="0" smtClean="0"/>
              <a:t>Unified </a:t>
            </a:r>
            <a:r>
              <a:rPr lang="en-US" dirty="0"/>
              <a:t>Process</a:t>
            </a:r>
          </a:p>
        </p:txBody>
      </p:sp>
      <p:sp>
        <p:nvSpPr>
          <p:cNvPr id="624700" name="Rectangle 2108"/>
          <p:cNvSpPr>
            <a:spLocks noGrp="1" noChangeArrowheads="1"/>
          </p:cNvSpPr>
          <p:nvPr>
            <p:ph type="body" idx="1"/>
          </p:nvPr>
        </p:nvSpPr>
        <p:spPr/>
        <p:txBody>
          <a:bodyPr/>
          <a:lstStyle/>
          <a:p>
            <a:r>
              <a:rPr lang="en-US" b="1" i="1" dirty="0" smtClean="0"/>
              <a:t>Inception</a:t>
            </a:r>
          </a:p>
          <a:p>
            <a:pPr lvl="1"/>
            <a:r>
              <a:rPr lang="en-US" i="1" dirty="0" smtClean="0"/>
              <a:t>Mainly</a:t>
            </a:r>
            <a:r>
              <a:rPr lang="en-US" dirty="0" smtClean="0"/>
              <a:t> to specify project scope</a:t>
            </a:r>
            <a:endParaRPr lang="en-US" dirty="0"/>
          </a:p>
          <a:p>
            <a:r>
              <a:rPr lang="en-US" b="1" i="1" dirty="0" smtClean="0"/>
              <a:t>Elaboration</a:t>
            </a:r>
          </a:p>
          <a:p>
            <a:pPr lvl="1"/>
            <a:r>
              <a:rPr lang="en-US" i="1" dirty="0" smtClean="0"/>
              <a:t>Mainly</a:t>
            </a:r>
            <a:r>
              <a:rPr lang="en-US" dirty="0" smtClean="0"/>
              <a:t> to </a:t>
            </a:r>
            <a:r>
              <a:rPr lang="en-US" dirty="0" err="1" smtClean="0"/>
              <a:t>analyse</a:t>
            </a:r>
            <a:r>
              <a:rPr lang="en-US" dirty="0" smtClean="0"/>
              <a:t> problem domain, plan project, and establish baseline architecture</a:t>
            </a:r>
            <a:endParaRPr lang="en-US" dirty="0"/>
          </a:p>
          <a:p>
            <a:r>
              <a:rPr lang="en-US" b="1" i="1" dirty="0" smtClean="0"/>
              <a:t>Construction</a:t>
            </a:r>
          </a:p>
          <a:p>
            <a:pPr lvl="1"/>
            <a:r>
              <a:rPr lang="en-US" i="1" dirty="0" smtClean="0"/>
              <a:t>Mainly</a:t>
            </a:r>
            <a:r>
              <a:rPr lang="en-US" dirty="0" smtClean="0"/>
              <a:t> to develop system</a:t>
            </a:r>
            <a:endParaRPr lang="en-US" dirty="0"/>
          </a:p>
          <a:p>
            <a:r>
              <a:rPr lang="en-US" b="1" i="1" dirty="0" smtClean="0"/>
              <a:t>Transition</a:t>
            </a:r>
          </a:p>
          <a:p>
            <a:pPr lvl="1"/>
            <a:r>
              <a:rPr lang="en-US" i="1" dirty="0" smtClean="0"/>
              <a:t>Mainly</a:t>
            </a:r>
            <a:r>
              <a:rPr lang="en-US" dirty="0" smtClean="0"/>
              <a:t> to pass final system to users</a:t>
            </a:r>
            <a:r>
              <a:rPr lang="en-US" b="1" dirty="0" smtClean="0">
                <a:solidFill>
                  <a:schemeClr val="bg1">
                    <a:lumMod val="65000"/>
                  </a:schemeClr>
                </a:solidFill>
              </a:rPr>
              <a:t> .</a:t>
            </a:r>
            <a:endParaRPr lang="en-US" b="1" dirty="0">
              <a:solidFill>
                <a:schemeClr val="bg1">
                  <a:lumMod val="65000"/>
                </a:schemeClr>
              </a:solidFill>
            </a:endParaRPr>
          </a:p>
        </p:txBody>
      </p:sp>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24700">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624700">
                                            <p:txEl>
                                              <p:pRg st="0" end="0"/>
                                            </p:txEl>
                                          </p:spTgt>
                                        </p:tgtEl>
                                        <p:attrNameLst>
                                          <p:attrName>ppt_c</p:attrName>
                                        </p:attrNameLst>
                                      </p:cBhvr>
                                      <p:to>
                                        <a:schemeClr val="folHlink"/>
                                      </p:to>
                                    </p:animClr>
                                  </p:subTnLst>
                                </p:cTn>
                              </p:par>
                              <p:par>
                                <p:cTn id="7" presetID="1" presetClass="entr" presetSubtype="0" fill="hold" grpId="0" nodeType="withEffect">
                                  <p:stCondLst>
                                    <p:cond delay="0"/>
                                  </p:stCondLst>
                                  <p:childTnLst>
                                    <p:set>
                                      <p:cBhvr>
                                        <p:cTn id="8" dur="1" fill="hold">
                                          <p:stCondLst>
                                            <p:cond delay="0"/>
                                          </p:stCondLst>
                                        </p:cTn>
                                        <p:tgtEl>
                                          <p:spTgt spid="624700">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624700">
                                            <p:txEl>
                                              <p:pRg st="1" end="1"/>
                                            </p:txEl>
                                          </p:spTgt>
                                        </p:tgtEl>
                                        <p:attrNameLst>
                                          <p:attrName>ppt_c</p:attrName>
                                        </p:attrNameLst>
                                      </p:cBhvr>
                                      <p:to>
                                        <a:schemeClr val="folHlink"/>
                                      </p:to>
                                    </p:animClr>
                                  </p:sub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24700">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624700">
                                            <p:txEl>
                                              <p:pRg st="2" end="2"/>
                                            </p:txEl>
                                          </p:spTgt>
                                        </p:tgtEl>
                                        <p:attrNameLst>
                                          <p:attrName>ppt_c</p:attrName>
                                        </p:attrNameLst>
                                      </p:cBhvr>
                                      <p:to>
                                        <a:schemeClr val="folHlink"/>
                                      </p:to>
                                    </p:animClr>
                                  </p:subTnLst>
                                </p:cTn>
                              </p:par>
                              <p:par>
                                <p:cTn id="13" presetID="1" presetClass="entr" presetSubtype="0" fill="hold" grpId="0" nodeType="withEffect">
                                  <p:stCondLst>
                                    <p:cond delay="0"/>
                                  </p:stCondLst>
                                  <p:childTnLst>
                                    <p:set>
                                      <p:cBhvr>
                                        <p:cTn id="14" dur="1" fill="hold">
                                          <p:stCondLst>
                                            <p:cond delay="0"/>
                                          </p:stCondLst>
                                        </p:cTn>
                                        <p:tgtEl>
                                          <p:spTgt spid="624700">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624700">
                                            <p:txEl>
                                              <p:pRg st="3" end="3"/>
                                            </p:txEl>
                                          </p:spTgt>
                                        </p:tgtEl>
                                        <p:attrNameLst>
                                          <p:attrName>ppt_c</p:attrName>
                                        </p:attrNameLst>
                                      </p:cBhvr>
                                      <p:to>
                                        <a:schemeClr val="folHlink"/>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24700">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624700">
                                            <p:txEl>
                                              <p:pRg st="4" end="4"/>
                                            </p:txEl>
                                          </p:spTgt>
                                        </p:tgtEl>
                                        <p:attrNameLst>
                                          <p:attrName>ppt_c</p:attrName>
                                        </p:attrNameLst>
                                      </p:cBhvr>
                                      <p:to>
                                        <a:schemeClr val="folHlink"/>
                                      </p:to>
                                    </p:animClr>
                                  </p:subTnLst>
                                </p:cTn>
                              </p:par>
                              <p:par>
                                <p:cTn id="19" presetID="1" presetClass="entr" presetSubtype="0" fill="hold" grpId="0" nodeType="withEffect">
                                  <p:stCondLst>
                                    <p:cond delay="0"/>
                                  </p:stCondLst>
                                  <p:childTnLst>
                                    <p:set>
                                      <p:cBhvr>
                                        <p:cTn id="20" dur="1" fill="hold">
                                          <p:stCondLst>
                                            <p:cond delay="0"/>
                                          </p:stCondLst>
                                        </p:cTn>
                                        <p:tgtEl>
                                          <p:spTgt spid="624700">
                                            <p:txEl>
                                              <p:pRg st="5" end="5"/>
                                            </p:txEl>
                                          </p:spTgt>
                                        </p:tgtEl>
                                        <p:attrNameLst>
                                          <p:attrName>style.visibility</p:attrName>
                                        </p:attrNameLst>
                                      </p:cBhvr>
                                      <p:to>
                                        <p:strVal val="visible"/>
                                      </p:to>
                                    </p:set>
                                  </p:childTnLst>
                                  <p:subTnLst>
                                    <p:animClr clrSpc="rgb" dir="cw">
                                      <p:cBhvr override="childStyle">
                                        <p:cTn dur="1" fill="hold" display="0" masterRel="nextClick" afterEffect="1"/>
                                        <p:tgtEl>
                                          <p:spTgt spid="624700">
                                            <p:txEl>
                                              <p:pRg st="5" end="5"/>
                                            </p:txEl>
                                          </p:spTgt>
                                        </p:tgtEl>
                                        <p:attrNameLst>
                                          <p:attrName>ppt_c</p:attrName>
                                        </p:attrNameLst>
                                      </p:cBhvr>
                                      <p:to>
                                        <a:schemeClr val="folHlink"/>
                                      </p:to>
                                    </p:animClr>
                                  </p:sub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24700">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24700">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700" grpId="0" uiExpand="1" build="p"/>
    </p:bldLst>
  </p:timing>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24699" name="Rectangle 2107"/>
          <p:cNvSpPr>
            <a:spLocks noGrp="1" noChangeArrowheads="1"/>
          </p:cNvSpPr>
          <p:nvPr>
            <p:ph type="title"/>
          </p:nvPr>
        </p:nvSpPr>
        <p:spPr>
          <a:xfrm>
            <a:off x="381000" y="266700"/>
            <a:ext cx="9067800" cy="1104900"/>
          </a:xfrm>
        </p:spPr>
        <p:txBody>
          <a:bodyPr/>
          <a:lstStyle/>
          <a:p>
            <a:r>
              <a:rPr lang="en-US" dirty="0" smtClean="0"/>
              <a:t>Major Phases </a:t>
            </a:r>
            <a:r>
              <a:rPr lang="en-US" dirty="0"/>
              <a:t>in </a:t>
            </a:r>
            <a:r>
              <a:rPr lang="en-US" dirty="0" smtClean="0"/>
              <a:t>Unified </a:t>
            </a:r>
            <a:r>
              <a:rPr lang="en-US" dirty="0"/>
              <a:t>Process</a:t>
            </a:r>
          </a:p>
        </p:txBody>
      </p:sp>
      <p:sp>
        <p:nvSpPr>
          <p:cNvPr id="624679" name="Rectangle 2087"/>
          <p:cNvSpPr>
            <a:spLocks noChangeArrowheads="1"/>
          </p:cNvSpPr>
          <p:nvPr/>
        </p:nvSpPr>
        <p:spPr bwMode="auto">
          <a:xfrm>
            <a:off x="472159" y="3124200"/>
            <a:ext cx="1736053" cy="585418"/>
          </a:xfrm>
          <a:prstGeom prst="rect">
            <a:avLst/>
          </a:prstGeom>
          <a:noFill/>
          <a:ln w="9525">
            <a:noFill/>
            <a:miter lim="800000"/>
            <a:headEnd/>
            <a:tailEnd/>
          </a:ln>
          <a:effectLst/>
        </p:spPr>
        <p:txBody>
          <a:bodyPr wrap="none" lIns="92075" tIns="46038" rIns="92075" bIns="46038">
            <a:spAutoFit/>
          </a:bodyPr>
          <a:lstStyle/>
          <a:p>
            <a:pPr>
              <a:lnSpc>
                <a:spcPct val="100000"/>
              </a:lnSpc>
              <a:spcBef>
                <a:spcPct val="0"/>
              </a:spcBef>
              <a:buClrTx/>
              <a:buSzTx/>
              <a:buFontTx/>
              <a:buNone/>
            </a:pPr>
            <a:r>
              <a:rPr lang="en-US" sz="3200" b="0" dirty="0">
                <a:solidFill>
                  <a:schemeClr val="tx1"/>
                </a:solidFill>
              </a:rPr>
              <a:t>Inception</a:t>
            </a:r>
          </a:p>
        </p:txBody>
      </p:sp>
      <p:sp>
        <p:nvSpPr>
          <p:cNvPr id="624680" name="Rectangle 2088"/>
          <p:cNvSpPr>
            <a:spLocks noChangeArrowheads="1"/>
          </p:cNvSpPr>
          <p:nvPr/>
        </p:nvSpPr>
        <p:spPr bwMode="auto">
          <a:xfrm>
            <a:off x="2533052" y="3145747"/>
            <a:ext cx="2099935" cy="585418"/>
          </a:xfrm>
          <a:prstGeom prst="rect">
            <a:avLst/>
          </a:prstGeom>
          <a:noFill/>
          <a:ln w="9525">
            <a:noFill/>
            <a:miter lim="800000"/>
            <a:headEnd/>
            <a:tailEnd/>
          </a:ln>
          <a:effectLst/>
        </p:spPr>
        <p:txBody>
          <a:bodyPr wrap="none" lIns="92075" tIns="46038" rIns="92075" bIns="46038">
            <a:spAutoFit/>
          </a:bodyPr>
          <a:lstStyle/>
          <a:p>
            <a:pPr>
              <a:lnSpc>
                <a:spcPct val="100000"/>
              </a:lnSpc>
              <a:spcBef>
                <a:spcPct val="0"/>
              </a:spcBef>
              <a:buClrTx/>
              <a:buSzTx/>
              <a:buFontTx/>
              <a:buNone/>
            </a:pPr>
            <a:r>
              <a:rPr lang="en-US" sz="3200" b="0" dirty="0">
                <a:solidFill>
                  <a:schemeClr val="tx1"/>
                </a:solidFill>
              </a:rPr>
              <a:t>Elaboration</a:t>
            </a:r>
          </a:p>
        </p:txBody>
      </p:sp>
      <p:sp>
        <p:nvSpPr>
          <p:cNvPr id="624681" name="Rectangle 2089"/>
          <p:cNvSpPr>
            <a:spLocks noChangeArrowheads="1"/>
          </p:cNvSpPr>
          <p:nvPr/>
        </p:nvSpPr>
        <p:spPr bwMode="auto">
          <a:xfrm>
            <a:off x="5027612" y="3145747"/>
            <a:ext cx="2306722" cy="585418"/>
          </a:xfrm>
          <a:prstGeom prst="rect">
            <a:avLst/>
          </a:prstGeom>
          <a:noFill/>
          <a:ln w="9525">
            <a:noFill/>
            <a:miter lim="800000"/>
            <a:headEnd/>
            <a:tailEnd/>
          </a:ln>
          <a:effectLst/>
        </p:spPr>
        <p:txBody>
          <a:bodyPr wrap="none" lIns="92075" tIns="46038" rIns="92075" bIns="46038">
            <a:spAutoFit/>
          </a:bodyPr>
          <a:lstStyle/>
          <a:p>
            <a:pPr>
              <a:lnSpc>
                <a:spcPct val="100000"/>
              </a:lnSpc>
              <a:spcBef>
                <a:spcPct val="0"/>
              </a:spcBef>
              <a:buClrTx/>
              <a:buSzTx/>
              <a:buFontTx/>
              <a:buNone/>
            </a:pPr>
            <a:r>
              <a:rPr lang="en-US" sz="3200" b="0" dirty="0">
                <a:solidFill>
                  <a:schemeClr val="tx1"/>
                </a:solidFill>
              </a:rPr>
              <a:t>Construction</a:t>
            </a:r>
          </a:p>
        </p:txBody>
      </p:sp>
      <p:sp>
        <p:nvSpPr>
          <p:cNvPr id="624682" name="Rectangle 2090"/>
          <p:cNvSpPr>
            <a:spLocks noChangeArrowheads="1"/>
          </p:cNvSpPr>
          <p:nvPr/>
        </p:nvSpPr>
        <p:spPr bwMode="auto">
          <a:xfrm>
            <a:off x="7618412" y="3145747"/>
            <a:ext cx="1857881" cy="585418"/>
          </a:xfrm>
          <a:prstGeom prst="rect">
            <a:avLst/>
          </a:prstGeom>
          <a:noFill/>
          <a:ln w="9525">
            <a:noFill/>
            <a:miter lim="800000"/>
            <a:headEnd/>
            <a:tailEnd/>
          </a:ln>
          <a:effectLst/>
        </p:spPr>
        <p:txBody>
          <a:bodyPr wrap="none" lIns="92075" tIns="46038" rIns="92075" bIns="46038">
            <a:spAutoFit/>
          </a:bodyPr>
          <a:lstStyle/>
          <a:p>
            <a:pPr>
              <a:lnSpc>
                <a:spcPct val="100000"/>
              </a:lnSpc>
              <a:spcBef>
                <a:spcPct val="0"/>
              </a:spcBef>
              <a:buClrTx/>
              <a:buSzTx/>
              <a:buFontTx/>
              <a:buNone/>
            </a:pPr>
            <a:r>
              <a:rPr lang="en-US" sz="3200" b="0" dirty="0">
                <a:solidFill>
                  <a:schemeClr val="tx1"/>
                </a:solidFill>
              </a:rPr>
              <a:t>Transition</a:t>
            </a:r>
          </a:p>
        </p:txBody>
      </p:sp>
      <p:sp>
        <p:nvSpPr>
          <p:cNvPr id="624701" name="Rectangle 2109"/>
          <p:cNvSpPr>
            <a:spLocks noChangeArrowheads="1"/>
          </p:cNvSpPr>
          <p:nvPr/>
        </p:nvSpPr>
        <p:spPr bwMode="auto">
          <a:xfrm>
            <a:off x="397486" y="3179078"/>
            <a:ext cx="9144000" cy="548640"/>
          </a:xfrm>
          <a:prstGeom prst="rect">
            <a:avLst/>
          </a:prstGeom>
          <a:noFill/>
          <a:ln w="57150">
            <a:solidFill>
              <a:schemeClr val="tx2"/>
            </a:solidFill>
            <a:miter lim="800000"/>
            <a:headEnd/>
            <a:tailEnd/>
          </a:ln>
          <a:effectLst/>
        </p:spPr>
        <p:txBody>
          <a:bodyPr wrap="none" anchor="ctr">
            <a:spAutoFit/>
          </a:bodyPr>
          <a:lstStyle/>
          <a:p>
            <a:endParaRPr lang="en-US" dirty="0"/>
          </a:p>
        </p:txBody>
      </p:sp>
      <p:sp>
        <p:nvSpPr>
          <p:cNvPr id="624684" name="Line 2092"/>
          <p:cNvSpPr>
            <a:spLocks noChangeShapeType="1"/>
          </p:cNvSpPr>
          <p:nvPr/>
        </p:nvSpPr>
        <p:spPr bwMode="auto">
          <a:xfrm flipV="1">
            <a:off x="7542212" y="3179078"/>
            <a:ext cx="0" cy="548640"/>
          </a:xfrm>
          <a:prstGeom prst="line">
            <a:avLst/>
          </a:prstGeom>
          <a:noFill/>
          <a:ln w="28575">
            <a:solidFill>
              <a:schemeClr val="tx2"/>
            </a:solidFill>
            <a:round/>
            <a:headEnd type="none" w="sm" len="sm"/>
            <a:tailEnd type="none" w="sm" len="sm"/>
          </a:ln>
          <a:effectLst/>
        </p:spPr>
        <p:txBody>
          <a:bodyPr wrap="none" anchor="ctr"/>
          <a:lstStyle/>
          <a:p>
            <a:endParaRPr lang="en-US"/>
          </a:p>
        </p:txBody>
      </p:sp>
      <p:sp>
        <p:nvSpPr>
          <p:cNvPr id="624685" name="Line 2093"/>
          <p:cNvSpPr>
            <a:spLocks noChangeShapeType="1"/>
          </p:cNvSpPr>
          <p:nvPr/>
        </p:nvSpPr>
        <p:spPr bwMode="auto">
          <a:xfrm flipV="1">
            <a:off x="4875212" y="3179078"/>
            <a:ext cx="0" cy="548640"/>
          </a:xfrm>
          <a:prstGeom prst="line">
            <a:avLst/>
          </a:prstGeom>
          <a:noFill/>
          <a:ln w="28575">
            <a:solidFill>
              <a:schemeClr val="tx2"/>
            </a:solidFill>
            <a:round/>
            <a:headEnd type="none" w="sm" len="sm"/>
            <a:tailEnd type="none" w="sm" len="sm"/>
          </a:ln>
          <a:effectLst/>
        </p:spPr>
        <p:txBody>
          <a:bodyPr wrap="none" anchor="ctr"/>
          <a:lstStyle/>
          <a:p>
            <a:endParaRPr lang="en-US"/>
          </a:p>
        </p:txBody>
      </p:sp>
      <p:sp>
        <p:nvSpPr>
          <p:cNvPr id="624686" name="Line 2094"/>
          <p:cNvSpPr>
            <a:spLocks noChangeShapeType="1"/>
          </p:cNvSpPr>
          <p:nvPr/>
        </p:nvSpPr>
        <p:spPr bwMode="auto">
          <a:xfrm flipV="1">
            <a:off x="2360612" y="3185160"/>
            <a:ext cx="0" cy="548640"/>
          </a:xfrm>
          <a:prstGeom prst="line">
            <a:avLst/>
          </a:prstGeom>
          <a:noFill/>
          <a:ln w="28575">
            <a:solidFill>
              <a:schemeClr val="tx2"/>
            </a:solidFill>
            <a:round/>
            <a:headEnd type="none" w="sm" len="sm"/>
            <a:tailEnd type="none" w="sm" len="sm"/>
          </a:ln>
          <a:effectLst/>
        </p:spPr>
        <p:txBody>
          <a:bodyPr wrap="none" anchor="ctr"/>
          <a:lstStyle/>
          <a:p>
            <a:endParaRPr lang="en-US"/>
          </a:p>
        </p:txBody>
      </p:sp>
      <p:grpSp>
        <p:nvGrpSpPr>
          <p:cNvPr id="2" name="Group 183"/>
          <p:cNvGrpSpPr/>
          <p:nvPr/>
        </p:nvGrpSpPr>
        <p:grpSpPr>
          <a:xfrm>
            <a:off x="379412" y="1676400"/>
            <a:ext cx="9144000" cy="1271218"/>
            <a:chOff x="381000" y="1676400"/>
            <a:chExt cx="8488679" cy="1271218"/>
          </a:xfrm>
        </p:grpSpPr>
        <p:sp>
          <p:nvSpPr>
            <p:cNvPr id="624645" name="Rectangle 2053"/>
            <p:cNvSpPr>
              <a:spLocks noChangeArrowheads="1"/>
            </p:cNvSpPr>
            <p:nvPr/>
          </p:nvSpPr>
          <p:spPr bwMode="auto">
            <a:xfrm>
              <a:off x="4100189" y="2362200"/>
              <a:ext cx="1036309" cy="585418"/>
            </a:xfrm>
            <a:prstGeom prst="rect">
              <a:avLst/>
            </a:prstGeom>
            <a:noFill/>
            <a:ln w="9525">
              <a:noFill/>
              <a:miter lim="800000"/>
              <a:headEnd/>
              <a:tailEnd/>
            </a:ln>
            <a:effectLst/>
          </p:spPr>
          <p:txBody>
            <a:bodyPr wrap="none" lIns="92075" tIns="46038" rIns="92075" bIns="46038">
              <a:spAutoFit/>
            </a:bodyPr>
            <a:lstStyle/>
            <a:p>
              <a:pPr algn="l">
                <a:lnSpc>
                  <a:spcPct val="100000"/>
                </a:lnSpc>
                <a:spcBef>
                  <a:spcPct val="0"/>
                </a:spcBef>
                <a:buClrTx/>
                <a:buSzTx/>
                <a:buFontTx/>
                <a:buNone/>
              </a:pPr>
              <a:r>
                <a:rPr lang="en-US" sz="3200" i="1" dirty="0" smtClean="0">
                  <a:solidFill>
                    <a:srgbClr val="00B050"/>
                  </a:solidFill>
                </a:rPr>
                <a:t>Time</a:t>
              </a:r>
              <a:endParaRPr lang="en-US" sz="3200" i="1" dirty="0">
                <a:solidFill>
                  <a:srgbClr val="00B050"/>
                </a:solidFill>
              </a:endParaRPr>
            </a:p>
          </p:txBody>
        </p:sp>
        <p:grpSp>
          <p:nvGrpSpPr>
            <p:cNvPr id="3" name="Group 98"/>
            <p:cNvGrpSpPr/>
            <p:nvPr/>
          </p:nvGrpSpPr>
          <p:grpSpPr>
            <a:xfrm>
              <a:off x="381000" y="1676400"/>
              <a:ext cx="8488679" cy="702663"/>
              <a:chOff x="608012" y="2667000"/>
              <a:chExt cx="8488679" cy="702663"/>
            </a:xfrm>
          </p:grpSpPr>
          <p:grpSp>
            <p:nvGrpSpPr>
              <p:cNvPr id="4" name="Group 192"/>
              <p:cNvGrpSpPr/>
              <p:nvPr/>
            </p:nvGrpSpPr>
            <p:grpSpPr>
              <a:xfrm>
                <a:off x="919426" y="2667000"/>
                <a:ext cx="7537186" cy="702663"/>
                <a:chOff x="455612" y="2667000"/>
                <a:chExt cx="7537186" cy="702663"/>
              </a:xfrm>
            </p:grpSpPr>
            <p:grpSp>
              <p:nvGrpSpPr>
                <p:cNvPr id="5" name="Group 145"/>
                <p:cNvGrpSpPr/>
                <p:nvPr/>
              </p:nvGrpSpPr>
              <p:grpSpPr>
                <a:xfrm>
                  <a:off x="455612" y="2667000"/>
                  <a:ext cx="2660386" cy="702663"/>
                  <a:chOff x="455612" y="2667000"/>
                  <a:chExt cx="2660386" cy="702663"/>
                </a:xfrm>
              </p:grpSpPr>
              <p:grpSp>
                <p:nvGrpSpPr>
                  <p:cNvPr id="6" name="Group 133"/>
                  <p:cNvGrpSpPr/>
                  <p:nvPr/>
                </p:nvGrpSpPr>
                <p:grpSpPr>
                  <a:xfrm>
                    <a:off x="455612" y="2667000"/>
                    <a:ext cx="1441186" cy="702663"/>
                    <a:chOff x="455612" y="2667000"/>
                    <a:chExt cx="1441186" cy="702663"/>
                  </a:xfrm>
                </p:grpSpPr>
                <p:grpSp>
                  <p:nvGrpSpPr>
                    <p:cNvPr id="7" name="Group 127"/>
                    <p:cNvGrpSpPr/>
                    <p:nvPr/>
                  </p:nvGrpSpPr>
                  <p:grpSpPr>
                    <a:xfrm>
                      <a:off x="455612" y="2667000"/>
                      <a:ext cx="831586" cy="702663"/>
                      <a:chOff x="1827212" y="2734769"/>
                      <a:chExt cx="831586" cy="702663"/>
                    </a:xfrm>
                  </p:grpSpPr>
                  <p:sp>
                    <p:nvSpPr>
                      <p:cNvPr id="168" name="Arc 167"/>
                      <p:cNvSpPr/>
                      <p:nvPr/>
                    </p:nvSpPr>
                    <p:spPr bwMode="auto">
                      <a:xfrm>
                        <a:off x="1827212" y="2734769"/>
                        <a:ext cx="374386" cy="702663"/>
                      </a:xfrm>
                      <a:prstGeom prst="arc">
                        <a:avLst>
                          <a:gd name="adj1" fmla="val 10121925"/>
                          <a:gd name="adj2" fmla="val 8940230"/>
                        </a:avLst>
                      </a:prstGeom>
                      <a:noFill/>
                      <a:ln w="76200" cap="flat" cmpd="sng" algn="ctr">
                        <a:solidFill>
                          <a:srgbClr val="00B05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ts val="2000"/>
                          </a:lnSpc>
                          <a:spcBef>
                            <a:spcPts val="900"/>
                          </a:spcBef>
                          <a:spcAft>
                            <a:spcPct val="0"/>
                          </a:spcAft>
                          <a:buClr>
                            <a:schemeClr val="bg2"/>
                          </a:buClr>
                          <a:buSzPct val="75000"/>
                          <a:buFont typeface="Wingdings" pitchFamily="2" charset="2"/>
                          <a:buNone/>
                          <a:tabLst>
                            <a:tab pos="285750" algn="l"/>
                            <a:tab pos="571500" algn="l"/>
                            <a:tab pos="857250" algn="l"/>
                            <a:tab pos="1143000" algn="l"/>
                            <a:tab pos="1428750" algn="l"/>
                            <a:tab pos="1714500" algn="l"/>
                            <a:tab pos="2000250" algn="l"/>
                            <a:tab pos="2286000" algn="l"/>
                          </a:tabLst>
                        </a:pPr>
                        <a:endParaRPr kumimoji="0" lang="en-US" sz="1800" b="1" i="0" u="none" strike="noStrike" cap="none" normalizeH="0" baseline="0" smtClean="0">
                          <a:ln>
                            <a:noFill/>
                          </a:ln>
                          <a:solidFill>
                            <a:schemeClr val="bg2"/>
                          </a:solidFill>
                          <a:effectLst/>
                          <a:latin typeface="Times New Roman" pitchFamily="18" charset="0"/>
                        </a:endParaRPr>
                      </a:p>
                    </p:txBody>
                  </p:sp>
                  <p:sp>
                    <p:nvSpPr>
                      <p:cNvPr id="169" name="Arc 168"/>
                      <p:cNvSpPr/>
                      <p:nvPr/>
                    </p:nvSpPr>
                    <p:spPr bwMode="auto">
                      <a:xfrm>
                        <a:off x="1979612" y="2734769"/>
                        <a:ext cx="374386" cy="702663"/>
                      </a:xfrm>
                      <a:prstGeom prst="arc">
                        <a:avLst>
                          <a:gd name="adj1" fmla="val 15323367"/>
                          <a:gd name="adj2" fmla="val 6314191"/>
                        </a:avLst>
                      </a:prstGeom>
                      <a:noFill/>
                      <a:ln w="76200" cap="flat" cmpd="sng" algn="ctr">
                        <a:solidFill>
                          <a:srgbClr val="00B05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ts val="2000"/>
                          </a:lnSpc>
                          <a:spcBef>
                            <a:spcPts val="900"/>
                          </a:spcBef>
                          <a:spcAft>
                            <a:spcPct val="0"/>
                          </a:spcAft>
                          <a:buClr>
                            <a:schemeClr val="bg2"/>
                          </a:buClr>
                          <a:buSzPct val="75000"/>
                          <a:buFont typeface="Wingdings" pitchFamily="2" charset="2"/>
                          <a:buNone/>
                          <a:tabLst>
                            <a:tab pos="285750" algn="l"/>
                            <a:tab pos="571500" algn="l"/>
                            <a:tab pos="857250" algn="l"/>
                            <a:tab pos="1143000" algn="l"/>
                            <a:tab pos="1428750" algn="l"/>
                            <a:tab pos="1714500" algn="l"/>
                            <a:tab pos="2000250" algn="l"/>
                            <a:tab pos="2286000" algn="l"/>
                          </a:tabLst>
                        </a:pPr>
                        <a:endParaRPr kumimoji="0" lang="en-US" sz="1800" b="1" i="0" u="none" strike="noStrike" cap="none" normalizeH="0" baseline="0" smtClean="0">
                          <a:ln>
                            <a:noFill/>
                          </a:ln>
                          <a:solidFill>
                            <a:schemeClr val="bg2"/>
                          </a:solidFill>
                          <a:effectLst/>
                          <a:latin typeface="Times New Roman" pitchFamily="18" charset="0"/>
                        </a:endParaRPr>
                      </a:p>
                    </p:txBody>
                  </p:sp>
                  <p:sp>
                    <p:nvSpPr>
                      <p:cNvPr id="170" name="Arc 169"/>
                      <p:cNvSpPr/>
                      <p:nvPr/>
                    </p:nvSpPr>
                    <p:spPr bwMode="auto">
                      <a:xfrm>
                        <a:off x="2132012" y="2734769"/>
                        <a:ext cx="374386" cy="702663"/>
                      </a:xfrm>
                      <a:prstGeom prst="arc">
                        <a:avLst>
                          <a:gd name="adj1" fmla="val 15323367"/>
                          <a:gd name="adj2" fmla="val 6314191"/>
                        </a:avLst>
                      </a:prstGeom>
                      <a:noFill/>
                      <a:ln w="76200" cap="flat" cmpd="sng" algn="ctr">
                        <a:solidFill>
                          <a:srgbClr val="00B05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ts val="2000"/>
                          </a:lnSpc>
                          <a:spcBef>
                            <a:spcPts val="900"/>
                          </a:spcBef>
                          <a:spcAft>
                            <a:spcPct val="0"/>
                          </a:spcAft>
                          <a:buClr>
                            <a:schemeClr val="bg2"/>
                          </a:buClr>
                          <a:buSzPct val="75000"/>
                          <a:buFont typeface="Wingdings" pitchFamily="2" charset="2"/>
                          <a:buNone/>
                          <a:tabLst>
                            <a:tab pos="285750" algn="l"/>
                            <a:tab pos="571500" algn="l"/>
                            <a:tab pos="857250" algn="l"/>
                            <a:tab pos="1143000" algn="l"/>
                            <a:tab pos="1428750" algn="l"/>
                            <a:tab pos="1714500" algn="l"/>
                            <a:tab pos="2000250" algn="l"/>
                            <a:tab pos="2286000" algn="l"/>
                          </a:tabLst>
                        </a:pPr>
                        <a:endParaRPr kumimoji="0" lang="en-US" sz="1800" b="1" i="0" u="none" strike="noStrike" cap="none" normalizeH="0" baseline="0" smtClean="0">
                          <a:ln>
                            <a:noFill/>
                          </a:ln>
                          <a:solidFill>
                            <a:schemeClr val="bg2"/>
                          </a:solidFill>
                          <a:effectLst/>
                          <a:latin typeface="Times New Roman" pitchFamily="18" charset="0"/>
                        </a:endParaRPr>
                      </a:p>
                    </p:txBody>
                  </p:sp>
                  <p:sp>
                    <p:nvSpPr>
                      <p:cNvPr id="171" name="Arc 170"/>
                      <p:cNvSpPr/>
                      <p:nvPr/>
                    </p:nvSpPr>
                    <p:spPr bwMode="auto">
                      <a:xfrm>
                        <a:off x="2284412" y="2734769"/>
                        <a:ext cx="374386" cy="702663"/>
                      </a:xfrm>
                      <a:prstGeom prst="arc">
                        <a:avLst>
                          <a:gd name="adj1" fmla="val 15323367"/>
                          <a:gd name="adj2" fmla="val 6314191"/>
                        </a:avLst>
                      </a:prstGeom>
                      <a:noFill/>
                      <a:ln w="76200" cap="flat" cmpd="sng" algn="ctr">
                        <a:solidFill>
                          <a:srgbClr val="00B05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ts val="2000"/>
                          </a:lnSpc>
                          <a:spcBef>
                            <a:spcPts val="900"/>
                          </a:spcBef>
                          <a:spcAft>
                            <a:spcPct val="0"/>
                          </a:spcAft>
                          <a:buClr>
                            <a:schemeClr val="bg2"/>
                          </a:buClr>
                          <a:buSzPct val="75000"/>
                          <a:buFont typeface="Wingdings" pitchFamily="2" charset="2"/>
                          <a:buNone/>
                          <a:tabLst>
                            <a:tab pos="285750" algn="l"/>
                            <a:tab pos="571500" algn="l"/>
                            <a:tab pos="857250" algn="l"/>
                            <a:tab pos="1143000" algn="l"/>
                            <a:tab pos="1428750" algn="l"/>
                            <a:tab pos="1714500" algn="l"/>
                            <a:tab pos="2000250" algn="l"/>
                            <a:tab pos="2286000" algn="l"/>
                          </a:tabLst>
                        </a:pPr>
                        <a:endParaRPr kumimoji="0" lang="en-US" sz="1800" b="1" i="0" u="none" strike="noStrike" cap="none" normalizeH="0" baseline="0" smtClean="0">
                          <a:ln>
                            <a:noFill/>
                          </a:ln>
                          <a:solidFill>
                            <a:schemeClr val="bg2"/>
                          </a:solidFill>
                          <a:effectLst/>
                          <a:latin typeface="Times New Roman" pitchFamily="18" charset="0"/>
                        </a:endParaRPr>
                      </a:p>
                    </p:txBody>
                  </p:sp>
                </p:grpSp>
                <p:grpSp>
                  <p:nvGrpSpPr>
                    <p:cNvPr id="8" name="Group 128"/>
                    <p:cNvGrpSpPr/>
                    <p:nvPr/>
                  </p:nvGrpSpPr>
                  <p:grpSpPr>
                    <a:xfrm>
                      <a:off x="1065212" y="2667000"/>
                      <a:ext cx="831586" cy="702663"/>
                      <a:chOff x="1827212" y="2734769"/>
                      <a:chExt cx="831586" cy="702663"/>
                    </a:xfrm>
                  </p:grpSpPr>
                  <p:sp>
                    <p:nvSpPr>
                      <p:cNvPr id="164" name="Arc 163"/>
                      <p:cNvSpPr/>
                      <p:nvPr/>
                    </p:nvSpPr>
                    <p:spPr bwMode="auto">
                      <a:xfrm>
                        <a:off x="1827212" y="2734769"/>
                        <a:ext cx="374386" cy="702663"/>
                      </a:xfrm>
                      <a:prstGeom prst="arc">
                        <a:avLst>
                          <a:gd name="adj1" fmla="val 15323367"/>
                          <a:gd name="adj2" fmla="val 6314191"/>
                        </a:avLst>
                      </a:prstGeom>
                      <a:noFill/>
                      <a:ln w="76200" cap="flat" cmpd="sng" algn="ctr">
                        <a:solidFill>
                          <a:srgbClr val="00B05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ts val="2000"/>
                          </a:lnSpc>
                          <a:spcBef>
                            <a:spcPts val="900"/>
                          </a:spcBef>
                          <a:spcAft>
                            <a:spcPct val="0"/>
                          </a:spcAft>
                          <a:buClr>
                            <a:schemeClr val="bg2"/>
                          </a:buClr>
                          <a:buSzPct val="75000"/>
                          <a:buFont typeface="Wingdings" pitchFamily="2" charset="2"/>
                          <a:buNone/>
                          <a:tabLst>
                            <a:tab pos="285750" algn="l"/>
                            <a:tab pos="571500" algn="l"/>
                            <a:tab pos="857250" algn="l"/>
                            <a:tab pos="1143000" algn="l"/>
                            <a:tab pos="1428750" algn="l"/>
                            <a:tab pos="1714500" algn="l"/>
                            <a:tab pos="2000250" algn="l"/>
                            <a:tab pos="2286000" algn="l"/>
                          </a:tabLst>
                        </a:pPr>
                        <a:endParaRPr kumimoji="0" lang="en-US" sz="1800" b="1" i="0" u="none" strike="noStrike" cap="none" normalizeH="0" baseline="0" smtClean="0">
                          <a:ln>
                            <a:noFill/>
                          </a:ln>
                          <a:solidFill>
                            <a:schemeClr val="bg2"/>
                          </a:solidFill>
                          <a:effectLst/>
                          <a:latin typeface="Times New Roman" pitchFamily="18" charset="0"/>
                        </a:endParaRPr>
                      </a:p>
                    </p:txBody>
                  </p:sp>
                  <p:sp>
                    <p:nvSpPr>
                      <p:cNvPr id="165" name="Arc 164"/>
                      <p:cNvSpPr/>
                      <p:nvPr/>
                    </p:nvSpPr>
                    <p:spPr bwMode="auto">
                      <a:xfrm>
                        <a:off x="1979612" y="2734769"/>
                        <a:ext cx="374386" cy="702663"/>
                      </a:xfrm>
                      <a:prstGeom prst="arc">
                        <a:avLst>
                          <a:gd name="adj1" fmla="val 15323367"/>
                          <a:gd name="adj2" fmla="val 6314191"/>
                        </a:avLst>
                      </a:prstGeom>
                      <a:noFill/>
                      <a:ln w="76200" cap="flat" cmpd="sng" algn="ctr">
                        <a:solidFill>
                          <a:srgbClr val="00B05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ts val="2000"/>
                          </a:lnSpc>
                          <a:spcBef>
                            <a:spcPts val="900"/>
                          </a:spcBef>
                          <a:spcAft>
                            <a:spcPct val="0"/>
                          </a:spcAft>
                          <a:buClr>
                            <a:schemeClr val="bg2"/>
                          </a:buClr>
                          <a:buSzPct val="75000"/>
                          <a:buFont typeface="Wingdings" pitchFamily="2" charset="2"/>
                          <a:buNone/>
                          <a:tabLst>
                            <a:tab pos="285750" algn="l"/>
                            <a:tab pos="571500" algn="l"/>
                            <a:tab pos="857250" algn="l"/>
                            <a:tab pos="1143000" algn="l"/>
                            <a:tab pos="1428750" algn="l"/>
                            <a:tab pos="1714500" algn="l"/>
                            <a:tab pos="2000250" algn="l"/>
                            <a:tab pos="2286000" algn="l"/>
                          </a:tabLst>
                        </a:pPr>
                        <a:endParaRPr kumimoji="0" lang="en-US" sz="1800" b="1" i="0" u="none" strike="noStrike" cap="none" normalizeH="0" baseline="0" smtClean="0">
                          <a:ln>
                            <a:noFill/>
                          </a:ln>
                          <a:solidFill>
                            <a:schemeClr val="bg2"/>
                          </a:solidFill>
                          <a:effectLst/>
                          <a:latin typeface="Times New Roman" pitchFamily="18" charset="0"/>
                        </a:endParaRPr>
                      </a:p>
                    </p:txBody>
                  </p:sp>
                  <p:sp>
                    <p:nvSpPr>
                      <p:cNvPr id="166" name="Arc 165"/>
                      <p:cNvSpPr/>
                      <p:nvPr/>
                    </p:nvSpPr>
                    <p:spPr bwMode="auto">
                      <a:xfrm>
                        <a:off x="2132012" y="2734769"/>
                        <a:ext cx="374386" cy="702663"/>
                      </a:xfrm>
                      <a:prstGeom prst="arc">
                        <a:avLst>
                          <a:gd name="adj1" fmla="val 15323367"/>
                          <a:gd name="adj2" fmla="val 6314191"/>
                        </a:avLst>
                      </a:prstGeom>
                      <a:noFill/>
                      <a:ln w="76200" cap="flat" cmpd="sng" algn="ctr">
                        <a:solidFill>
                          <a:srgbClr val="00B05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ts val="2000"/>
                          </a:lnSpc>
                          <a:spcBef>
                            <a:spcPts val="900"/>
                          </a:spcBef>
                          <a:spcAft>
                            <a:spcPct val="0"/>
                          </a:spcAft>
                          <a:buClr>
                            <a:schemeClr val="bg2"/>
                          </a:buClr>
                          <a:buSzPct val="75000"/>
                          <a:buFont typeface="Wingdings" pitchFamily="2" charset="2"/>
                          <a:buNone/>
                          <a:tabLst>
                            <a:tab pos="285750" algn="l"/>
                            <a:tab pos="571500" algn="l"/>
                            <a:tab pos="857250" algn="l"/>
                            <a:tab pos="1143000" algn="l"/>
                            <a:tab pos="1428750" algn="l"/>
                            <a:tab pos="1714500" algn="l"/>
                            <a:tab pos="2000250" algn="l"/>
                            <a:tab pos="2286000" algn="l"/>
                          </a:tabLst>
                        </a:pPr>
                        <a:endParaRPr kumimoji="0" lang="en-US" sz="1800" b="1" i="0" u="none" strike="noStrike" cap="none" normalizeH="0" baseline="0" smtClean="0">
                          <a:ln>
                            <a:noFill/>
                          </a:ln>
                          <a:solidFill>
                            <a:schemeClr val="bg2"/>
                          </a:solidFill>
                          <a:effectLst/>
                          <a:latin typeface="Times New Roman" pitchFamily="18" charset="0"/>
                        </a:endParaRPr>
                      </a:p>
                    </p:txBody>
                  </p:sp>
                  <p:sp>
                    <p:nvSpPr>
                      <p:cNvPr id="167" name="Arc 166"/>
                      <p:cNvSpPr/>
                      <p:nvPr/>
                    </p:nvSpPr>
                    <p:spPr bwMode="auto">
                      <a:xfrm>
                        <a:off x="2284412" y="2734769"/>
                        <a:ext cx="374386" cy="702663"/>
                      </a:xfrm>
                      <a:prstGeom prst="arc">
                        <a:avLst>
                          <a:gd name="adj1" fmla="val 15323367"/>
                          <a:gd name="adj2" fmla="val 6314191"/>
                        </a:avLst>
                      </a:prstGeom>
                      <a:noFill/>
                      <a:ln w="76200" cap="flat" cmpd="sng" algn="ctr">
                        <a:solidFill>
                          <a:srgbClr val="00B05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ts val="2000"/>
                          </a:lnSpc>
                          <a:spcBef>
                            <a:spcPts val="900"/>
                          </a:spcBef>
                          <a:spcAft>
                            <a:spcPct val="0"/>
                          </a:spcAft>
                          <a:buClr>
                            <a:schemeClr val="bg2"/>
                          </a:buClr>
                          <a:buSzPct val="75000"/>
                          <a:buFont typeface="Wingdings" pitchFamily="2" charset="2"/>
                          <a:buNone/>
                          <a:tabLst>
                            <a:tab pos="285750" algn="l"/>
                            <a:tab pos="571500" algn="l"/>
                            <a:tab pos="857250" algn="l"/>
                            <a:tab pos="1143000" algn="l"/>
                            <a:tab pos="1428750" algn="l"/>
                            <a:tab pos="1714500" algn="l"/>
                            <a:tab pos="2000250" algn="l"/>
                            <a:tab pos="2286000" algn="l"/>
                          </a:tabLst>
                        </a:pPr>
                        <a:endParaRPr kumimoji="0" lang="en-US" sz="1800" b="1" i="0" u="none" strike="noStrike" cap="none" normalizeH="0" baseline="0" smtClean="0">
                          <a:ln>
                            <a:noFill/>
                          </a:ln>
                          <a:solidFill>
                            <a:schemeClr val="bg2"/>
                          </a:solidFill>
                          <a:effectLst/>
                          <a:latin typeface="Times New Roman" pitchFamily="18" charset="0"/>
                        </a:endParaRPr>
                      </a:p>
                    </p:txBody>
                  </p:sp>
                </p:grpSp>
              </p:grpSp>
              <p:grpSp>
                <p:nvGrpSpPr>
                  <p:cNvPr id="9" name="Group 134"/>
                  <p:cNvGrpSpPr/>
                  <p:nvPr/>
                </p:nvGrpSpPr>
                <p:grpSpPr>
                  <a:xfrm>
                    <a:off x="1674812" y="2667000"/>
                    <a:ext cx="1441186" cy="702663"/>
                    <a:chOff x="455612" y="2667000"/>
                    <a:chExt cx="1441186" cy="702663"/>
                  </a:xfrm>
                </p:grpSpPr>
                <p:grpSp>
                  <p:nvGrpSpPr>
                    <p:cNvPr id="10" name="Group 127"/>
                    <p:cNvGrpSpPr/>
                    <p:nvPr/>
                  </p:nvGrpSpPr>
                  <p:grpSpPr>
                    <a:xfrm>
                      <a:off x="455612" y="2667000"/>
                      <a:ext cx="831586" cy="702663"/>
                      <a:chOff x="1827212" y="2734769"/>
                      <a:chExt cx="831586" cy="702663"/>
                    </a:xfrm>
                  </p:grpSpPr>
                  <p:sp>
                    <p:nvSpPr>
                      <p:cNvPr id="158" name="Arc 157"/>
                      <p:cNvSpPr/>
                      <p:nvPr/>
                    </p:nvSpPr>
                    <p:spPr bwMode="auto">
                      <a:xfrm>
                        <a:off x="1827212" y="2734769"/>
                        <a:ext cx="374386" cy="702663"/>
                      </a:xfrm>
                      <a:prstGeom prst="arc">
                        <a:avLst>
                          <a:gd name="adj1" fmla="val 15323367"/>
                          <a:gd name="adj2" fmla="val 6314191"/>
                        </a:avLst>
                      </a:prstGeom>
                      <a:noFill/>
                      <a:ln w="76200" cap="flat" cmpd="sng" algn="ctr">
                        <a:solidFill>
                          <a:srgbClr val="00B05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ts val="2000"/>
                          </a:lnSpc>
                          <a:spcBef>
                            <a:spcPts val="900"/>
                          </a:spcBef>
                          <a:spcAft>
                            <a:spcPct val="0"/>
                          </a:spcAft>
                          <a:buClr>
                            <a:schemeClr val="bg2"/>
                          </a:buClr>
                          <a:buSzPct val="75000"/>
                          <a:buFont typeface="Wingdings" pitchFamily="2" charset="2"/>
                          <a:buNone/>
                          <a:tabLst>
                            <a:tab pos="285750" algn="l"/>
                            <a:tab pos="571500" algn="l"/>
                            <a:tab pos="857250" algn="l"/>
                            <a:tab pos="1143000" algn="l"/>
                            <a:tab pos="1428750" algn="l"/>
                            <a:tab pos="1714500" algn="l"/>
                            <a:tab pos="2000250" algn="l"/>
                            <a:tab pos="2286000" algn="l"/>
                          </a:tabLst>
                        </a:pPr>
                        <a:endParaRPr kumimoji="0" lang="en-US" sz="1800" b="1" i="0" u="none" strike="noStrike" cap="none" normalizeH="0" baseline="0" smtClean="0">
                          <a:ln>
                            <a:noFill/>
                          </a:ln>
                          <a:solidFill>
                            <a:schemeClr val="bg2"/>
                          </a:solidFill>
                          <a:effectLst/>
                          <a:latin typeface="Times New Roman" pitchFamily="18" charset="0"/>
                        </a:endParaRPr>
                      </a:p>
                    </p:txBody>
                  </p:sp>
                  <p:sp>
                    <p:nvSpPr>
                      <p:cNvPr id="159" name="Arc 158"/>
                      <p:cNvSpPr/>
                      <p:nvPr/>
                    </p:nvSpPr>
                    <p:spPr bwMode="auto">
                      <a:xfrm>
                        <a:off x="1979612" y="2734769"/>
                        <a:ext cx="374386" cy="702663"/>
                      </a:xfrm>
                      <a:prstGeom prst="arc">
                        <a:avLst>
                          <a:gd name="adj1" fmla="val 15323367"/>
                          <a:gd name="adj2" fmla="val 6314191"/>
                        </a:avLst>
                      </a:prstGeom>
                      <a:noFill/>
                      <a:ln w="76200" cap="flat" cmpd="sng" algn="ctr">
                        <a:solidFill>
                          <a:srgbClr val="00B05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ts val="2000"/>
                          </a:lnSpc>
                          <a:spcBef>
                            <a:spcPts val="900"/>
                          </a:spcBef>
                          <a:spcAft>
                            <a:spcPct val="0"/>
                          </a:spcAft>
                          <a:buClr>
                            <a:schemeClr val="bg2"/>
                          </a:buClr>
                          <a:buSzPct val="75000"/>
                          <a:buFont typeface="Wingdings" pitchFamily="2" charset="2"/>
                          <a:buNone/>
                          <a:tabLst>
                            <a:tab pos="285750" algn="l"/>
                            <a:tab pos="571500" algn="l"/>
                            <a:tab pos="857250" algn="l"/>
                            <a:tab pos="1143000" algn="l"/>
                            <a:tab pos="1428750" algn="l"/>
                            <a:tab pos="1714500" algn="l"/>
                            <a:tab pos="2000250" algn="l"/>
                            <a:tab pos="2286000" algn="l"/>
                          </a:tabLst>
                        </a:pPr>
                        <a:endParaRPr kumimoji="0" lang="en-US" sz="1800" b="1" i="0" u="none" strike="noStrike" cap="none" normalizeH="0" baseline="0" smtClean="0">
                          <a:ln>
                            <a:noFill/>
                          </a:ln>
                          <a:solidFill>
                            <a:schemeClr val="bg2"/>
                          </a:solidFill>
                          <a:effectLst/>
                          <a:latin typeface="Times New Roman" pitchFamily="18" charset="0"/>
                        </a:endParaRPr>
                      </a:p>
                    </p:txBody>
                  </p:sp>
                  <p:sp>
                    <p:nvSpPr>
                      <p:cNvPr id="160" name="Arc 159"/>
                      <p:cNvSpPr/>
                      <p:nvPr/>
                    </p:nvSpPr>
                    <p:spPr bwMode="auto">
                      <a:xfrm>
                        <a:off x="2132012" y="2734769"/>
                        <a:ext cx="374386" cy="702663"/>
                      </a:xfrm>
                      <a:prstGeom prst="arc">
                        <a:avLst>
                          <a:gd name="adj1" fmla="val 15323367"/>
                          <a:gd name="adj2" fmla="val 6314191"/>
                        </a:avLst>
                      </a:prstGeom>
                      <a:noFill/>
                      <a:ln w="76200" cap="flat" cmpd="sng" algn="ctr">
                        <a:solidFill>
                          <a:srgbClr val="00B05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ts val="2000"/>
                          </a:lnSpc>
                          <a:spcBef>
                            <a:spcPts val="900"/>
                          </a:spcBef>
                          <a:spcAft>
                            <a:spcPct val="0"/>
                          </a:spcAft>
                          <a:buClr>
                            <a:schemeClr val="bg2"/>
                          </a:buClr>
                          <a:buSzPct val="75000"/>
                          <a:buFont typeface="Wingdings" pitchFamily="2" charset="2"/>
                          <a:buNone/>
                          <a:tabLst>
                            <a:tab pos="285750" algn="l"/>
                            <a:tab pos="571500" algn="l"/>
                            <a:tab pos="857250" algn="l"/>
                            <a:tab pos="1143000" algn="l"/>
                            <a:tab pos="1428750" algn="l"/>
                            <a:tab pos="1714500" algn="l"/>
                            <a:tab pos="2000250" algn="l"/>
                            <a:tab pos="2286000" algn="l"/>
                          </a:tabLst>
                        </a:pPr>
                        <a:endParaRPr kumimoji="0" lang="en-US" sz="1800" b="1" i="0" u="none" strike="noStrike" cap="none" normalizeH="0" baseline="0" smtClean="0">
                          <a:ln>
                            <a:noFill/>
                          </a:ln>
                          <a:solidFill>
                            <a:schemeClr val="bg2"/>
                          </a:solidFill>
                          <a:effectLst/>
                          <a:latin typeface="Times New Roman" pitchFamily="18" charset="0"/>
                        </a:endParaRPr>
                      </a:p>
                    </p:txBody>
                  </p:sp>
                  <p:sp>
                    <p:nvSpPr>
                      <p:cNvPr id="161" name="Arc 160"/>
                      <p:cNvSpPr/>
                      <p:nvPr/>
                    </p:nvSpPr>
                    <p:spPr bwMode="auto">
                      <a:xfrm>
                        <a:off x="2284412" y="2734769"/>
                        <a:ext cx="374386" cy="702663"/>
                      </a:xfrm>
                      <a:prstGeom prst="arc">
                        <a:avLst>
                          <a:gd name="adj1" fmla="val 15323367"/>
                          <a:gd name="adj2" fmla="val 6314191"/>
                        </a:avLst>
                      </a:prstGeom>
                      <a:noFill/>
                      <a:ln w="76200" cap="flat" cmpd="sng" algn="ctr">
                        <a:solidFill>
                          <a:srgbClr val="00B05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ts val="2000"/>
                          </a:lnSpc>
                          <a:spcBef>
                            <a:spcPts val="900"/>
                          </a:spcBef>
                          <a:spcAft>
                            <a:spcPct val="0"/>
                          </a:spcAft>
                          <a:buClr>
                            <a:schemeClr val="bg2"/>
                          </a:buClr>
                          <a:buSzPct val="75000"/>
                          <a:buFont typeface="Wingdings" pitchFamily="2" charset="2"/>
                          <a:buNone/>
                          <a:tabLst>
                            <a:tab pos="285750" algn="l"/>
                            <a:tab pos="571500" algn="l"/>
                            <a:tab pos="857250" algn="l"/>
                            <a:tab pos="1143000" algn="l"/>
                            <a:tab pos="1428750" algn="l"/>
                            <a:tab pos="1714500" algn="l"/>
                            <a:tab pos="2000250" algn="l"/>
                            <a:tab pos="2286000" algn="l"/>
                          </a:tabLst>
                        </a:pPr>
                        <a:endParaRPr kumimoji="0" lang="en-US" sz="1800" b="1" i="0" u="none" strike="noStrike" cap="none" normalizeH="0" baseline="0" smtClean="0">
                          <a:ln>
                            <a:noFill/>
                          </a:ln>
                          <a:solidFill>
                            <a:schemeClr val="bg2"/>
                          </a:solidFill>
                          <a:effectLst/>
                          <a:latin typeface="Times New Roman" pitchFamily="18" charset="0"/>
                        </a:endParaRPr>
                      </a:p>
                    </p:txBody>
                  </p:sp>
                </p:grpSp>
                <p:grpSp>
                  <p:nvGrpSpPr>
                    <p:cNvPr id="11" name="Group 128"/>
                    <p:cNvGrpSpPr/>
                    <p:nvPr/>
                  </p:nvGrpSpPr>
                  <p:grpSpPr>
                    <a:xfrm>
                      <a:off x="1065212" y="2667000"/>
                      <a:ext cx="831586" cy="702663"/>
                      <a:chOff x="1827212" y="2734769"/>
                      <a:chExt cx="831586" cy="702663"/>
                    </a:xfrm>
                  </p:grpSpPr>
                  <p:sp>
                    <p:nvSpPr>
                      <p:cNvPr id="154" name="Arc 153"/>
                      <p:cNvSpPr/>
                      <p:nvPr/>
                    </p:nvSpPr>
                    <p:spPr bwMode="auto">
                      <a:xfrm>
                        <a:off x="1827212" y="2734769"/>
                        <a:ext cx="374386" cy="702663"/>
                      </a:xfrm>
                      <a:prstGeom prst="arc">
                        <a:avLst>
                          <a:gd name="adj1" fmla="val 15323367"/>
                          <a:gd name="adj2" fmla="val 6314191"/>
                        </a:avLst>
                      </a:prstGeom>
                      <a:noFill/>
                      <a:ln w="76200" cap="flat" cmpd="sng" algn="ctr">
                        <a:solidFill>
                          <a:srgbClr val="00B05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ts val="2000"/>
                          </a:lnSpc>
                          <a:spcBef>
                            <a:spcPts val="900"/>
                          </a:spcBef>
                          <a:spcAft>
                            <a:spcPct val="0"/>
                          </a:spcAft>
                          <a:buClr>
                            <a:schemeClr val="bg2"/>
                          </a:buClr>
                          <a:buSzPct val="75000"/>
                          <a:buFont typeface="Wingdings" pitchFamily="2" charset="2"/>
                          <a:buNone/>
                          <a:tabLst>
                            <a:tab pos="285750" algn="l"/>
                            <a:tab pos="571500" algn="l"/>
                            <a:tab pos="857250" algn="l"/>
                            <a:tab pos="1143000" algn="l"/>
                            <a:tab pos="1428750" algn="l"/>
                            <a:tab pos="1714500" algn="l"/>
                            <a:tab pos="2000250" algn="l"/>
                            <a:tab pos="2286000" algn="l"/>
                          </a:tabLst>
                        </a:pPr>
                        <a:endParaRPr kumimoji="0" lang="en-US" sz="1800" b="1" i="0" u="none" strike="noStrike" cap="none" normalizeH="0" baseline="0" smtClean="0">
                          <a:ln>
                            <a:noFill/>
                          </a:ln>
                          <a:solidFill>
                            <a:schemeClr val="bg2"/>
                          </a:solidFill>
                          <a:effectLst/>
                          <a:latin typeface="Times New Roman" pitchFamily="18" charset="0"/>
                        </a:endParaRPr>
                      </a:p>
                    </p:txBody>
                  </p:sp>
                  <p:sp>
                    <p:nvSpPr>
                      <p:cNvPr id="155" name="Arc 154"/>
                      <p:cNvSpPr/>
                      <p:nvPr/>
                    </p:nvSpPr>
                    <p:spPr bwMode="auto">
                      <a:xfrm>
                        <a:off x="1979612" y="2734769"/>
                        <a:ext cx="374386" cy="702663"/>
                      </a:xfrm>
                      <a:prstGeom prst="arc">
                        <a:avLst>
                          <a:gd name="adj1" fmla="val 15323367"/>
                          <a:gd name="adj2" fmla="val 6314191"/>
                        </a:avLst>
                      </a:prstGeom>
                      <a:noFill/>
                      <a:ln w="76200" cap="flat" cmpd="sng" algn="ctr">
                        <a:solidFill>
                          <a:srgbClr val="00B05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ts val="2000"/>
                          </a:lnSpc>
                          <a:spcBef>
                            <a:spcPts val="900"/>
                          </a:spcBef>
                          <a:spcAft>
                            <a:spcPct val="0"/>
                          </a:spcAft>
                          <a:buClr>
                            <a:schemeClr val="bg2"/>
                          </a:buClr>
                          <a:buSzPct val="75000"/>
                          <a:buFont typeface="Wingdings" pitchFamily="2" charset="2"/>
                          <a:buNone/>
                          <a:tabLst>
                            <a:tab pos="285750" algn="l"/>
                            <a:tab pos="571500" algn="l"/>
                            <a:tab pos="857250" algn="l"/>
                            <a:tab pos="1143000" algn="l"/>
                            <a:tab pos="1428750" algn="l"/>
                            <a:tab pos="1714500" algn="l"/>
                            <a:tab pos="2000250" algn="l"/>
                            <a:tab pos="2286000" algn="l"/>
                          </a:tabLst>
                        </a:pPr>
                        <a:endParaRPr kumimoji="0" lang="en-US" sz="1800" b="1" i="0" u="none" strike="noStrike" cap="none" normalizeH="0" baseline="0" smtClean="0">
                          <a:ln>
                            <a:noFill/>
                          </a:ln>
                          <a:solidFill>
                            <a:schemeClr val="bg2"/>
                          </a:solidFill>
                          <a:effectLst/>
                          <a:latin typeface="Times New Roman" pitchFamily="18" charset="0"/>
                        </a:endParaRPr>
                      </a:p>
                    </p:txBody>
                  </p:sp>
                  <p:sp>
                    <p:nvSpPr>
                      <p:cNvPr id="156" name="Arc 155"/>
                      <p:cNvSpPr/>
                      <p:nvPr/>
                    </p:nvSpPr>
                    <p:spPr bwMode="auto">
                      <a:xfrm>
                        <a:off x="2132012" y="2734769"/>
                        <a:ext cx="374386" cy="702663"/>
                      </a:xfrm>
                      <a:prstGeom prst="arc">
                        <a:avLst>
                          <a:gd name="adj1" fmla="val 15323367"/>
                          <a:gd name="adj2" fmla="val 6314191"/>
                        </a:avLst>
                      </a:prstGeom>
                      <a:noFill/>
                      <a:ln w="76200" cap="flat" cmpd="sng" algn="ctr">
                        <a:solidFill>
                          <a:srgbClr val="00B05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ts val="2000"/>
                          </a:lnSpc>
                          <a:spcBef>
                            <a:spcPts val="900"/>
                          </a:spcBef>
                          <a:spcAft>
                            <a:spcPct val="0"/>
                          </a:spcAft>
                          <a:buClr>
                            <a:schemeClr val="bg2"/>
                          </a:buClr>
                          <a:buSzPct val="75000"/>
                          <a:buFont typeface="Wingdings" pitchFamily="2" charset="2"/>
                          <a:buNone/>
                          <a:tabLst>
                            <a:tab pos="285750" algn="l"/>
                            <a:tab pos="571500" algn="l"/>
                            <a:tab pos="857250" algn="l"/>
                            <a:tab pos="1143000" algn="l"/>
                            <a:tab pos="1428750" algn="l"/>
                            <a:tab pos="1714500" algn="l"/>
                            <a:tab pos="2000250" algn="l"/>
                            <a:tab pos="2286000" algn="l"/>
                          </a:tabLst>
                        </a:pPr>
                        <a:endParaRPr kumimoji="0" lang="en-US" sz="1800" b="1" i="0" u="none" strike="noStrike" cap="none" normalizeH="0" baseline="0" smtClean="0">
                          <a:ln>
                            <a:noFill/>
                          </a:ln>
                          <a:solidFill>
                            <a:schemeClr val="bg2"/>
                          </a:solidFill>
                          <a:effectLst/>
                          <a:latin typeface="Times New Roman" pitchFamily="18" charset="0"/>
                        </a:endParaRPr>
                      </a:p>
                    </p:txBody>
                  </p:sp>
                  <p:sp>
                    <p:nvSpPr>
                      <p:cNvPr id="157" name="Arc 156"/>
                      <p:cNvSpPr/>
                      <p:nvPr/>
                    </p:nvSpPr>
                    <p:spPr bwMode="auto">
                      <a:xfrm>
                        <a:off x="2284412" y="2734769"/>
                        <a:ext cx="374386" cy="702663"/>
                      </a:xfrm>
                      <a:prstGeom prst="arc">
                        <a:avLst>
                          <a:gd name="adj1" fmla="val 15323367"/>
                          <a:gd name="adj2" fmla="val 6314191"/>
                        </a:avLst>
                      </a:prstGeom>
                      <a:noFill/>
                      <a:ln w="76200" cap="flat" cmpd="sng" algn="ctr">
                        <a:solidFill>
                          <a:srgbClr val="00B05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ts val="2000"/>
                          </a:lnSpc>
                          <a:spcBef>
                            <a:spcPts val="900"/>
                          </a:spcBef>
                          <a:spcAft>
                            <a:spcPct val="0"/>
                          </a:spcAft>
                          <a:buClr>
                            <a:schemeClr val="bg2"/>
                          </a:buClr>
                          <a:buSzPct val="75000"/>
                          <a:buFont typeface="Wingdings" pitchFamily="2" charset="2"/>
                          <a:buNone/>
                          <a:tabLst>
                            <a:tab pos="285750" algn="l"/>
                            <a:tab pos="571500" algn="l"/>
                            <a:tab pos="857250" algn="l"/>
                            <a:tab pos="1143000" algn="l"/>
                            <a:tab pos="1428750" algn="l"/>
                            <a:tab pos="1714500" algn="l"/>
                            <a:tab pos="2000250" algn="l"/>
                            <a:tab pos="2286000" algn="l"/>
                          </a:tabLst>
                        </a:pPr>
                        <a:endParaRPr kumimoji="0" lang="en-US" sz="1800" b="1" i="0" u="none" strike="noStrike" cap="none" normalizeH="0" baseline="0" smtClean="0">
                          <a:ln>
                            <a:noFill/>
                          </a:ln>
                          <a:solidFill>
                            <a:schemeClr val="bg2"/>
                          </a:solidFill>
                          <a:effectLst/>
                          <a:latin typeface="Times New Roman" pitchFamily="18" charset="0"/>
                        </a:endParaRPr>
                      </a:p>
                    </p:txBody>
                  </p:sp>
                </p:grpSp>
              </p:grpSp>
            </p:grpSp>
            <p:grpSp>
              <p:nvGrpSpPr>
                <p:cNvPr id="12" name="Group 146"/>
                <p:cNvGrpSpPr/>
                <p:nvPr/>
              </p:nvGrpSpPr>
              <p:grpSpPr>
                <a:xfrm>
                  <a:off x="2894012" y="2667000"/>
                  <a:ext cx="2660386" cy="702663"/>
                  <a:chOff x="455612" y="2667000"/>
                  <a:chExt cx="2660386" cy="702663"/>
                </a:xfrm>
              </p:grpSpPr>
              <p:grpSp>
                <p:nvGrpSpPr>
                  <p:cNvPr id="13" name="Group 133"/>
                  <p:cNvGrpSpPr/>
                  <p:nvPr/>
                </p:nvGrpSpPr>
                <p:grpSpPr>
                  <a:xfrm>
                    <a:off x="455612" y="2667000"/>
                    <a:ext cx="1441186" cy="702663"/>
                    <a:chOff x="455612" y="2667000"/>
                    <a:chExt cx="1441186" cy="702663"/>
                  </a:xfrm>
                </p:grpSpPr>
                <p:grpSp>
                  <p:nvGrpSpPr>
                    <p:cNvPr id="14" name="Group 127"/>
                    <p:cNvGrpSpPr/>
                    <p:nvPr/>
                  </p:nvGrpSpPr>
                  <p:grpSpPr>
                    <a:xfrm>
                      <a:off x="455612" y="2667000"/>
                      <a:ext cx="831586" cy="702663"/>
                      <a:chOff x="1827212" y="2734769"/>
                      <a:chExt cx="831586" cy="702663"/>
                    </a:xfrm>
                  </p:grpSpPr>
                  <p:sp>
                    <p:nvSpPr>
                      <p:cNvPr id="146" name="Arc 145"/>
                      <p:cNvSpPr/>
                      <p:nvPr/>
                    </p:nvSpPr>
                    <p:spPr bwMode="auto">
                      <a:xfrm>
                        <a:off x="1827212" y="2734769"/>
                        <a:ext cx="374386" cy="702663"/>
                      </a:xfrm>
                      <a:prstGeom prst="arc">
                        <a:avLst>
                          <a:gd name="adj1" fmla="val 15323367"/>
                          <a:gd name="adj2" fmla="val 6314191"/>
                        </a:avLst>
                      </a:prstGeom>
                      <a:noFill/>
                      <a:ln w="76200" cap="flat" cmpd="sng" algn="ctr">
                        <a:solidFill>
                          <a:srgbClr val="00B05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ts val="2000"/>
                          </a:lnSpc>
                          <a:spcBef>
                            <a:spcPts val="900"/>
                          </a:spcBef>
                          <a:spcAft>
                            <a:spcPct val="0"/>
                          </a:spcAft>
                          <a:buClr>
                            <a:schemeClr val="bg2"/>
                          </a:buClr>
                          <a:buSzPct val="75000"/>
                          <a:buFont typeface="Wingdings" pitchFamily="2" charset="2"/>
                          <a:buNone/>
                          <a:tabLst>
                            <a:tab pos="285750" algn="l"/>
                            <a:tab pos="571500" algn="l"/>
                            <a:tab pos="857250" algn="l"/>
                            <a:tab pos="1143000" algn="l"/>
                            <a:tab pos="1428750" algn="l"/>
                            <a:tab pos="1714500" algn="l"/>
                            <a:tab pos="2000250" algn="l"/>
                            <a:tab pos="2286000" algn="l"/>
                          </a:tabLst>
                        </a:pPr>
                        <a:endParaRPr kumimoji="0" lang="en-US" sz="1800" b="1" i="0" u="none" strike="noStrike" cap="none" normalizeH="0" baseline="0" smtClean="0">
                          <a:ln>
                            <a:noFill/>
                          </a:ln>
                          <a:solidFill>
                            <a:schemeClr val="bg2"/>
                          </a:solidFill>
                          <a:effectLst/>
                          <a:latin typeface="Times New Roman" pitchFamily="18" charset="0"/>
                        </a:endParaRPr>
                      </a:p>
                    </p:txBody>
                  </p:sp>
                  <p:sp>
                    <p:nvSpPr>
                      <p:cNvPr id="147" name="Arc 146"/>
                      <p:cNvSpPr/>
                      <p:nvPr/>
                    </p:nvSpPr>
                    <p:spPr bwMode="auto">
                      <a:xfrm>
                        <a:off x="1979612" y="2734769"/>
                        <a:ext cx="374386" cy="702663"/>
                      </a:xfrm>
                      <a:prstGeom prst="arc">
                        <a:avLst>
                          <a:gd name="adj1" fmla="val 15323367"/>
                          <a:gd name="adj2" fmla="val 6314191"/>
                        </a:avLst>
                      </a:prstGeom>
                      <a:noFill/>
                      <a:ln w="76200" cap="flat" cmpd="sng" algn="ctr">
                        <a:solidFill>
                          <a:srgbClr val="00B05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ts val="2000"/>
                          </a:lnSpc>
                          <a:spcBef>
                            <a:spcPts val="900"/>
                          </a:spcBef>
                          <a:spcAft>
                            <a:spcPct val="0"/>
                          </a:spcAft>
                          <a:buClr>
                            <a:schemeClr val="bg2"/>
                          </a:buClr>
                          <a:buSzPct val="75000"/>
                          <a:buFont typeface="Wingdings" pitchFamily="2" charset="2"/>
                          <a:buNone/>
                          <a:tabLst>
                            <a:tab pos="285750" algn="l"/>
                            <a:tab pos="571500" algn="l"/>
                            <a:tab pos="857250" algn="l"/>
                            <a:tab pos="1143000" algn="l"/>
                            <a:tab pos="1428750" algn="l"/>
                            <a:tab pos="1714500" algn="l"/>
                            <a:tab pos="2000250" algn="l"/>
                            <a:tab pos="2286000" algn="l"/>
                          </a:tabLst>
                        </a:pPr>
                        <a:endParaRPr kumimoji="0" lang="en-US" sz="1800" b="1" i="0" u="none" strike="noStrike" cap="none" normalizeH="0" baseline="0" smtClean="0">
                          <a:ln>
                            <a:noFill/>
                          </a:ln>
                          <a:solidFill>
                            <a:schemeClr val="bg2"/>
                          </a:solidFill>
                          <a:effectLst/>
                          <a:latin typeface="Times New Roman" pitchFamily="18" charset="0"/>
                        </a:endParaRPr>
                      </a:p>
                    </p:txBody>
                  </p:sp>
                  <p:sp>
                    <p:nvSpPr>
                      <p:cNvPr id="148" name="Arc 147"/>
                      <p:cNvSpPr/>
                      <p:nvPr/>
                    </p:nvSpPr>
                    <p:spPr bwMode="auto">
                      <a:xfrm>
                        <a:off x="2132012" y="2734769"/>
                        <a:ext cx="374386" cy="702663"/>
                      </a:xfrm>
                      <a:prstGeom prst="arc">
                        <a:avLst>
                          <a:gd name="adj1" fmla="val 15323367"/>
                          <a:gd name="adj2" fmla="val 6314191"/>
                        </a:avLst>
                      </a:prstGeom>
                      <a:noFill/>
                      <a:ln w="76200" cap="flat" cmpd="sng" algn="ctr">
                        <a:solidFill>
                          <a:srgbClr val="00B05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ts val="2000"/>
                          </a:lnSpc>
                          <a:spcBef>
                            <a:spcPts val="900"/>
                          </a:spcBef>
                          <a:spcAft>
                            <a:spcPct val="0"/>
                          </a:spcAft>
                          <a:buClr>
                            <a:schemeClr val="bg2"/>
                          </a:buClr>
                          <a:buSzPct val="75000"/>
                          <a:buFont typeface="Wingdings" pitchFamily="2" charset="2"/>
                          <a:buNone/>
                          <a:tabLst>
                            <a:tab pos="285750" algn="l"/>
                            <a:tab pos="571500" algn="l"/>
                            <a:tab pos="857250" algn="l"/>
                            <a:tab pos="1143000" algn="l"/>
                            <a:tab pos="1428750" algn="l"/>
                            <a:tab pos="1714500" algn="l"/>
                            <a:tab pos="2000250" algn="l"/>
                            <a:tab pos="2286000" algn="l"/>
                          </a:tabLst>
                        </a:pPr>
                        <a:endParaRPr kumimoji="0" lang="en-US" sz="1800" b="1" i="0" u="none" strike="noStrike" cap="none" normalizeH="0" baseline="0" smtClean="0">
                          <a:ln>
                            <a:noFill/>
                          </a:ln>
                          <a:solidFill>
                            <a:schemeClr val="bg2"/>
                          </a:solidFill>
                          <a:effectLst/>
                          <a:latin typeface="Times New Roman" pitchFamily="18" charset="0"/>
                        </a:endParaRPr>
                      </a:p>
                    </p:txBody>
                  </p:sp>
                  <p:sp>
                    <p:nvSpPr>
                      <p:cNvPr id="149" name="Arc 148"/>
                      <p:cNvSpPr/>
                      <p:nvPr/>
                    </p:nvSpPr>
                    <p:spPr bwMode="auto">
                      <a:xfrm>
                        <a:off x="2284412" y="2734769"/>
                        <a:ext cx="374386" cy="702663"/>
                      </a:xfrm>
                      <a:prstGeom prst="arc">
                        <a:avLst>
                          <a:gd name="adj1" fmla="val 15323367"/>
                          <a:gd name="adj2" fmla="val 6314191"/>
                        </a:avLst>
                      </a:prstGeom>
                      <a:noFill/>
                      <a:ln w="76200" cap="flat" cmpd="sng" algn="ctr">
                        <a:solidFill>
                          <a:srgbClr val="00B05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ts val="2000"/>
                          </a:lnSpc>
                          <a:spcBef>
                            <a:spcPts val="900"/>
                          </a:spcBef>
                          <a:spcAft>
                            <a:spcPct val="0"/>
                          </a:spcAft>
                          <a:buClr>
                            <a:schemeClr val="bg2"/>
                          </a:buClr>
                          <a:buSzPct val="75000"/>
                          <a:buFont typeface="Wingdings" pitchFamily="2" charset="2"/>
                          <a:buNone/>
                          <a:tabLst>
                            <a:tab pos="285750" algn="l"/>
                            <a:tab pos="571500" algn="l"/>
                            <a:tab pos="857250" algn="l"/>
                            <a:tab pos="1143000" algn="l"/>
                            <a:tab pos="1428750" algn="l"/>
                            <a:tab pos="1714500" algn="l"/>
                            <a:tab pos="2000250" algn="l"/>
                            <a:tab pos="2286000" algn="l"/>
                          </a:tabLst>
                        </a:pPr>
                        <a:endParaRPr kumimoji="0" lang="en-US" sz="1800" b="1" i="0" u="none" strike="noStrike" cap="none" normalizeH="0" baseline="0" smtClean="0">
                          <a:ln>
                            <a:noFill/>
                          </a:ln>
                          <a:solidFill>
                            <a:schemeClr val="bg2"/>
                          </a:solidFill>
                          <a:effectLst/>
                          <a:latin typeface="Times New Roman" pitchFamily="18" charset="0"/>
                        </a:endParaRPr>
                      </a:p>
                    </p:txBody>
                  </p:sp>
                </p:grpSp>
                <p:grpSp>
                  <p:nvGrpSpPr>
                    <p:cNvPr id="15" name="Group 128"/>
                    <p:cNvGrpSpPr/>
                    <p:nvPr/>
                  </p:nvGrpSpPr>
                  <p:grpSpPr>
                    <a:xfrm>
                      <a:off x="1065212" y="2667000"/>
                      <a:ext cx="831586" cy="702663"/>
                      <a:chOff x="1827212" y="2734769"/>
                      <a:chExt cx="831586" cy="702663"/>
                    </a:xfrm>
                  </p:grpSpPr>
                  <p:sp>
                    <p:nvSpPr>
                      <p:cNvPr id="142" name="Arc 141"/>
                      <p:cNvSpPr/>
                      <p:nvPr/>
                    </p:nvSpPr>
                    <p:spPr bwMode="auto">
                      <a:xfrm>
                        <a:off x="1827212" y="2734769"/>
                        <a:ext cx="374386" cy="702663"/>
                      </a:xfrm>
                      <a:prstGeom prst="arc">
                        <a:avLst>
                          <a:gd name="adj1" fmla="val 15323367"/>
                          <a:gd name="adj2" fmla="val 6314191"/>
                        </a:avLst>
                      </a:prstGeom>
                      <a:noFill/>
                      <a:ln w="76200" cap="flat" cmpd="sng" algn="ctr">
                        <a:solidFill>
                          <a:srgbClr val="00B05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ts val="2000"/>
                          </a:lnSpc>
                          <a:spcBef>
                            <a:spcPts val="900"/>
                          </a:spcBef>
                          <a:spcAft>
                            <a:spcPct val="0"/>
                          </a:spcAft>
                          <a:buClr>
                            <a:schemeClr val="bg2"/>
                          </a:buClr>
                          <a:buSzPct val="75000"/>
                          <a:buFont typeface="Wingdings" pitchFamily="2" charset="2"/>
                          <a:buNone/>
                          <a:tabLst>
                            <a:tab pos="285750" algn="l"/>
                            <a:tab pos="571500" algn="l"/>
                            <a:tab pos="857250" algn="l"/>
                            <a:tab pos="1143000" algn="l"/>
                            <a:tab pos="1428750" algn="l"/>
                            <a:tab pos="1714500" algn="l"/>
                            <a:tab pos="2000250" algn="l"/>
                            <a:tab pos="2286000" algn="l"/>
                          </a:tabLst>
                        </a:pPr>
                        <a:endParaRPr kumimoji="0" lang="en-US" sz="1800" b="1" i="0" u="none" strike="noStrike" cap="none" normalizeH="0" baseline="0" smtClean="0">
                          <a:ln>
                            <a:noFill/>
                          </a:ln>
                          <a:solidFill>
                            <a:schemeClr val="bg2"/>
                          </a:solidFill>
                          <a:effectLst/>
                          <a:latin typeface="Times New Roman" pitchFamily="18" charset="0"/>
                        </a:endParaRPr>
                      </a:p>
                    </p:txBody>
                  </p:sp>
                  <p:sp>
                    <p:nvSpPr>
                      <p:cNvPr id="143" name="Arc 142"/>
                      <p:cNvSpPr/>
                      <p:nvPr/>
                    </p:nvSpPr>
                    <p:spPr bwMode="auto">
                      <a:xfrm>
                        <a:off x="1979612" y="2734769"/>
                        <a:ext cx="374386" cy="702663"/>
                      </a:xfrm>
                      <a:prstGeom prst="arc">
                        <a:avLst>
                          <a:gd name="adj1" fmla="val 15323367"/>
                          <a:gd name="adj2" fmla="val 6314191"/>
                        </a:avLst>
                      </a:prstGeom>
                      <a:noFill/>
                      <a:ln w="76200" cap="flat" cmpd="sng" algn="ctr">
                        <a:solidFill>
                          <a:srgbClr val="00B05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ts val="2000"/>
                          </a:lnSpc>
                          <a:spcBef>
                            <a:spcPts val="900"/>
                          </a:spcBef>
                          <a:spcAft>
                            <a:spcPct val="0"/>
                          </a:spcAft>
                          <a:buClr>
                            <a:schemeClr val="bg2"/>
                          </a:buClr>
                          <a:buSzPct val="75000"/>
                          <a:buFont typeface="Wingdings" pitchFamily="2" charset="2"/>
                          <a:buNone/>
                          <a:tabLst>
                            <a:tab pos="285750" algn="l"/>
                            <a:tab pos="571500" algn="l"/>
                            <a:tab pos="857250" algn="l"/>
                            <a:tab pos="1143000" algn="l"/>
                            <a:tab pos="1428750" algn="l"/>
                            <a:tab pos="1714500" algn="l"/>
                            <a:tab pos="2000250" algn="l"/>
                            <a:tab pos="2286000" algn="l"/>
                          </a:tabLst>
                        </a:pPr>
                        <a:endParaRPr kumimoji="0" lang="en-US" sz="1800" b="1" i="0" u="none" strike="noStrike" cap="none" normalizeH="0" baseline="0" smtClean="0">
                          <a:ln>
                            <a:noFill/>
                          </a:ln>
                          <a:solidFill>
                            <a:schemeClr val="bg2"/>
                          </a:solidFill>
                          <a:effectLst/>
                          <a:latin typeface="Times New Roman" pitchFamily="18" charset="0"/>
                        </a:endParaRPr>
                      </a:p>
                    </p:txBody>
                  </p:sp>
                  <p:sp>
                    <p:nvSpPr>
                      <p:cNvPr id="144" name="Arc 143"/>
                      <p:cNvSpPr/>
                      <p:nvPr/>
                    </p:nvSpPr>
                    <p:spPr bwMode="auto">
                      <a:xfrm>
                        <a:off x="2132012" y="2734769"/>
                        <a:ext cx="374386" cy="702663"/>
                      </a:xfrm>
                      <a:prstGeom prst="arc">
                        <a:avLst>
                          <a:gd name="adj1" fmla="val 15323367"/>
                          <a:gd name="adj2" fmla="val 6314191"/>
                        </a:avLst>
                      </a:prstGeom>
                      <a:noFill/>
                      <a:ln w="76200" cap="flat" cmpd="sng" algn="ctr">
                        <a:solidFill>
                          <a:srgbClr val="00B05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ts val="2000"/>
                          </a:lnSpc>
                          <a:spcBef>
                            <a:spcPts val="900"/>
                          </a:spcBef>
                          <a:spcAft>
                            <a:spcPct val="0"/>
                          </a:spcAft>
                          <a:buClr>
                            <a:schemeClr val="bg2"/>
                          </a:buClr>
                          <a:buSzPct val="75000"/>
                          <a:buFont typeface="Wingdings" pitchFamily="2" charset="2"/>
                          <a:buNone/>
                          <a:tabLst>
                            <a:tab pos="285750" algn="l"/>
                            <a:tab pos="571500" algn="l"/>
                            <a:tab pos="857250" algn="l"/>
                            <a:tab pos="1143000" algn="l"/>
                            <a:tab pos="1428750" algn="l"/>
                            <a:tab pos="1714500" algn="l"/>
                            <a:tab pos="2000250" algn="l"/>
                            <a:tab pos="2286000" algn="l"/>
                          </a:tabLst>
                        </a:pPr>
                        <a:endParaRPr kumimoji="0" lang="en-US" sz="1800" b="1" i="0" u="none" strike="noStrike" cap="none" normalizeH="0" baseline="0" smtClean="0">
                          <a:ln>
                            <a:noFill/>
                          </a:ln>
                          <a:solidFill>
                            <a:schemeClr val="bg2"/>
                          </a:solidFill>
                          <a:effectLst/>
                          <a:latin typeface="Times New Roman" pitchFamily="18" charset="0"/>
                        </a:endParaRPr>
                      </a:p>
                    </p:txBody>
                  </p:sp>
                  <p:sp>
                    <p:nvSpPr>
                      <p:cNvPr id="145" name="Arc 144"/>
                      <p:cNvSpPr/>
                      <p:nvPr/>
                    </p:nvSpPr>
                    <p:spPr bwMode="auto">
                      <a:xfrm>
                        <a:off x="2284412" y="2734769"/>
                        <a:ext cx="374386" cy="702663"/>
                      </a:xfrm>
                      <a:prstGeom prst="arc">
                        <a:avLst>
                          <a:gd name="adj1" fmla="val 15323367"/>
                          <a:gd name="adj2" fmla="val 6314191"/>
                        </a:avLst>
                      </a:prstGeom>
                      <a:noFill/>
                      <a:ln w="76200" cap="flat" cmpd="sng" algn="ctr">
                        <a:solidFill>
                          <a:srgbClr val="00B05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ts val="2000"/>
                          </a:lnSpc>
                          <a:spcBef>
                            <a:spcPts val="900"/>
                          </a:spcBef>
                          <a:spcAft>
                            <a:spcPct val="0"/>
                          </a:spcAft>
                          <a:buClr>
                            <a:schemeClr val="bg2"/>
                          </a:buClr>
                          <a:buSzPct val="75000"/>
                          <a:buFont typeface="Wingdings" pitchFamily="2" charset="2"/>
                          <a:buNone/>
                          <a:tabLst>
                            <a:tab pos="285750" algn="l"/>
                            <a:tab pos="571500" algn="l"/>
                            <a:tab pos="857250" algn="l"/>
                            <a:tab pos="1143000" algn="l"/>
                            <a:tab pos="1428750" algn="l"/>
                            <a:tab pos="1714500" algn="l"/>
                            <a:tab pos="2000250" algn="l"/>
                            <a:tab pos="2286000" algn="l"/>
                          </a:tabLst>
                        </a:pPr>
                        <a:endParaRPr kumimoji="0" lang="en-US" sz="1800" b="1" i="0" u="none" strike="noStrike" cap="none" normalizeH="0" baseline="0" smtClean="0">
                          <a:ln>
                            <a:noFill/>
                          </a:ln>
                          <a:solidFill>
                            <a:schemeClr val="bg2"/>
                          </a:solidFill>
                          <a:effectLst/>
                          <a:latin typeface="Times New Roman" pitchFamily="18" charset="0"/>
                        </a:endParaRPr>
                      </a:p>
                    </p:txBody>
                  </p:sp>
                </p:grpSp>
              </p:grpSp>
              <p:grpSp>
                <p:nvGrpSpPr>
                  <p:cNvPr id="16" name="Group 134"/>
                  <p:cNvGrpSpPr/>
                  <p:nvPr/>
                </p:nvGrpSpPr>
                <p:grpSpPr>
                  <a:xfrm>
                    <a:off x="1674812" y="2667000"/>
                    <a:ext cx="1441186" cy="702663"/>
                    <a:chOff x="455612" y="2667000"/>
                    <a:chExt cx="1441186" cy="702663"/>
                  </a:xfrm>
                </p:grpSpPr>
                <p:grpSp>
                  <p:nvGrpSpPr>
                    <p:cNvPr id="17" name="Group 127"/>
                    <p:cNvGrpSpPr/>
                    <p:nvPr/>
                  </p:nvGrpSpPr>
                  <p:grpSpPr>
                    <a:xfrm>
                      <a:off x="455612" y="2667000"/>
                      <a:ext cx="831586" cy="702663"/>
                      <a:chOff x="1827212" y="2734769"/>
                      <a:chExt cx="831586" cy="702663"/>
                    </a:xfrm>
                  </p:grpSpPr>
                  <p:sp>
                    <p:nvSpPr>
                      <p:cNvPr id="136" name="Arc 135"/>
                      <p:cNvSpPr/>
                      <p:nvPr/>
                    </p:nvSpPr>
                    <p:spPr bwMode="auto">
                      <a:xfrm>
                        <a:off x="1827212" y="2734769"/>
                        <a:ext cx="374386" cy="702663"/>
                      </a:xfrm>
                      <a:prstGeom prst="arc">
                        <a:avLst>
                          <a:gd name="adj1" fmla="val 15323367"/>
                          <a:gd name="adj2" fmla="val 6314191"/>
                        </a:avLst>
                      </a:prstGeom>
                      <a:noFill/>
                      <a:ln w="76200" cap="flat" cmpd="sng" algn="ctr">
                        <a:solidFill>
                          <a:srgbClr val="00B05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ts val="2000"/>
                          </a:lnSpc>
                          <a:spcBef>
                            <a:spcPts val="900"/>
                          </a:spcBef>
                          <a:spcAft>
                            <a:spcPct val="0"/>
                          </a:spcAft>
                          <a:buClr>
                            <a:schemeClr val="bg2"/>
                          </a:buClr>
                          <a:buSzPct val="75000"/>
                          <a:buFont typeface="Wingdings" pitchFamily="2" charset="2"/>
                          <a:buNone/>
                          <a:tabLst>
                            <a:tab pos="285750" algn="l"/>
                            <a:tab pos="571500" algn="l"/>
                            <a:tab pos="857250" algn="l"/>
                            <a:tab pos="1143000" algn="l"/>
                            <a:tab pos="1428750" algn="l"/>
                            <a:tab pos="1714500" algn="l"/>
                            <a:tab pos="2000250" algn="l"/>
                            <a:tab pos="2286000" algn="l"/>
                          </a:tabLst>
                        </a:pPr>
                        <a:endParaRPr kumimoji="0" lang="en-US" sz="1800" b="1" i="0" u="none" strike="noStrike" cap="none" normalizeH="0" baseline="0" smtClean="0">
                          <a:ln>
                            <a:noFill/>
                          </a:ln>
                          <a:solidFill>
                            <a:schemeClr val="bg2"/>
                          </a:solidFill>
                          <a:effectLst/>
                          <a:latin typeface="Times New Roman" pitchFamily="18" charset="0"/>
                        </a:endParaRPr>
                      </a:p>
                    </p:txBody>
                  </p:sp>
                  <p:sp>
                    <p:nvSpPr>
                      <p:cNvPr id="137" name="Arc 136"/>
                      <p:cNvSpPr/>
                      <p:nvPr/>
                    </p:nvSpPr>
                    <p:spPr bwMode="auto">
                      <a:xfrm>
                        <a:off x="1979612" y="2734769"/>
                        <a:ext cx="374386" cy="702663"/>
                      </a:xfrm>
                      <a:prstGeom prst="arc">
                        <a:avLst>
                          <a:gd name="adj1" fmla="val 15323367"/>
                          <a:gd name="adj2" fmla="val 6314191"/>
                        </a:avLst>
                      </a:prstGeom>
                      <a:noFill/>
                      <a:ln w="76200" cap="flat" cmpd="sng" algn="ctr">
                        <a:solidFill>
                          <a:srgbClr val="00B05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ts val="2000"/>
                          </a:lnSpc>
                          <a:spcBef>
                            <a:spcPts val="900"/>
                          </a:spcBef>
                          <a:spcAft>
                            <a:spcPct val="0"/>
                          </a:spcAft>
                          <a:buClr>
                            <a:schemeClr val="bg2"/>
                          </a:buClr>
                          <a:buSzPct val="75000"/>
                          <a:buFont typeface="Wingdings" pitchFamily="2" charset="2"/>
                          <a:buNone/>
                          <a:tabLst>
                            <a:tab pos="285750" algn="l"/>
                            <a:tab pos="571500" algn="l"/>
                            <a:tab pos="857250" algn="l"/>
                            <a:tab pos="1143000" algn="l"/>
                            <a:tab pos="1428750" algn="l"/>
                            <a:tab pos="1714500" algn="l"/>
                            <a:tab pos="2000250" algn="l"/>
                            <a:tab pos="2286000" algn="l"/>
                          </a:tabLst>
                        </a:pPr>
                        <a:endParaRPr kumimoji="0" lang="en-US" sz="1800" b="1" i="0" u="none" strike="noStrike" cap="none" normalizeH="0" baseline="0" smtClean="0">
                          <a:ln>
                            <a:noFill/>
                          </a:ln>
                          <a:solidFill>
                            <a:schemeClr val="bg2"/>
                          </a:solidFill>
                          <a:effectLst/>
                          <a:latin typeface="Times New Roman" pitchFamily="18" charset="0"/>
                        </a:endParaRPr>
                      </a:p>
                    </p:txBody>
                  </p:sp>
                  <p:sp>
                    <p:nvSpPr>
                      <p:cNvPr id="138" name="Arc 137"/>
                      <p:cNvSpPr/>
                      <p:nvPr/>
                    </p:nvSpPr>
                    <p:spPr bwMode="auto">
                      <a:xfrm>
                        <a:off x="2132012" y="2734769"/>
                        <a:ext cx="374386" cy="702663"/>
                      </a:xfrm>
                      <a:prstGeom prst="arc">
                        <a:avLst>
                          <a:gd name="adj1" fmla="val 15323367"/>
                          <a:gd name="adj2" fmla="val 6314191"/>
                        </a:avLst>
                      </a:prstGeom>
                      <a:noFill/>
                      <a:ln w="76200" cap="flat" cmpd="sng" algn="ctr">
                        <a:solidFill>
                          <a:srgbClr val="00B05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ts val="2000"/>
                          </a:lnSpc>
                          <a:spcBef>
                            <a:spcPts val="900"/>
                          </a:spcBef>
                          <a:spcAft>
                            <a:spcPct val="0"/>
                          </a:spcAft>
                          <a:buClr>
                            <a:schemeClr val="bg2"/>
                          </a:buClr>
                          <a:buSzPct val="75000"/>
                          <a:buFont typeface="Wingdings" pitchFamily="2" charset="2"/>
                          <a:buNone/>
                          <a:tabLst>
                            <a:tab pos="285750" algn="l"/>
                            <a:tab pos="571500" algn="l"/>
                            <a:tab pos="857250" algn="l"/>
                            <a:tab pos="1143000" algn="l"/>
                            <a:tab pos="1428750" algn="l"/>
                            <a:tab pos="1714500" algn="l"/>
                            <a:tab pos="2000250" algn="l"/>
                            <a:tab pos="2286000" algn="l"/>
                          </a:tabLst>
                        </a:pPr>
                        <a:endParaRPr kumimoji="0" lang="en-US" sz="1800" b="1" i="0" u="none" strike="noStrike" cap="none" normalizeH="0" baseline="0" smtClean="0">
                          <a:ln>
                            <a:noFill/>
                          </a:ln>
                          <a:solidFill>
                            <a:schemeClr val="bg2"/>
                          </a:solidFill>
                          <a:effectLst/>
                          <a:latin typeface="Times New Roman" pitchFamily="18" charset="0"/>
                        </a:endParaRPr>
                      </a:p>
                    </p:txBody>
                  </p:sp>
                  <p:sp>
                    <p:nvSpPr>
                      <p:cNvPr id="139" name="Arc 138"/>
                      <p:cNvSpPr/>
                      <p:nvPr/>
                    </p:nvSpPr>
                    <p:spPr bwMode="auto">
                      <a:xfrm>
                        <a:off x="2284412" y="2734769"/>
                        <a:ext cx="374386" cy="702663"/>
                      </a:xfrm>
                      <a:prstGeom prst="arc">
                        <a:avLst>
                          <a:gd name="adj1" fmla="val 15323367"/>
                          <a:gd name="adj2" fmla="val 6314191"/>
                        </a:avLst>
                      </a:prstGeom>
                      <a:noFill/>
                      <a:ln w="76200" cap="flat" cmpd="sng" algn="ctr">
                        <a:solidFill>
                          <a:srgbClr val="00B05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ts val="2000"/>
                          </a:lnSpc>
                          <a:spcBef>
                            <a:spcPts val="900"/>
                          </a:spcBef>
                          <a:spcAft>
                            <a:spcPct val="0"/>
                          </a:spcAft>
                          <a:buClr>
                            <a:schemeClr val="bg2"/>
                          </a:buClr>
                          <a:buSzPct val="75000"/>
                          <a:buFont typeface="Wingdings" pitchFamily="2" charset="2"/>
                          <a:buNone/>
                          <a:tabLst>
                            <a:tab pos="285750" algn="l"/>
                            <a:tab pos="571500" algn="l"/>
                            <a:tab pos="857250" algn="l"/>
                            <a:tab pos="1143000" algn="l"/>
                            <a:tab pos="1428750" algn="l"/>
                            <a:tab pos="1714500" algn="l"/>
                            <a:tab pos="2000250" algn="l"/>
                            <a:tab pos="2286000" algn="l"/>
                          </a:tabLst>
                        </a:pPr>
                        <a:endParaRPr kumimoji="0" lang="en-US" sz="1800" b="1" i="0" u="none" strike="noStrike" cap="none" normalizeH="0" baseline="0" smtClean="0">
                          <a:ln>
                            <a:noFill/>
                          </a:ln>
                          <a:solidFill>
                            <a:schemeClr val="bg2"/>
                          </a:solidFill>
                          <a:effectLst/>
                          <a:latin typeface="Times New Roman" pitchFamily="18" charset="0"/>
                        </a:endParaRPr>
                      </a:p>
                    </p:txBody>
                  </p:sp>
                </p:grpSp>
                <p:grpSp>
                  <p:nvGrpSpPr>
                    <p:cNvPr id="18" name="Group 128"/>
                    <p:cNvGrpSpPr/>
                    <p:nvPr/>
                  </p:nvGrpSpPr>
                  <p:grpSpPr>
                    <a:xfrm>
                      <a:off x="1065212" y="2667000"/>
                      <a:ext cx="831586" cy="702663"/>
                      <a:chOff x="1827212" y="2734769"/>
                      <a:chExt cx="831586" cy="702663"/>
                    </a:xfrm>
                  </p:grpSpPr>
                  <p:sp>
                    <p:nvSpPr>
                      <p:cNvPr id="132" name="Arc 131"/>
                      <p:cNvSpPr/>
                      <p:nvPr/>
                    </p:nvSpPr>
                    <p:spPr bwMode="auto">
                      <a:xfrm>
                        <a:off x="1827212" y="2734769"/>
                        <a:ext cx="374386" cy="702663"/>
                      </a:xfrm>
                      <a:prstGeom prst="arc">
                        <a:avLst>
                          <a:gd name="adj1" fmla="val 15323367"/>
                          <a:gd name="adj2" fmla="val 6314191"/>
                        </a:avLst>
                      </a:prstGeom>
                      <a:noFill/>
                      <a:ln w="76200" cap="flat" cmpd="sng" algn="ctr">
                        <a:solidFill>
                          <a:srgbClr val="00B05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ts val="2000"/>
                          </a:lnSpc>
                          <a:spcBef>
                            <a:spcPts val="900"/>
                          </a:spcBef>
                          <a:spcAft>
                            <a:spcPct val="0"/>
                          </a:spcAft>
                          <a:buClr>
                            <a:schemeClr val="bg2"/>
                          </a:buClr>
                          <a:buSzPct val="75000"/>
                          <a:buFont typeface="Wingdings" pitchFamily="2" charset="2"/>
                          <a:buNone/>
                          <a:tabLst>
                            <a:tab pos="285750" algn="l"/>
                            <a:tab pos="571500" algn="l"/>
                            <a:tab pos="857250" algn="l"/>
                            <a:tab pos="1143000" algn="l"/>
                            <a:tab pos="1428750" algn="l"/>
                            <a:tab pos="1714500" algn="l"/>
                            <a:tab pos="2000250" algn="l"/>
                            <a:tab pos="2286000" algn="l"/>
                          </a:tabLst>
                        </a:pPr>
                        <a:endParaRPr kumimoji="0" lang="en-US" sz="1800" b="1" i="0" u="none" strike="noStrike" cap="none" normalizeH="0" baseline="0" smtClean="0">
                          <a:ln>
                            <a:noFill/>
                          </a:ln>
                          <a:solidFill>
                            <a:schemeClr val="bg2"/>
                          </a:solidFill>
                          <a:effectLst/>
                          <a:latin typeface="Times New Roman" pitchFamily="18" charset="0"/>
                        </a:endParaRPr>
                      </a:p>
                    </p:txBody>
                  </p:sp>
                  <p:sp>
                    <p:nvSpPr>
                      <p:cNvPr id="133" name="Arc 132"/>
                      <p:cNvSpPr/>
                      <p:nvPr/>
                    </p:nvSpPr>
                    <p:spPr bwMode="auto">
                      <a:xfrm>
                        <a:off x="1979612" y="2734769"/>
                        <a:ext cx="374386" cy="702663"/>
                      </a:xfrm>
                      <a:prstGeom prst="arc">
                        <a:avLst>
                          <a:gd name="adj1" fmla="val 15323367"/>
                          <a:gd name="adj2" fmla="val 6314191"/>
                        </a:avLst>
                      </a:prstGeom>
                      <a:noFill/>
                      <a:ln w="76200" cap="flat" cmpd="sng" algn="ctr">
                        <a:solidFill>
                          <a:srgbClr val="00B05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ts val="2000"/>
                          </a:lnSpc>
                          <a:spcBef>
                            <a:spcPts val="900"/>
                          </a:spcBef>
                          <a:spcAft>
                            <a:spcPct val="0"/>
                          </a:spcAft>
                          <a:buClr>
                            <a:schemeClr val="bg2"/>
                          </a:buClr>
                          <a:buSzPct val="75000"/>
                          <a:buFont typeface="Wingdings" pitchFamily="2" charset="2"/>
                          <a:buNone/>
                          <a:tabLst>
                            <a:tab pos="285750" algn="l"/>
                            <a:tab pos="571500" algn="l"/>
                            <a:tab pos="857250" algn="l"/>
                            <a:tab pos="1143000" algn="l"/>
                            <a:tab pos="1428750" algn="l"/>
                            <a:tab pos="1714500" algn="l"/>
                            <a:tab pos="2000250" algn="l"/>
                            <a:tab pos="2286000" algn="l"/>
                          </a:tabLst>
                        </a:pPr>
                        <a:endParaRPr kumimoji="0" lang="en-US" sz="1800" b="1" i="0" u="none" strike="noStrike" cap="none" normalizeH="0" baseline="0" smtClean="0">
                          <a:ln>
                            <a:noFill/>
                          </a:ln>
                          <a:solidFill>
                            <a:schemeClr val="bg2"/>
                          </a:solidFill>
                          <a:effectLst/>
                          <a:latin typeface="Times New Roman" pitchFamily="18" charset="0"/>
                        </a:endParaRPr>
                      </a:p>
                    </p:txBody>
                  </p:sp>
                  <p:sp>
                    <p:nvSpPr>
                      <p:cNvPr id="134" name="Arc 133"/>
                      <p:cNvSpPr/>
                      <p:nvPr/>
                    </p:nvSpPr>
                    <p:spPr bwMode="auto">
                      <a:xfrm>
                        <a:off x="2132012" y="2734769"/>
                        <a:ext cx="374386" cy="702663"/>
                      </a:xfrm>
                      <a:prstGeom prst="arc">
                        <a:avLst>
                          <a:gd name="adj1" fmla="val 15323367"/>
                          <a:gd name="adj2" fmla="val 6314191"/>
                        </a:avLst>
                      </a:prstGeom>
                      <a:noFill/>
                      <a:ln w="76200" cap="flat" cmpd="sng" algn="ctr">
                        <a:solidFill>
                          <a:srgbClr val="00B05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ts val="2000"/>
                          </a:lnSpc>
                          <a:spcBef>
                            <a:spcPts val="900"/>
                          </a:spcBef>
                          <a:spcAft>
                            <a:spcPct val="0"/>
                          </a:spcAft>
                          <a:buClr>
                            <a:schemeClr val="bg2"/>
                          </a:buClr>
                          <a:buSzPct val="75000"/>
                          <a:buFont typeface="Wingdings" pitchFamily="2" charset="2"/>
                          <a:buNone/>
                          <a:tabLst>
                            <a:tab pos="285750" algn="l"/>
                            <a:tab pos="571500" algn="l"/>
                            <a:tab pos="857250" algn="l"/>
                            <a:tab pos="1143000" algn="l"/>
                            <a:tab pos="1428750" algn="l"/>
                            <a:tab pos="1714500" algn="l"/>
                            <a:tab pos="2000250" algn="l"/>
                            <a:tab pos="2286000" algn="l"/>
                          </a:tabLst>
                        </a:pPr>
                        <a:endParaRPr kumimoji="0" lang="en-US" sz="1800" b="1" i="0" u="none" strike="noStrike" cap="none" normalizeH="0" baseline="0" smtClean="0">
                          <a:ln>
                            <a:noFill/>
                          </a:ln>
                          <a:solidFill>
                            <a:schemeClr val="bg2"/>
                          </a:solidFill>
                          <a:effectLst/>
                          <a:latin typeface="Times New Roman" pitchFamily="18" charset="0"/>
                        </a:endParaRPr>
                      </a:p>
                    </p:txBody>
                  </p:sp>
                  <p:sp>
                    <p:nvSpPr>
                      <p:cNvPr id="135" name="Arc 134"/>
                      <p:cNvSpPr/>
                      <p:nvPr/>
                    </p:nvSpPr>
                    <p:spPr bwMode="auto">
                      <a:xfrm>
                        <a:off x="2284412" y="2734769"/>
                        <a:ext cx="374386" cy="702663"/>
                      </a:xfrm>
                      <a:prstGeom prst="arc">
                        <a:avLst>
                          <a:gd name="adj1" fmla="val 15323367"/>
                          <a:gd name="adj2" fmla="val 6314191"/>
                        </a:avLst>
                      </a:prstGeom>
                      <a:noFill/>
                      <a:ln w="76200" cap="flat" cmpd="sng" algn="ctr">
                        <a:solidFill>
                          <a:srgbClr val="00B05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ts val="2000"/>
                          </a:lnSpc>
                          <a:spcBef>
                            <a:spcPts val="900"/>
                          </a:spcBef>
                          <a:spcAft>
                            <a:spcPct val="0"/>
                          </a:spcAft>
                          <a:buClr>
                            <a:schemeClr val="bg2"/>
                          </a:buClr>
                          <a:buSzPct val="75000"/>
                          <a:buFont typeface="Wingdings" pitchFamily="2" charset="2"/>
                          <a:buNone/>
                          <a:tabLst>
                            <a:tab pos="285750" algn="l"/>
                            <a:tab pos="571500" algn="l"/>
                            <a:tab pos="857250" algn="l"/>
                            <a:tab pos="1143000" algn="l"/>
                            <a:tab pos="1428750" algn="l"/>
                            <a:tab pos="1714500" algn="l"/>
                            <a:tab pos="2000250" algn="l"/>
                            <a:tab pos="2286000" algn="l"/>
                          </a:tabLst>
                        </a:pPr>
                        <a:endParaRPr kumimoji="0" lang="en-US" sz="1800" b="1" i="0" u="none" strike="noStrike" cap="none" normalizeH="0" baseline="0" smtClean="0">
                          <a:ln>
                            <a:noFill/>
                          </a:ln>
                          <a:solidFill>
                            <a:schemeClr val="bg2"/>
                          </a:solidFill>
                          <a:effectLst/>
                          <a:latin typeface="Times New Roman" pitchFamily="18" charset="0"/>
                        </a:endParaRPr>
                      </a:p>
                    </p:txBody>
                  </p:sp>
                </p:grpSp>
              </p:grpSp>
            </p:grpSp>
            <p:grpSp>
              <p:nvGrpSpPr>
                <p:cNvPr id="19" name="Group 169"/>
                <p:cNvGrpSpPr/>
                <p:nvPr/>
              </p:nvGrpSpPr>
              <p:grpSpPr>
                <a:xfrm>
                  <a:off x="5332412" y="2667000"/>
                  <a:ext cx="2660386" cy="702663"/>
                  <a:chOff x="455612" y="2667000"/>
                  <a:chExt cx="2660386" cy="702663"/>
                </a:xfrm>
              </p:grpSpPr>
              <p:grpSp>
                <p:nvGrpSpPr>
                  <p:cNvPr id="20" name="Group 133"/>
                  <p:cNvGrpSpPr/>
                  <p:nvPr/>
                </p:nvGrpSpPr>
                <p:grpSpPr>
                  <a:xfrm>
                    <a:off x="455612" y="2667000"/>
                    <a:ext cx="1441186" cy="702663"/>
                    <a:chOff x="455612" y="2667000"/>
                    <a:chExt cx="1441186" cy="702663"/>
                  </a:xfrm>
                </p:grpSpPr>
                <p:grpSp>
                  <p:nvGrpSpPr>
                    <p:cNvPr id="21" name="Group 127"/>
                    <p:cNvGrpSpPr/>
                    <p:nvPr/>
                  </p:nvGrpSpPr>
                  <p:grpSpPr>
                    <a:xfrm>
                      <a:off x="455612" y="2667000"/>
                      <a:ext cx="831586" cy="702663"/>
                      <a:chOff x="1827212" y="2734769"/>
                      <a:chExt cx="831586" cy="702663"/>
                    </a:xfrm>
                  </p:grpSpPr>
                  <p:sp>
                    <p:nvSpPr>
                      <p:cNvPr id="124" name="Arc 123"/>
                      <p:cNvSpPr/>
                      <p:nvPr/>
                    </p:nvSpPr>
                    <p:spPr bwMode="auto">
                      <a:xfrm>
                        <a:off x="1827212" y="2734769"/>
                        <a:ext cx="374386" cy="702663"/>
                      </a:xfrm>
                      <a:prstGeom prst="arc">
                        <a:avLst>
                          <a:gd name="adj1" fmla="val 15323367"/>
                          <a:gd name="adj2" fmla="val 6314191"/>
                        </a:avLst>
                      </a:prstGeom>
                      <a:noFill/>
                      <a:ln w="76200" cap="flat" cmpd="sng" algn="ctr">
                        <a:solidFill>
                          <a:srgbClr val="00B05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ts val="2000"/>
                          </a:lnSpc>
                          <a:spcBef>
                            <a:spcPts val="900"/>
                          </a:spcBef>
                          <a:spcAft>
                            <a:spcPct val="0"/>
                          </a:spcAft>
                          <a:buClr>
                            <a:schemeClr val="bg2"/>
                          </a:buClr>
                          <a:buSzPct val="75000"/>
                          <a:buFont typeface="Wingdings" pitchFamily="2" charset="2"/>
                          <a:buNone/>
                          <a:tabLst>
                            <a:tab pos="285750" algn="l"/>
                            <a:tab pos="571500" algn="l"/>
                            <a:tab pos="857250" algn="l"/>
                            <a:tab pos="1143000" algn="l"/>
                            <a:tab pos="1428750" algn="l"/>
                            <a:tab pos="1714500" algn="l"/>
                            <a:tab pos="2000250" algn="l"/>
                            <a:tab pos="2286000" algn="l"/>
                          </a:tabLst>
                        </a:pPr>
                        <a:endParaRPr kumimoji="0" lang="en-US" sz="1800" b="1" i="0" u="none" strike="noStrike" cap="none" normalizeH="0" baseline="0" smtClean="0">
                          <a:ln>
                            <a:noFill/>
                          </a:ln>
                          <a:solidFill>
                            <a:schemeClr val="bg2"/>
                          </a:solidFill>
                          <a:effectLst/>
                          <a:latin typeface="Times New Roman" pitchFamily="18" charset="0"/>
                        </a:endParaRPr>
                      </a:p>
                    </p:txBody>
                  </p:sp>
                  <p:sp>
                    <p:nvSpPr>
                      <p:cNvPr id="125" name="Arc 124"/>
                      <p:cNvSpPr/>
                      <p:nvPr/>
                    </p:nvSpPr>
                    <p:spPr bwMode="auto">
                      <a:xfrm>
                        <a:off x="1979612" y="2734769"/>
                        <a:ext cx="374386" cy="702663"/>
                      </a:xfrm>
                      <a:prstGeom prst="arc">
                        <a:avLst>
                          <a:gd name="adj1" fmla="val 15323367"/>
                          <a:gd name="adj2" fmla="val 6314191"/>
                        </a:avLst>
                      </a:prstGeom>
                      <a:noFill/>
                      <a:ln w="76200" cap="flat" cmpd="sng" algn="ctr">
                        <a:solidFill>
                          <a:srgbClr val="00B05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ts val="2000"/>
                          </a:lnSpc>
                          <a:spcBef>
                            <a:spcPts val="900"/>
                          </a:spcBef>
                          <a:spcAft>
                            <a:spcPct val="0"/>
                          </a:spcAft>
                          <a:buClr>
                            <a:schemeClr val="bg2"/>
                          </a:buClr>
                          <a:buSzPct val="75000"/>
                          <a:buFont typeface="Wingdings" pitchFamily="2" charset="2"/>
                          <a:buNone/>
                          <a:tabLst>
                            <a:tab pos="285750" algn="l"/>
                            <a:tab pos="571500" algn="l"/>
                            <a:tab pos="857250" algn="l"/>
                            <a:tab pos="1143000" algn="l"/>
                            <a:tab pos="1428750" algn="l"/>
                            <a:tab pos="1714500" algn="l"/>
                            <a:tab pos="2000250" algn="l"/>
                            <a:tab pos="2286000" algn="l"/>
                          </a:tabLst>
                        </a:pPr>
                        <a:endParaRPr kumimoji="0" lang="en-US" sz="1800" b="1" i="0" u="none" strike="noStrike" cap="none" normalizeH="0" baseline="0" smtClean="0">
                          <a:ln>
                            <a:noFill/>
                          </a:ln>
                          <a:solidFill>
                            <a:schemeClr val="bg2"/>
                          </a:solidFill>
                          <a:effectLst/>
                          <a:latin typeface="Times New Roman" pitchFamily="18" charset="0"/>
                        </a:endParaRPr>
                      </a:p>
                    </p:txBody>
                  </p:sp>
                  <p:sp>
                    <p:nvSpPr>
                      <p:cNvPr id="126" name="Arc 125"/>
                      <p:cNvSpPr/>
                      <p:nvPr/>
                    </p:nvSpPr>
                    <p:spPr bwMode="auto">
                      <a:xfrm>
                        <a:off x="2132012" y="2734769"/>
                        <a:ext cx="374386" cy="702663"/>
                      </a:xfrm>
                      <a:prstGeom prst="arc">
                        <a:avLst>
                          <a:gd name="adj1" fmla="val 15323367"/>
                          <a:gd name="adj2" fmla="val 6314191"/>
                        </a:avLst>
                      </a:prstGeom>
                      <a:noFill/>
                      <a:ln w="76200" cap="flat" cmpd="sng" algn="ctr">
                        <a:solidFill>
                          <a:srgbClr val="00B05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ts val="2000"/>
                          </a:lnSpc>
                          <a:spcBef>
                            <a:spcPts val="900"/>
                          </a:spcBef>
                          <a:spcAft>
                            <a:spcPct val="0"/>
                          </a:spcAft>
                          <a:buClr>
                            <a:schemeClr val="bg2"/>
                          </a:buClr>
                          <a:buSzPct val="75000"/>
                          <a:buFont typeface="Wingdings" pitchFamily="2" charset="2"/>
                          <a:buNone/>
                          <a:tabLst>
                            <a:tab pos="285750" algn="l"/>
                            <a:tab pos="571500" algn="l"/>
                            <a:tab pos="857250" algn="l"/>
                            <a:tab pos="1143000" algn="l"/>
                            <a:tab pos="1428750" algn="l"/>
                            <a:tab pos="1714500" algn="l"/>
                            <a:tab pos="2000250" algn="l"/>
                            <a:tab pos="2286000" algn="l"/>
                          </a:tabLst>
                        </a:pPr>
                        <a:endParaRPr kumimoji="0" lang="en-US" sz="1800" b="1" i="0" u="none" strike="noStrike" cap="none" normalizeH="0" baseline="0" smtClean="0">
                          <a:ln>
                            <a:noFill/>
                          </a:ln>
                          <a:solidFill>
                            <a:schemeClr val="bg2"/>
                          </a:solidFill>
                          <a:effectLst/>
                          <a:latin typeface="Times New Roman" pitchFamily="18" charset="0"/>
                        </a:endParaRPr>
                      </a:p>
                    </p:txBody>
                  </p:sp>
                  <p:sp>
                    <p:nvSpPr>
                      <p:cNvPr id="127" name="Arc 126"/>
                      <p:cNvSpPr/>
                      <p:nvPr/>
                    </p:nvSpPr>
                    <p:spPr bwMode="auto">
                      <a:xfrm>
                        <a:off x="2284412" y="2734769"/>
                        <a:ext cx="374386" cy="702663"/>
                      </a:xfrm>
                      <a:prstGeom prst="arc">
                        <a:avLst>
                          <a:gd name="adj1" fmla="val 15323367"/>
                          <a:gd name="adj2" fmla="val 6314191"/>
                        </a:avLst>
                      </a:prstGeom>
                      <a:noFill/>
                      <a:ln w="76200" cap="flat" cmpd="sng" algn="ctr">
                        <a:solidFill>
                          <a:srgbClr val="00B05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ts val="2000"/>
                          </a:lnSpc>
                          <a:spcBef>
                            <a:spcPts val="900"/>
                          </a:spcBef>
                          <a:spcAft>
                            <a:spcPct val="0"/>
                          </a:spcAft>
                          <a:buClr>
                            <a:schemeClr val="bg2"/>
                          </a:buClr>
                          <a:buSzPct val="75000"/>
                          <a:buFont typeface="Wingdings" pitchFamily="2" charset="2"/>
                          <a:buNone/>
                          <a:tabLst>
                            <a:tab pos="285750" algn="l"/>
                            <a:tab pos="571500" algn="l"/>
                            <a:tab pos="857250" algn="l"/>
                            <a:tab pos="1143000" algn="l"/>
                            <a:tab pos="1428750" algn="l"/>
                            <a:tab pos="1714500" algn="l"/>
                            <a:tab pos="2000250" algn="l"/>
                            <a:tab pos="2286000" algn="l"/>
                          </a:tabLst>
                        </a:pPr>
                        <a:endParaRPr kumimoji="0" lang="en-US" sz="1800" b="1" i="0" u="none" strike="noStrike" cap="none" normalizeH="0" baseline="0" smtClean="0">
                          <a:ln>
                            <a:noFill/>
                          </a:ln>
                          <a:solidFill>
                            <a:schemeClr val="bg2"/>
                          </a:solidFill>
                          <a:effectLst/>
                          <a:latin typeface="Times New Roman" pitchFamily="18" charset="0"/>
                        </a:endParaRPr>
                      </a:p>
                    </p:txBody>
                  </p:sp>
                </p:grpSp>
                <p:grpSp>
                  <p:nvGrpSpPr>
                    <p:cNvPr id="22" name="Group 128"/>
                    <p:cNvGrpSpPr/>
                    <p:nvPr/>
                  </p:nvGrpSpPr>
                  <p:grpSpPr>
                    <a:xfrm>
                      <a:off x="1065212" y="2667000"/>
                      <a:ext cx="831586" cy="702663"/>
                      <a:chOff x="1827212" y="2734769"/>
                      <a:chExt cx="831586" cy="702663"/>
                    </a:xfrm>
                  </p:grpSpPr>
                  <p:sp>
                    <p:nvSpPr>
                      <p:cNvPr id="120" name="Arc 119"/>
                      <p:cNvSpPr/>
                      <p:nvPr/>
                    </p:nvSpPr>
                    <p:spPr bwMode="auto">
                      <a:xfrm>
                        <a:off x="1827212" y="2734769"/>
                        <a:ext cx="374386" cy="702663"/>
                      </a:xfrm>
                      <a:prstGeom prst="arc">
                        <a:avLst>
                          <a:gd name="adj1" fmla="val 15323367"/>
                          <a:gd name="adj2" fmla="val 6314191"/>
                        </a:avLst>
                      </a:prstGeom>
                      <a:noFill/>
                      <a:ln w="76200" cap="flat" cmpd="sng" algn="ctr">
                        <a:solidFill>
                          <a:srgbClr val="00B05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ts val="2000"/>
                          </a:lnSpc>
                          <a:spcBef>
                            <a:spcPts val="900"/>
                          </a:spcBef>
                          <a:spcAft>
                            <a:spcPct val="0"/>
                          </a:spcAft>
                          <a:buClr>
                            <a:schemeClr val="bg2"/>
                          </a:buClr>
                          <a:buSzPct val="75000"/>
                          <a:buFont typeface="Wingdings" pitchFamily="2" charset="2"/>
                          <a:buNone/>
                          <a:tabLst>
                            <a:tab pos="285750" algn="l"/>
                            <a:tab pos="571500" algn="l"/>
                            <a:tab pos="857250" algn="l"/>
                            <a:tab pos="1143000" algn="l"/>
                            <a:tab pos="1428750" algn="l"/>
                            <a:tab pos="1714500" algn="l"/>
                            <a:tab pos="2000250" algn="l"/>
                            <a:tab pos="2286000" algn="l"/>
                          </a:tabLst>
                        </a:pPr>
                        <a:endParaRPr kumimoji="0" lang="en-US" sz="1800" b="1" i="0" u="none" strike="noStrike" cap="none" normalizeH="0" baseline="0" smtClean="0">
                          <a:ln>
                            <a:noFill/>
                          </a:ln>
                          <a:solidFill>
                            <a:schemeClr val="bg2"/>
                          </a:solidFill>
                          <a:effectLst/>
                          <a:latin typeface="Times New Roman" pitchFamily="18" charset="0"/>
                        </a:endParaRPr>
                      </a:p>
                    </p:txBody>
                  </p:sp>
                  <p:sp>
                    <p:nvSpPr>
                      <p:cNvPr id="121" name="Arc 120"/>
                      <p:cNvSpPr/>
                      <p:nvPr/>
                    </p:nvSpPr>
                    <p:spPr bwMode="auto">
                      <a:xfrm>
                        <a:off x="1979612" y="2734769"/>
                        <a:ext cx="374386" cy="702663"/>
                      </a:xfrm>
                      <a:prstGeom prst="arc">
                        <a:avLst>
                          <a:gd name="adj1" fmla="val 15323367"/>
                          <a:gd name="adj2" fmla="val 6314191"/>
                        </a:avLst>
                      </a:prstGeom>
                      <a:noFill/>
                      <a:ln w="76200" cap="flat" cmpd="sng" algn="ctr">
                        <a:solidFill>
                          <a:srgbClr val="00B05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ts val="2000"/>
                          </a:lnSpc>
                          <a:spcBef>
                            <a:spcPts val="900"/>
                          </a:spcBef>
                          <a:spcAft>
                            <a:spcPct val="0"/>
                          </a:spcAft>
                          <a:buClr>
                            <a:schemeClr val="bg2"/>
                          </a:buClr>
                          <a:buSzPct val="75000"/>
                          <a:buFont typeface="Wingdings" pitchFamily="2" charset="2"/>
                          <a:buNone/>
                          <a:tabLst>
                            <a:tab pos="285750" algn="l"/>
                            <a:tab pos="571500" algn="l"/>
                            <a:tab pos="857250" algn="l"/>
                            <a:tab pos="1143000" algn="l"/>
                            <a:tab pos="1428750" algn="l"/>
                            <a:tab pos="1714500" algn="l"/>
                            <a:tab pos="2000250" algn="l"/>
                            <a:tab pos="2286000" algn="l"/>
                          </a:tabLst>
                        </a:pPr>
                        <a:endParaRPr kumimoji="0" lang="en-US" sz="1800" b="1" i="0" u="none" strike="noStrike" cap="none" normalizeH="0" baseline="0" smtClean="0">
                          <a:ln>
                            <a:noFill/>
                          </a:ln>
                          <a:solidFill>
                            <a:schemeClr val="bg2"/>
                          </a:solidFill>
                          <a:effectLst/>
                          <a:latin typeface="Times New Roman" pitchFamily="18" charset="0"/>
                        </a:endParaRPr>
                      </a:p>
                    </p:txBody>
                  </p:sp>
                  <p:sp>
                    <p:nvSpPr>
                      <p:cNvPr id="122" name="Arc 121"/>
                      <p:cNvSpPr/>
                      <p:nvPr/>
                    </p:nvSpPr>
                    <p:spPr bwMode="auto">
                      <a:xfrm>
                        <a:off x="2132012" y="2734769"/>
                        <a:ext cx="374386" cy="702663"/>
                      </a:xfrm>
                      <a:prstGeom prst="arc">
                        <a:avLst>
                          <a:gd name="adj1" fmla="val 15323367"/>
                          <a:gd name="adj2" fmla="val 6314191"/>
                        </a:avLst>
                      </a:prstGeom>
                      <a:noFill/>
                      <a:ln w="76200" cap="flat" cmpd="sng" algn="ctr">
                        <a:solidFill>
                          <a:srgbClr val="00B05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ts val="2000"/>
                          </a:lnSpc>
                          <a:spcBef>
                            <a:spcPts val="900"/>
                          </a:spcBef>
                          <a:spcAft>
                            <a:spcPct val="0"/>
                          </a:spcAft>
                          <a:buClr>
                            <a:schemeClr val="bg2"/>
                          </a:buClr>
                          <a:buSzPct val="75000"/>
                          <a:buFont typeface="Wingdings" pitchFamily="2" charset="2"/>
                          <a:buNone/>
                          <a:tabLst>
                            <a:tab pos="285750" algn="l"/>
                            <a:tab pos="571500" algn="l"/>
                            <a:tab pos="857250" algn="l"/>
                            <a:tab pos="1143000" algn="l"/>
                            <a:tab pos="1428750" algn="l"/>
                            <a:tab pos="1714500" algn="l"/>
                            <a:tab pos="2000250" algn="l"/>
                            <a:tab pos="2286000" algn="l"/>
                          </a:tabLst>
                        </a:pPr>
                        <a:endParaRPr kumimoji="0" lang="en-US" sz="1800" b="1" i="0" u="none" strike="noStrike" cap="none" normalizeH="0" baseline="0" smtClean="0">
                          <a:ln>
                            <a:noFill/>
                          </a:ln>
                          <a:solidFill>
                            <a:schemeClr val="bg2"/>
                          </a:solidFill>
                          <a:effectLst/>
                          <a:latin typeface="Times New Roman" pitchFamily="18" charset="0"/>
                        </a:endParaRPr>
                      </a:p>
                    </p:txBody>
                  </p:sp>
                  <p:sp>
                    <p:nvSpPr>
                      <p:cNvPr id="123" name="Arc 122"/>
                      <p:cNvSpPr/>
                      <p:nvPr/>
                    </p:nvSpPr>
                    <p:spPr bwMode="auto">
                      <a:xfrm>
                        <a:off x="2284412" y="2734769"/>
                        <a:ext cx="374386" cy="702663"/>
                      </a:xfrm>
                      <a:prstGeom prst="arc">
                        <a:avLst>
                          <a:gd name="adj1" fmla="val 15323367"/>
                          <a:gd name="adj2" fmla="val 6314191"/>
                        </a:avLst>
                      </a:prstGeom>
                      <a:noFill/>
                      <a:ln w="76200" cap="flat" cmpd="sng" algn="ctr">
                        <a:solidFill>
                          <a:srgbClr val="00B05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ts val="2000"/>
                          </a:lnSpc>
                          <a:spcBef>
                            <a:spcPts val="900"/>
                          </a:spcBef>
                          <a:spcAft>
                            <a:spcPct val="0"/>
                          </a:spcAft>
                          <a:buClr>
                            <a:schemeClr val="bg2"/>
                          </a:buClr>
                          <a:buSzPct val="75000"/>
                          <a:buFont typeface="Wingdings" pitchFamily="2" charset="2"/>
                          <a:buNone/>
                          <a:tabLst>
                            <a:tab pos="285750" algn="l"/>
                            <a:tab pos="571500" algn="l"/>
                            <a:tab pos="857250" algn="l"/>
                            <a:tab pos="1143000" algn="l"/>
                            <a:tab pos="1428750" algn="l"/>
                            <a:tab pos="1714500" algn="l"/>
                            <a:tab pos="2000250" algn="l"/>
                            <a:tab pos="2286000" algn="l"/>
                          </a:tabLst>
                        </a:pPr>
                        <a:endParaRPr kumimoji="0" lang="en-US" sz="1800" b="1" i="0" u="none" strike="noStrike" cap="none" normalizeH="0" baseline="0" smtClean="0">
                          <a:ln>
                            <a:noFill/>
                          </a:ln>
                          <a:solidFill>
                            <a:schemeClr val="bg2"/>
                          </a:solidFill>
                          <a:effectLst/>
                          <a:latin typeface="Times New Roman" pitchFamily="18" charset="0"/>
                        </a:endParaRPr>
                      </a:p>
                    </p:txBody>
                  </p:sp>
                </p:grpSp>
              </p:grpSp>
              <p:grpSp>
                <p:nvGrpSpPr>
                  <p:cNvPr id="23" name="Group 134"/>
                  <p:cNvGrpSpPr/>
                  <p:nvPr/>
                </p:nvGrpSpPr>
                <p:grpSpPr>
                  <a:xfrm>
                    <a:off x="1674812" y="2667000"/>
                    <a:ext cx="1441186" cy="702663"/>
                    <a:chOff x="455612" y="2667000"/>
                    <a:chExt cx="1441186" cy="702663"/>
                  </a:xfrm>
                </p:grpSpPr>
                <p:grpSp>
                  <p:nvGrpSpPr>
                    <p:cNvPr id="24" name="Group 127"/>
                    <p:cNvGrpSpPr/>
                    <p:nvPr/>
                  </p:nvGrpSpPr>
                  <p:grpSpPr>
                    <a:xfrm>
                      <a:off x="455612" y="2667000"/>
                      <a:ext cx="831586" cy="702663"/>
                      <a:chOff x="1827212" y="2734769"/>
                      <a:chExt cx="831586" cy="702663"/>
                    </a:xfrm>
                  </p:grpSpPr>
                  <p:sp>
                    <p:nvSpPr>
                      <p:cNvPr id="114" name="Arc 113"/>
                      <p:cNvSpPr/>
                      <p:nvPr/>
                    </p:nvSpPr>
                    <p:spPr bwMode="auto">
                      <a:xfrm>
                        <a:off x="1827212" y="2734769"/>
                        <a:ext cx="374386" cy="702663"/>
                      </a:xfrm>
                      <a:prstGeom prst="arc">
                        <a:avLst>
                          <a:gd name="adj1" fmla="val 15323367"/>
                          <a:gd name="adj2" fmla="val 6314191"/>
                        </a:avLst>
                      </a:prstGeom>
                      <a:noFill/>
                      <a:ln w="76200" cap="flat" cmpd="sng" algn="ctr">
                        <a:solidFill>
                          <a:srgbClr val="00B05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ts val="2000"/>
                          </a:lnSpc>
                          <a:spcBef>
                            <a:spcPts val="900"/>
                          </a:spcBef>
                          <a:spcAft>
                            <a:spcPct val="0"/>
                          </a:spcAft>
                          <a:buClr>
                            <a:schemeClr val="bg2"/>
                          </a:buClr>
                          <a:buSzPct val="75000"/>
                          <a:buFont typeface="Wingdings" pitchFamily="2" charset="2"/>
                          <a:buNone/>
                          <a:tabLst>
                            <a:tab pos="285750" algn="l"/>
                            <a:tab pos="571500" algn="l"/>
                            <a:tab pos="857250" algn="l"/>
                            <a:tab pos="1143000" algn="l"/>
                            <a:tab pos="1428750" algn="l"/>
                            <a:tab pos="1714500" algn="l"/>
                            <a:tab pos="2000250" algn="l"/>
                            <a:tab pos="2286000" algn="l"/>
                          </a:tabLst>
                        </a:pPr>
                        <a:endParaRPr kumimoji="0" lang="en-US" sz="1800" b="1" i="0" u="none" strike="noStrike" cap="none" normalizeH="0" baseline="0" smtClean="0">
                          <a:ln>
                            <a:noFill/>
                          </a:ln>
                          <a:solidFill>
                            <a:schemeClr val="bg2"/>
                          </a:solidFill>
                          <a:effectLst/>
                          <a:latin typeface="Times New Roman" pitchFamily="18" charset="0"/>
                        </a:endParaRPr>
                      </a:p>
                    </p:txBody>
                  </p:sp>
                  <p:sp>
                    <p:nvSpPr>
                      <p:cNvPr id="115" name="Arc 114"/>
                      <p:cNvSpPr/>
                      <p:nvPr/>
                    </p:nvSpPr>
                    <p:spPr bwMode="auto">
                      <a:xfrm>
                        <a:off x="1979612" y="2734769"/>
                        <a:ext cx="374386" cy="702663"/>
                      </a:xfrm>
                      <a:prstGeom prst="arc">
                        <a:avLst>
                          <a:gd name="adj1" fmla="val 15323367"/>
                          <a:gd name="adj2" fmla="val 6314191"/>
                        </a:avLst>
                      </a:prstGeom>
                      <a:noFill/>
                      <a:ln w="76200" cap="flat" cmpd="sng" algn="ctr">
                        <a:solidFill>
                          <a:srgbClr val="00B05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ts val="2000"/>
                          </a:lnSpc>
                          <a:spcBef>
                            <a:spcPts val="900"/>
                          </a:spcBef>
                          <a:spcAft>
                            <a:spcPct val="0"/>
                          </a:spcAft>
                          <a:buClr>
                            <a:schemeClr val="bg2"/>
                          </a:buClr>
                          <a:buSzPct val="75000"/>
                          <a:buFont typeface="Wingdings" pitchFamily="2" charset="2"/>
                          <a:buNone/>
                          <a:tabLst>
                            <a:tab pos="285750" algn="l"/>
                            <a:tab pos="571500" algn="l"/>
                            <a:tab pos="857250" algn="l"/>
                            <a:tab pos="1143000" algn="l"/>
                            <a:tab pos="1428750" algn="l"/>
                            <a:tab pos="1714500" algn="l"/>
                            <a:tab pos="2000250" algn="l"/>
                            <a:tab pos="2286000" algn="l"/>
                          </a:tabLst>
                        </a:pPr>
                        <a:endParaRPr kumimoji="0" lang="en-US" sz="1800" b="1" i="0" u="none" strike="noStrike" cap="none" normalizeH="0" baseline="0" smtClean="0">
                          <a:ln>
                            <a:noFill/>
                          </a:ln>
                          <a:solidFill>
                            <a:schemeClr val="bg2"/>
                          </a:solidFill>
                          <a:effectLst/>
                          <a:latin typeface="Times New Roman" pitchFamily="18" charset="0"/>
                        </a:endParaRPr>
                      </a:p>
                    </p:txBody>
                  </p:sp>
                  <p:sp>
                    <p:nvSpPr>
                      <p:cNvPr id="116" name="Arc 115"/>
                      <p:cNvSpPr/>
                      <p:nvPr/>
                    </p:nvSpPr>
                    <p:spPr bwMode="auto">
                      <a:xfrm>
                        <a:off x="2132012" y="2734769"/>
                        <a:ext cx="374386" cy="702663"/>
                      </a:xfrm>
                      <a:prstGeom prst="arc">
                        <a:avLst>
                          <a:gd name="adj1" fmla="val 15323367"/>
                          <a:gd name="adj2" fmla="val 6314191"/>
                        </a:avLst>
                      </a:prstGeom>
                      <a:noFill/>
                      <a:ln w="76200" cap="flat" cmpd="sng" algn="ctr">
                        <a:solidFill>
                          <a:srgbClr val="00B05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ts val="2000"/>
                          </a:lnSpc>
                          <a:spcBef>
                            <a:spcPts val="900"/>
                          </a:spcBef>
                          <a:spcAft>
                            <a:spcPct val="0"/>
                          </a:spcAft>
                          <a:buClr>
                            <a:schemeClr val="bg2"/>
                          </a:buClr>
                          <a:buSzPct val="75000"/>
                          <a:buFont typeface="Wingdings" pitchFamily="2" charset="2"/>
                          <a:buNone/>
                          <a:tabLst>
                            <a:tab pos="285750" algn="l"/>
                            <a:tab pos="571500" algn="l"/>
                            <a:tab pos="857250" algn="l"/>
                            <a:tab pos="1143000" algn="l"/>
                            <a:tab pos="1428750" algn="l"/>
                            <a:tab pos="1714500" algn="l"/>
                            <a:tab pos="2000250" algn="l"/>
                            <a:tab pos="2286000" algn="l"/>
                          </a:tabLst>
                        </a:pPr>
                        <a:endParaRPr kumimoji="0" lang="en-US" sz="1800" b="1" i="0" u="none" strike="noStrike" cap="none" normalizeH="0" baseline="0" smtClean="0">
                          <a:ln>
                            <a:noFill/>
                          </a:ln>
                          <a:solidFill>
                            <a:schemeClr val="bg2"/>
                          </a:solidFill>
                          <a:effectLst/>
                          <a:latin typeface="Times New Roman" pitchFamily="18" charset="0"/>
                        </a:endParaRPr>
                      </a:p>
                    </p:txBody>
                  </p:sp>
                  <p:sp>
                    <p:nvSpPr>
                      <p:cNvPr id="117" name="Arc 116"/>
                      <p:cNvSpPr/>
                      <p:nvPr/>
                    </p:nvSpPr>
                    <p:spPr bwMode="auto">
                      <a:xfrm>
                        <a:off x="2284412" y="2734769"/>
                        <a:ext cx="374386" cy="702663"/>
                      </a:xfrm>
                      <a:prstGeom prst="arc">
                        <a:avLst>
                          <a:gd name="adj1" fmla="val 15323367"/>
                          <a:gd name="adj2" fmla="val 6314191"/>
                        </a:avLst>
                      </a:prstGeom>
                      <a:noFill/>
                      <a:ln w="76200" cap="flat" cmpd="sng" algn="ctr">
                        <a:solidFill>
                          <a:srgbClr val="00B05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ts val="2000"/>
                          </a:lnSpc>
                          <a:spcBef>
                            <a:spcPts val="900"/>
                          </a:spcBef>
                          <a:spcAft>
                            <a:spcPct val="0"/>
                          </a:spcAft>
                          <a:buClr>
                            <a:schemeClr val="bg2"/>
                          </a:buClr>
                          <a:buSzPct val="75000"/>
                          <a:buFont typeface="Wingdings" pitchFamily="2" charset="2"/>
                          <a:buNone/>
                          <a:tabLst>
                            <a:tab pos="285750" algn="l"/>
                            <a:tab pos="571500" algn="l"/>
                            <a:tab pos="857250" algn="l"/>
                            <a:tab pos="1143000" algn="l"/>
                            <a:tab pos="1428750" algn="l"/>
                            <a:tab pos="1714500" algn="l"/>
                            <a:tab pos="2000250" algn="l"/>
                            <a:tab pos="2286000" algn="l"/>
                          </a:tabLst>
                        </a:pPr>
                        <a:endParaRPr kumimoji="0" lang="en-US" sz="1800" b="1" i="0" u="none" strike="noStrike" cap="none" normalizeH="0" baseline="0" smtClean="0">
                          <a:ln>
                            <a:noFill/>
                          </a:ln>
                          <a:solidFill>
                            <a:schemeClr val="bg2"/>
                          </a:solidFill>
                          <a:effectLst/>
                          <a:latin typeface="Times New Roman" pitchFamily="18" charset="0"/>
                        </a:endParaRPr>
                      </a:p>
                    </p:txBody>
                  </p:sp>
                </p:grpSp>
                <p:grpSp>
                  <p:nvGrpSpPr>
                    <p:cNvPr id="25" name="Group 128"/>
                    <p:cNvGrpSpPr/>
                    <p:nvPr/>
                  </p:nvGrpSpPr>
                  <p:grpSpPr>
                    <a:xfrm>
                      <a:off x="1065212" y="2667000"/>
                      <a:ext cx="831586" cy="702663"/>
                      <a:chOff x="1827212" y="2734769"/>
                      <a:chExt cx="831586" cy="702663"/>
                    </a:xfrm>
                  </p:grpSpPr>
                  <p:sp>
                    <p:nvSpPr>
                      <p:cNvPr id="110" name="Arc 109"/>
                      <p:cNvSpPr/>
                      <p:nvPr/>
                    </p:nvSpPr>
                    <p:spPr bwMode="auto">
                      <a:xfrm>
                        <a:off x="1827212" y="2734769"/>
                        <a:ext cx="374386" cy="702663"/>
                      </a:xfrm>
                      <a:prstGeom prst="arc">
                        <a:avLst>
                          <a:gd name="adj1" fmla="val 15323367"/>
                          <a:gd name="adj2" fmla="val 6314191"/>
                        </a:avLst>
                      </a:prstGeom>
                      <a:noFill/>
                      <a:ln w="76200" cap="flat" cmpd="sng" algn="ctr">
                        <a:solidFill>
                          <a:srgbClr val="00B05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ts val="2000"/>
                          </a:lnSpc>
                          <a:spcBef>
                            <a:spcPts val="900"/>
                          </a:spcBef>
                          <a:spcAft>
                            <a:spcPct val="0"/>
                          </a:spcAft>
                          <a:buClr>
                            <a:schemeClr val="bg2"/>
                          </a:buClr>
                          <a:buSzPct val="75000"/>
                          <a:buFont typeface="Wingdings" pitchFamily="2" charset="2"/>
                          <a:buNone/>
                          <a:tabLst>
                            <a:tab pos="285750" algn="l"/>
                            <a:tab pos="571500" algn="l"/>
                            <a:tab pos="857250" algn="l"/>
                            <a:tab pos="1143000" algn="l"/>
                            <a:tab pos="1428750" algn="l"/>
                            <a:tab pos="1714500" algn="l"/>
                            <a:tab pos="2000250" algn="l"/>
                            <a:tab pos="2286000" algn="l"/>
                          </a:tabLst>
                        </a:pPr>
                        <a:endParaRPr kumimoji="0" lang="en-US" sz="1800" b="1" i="0" u="none" strike="noStrike" cap="none" normalizeH="0" baseline="0" smtClean="0">
                          <a:ln>
                            <a:noFill/>
                          </a:ln>
                          <a:solidFill>
                            <a:schemeClr val="bg2"/>
                          </a:solidFill>
                          <a:effectLst/>
                          <a:latin typeface="Times New Roman" pitchFamily="18" charset="0"/>
                        </a:endParaRPr>
                      </a:p>
                    </p:txBody>
                  </p:sp>
                  <p:sp>
                    <p:nvSpPr>
                      <p:cNvPr id="111" name="Arc 110"/>
                      <p:cNvSpPr/>
                      <p:nvPr/>
                    </p:nvSpPr>
                    <p:spPr bwMode="auto">
                      <a:xfrm>
                        <a:off x="1979612" y="2734769"/>
                        <a:ext cx="374386" cy="702663"/>
                      </a:xfrm>
                      <a:prstGeom prst="arc">
                        <a:avLst>
                          <a:gd name="adj1" fmla="val 15323367"/>
                          <a:gd name="adj2" fmla="val 6314191"/>
                        </a:avLst>
                      </a:prstGeom>
                      <a:noFill/>
                      <a:ln w="76200" cap="flat" cmpd="sng" algn="ctr">
                        <a:solidFill>
                          <a:srgbClr val="00B05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ts val="2000"/>
                          </a:lnSpc>
                          <a:spcBef>
                            <a:spcPts val="900"/>
                          </a:spcBef>
                          <a:spcAft>
                            <a:spcPct val="0"/>
                          </a:spcAft>
                          <a:buClr>
                            <a:schemeClr val="bg2"/>
                          </a:buClr>
                          <a:buSzPct val="75000"/>
                          <a:buFont typeface="Wingdings" pitchFamily="2" charset="2"/>
                          <a:buNone/>
                          <a:tabLst>
                            <a:tab pos="285750" algn="l"/>
                            <a:tab pos="571500" algn="l"/>
                            <a:tab pos="857250" algn="l"/>
                            <a:tab pos="1143000" algn="l"/>
                            <a:tab pos="1428750" algn="l"/>
                            <a:tab pos="1714500" algn="l"/>
                            <a:tab pos="2000250" algn="l"/>
                            <a:tab pos="2286000" algn="l"/>
                          </a:tabLst>
                        </a:pPr>
                        <a:endParaRPr kumimoji="0" lang="en-US" sz="1800" b="1" i="0" u="none" strike="noStrike" cap="none" normalizeH="0" baseline="0" smtClean="0">
                          <a:ln>
                            <a:noFill/>
                          </a:ln>
                          <a:solidFill>
                            <a:schemeClr val="bg2"/>
                          </a:solidFill>
                          <a:effectLst/>
                          <a:latin typeface="Times New Roman" pitchFamily="18" charset="0"/>
                        </a:endParaRPr>
                      </a:p>
                    </p:txBody>
                  </p:sp>
                  <p:sp>
                    <p:nvSpPr>
                      <p:cNvPr id="112" name="Arc 111"/>
                      <p:cNvSpPr/>
                      <p:nvPr/>
                    </p:nvSpPr>
                    <p:spPr bwMode="auto">
                      <a:xfrm>
                        <a:off x="2132012" y="2734769"/>
                        <a:ext cx="374386" cy="702663"/>
                      </a:xfrm>
                      <a:prstGeom prst="arc">
                        <a:avLst>
                          <a:gd name="adj1" fmla="val 15323367"/>
                          <a:gd name="adj2" fmla="val 6314191"/>
                        </a:avLst>
                      </a:prstGeom>
                      <a:noFill/>
                      <a:ln w="76200" cap="flat" cmpd="sng" algn="ctr">
                        <a:solidFill>
                          <a:srgbClr val="00B05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ts val="2000"/>
                          </a:lnSpc>
                          <a:spcBef>
                            <a:spcPts val="900"/>
                          </a:spcBef>
                          <a:spcAft>
                            <a:spcPct val="0"/>
                          </a:spcAft>
                          <a:buClr>
                            <a:schemeClr val="bg2"/>
                          </a:buClr>
                          <a:buSzPct val="75000"/>
                          <a:buFont typeface="Wingdings" pitchFamily="2" charset="2"/>
                          <a:buNone/>
                          <a:tabLst>
                            <a:tab pos="285750" algn="l"/>
                            <a:tab pos="571500" algn="l"/>
                            <a:tab pos="857250" algn="l"/>
                            <a:tab pos="1143000" algn="l"/>
                            <a:tab pos="1428750" algn="l"/>
                            <a:tab pos="1714500" algn="l"/>
                            <a:tab pos="2000250" algn="l"/>
                            <a:tab pos="2286000" algn="l"/>
                          </a:tabLst>
                        </a:pPr>
                        <a:endParaRPr kumimoji="0" lang="en-US" sz="1800" b="1" i="0" u="none" strike="noStrike" cap="none" normalizeH="0" baseline="0" smtClean="0">
                          <a:ln>
                            <a:noFill/>
                          </a:ln>
                          <a:solidFill>
                            <a:schemeClr val="bg2"/>
                          </a:solidFill>
                          <a:effectLst/>
                          <a:latin typeface="Times New Roman" pitchFamily="18" charset="0"/>
                        </a:endParaRPr>
                      </a:p>
                    </p:txBody>
                  </p:sp>
                  <p:sp>
                    <p:nvSpPr>
                      <p:cNvPr id="113" name="Arc 112"/>
                      <p:cNvSpPr/>
                      <p:nvPr/>
                    </p:nvSpPr>
                    <p:spPr bwMode="auto">
                      <a:xfrm>
                        <a:off x="2284412" y="2734769"/>
                        <a:ext cx="374386" cy="702663"/>
                      </a:xfrm>
                      <a:prstGeom prst="arc">
                        <a:avLst>
                          <a:gd name="adj1" fmla="val 15323367"/>
                          <a:gd name="adj2" fmla="val 6314191"/>
                        </a:avLst>
                      </a:prstGeom>
                      <a:noFill/>
                      <a:ln w="76200" cap="flat" cmpd="sng" algn="ctr">
                        <a:solidFill>
                          <a:srgbClr val="00B05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ts val="2000"/>
                          </a:lnSpc>
                          <a:spcBef>
                            <a:spcPts val="900"/>
                          </a:spcBef>
                          <a:spcAft>
                            <a:spcPct val="0"/>
                          </a:spcAft>
                          <a:buClr>
                            <a:schemeClr val="bg2"/>
                          </a:buClr>
                          <a:buSzPct val="75000"/>
                          <a:buFont typeface="Wingdings" pitchFamily="2" charset="2"/>
                          <a:buNone/>
                          <a:tabLst>
                            <a:tab pos="285750" algn="l"/>
                            <a:tab pos="571500" algn="l"/>
                            <a:tab pos="857250" algn="l"/>
                            <a:tab pos="1143000" algn="l"/>
                            <a:tab pos="1428750" algn="l"/>
                            <a:tab pos="1714500" algn="l"/>
                            <a:tab pos="2000250" algn="l"/>
                            <a:tab pos="2286000" algn="l"/>
                          </a:tabLst>
                        </a:pPr>
                        <a:endParaRPr kumimoji="0" lang="en-US" sz="1800" b="1" i="0" u="none" strike="noStrike" cap="none" normalizeH="0" baseline="0" smtClean="0">
                          <a:ln>
                            <a:noFill/>
                          </a:ln>
                          <a:solidFill>
                            <a:schemeClr val="bg2"/>
                          </a:solidFill>
                          <a:effectLst/>
                          <a:latin typeface="Times New Roman" pitchFamily="18" charset="0"/>
                        </a:endParaRPr>
                      </a:p>
                    </p:txBody>
                  </p:sp>
                </p:grpSp>
              </p:grpSp>
            </p:grpSp>
          </p:grpSp>
          <p:cxnSp>
            <p:nvCxnSpPr>
              <p:cNvPr id="101" name="Straight Connector 100"/>
              <p:cNvCxnSpPr/>
              <p:nvPr/>
            </p:nvCxnSpPr>
            <p:spPr bwMode="auto">
              <a:xfrm>
                <a:off x="608012" y="3018331"/>
                <a:ext cx="313189" cy="0"/>
              </a:xfrm>
              <a:prstGeom prst="line">
                <a:avLst/>
              </a:prstGeom>
              <a:solidFill>
                <a:srgbClr val="EF9100"/>
              </a:solidFill>
              <a:ln w="76200" cap="flat" cmpd="sng" algn="ctr">
                <a:solidFill>
                  <a:srgbClr val="00B050"/>
                </a:solidFill>
                <a:prstDash val="solid"/>
                <a:round/>
                <a:headEnd type="none" w="med" len="med"/>
                <a:tailEnd type="none" w="med" len="med"/>
              </a:ln>
              <a:effectLst/>
            </p:spPr>
          </p:cxnSp>
          <p:cxnSp>
            <p:nvCxnSpPr>
              <p:cNvPr id="102" name="Straight Connector 101"/>
              <p:cNvCxnSpPr/>
              <p:nvPr/>
            </p:nvCxnSpPr>
            <p:spPr bwMode="auto">
              <a:xfrm>
                <a:off x="8456611" y="3018331"/>
                <a:ext cx="640080" cy="0"/>
              </a:xfrm>
              <a:prstGeom prst="line">
                <a:avLst/>
              </a:prstGeom>
              <a:solidFill>
                <a:srgbClr val="EF9100"/>
              </a:solidFill>
              <a:ln w="76200" cap="flat" cmpd="sng" algn="ctr">
                <a:solidFill>
                  <a:srgbClr val="00B050"/>
                </a:solidFill>
                <a:prstDash val="solid"/>
                <a:round/>
                <a:headEnd type="none" w="med" len="med"/>
                <a:tailEnd type="arrow" w="med" len="med"/>
              </a:ln>
              <a:effectLst/>
            </p:spPr>
          </p:cxnSp>
        </p:grpSp>
      </p:grpSp>
      <p:sp>
        <p:nvSpPr>
          <p:cNvPr id="182" name="Text Box 2097"/>
          <p:cNvSpPr txBox="1">
            <a:spLocks noChangeArrowheads="1"/>
          </p:cNvSpPr>
          <p:nvPr/>
        </p:nvSpPr>
        <p:spPr bwMode="auto">
          <a:xfrm>
            <a:off x="3246743" y="5181600"/>
            <a:ext cx="2194560" cy="584775"/>
          </a:xfrm>
          <a:prstGeom prst="wedgeRectCallout">
            <a:avLst>
              <a:gd name="adj1" fmla="val 237982"/>
              <a:gd name="adj2" fmla="val -274624"/>
            </a:avLst>
          </a:prstGeom>
          <a:solidFill>
            <a:srgbClr val="00B050"/>
          </a:solidFill>
          <a:ln w="12700">
            <a:noFill/>
            <a:miter lim="800000"/>
            <a:headEnd/>
            <a:tailEnd/>
          </a:ln>
          <a:effectLst/>
        </p:spPr>
        <p:txBody>
          <a:bodyPr>
            <a:spAutoFit/>
          </a:bodyPr>
          <a:lstStyle/>
          <a:p>
            <a:pPr algn="l">
              <a:lnSpc>
                <a:spcPct val="100000"/>
              </a:lnSpc>
              <a:spcBef>
                <a:spcPct val="0"/>
              </a:spcBef>
              <a:buClrTx/>
              <a:buSzTx/>
              <a:buFontTx/>
              <a:buNone/>
            </a:pPr>
            <a:r>
              <a:rPr lang="en-US" sz="3200" i="1" dirty="0">
                <a:solidFill>
                  <a:schemeClr val="bg1"/>
                </a:solidFill>
              </a:rPr>
              <a:t>Major </a:t>
            </a:r>
            <a:endParaRPr lang="en-US" sz="4000" i="1" dirty="0">
              <a:solidFill>
                <a:schemeClr val="bg1"/>
              </a:solidFill>
            </a:endParaRPr>
          </a:p>
        </p:txBody>
      </p:sp>
      <p:sp>
        <p:nvSpPr>
          <p:cNvPr id="181" name="Text Box 2097"/>
          <p:cNvSpPr txBox="1">
            <a:spLocks noChangeArrowheads="1"/>
          </p:cNvSpPr>
          <p:nvPr/>
        </p:nvSpPr>
        <p:spPr bwMode="auto">
          <a:xfrm>
            <a:off x="3246743" y="5181600"/>
            <a:ext cx="2286000" cy="584775"/>
          </a:xfrm>
          <a:prstGeom prst="wedgeRectCallout">
            <a:avLst>
              <a:gd name="adj1" fmla="val 137150"/>
              <a:gd name="adj2" fmla="val -278767"/>
            </a:avLst>
          </a:prstGeom>
          <a:solidFill>
            <a:srgbClr val="00B050"/>
          </a:solidFill>
          <a:ln w="12700">
            <a:noFill/>
            <a:miter lim="800000"/>
            <a:headEnd/>
            <a:tailEnd/>
          </a:ln>
          <a:effectLst/>
        </p:spPr>
        <p:txBody>
          <a:bodyPr>
            <a:spAutoFit/>
          </a:bodyPr>
          <a:lstStyle/>
          <a:p>
            <a:pPr>
              <a:lnSpc>
                <a:spcPct val="100000"/>
              </a:lnSpc>
              <a:spcBef>
                <a:spcPct val="0"/>
              </a:spcBef>
              <a:buClrTx/>
              <a:buSzTx/>
              <a:buFontTx/>
              <a:buNone/>
            </a:pPr>
            <a:r>
              <a:rPr lang="en-US" sz="3200" i="1" dirty="0">
                <a:solidFill>
                  <a:schemeClr val="bg1"/>
                </a:solidFill>
              </a:rPr>
              <a:t>Major </a:t>
            </a:r>
            <a:endParaRPr lang="en-US" sz="4000" i="1" dirty="0">
              <a:solidFill>
                <a:schemeClr val="bg1"/>
              </a:solidFill>
            </a:endParaRPr>
          </a:p>
        </p:txBody>
      </p:sp>
      <p:sp>
        <p:nvSpPr>
          <p:cNvPr id="180" name="Text Box 2097"/>
          <p:cNvSpPr txBox="1">
            <a:spLocks noChangeArrowheads="1"/>
          </p:cNvSpPr>
          <p:nvPr/>
        </p:nvSpPr>
        <p:spPr bwMode="auto">
          <a:xfrm>
            <a:off x="3246743" y="5181600"/>
            <a:ext cx="2011680" cy="584775"/>
          </a:xfrm>
          <a:prstGeom prst="wedgeRectCallout">
            <a:avLst>
              <a:gd name="adj1" fmla="val 32200"/>
              <a:gd name="adj2" fmla="val -284665"/>
            </a:avLst>
          </a:prstGeom>
          <a:solidFill>
            <a:srgbClr val="00B050"/>
          </a:solidFill>
          <a:ln w="12700">
            <a:noFill/>
            <a:miter lim="800000"/>
            <a:headEnd/>
            <a:tailEnd/>
          </a:ln>
          <a:effectLst/>
        </p:spPr>
        <p:txBody>
          <a:bodyPr>
            <a:spAutoFit/>
          </a:bodyPr>
          <a:lstStyle/>
          <a:p>
            <a:pPr>
              <a:lnSpc>
                <a:spcPct val="100000"/>
              </a:lnSpc>
              <a:spcBef>
                <a:spcPct val="0"/>
              </a:spcBef>
              <a:buClrTx/>
              <a:buSzTx/>
              <a:buFontTx/>
              <a:buNone/>
            </a:pPr>
            <a:r>
              <a:rPr lang="en-US" sz="3200" i="1" dirty="0" smtClean="0">
                <a:solidFill>
                  <a:schemeClr val="bg1"/>
                </a:solidFill>
              </a:rPr>
              <a:t>Major</a:t>
            </a:r>
            <a:endParaRPr lang="en-US" sz="4000" i="1" dirty="0">
              <a:solidFill>
                <a:schemeClr val="bg1"/>
              </a:solidFill>
            </a:endParaRPr>
          </a:p>
        </p:txBody>
      </p:sp>
      <p:sp>
        <p:nvSpPr>
          <p:cNvPr id="624689" name="Text Box 2097"/>
          <p:cNvSpPr txBox="1">
            <a:spLocks noChangeArrowheads="1"/>
          </p:cNvSpPr>
          <p:nvPr/>
        </p:nvSpPr>
        <p:spPr bwMode="auto">
          <a:xfrm>
            <a:off x="3246743" y="5181600"/>
            <a:ext cx="3200400" cy="584775"/>
          </a:xfrm>
          <a:prstGeom prst="wedgeRectCallout">
            <a:avLst>
              <a:gd name="adj1" fmla="val -79199"/>
              <a:gd name="adj2" fmla="val -278846"/>
            </a:avLst>
          </a:prstGeom>
          <a:solidFill>
            <a:srgbClr val="00B050"/>
          </a:solidFill>
          <a:ln w="12700">
            <a:noFill/>
            <a:miter lim="800000"/>
            <a:headEnd/>
            <a:tailEnd/>
          </a:ln>
          <a:effectLst/>
        </p:spPr>
        <p:txBody>
          <a:bodyPr>
            <a:spAutoFit/>
          </a:bodyPr>
          <a:lstStyle/>
          <a:p>
            <a:pPr>
              <a:lnSpc>
                <a:spcPct val="100000"/>
              </a:lnSpc>
              <a:spcBef>
                <a:spcPct val="0"/>
              </a:spcBef>
              <a:buClrTx/>
              <a:buSzTx/>
              <a:buFontTx/>
              <a:buNone/>
            </a:pPr>
            <a:r>
              <a:rPr lang="en-US" sz="3200" i="1" dirty="0">
                <a:solidFill>
                  <a:schemeClr val="bg1"/>
                </a:solidFill>
              </a:rPr>
              <a:t>Major Milestones</a:t>
            </a:r>
            <a:endParaRPr lang="en-US" sz="4000" i="1" dirty="0">
              <a:solidFill>
                <a:schemeClr val="bg1"/>
              </a:solidFill>
            </a:endParaRPr>
          </a:p>
        </p:txBody>
      </p:sp>
    </p:spTree>
  </p:cSld>
  <p:clrMapOvr>
    <a:overrideClrMapping bg1="lt1" tx1="dk1" bg2="lt2" tx2="dk2" accent1="accent1" accent2="accent2" accent3="accent3" accent4="accent4" accent5="accent5" accent6="accent6" hlink="hlink" folHlink="folHlink"/>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24701"/>
                                        </p:tgtEl>
                                        <p:attrNameLst>
                                          <p:attrName>style.visibility</p:attrName>
                                        </p:attrNameLst>
                                      </p:cBhvr>
                                      <p:to>
                                        <p:strVal val="visible"/>
                                      </p:to>
                                    </p:set>
                                  </p:childTnLst>
                                  <p:subTnLst>
                                    <p:animClr clrSpc="rgb" dir="cw">
                                      <p:cBhvr override="childStyle">
                                        <p:cTn dur="1" fill="hold" display="0" masterRel="nextClick" afterEffect="1"/>
                                        <p:tgtEl>
                                          <p:spTgt spid="624701"/>
                                        </p:tgtEl>
                                        <p:attrNameLst>
                                          <p:attrName>ppt_c</p:attrName>
                                        </p:attrNameLst>
                                      </p:cBhvr>
                                      <p:to>
                                        <a:srgbClr val="A6A6A6"/>
                                      </p:to>
                                    </p:animClr>
                                  </p:subTnLst>
                                </p:cTn>
                              </p:par>
                              <p:par>
                                <p:cTn id="7" presetID="1" presetClass="entr" presetSubtype="0" fill="hold" grpId="0" nodeType="withEffect">
                                  <p:stCondLst>
                                    <p:cond delay="0"/>
                                  </p:stCondLst>
                                  <p:childTnLst>
                                    <p:set>
                                      <p:cBhvr>
                                        <p:cTn id="8" dur="1" fill="hold">
                                          <p:stCondLst>
                                            <p:cond delay="0"/>
                                          </p:stCondLst>
                                        </p:cTn>
                                        <p:tgtEl>
                                          <p:spTgt spid="624686"/>
                                        </p:tgtEl>
                                        <p:attrNameLst>
                                          <p:attrName>style.visibility</p:attrName>
                                        </p:attrNameLst>
                                      </p:cBhvr>
                                      <p:to>
                                        <p:strVal val="visible"/>
                                      </p:to>
                                    </p:set>
                                  </p:childTnLst>
                                  <p:subTnLst>
                                    <p:animClr clrSpc="rgb" dir="cw">
                                      <p:cBhvr override="childStyle">
                                        <p:cTn dur="1" fill="hold" display="0" masterRel="nextClick" afterEffect="1"/>
                                        <p:tgtEl>
                                          <p:spTgt spid="624686"/>
                                        </p:tgtEl>
                                        <p:attrNameLst>
                                          <p:attrName>ppt_c</p:attrName>
                                        </p:attrNameLst>
                                      </p:cBhvr>
                                      <p:to>
                                        <a:srgbClr val="A6A6A6"/>
                                      </p:to>
                                    </p:animClr>
                                  </p:subTnLst>
                                </p:cTn>
                              </p:par>
                              <p:par>
                                <p:cTn id="9" presetID="1" presetClass="entr" presetSubtype="0" fill="hold" grpId="0" nodeType="withEffect">
                                  <p:stCondLst>
                                    <p:cond delay="0"/>
                                  </p:stCondLst>
                                  <p:childTnLst>
                                    <p:set>
                                      <p:cBhvr>
                                        <p:cTn id="10" dur="1" fill="hold">
                                          <p:stCondLst>
                                            <p:cond delay="0"/>
                                          </p:stCondLst>
                                        </p:cTn>
                                        <p:tgtEl>
                                          <p:spTgt spid="624685"/>
                                        </p:tgtEl>
                                        <p:attrNameLst>
                                          <p:attrName>style.visibility</p:attrName>
                                        </p:attrNameLst>
                                      </p:cBhvr>
                                      <p:to>
                                        <p:strVal val="visible"/>
                                      </p:to>
                                    </p:set>
                                  </p:childTnLst>
                                  <p:subTnLst>
                                    <p:animClr clrSpc="rgb" dir="cw">
                                      <p:cBhvr override="childStyle">
                                        <p:cTn dur="1" fill="hold" display="0" masterRel="nextClick" afterEffect="1"/>
                                        <p:tgtEl>
                                          <p:spTgt spid="624685"/>
                                        </p:tgtEl>
                                        <p:attrNameLst>
                                          <p:attrName>ppt_c</p:attrName>
                                        </p:attrNameLst>
                                      </p:cBhvr>
                                      <p:to>
                                        <a:srgbClr val="A6A6A6"/>
                                      </p:to>
                                    </p:animClr>
                                  </p:subTnLst>
                                </p:cTn>
                              </p:par>
                              <p:par>
                                <p:cTn id="11" presetID="1" presetClass="entr" presetSubtype="0" fill="hold" grpId="0" nodeType="withEffect">
                                  <p:stCondLst>
                                    <p:cond delay="0"/>
                                  </p:stCondLst>
                                  <p:childTnLst>
                                    <p:set>
                                      <p:cBhvr>
                                        <p:cTn id="12" dur="1" fill="hold">
                                          <p:stCondLst>
                                            <p:cond delay="0"/>
                                          </p:stCondLst>
                                        </p:cTn>
                                        <p:tgtEl>
                                          <p:spTgt spid="624684"/>
                                        </p:tgtEl>
                                        <p:attrNameLst>
                                          <p:attrName>style.visibility</p:attrName>
                                        </p:attrNameLst>
                                      </p:cBhvr>
                                      <p:to>
                                        <p:strVal val="visible"/>
                                      </p:to>
                                    </p:set>
                                  </p:childTnLst>
                                  <p:subTnLst>
                                    <p:animClr clrSpc="rgb" dir="cw">
                                      <p:cBhvr override="childStyle">
                                        <p:cTn dur="1" fill="hold" display="0" masterRel="nextClick" afterEffect="1"/>
                                        <p:tgtEl>
                                          <p:spTgt spid="624684"/>
                                        </p:tgtEl>
                                        <p:attrNameLst>
                                          <p:attrName>ppt_c</p:attrName>
                                        </p:attrNameLst>
                                      </p:cBhvr>
                                      <p:to>
                                        <a:srgbClr val="A6A6A6"/>
                                      </p:to>
                                    </p:animClr>
                                  </p:sub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24679"/>
                                        </p:tgtEl>
                                        <p:attrNameLst>
                                          <p:attrName>style.visibility</p:attrName>
                                        </p:attrNameLst>
                                      </p:cBhvr>
                                      <p:to>
                                        <p:strVal val="visible"/>
                                      </p:to>
                                    </p:set>
                                  </p:childTnLst>
                                  <p:subTnLst>
                                    <p:animClr clrSpc="rgb" dir="cw">
                                      <p:cBhvr override="childStyle">
                                        <p:cTn dur="1" fill="hold" display="0" masterRel="nextClick" afterEffect="1"/>
                                        <p:tgtEl>
                                          <p:spTgt spid="624679"/>
                                        </p:tgtEl>
                                        <p:attrNameLst>
                                          <p:attrName>ppt_c</p:attrName>
                                        </p:attrNameLst>
                                      </p:cBhvr>
                                      <p:to>
                                        <a:srgbClr val="A6A6A6"/>
                                      </p:to>
                                    </p:animClr>
                                  </p:sub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24680"/>
                                        </p:tgtEl>
                                        <p:attrNameLst>
                                          <p:attrName>style.visibility</p:attrName>
                                        </p:attrNameLst>
                                      </p:cBhvr>
                                      <p:to>
                                        <p:strVal val="visible"/>
                                      </p:to>
                                    </p:set>
                                  </p:childTnLst>
                                  <p:subTnLst>
                                    <p:animClr clrSpc="rgb" dir="cw">
                                      <p:cBhvr override="childStyle">
                                        <p:cTn dur="1" fill="hold" display="0" masterRel="nextClick" afterEffect="1"/>
                                        <p:tgtEl>
                                          <p:spTgt spid="624680"/>
                                        </p:tgtEl>
                                        <p:attrNameLst>
                                          <p:attrName>ppt_c</p:attrName>
                                        </p:attrNameLst>
                                      </p:cBhvr>
                                      <p:to>
                                        <a:srgbClr val="A6A6A6"/>
                                      </p:to>
                                    </p:animClr>
                                  </p:sub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24681"/>
                                        </p:tgtEl>
                                        <p:attrNameLst>
                                          <p:attrName>style.visibility</p:attrName>
                                        </p:attrNameLst>
                                      </p:cBhvr>
                                      <p:to>
                                        <p:strVal val="visible"/>
                                      </p:to>
                                    </p:set>
                                  </p:childTnLst>
                                  <p:subTnLst>
                                    <p:animClr clrSpc="rgb" dir="cw">
                                      <p:cBhvr override="childStyle">
                                        <p:cTn dur="1" fill="hold" display="0" masterRel="nextClick" afterEffect="1"/>
                                        <p:tgtEl>
                                          <p:spTgt spid="624681"/>
                                        </p:tgtEl>
                                        <p:attrNameLst>
                                          <p:attrName>ppt_c</p:attrName>
                                        </p:attrNameLst>
                                      </p:cBhvr>
                                      <p:to>
                                        <a:srgbClr val="A6A6A6"/>
                                      </p:to>
                                    </p:animClr>
                                  </p:sub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624682"/>
                                        </p:tgtEl>
                                        <p:attrNameLst>
                                          <p:attrName>style.visibility</p:attrName>
                                        </p:attrNameLst>
                                      </p:cBhvr>
                                      <p:to>
                                        <p:strVal val="visible"/>
                                      </p:to>
                                    </p:set>
                                  </p:childTnLst>
                                  <p:subTnLst>
                                    <p:animClr clrSpc="rgb" dir="cw">
                                      <p:cBhvr override="childStyle">
                                        <p:cTn dur="1" fill="hold" display="0" masterRel="nextClick" afterEffect="1"/>
                                        <p:tgtEl>
                                          <p:spTgt spid="624682"/>
                                        </p:tgtEl>
                                        <p:attrNameLst>
                                          <p:attrName>ppt_c</p:attrName>
                                        </p:attrNameLst>
                                      </p:cBhvr>
                                      <p:to>
                                        <a:srgbClr val="A6A6A6"/>
                                      </p:to>
                                    </p:animClr>
                                  </p:sub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wipe(left)">
                                      <p:cBhvr>
                                        <p:cTn id="33" dur="1000"/>
                                        <p:tgtEl>
                                          <p:spTgt spid="2"/>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624689"/>
                                        </p:tgtEl>
                                        <p:attrNameLst>
                                          <p:attrName>style.visibility</p:attrName>
                                        </p:attrNameLst>
                                      </p:cBhvr>
                                      <p:to>
                                        <p:strVal val="visible"/>
                                      </p:to>
                                    </p:set>
                                    <p:animEffect transition="in" filter="wipe(down)">
                                      <p:cBhvr>
                                        <p:cTn id="38" dur="500"/>
                                        <p:tgtEl>
                                          <p:spTgt spid="624689"/>
                                        </p:tgtEl>
                                      </p:cBhvr>
                                    </p:animEffect>
                                  </p:childTnLst>
                                </p:cTn>
                              </p:par>
                            </p:childTnLst>
                          </p:cTn>
                        </p:par>
                        <p:par>
                          <p:cTn id="39" fill="hold">
                            <p:stCondLst>
                              <p:cond delay="500"/>
                            </p:stCondLst>
                            <p:childTnLst>
                              <p:par>
                                <p:cTn id="40" presetID="22" presetClass="entr" presetSubtype="4" fill="hold" grpId="0" nodeType="afterEffect">
                                  <p:stCondLst>
                                    <p:cond delay="0"/>
                                  </p:stCondLst>
                                  <p:childTnLst>
                                    <p:set>
                                      <p:cBhvr>
                                        <p:cTn id="41" dur="1" fill="hold">
                                          <p:stCondLst>
                                            <p:cond delay="0"/>
                                          </p:stCondLst>
                                        </p:cTn>
                                        <p:tgtEl>
                                          <p:spTgt spid="180"/>
                                        </p:tgtEl>
                                        <p:attrNameLst>
                                          <p:attrName>style.visibility</p:attrName>
                                        </p:attrNameLst>
                                      </p:cBhvr>
                                      <p:to>
                                        <p:strVal val="visible"/>
                                      </p:to>
                                    </p:set>
                                    <p:animEffect transition="in" filter="wipe(down)">
                                      <p:cBhvr>
                                        <p:cTn id="42" dur="500"/>
                                        <p:tgtEl>
                                          <p:spTgt spid="180"/>
                                        </p:tgtEl>
                                      </p:cBhvr>
                                    </p:animEffect>
                                  </p:childTnLst>
                                </p:cTn>
                              </p:par>
                            </p:childTnLst>
                          </p:cTn>
                        </p:par>
                        <p:par>
                          <p:cTn id="43" fill="hold">
                            <p:stCondLst>
                              <p:cond delay="1000"/>
                            </p:stCondLst>
                            <p:childTnLst>
                              <p:par>
                                <p:cTn id="44" presetID="22" presetClass="entr" presetSubtype="4" fill="hold" grpId="0" nodeType="afterEffect">
                                  <p:stCondLst>
                                    <p:cond delay="0"/>
                                  </p:stCondLst>
                                  <p:childTnLst>
                                    <p:set>
                                      <p:cBhvr>
                                        <p:cTn id="45" dur="1" fill="hold">
                                          <p:stCondLst>
                                            <p:cond delay="0"/>
                                          </p:stCondLst>
                                        </p:cTn>
                                        <p:tgtEl>
                                          <p:spTgt spid="181"/>
                                        </p:tgtEl>
                                        <p:attrNameLst>
                                          <p:attrName>style.visibility</p:attrName>
                                        </p:attrNameLst>
                                      </p:cBhvr>
                                      <p:to>
                                        <p:strVal val="visible"/>
                                      </p:to>
                                    </p:set>
                                    <p:animEffect transition="in" filter="wipe(down)">
                                      <p:cBhvr>
                                        <p:cTn id="46" dur="500"/>
                                        <p:tgtEl>
                                          <p:spTgt spid="181"/>
                                        </p:tgtEl>
                                      </p:cBhvr>
                                    </p:animEffect>
                                  </p:childTnLst>
                                </p:cTn>
                              </p:par>
                            </p:childTnLst>
                          </p:cTn>
                        </p:par>
                        <p:par>
                          <p:cTn id="47" fill="hold">
                            <p:stCondLst>
                              <p:cond delay="1500"/>
                            </p:stCondLst>
                            <p:childTnLst>
                              <p:par>
                                <p:cTn id="48" presetID="22" presetClass="entr" presetSubtype="4" fill="hold" grpId="0" nodeType="afterEffect">
                                  <p:stCondLst>
                                    <p:cond delay="0"/>
                                  </p:stCondLst>
                                  <p:childTnLst>
                                    <p:set>
                                      <p:cBhvr>
                                        <p:cTn id="49" dur="1" fill="hold">
                                          <p:stCondLst>
                                            <p:cond delay="0"/>
                                          </p:stCondLst>
                                        </p:cTn>
                                        <p:tgtEl>
                                          <p:spTgt spid="182"/>
                                        </p:tgtEl>
                                        <p:attrNameLst>
                                          <p:attrName>style.visibility</p:attrName>
                                        </p:attrNameLst>
                                      </p:cBhvr>
                                      <p:to>
                                        <p:strVal val="visible"/>
                                      </p:to>
                                    </p:set>
                                    <p:animEffect transition="in" filter="wipe(down)">
                                      <p:cBhvr>
                                        <p:cTn id="50"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79" grpId="0"/>
      <p:bldP spid="624680" grpId="0"/>
      <p:bldP spid="624681" grpId="0"/>
      <p:bldP spid="624682" grpId="0"/>
      <p:bldP spid="624701" grpId="0" animBg="1"/>
      <p:bldP spid="624684" grpId="0" animBg="1"/>
      <p:bldP spid="624685" grpId="0" animBg="1"/>
      <p:bldP spid="624686" grpId="0" animBg="1"/>
      <p:bldP spid="182" grpId="0" animBg="1"/>
      <p:bldP spid="181" grpId="0" animBg="1"/>
      <p:bldP spid="180" grpId="0" animBg="1"/>
      <p:bldP spid="624689" grpId="0" animBg="1"/>
    </p:bld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811009" name="Object 2"/>
          <p:cNvGraphicFramePr>
            <a:graphicFrameLocks noChangeAspect="1"/>
          </p:cNvGraphicFramePr>
          <p:nvPr/>
        </p:nvGraphicFramePr>
        <p:xfrm>
          <a:off x="-1588" y="1554163"/>
          <a:ext cx="8385176" cy="5303837"/>
        </p:xfrm>
        <a:graphic>
          <a:graphicData uri="http://schemas.openxmlformats.org/presentationml/2006/ole">
            <mc:AlternateContent xmlns:mc="http://schemas.openxmlformats.org/markup-compatibility/2006">
              <mc:Choice xmlns:v="urn:schemas-microsoft-com:vml" Requires="v">
                <p:oleObj spid="_x0000_s811064" name="CorelDRAW" r:id="rId4" imgW="7224840" imgH="4570560" progId="">
                  <p:embed/>
                </p:oleObj>
              </mc:Choice>
              <mc:Fallback>
                <p:oleObj name="CorelDRAW" r:id="rId4" imgW="7224840" imgH="4570560" progId="">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54163"/>
                        <a:ext cx="8385176" cy="5303837"/>
                      </a:xfrm>
                      <a:prstGeom prst="rect">
                        <a:avLst/>
                      </a:prstGeom>
                      <a:noFill/>
                      <a:ln>
                        <a:noFill/>
                      </a:ln>
                      <a:effectLst/>
                      <a:extLst>
                        <a:ext uri="{909E8E84-426E-40DD-AFC4-6F175D3DCCD1}">
                          <a14:hiddenFill xmlns:a14="http://schemas.microsoft.com/office/drawing/2010/main">
                            <a:solidFill>
                              <a:srgbClr val="F8F8F8"/>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6" name="Slide Number Placeholder 5"/>
          <p:cNvSpPr>
            <a:spLocks noGrp="1"/>
          </p:cNvSpPr>
          <p:nvPr>
            <p:ph type="sldNum" sz="quarter" idx="12"/>
          </p:nvPr>
        </p:nvSpPr>
        <p:spPr/>
        <p:txBody>
          <a:bodyPr/>
          <a:lstStyle/>
          <a:p>
            <a:fld id="{D120C26A-7EDB-4494-AE82-9E9711509192}" type="slidenum">
              <a:rPr lang="en-GB"/>
              <a:pPr/>
              <a:t>49</a:t>
            </a:fld>
            <a:endParaRPr lang="en-GB"/>
          </a:p>
        </p:txBody>
      </p:sp>
      <p:sp>
        <p:nvSpPr>
          <p:cNvPr id="580612" name="Rectangle 3076"/>
          <p:cNvSpPr>
            <a:spLocks noGrp="1" noChangeArrowheads="1"/>
          </p:cNvSpPr>
          <p:nvPr>
            <p:ph type="title"/>
          </p:nvPr>
        </p:nvSpPr>
        <p:spPr>
          <a:xfrm>
            <a:off x="379412" y="266700"/>
            <a:ext cx="9144000" cy="1104900"/>
          </a:xfrm>
        </p:spPr>
        <p:txBody>
          <a:bodyPr/>
          <a:lstStyle/>
          <a:p>
            <a:r>
              <a:rPr lang="en-US" altLang="zh-TW" sz="3200" i="1" dirty="0">
                <a:ea typeface="新細明體" pitchFamily="18" charset="-120"/>
              </a:rPr>
              <a:t>Bringing it All Together:</a:t>
            </a:r>
            <a:br>
              <a:rPr lang="en-US" altLang="zh-TW" sz="3200" i="1" dirty="0">
                <a:ea typeface="新細明體" pitchFamily="18" charset="-120"/>
              </a:rPr>
            </a:br>
            <a:r>
              <a:rPr lang="en-US" altLang="zh-TW" dirty="0">
                <a:ea typeface="新細明體" pitchFamily="18" charset="-120"/>
              </a:rPr>
              <a:t>The Iterative Approach</a:t>
            </a:r>
            <a:endParaRPr lang="en-US" dirty="0"/>
          </a:p>
        </p:txBody>
      </p:sp>
      <p:sp>
        <p:nvSpPr>
          <p:cNvPr id="580615" name="Rectangle 3079"/>
          <p:cNvSpPr>
            <a:spLocks noChangeArrowheads="1"/>
          </p:cNvSpPr>
          <p:nvPr/>
        </p:nvSpPr>
        <p:spPr bwMode="auto">
          <a:xfrm>
            <a:off x="6627812" y="762000"/>
            <a:ext cx="2895600" cy="850900"/>
          </a:xfrm>
          <a:prstGeom prst="rect">
            <a:avLst/>
          </a:prstGeom>
          <a:solidFill>
            <a:schemeClr val="accent1"/>
          </a:solidFill>
          <a:ln w="28575">
            <a:solidFill>
              <a:schemeClr val="accent2"/>
            </a:solidFill>
            <a:miter lim="800000"/>
            <a:headEnd type="none" w="sm" len="sm"/>
            <a:tailEnd type="none" w="sm" len="sm"/>
          </a:ln>
          <a:effectLst>
            <a:outerShdw dist="35921" dir="2700000" algn="ctr" rotWithShape="0">
              <a:schemeClr val="accent2"/>
            </a:outerShdw>
          </a:effectLst>
        </p:spPr>
        <p:txBody>
          <a:bodyPr>
            <a:spAutoFit/>
          </a:bodyPr>
          <a:lstStyle/>
          <a:p>
            <a:pPr>
              <a:lnSpc>
                <a:spcPct val="100000"/>
              </a:lnSpc>
              <a:spcBef>
                <a:spcPct val="0"/>
              </a:spcBef>
              <a:buClrTx/>
              <a:buSzTx/>
              <a:buFontTx/>
              <a:buNone/>
            </a:pPr>
            <a:r>
              <a:rPr lang="en-US" sz="2400" b="0" dirty="0" smtClean="0">
                <a:solidFill>
                  <a:schemeClr val="tx1"/>
                </a:solidFill>
              </a:rPr>
              <a:t>Disciplines </a:t>
            </a:r>
            <a:r>
              <a:rPr lang="en-US" sz="2400" b="0" dirty="0">
                <a:solidFill>
                  <a:schemeClr val="tx1"/>
                </a:solidFill>
              </a:rPr>
              <a:t>group activities logically</a:t>
            </a:r>
          </a:p>
        </p:txBody>
      </p:sp>
      <p:sp>
        <p:nvSpPr>
          <p:cNvPr id="580623" name="Rectangle 3087"/>
          <p:cNvSpPr>
            <a:spLocks noChangeArrowheads="1"/>
          </p:cNvSpPr>
          <p:nvPr/>
        </p:nvSpPr>
        <p:spPr bwMode="auto">
          <a:xfrm>
            <a:off x="2438400" y="2514600"/>
            <a:ext cx="1005840" cy="3200400"/>
          </a:xfrm>
          <a:prstGeom prst="rect">
            <a:avLst/>
          </a:prstGeom>
          <a:noFill/>
          <a:ln w="76200">
            <a:solidFill>
              <a:schemeClr val="accent2"/>
            </a:solidFill>
            <a:miter lim="800000"/>
            <a:headEnd/>
            <a:tailEnd/>
          </a:ln>
          <a:effectLst/>
        </p:spPr>
        <p:txBody>
          <a:bodyPr anchor="ctr">
            <a:spAutoFit/>
          </a:bodyPr>
          <a:lstStyle/>
          <a:p>
            <a:endParaRPr lang="en-US"/>
          </a:p>
        </p:txBody>
      </p:sp>
      <p:sp>
        <p:nvSpPr>
          <p:cNvPr id="580624" name="Rectangle 3088"/>
          <p:cNvSpPr>
            <a:spLocks noChangeArrowheads="1"/>
          </p:cNvSpPr>
          <p:nvPr/>
        </p:nvSpPr>
        <p:spPr bwMode="auto">
          <a:xfrm>
            <a:off x="3446252" y="2514600"/>
            <a:ext cx="685800" cy="3200400"/>
          </a:xfrm>
          <a:prstGeom prst="rect">
            <a:avLst/>
          </a:prstGeom>
          <a:noFill/>
          <a:ln w="76200">
            <a:solidFill>
              <a:schemeClr val="accent2"/>
            </a:solidFill>
            <a:miter lim="800000"/>
            <a:headEnd/>
            <a:tailEnd/>
          </a:ln>
          <a:effectLst/>
        </p:spPr>
        <p:txBody>
          <a:bodyPr anchor="ctr">
            <a:spAutoFit/>
          </a:bodyPr>
          <a:lstStyle/>
          <a:p>
            <a:endParaRPr lang="en-US"/>
          </a:p>
        </p:txBody>
      </p:sp>
      <p:sp>
        <p:nvSpPr>
          <p:cNvPr id="580625" name="Rectangle 3089"/>
          <p:cNvSpPr>
            <a:spLocks noChangeArrowheads="1"/>
          </p:cNvSpPr>
          <p:nvPr/>
        </p:nvSpPr>
        <p:spPr bwMode="auto">
          <a:xfrm>
            <a:off x="4130464" y="2514600"/>
            <a:ext cx="731520" cy="3200400"/>
          </a:xfrm>
          <a:prstGeom prst="rect">
            <a:avLst/>
          </a:prstGeom>
          <a:noFill/>
          <a:ln w="76200">
            <a:solidFill>
              <a:schemeClr val="accent2"/>
            </a:solidFill>
            <a:miter lim="800000"/>
            <a:headEnd/>
            <a:tailEnd/>
          </a:ln>
          <a:effectLst/>
        </p:spPr>
        <p:txBody>
          <a:bodyPr anchor="ctr">
            <a:spAutoFit/>
          </a:bodyPr>
          <a:lstStyle/>
          <a:p>
            <a:endParaRPr lang="en-US"/>
          </a:p>
        </p:txBody>
      </p:sp>
      <p:sp>
        <p:nvSpPr>
          <p:cNvPr id="580626" name="Rectangle 3090"/>
          <p:cNvSpPr>
            <a:spLocks noChangeArrowheads="1"/>
          </p:cNvSpPr>
          <p:nvPr/>
        </p:nvSpPr>
        <p:spPr bwMode="auto">
          <a:xfrm>
            <a:off x="4866586" y="2514600"/>
            <a:ext cx="640080" cy="3200400"/>
          </a:xfrm>
          <a:prstGeom prst="rect">
            <a:avLst/>
          </a:prstGeom>
          <a:noFill/>
          <a:ln w="76200">
            <a:solidFill>
              <a:schemeClr val="accent2"/>
            </a:solidFill>
            <a:miter lim="800000"/>
            <a:headEnd/>
            <a:tailEnd/>
          </a:ln>
          <a:effectLst/>
        </p:spPr>
        <p:txBody>
          <a:bodyPr anchor="ctr">
            <a:spAutoFit/>
          </a:bodyPr>
          <a:lstStyle/>
          <a:p>
            <a:endParaRPr lang="en-US"/>
          </a:p>
        </p:txBody>
      </p:sp>
      <p:sp>
        <p:nvSpPr>
          <p:cNvPr id="580627" name="Rectangle 3091"/>
          <p:cNvSpPr>
            <a:spLocks noChangeArrowheads="1"/>
          </p:cNvSpPr>
          <p:nvPr/>
        </p:nvSpPr>
        <p:spPr bwMode="auto">
          <a:xfrm>
            <a:off x="5502064" y="2514600"/>
            <a:ext cx="533400" cy="3200400"/>
          </a:xfrm>
          <a:prstGeom prst="rect">
            <a:avLst/>
          </a:prstGeom>
          <a:noFill/>
          <a:ln w="76200">
            <a:solidFill>
              <a:schemeClr val="accent2"/>
            </a:solidFill>
            <a:miter lim="800000"/>
            <a:headEnd/>
            <a:tailEnd/>
          </a:ln>
          <a:effectLst/>
        </p:spPr>
        <p:txBody>
          <a:bodyPr anchor="ctr">
            <a:spAutoFit/>
          </a:bodyPr>
          <a:lstStyle/>
          <a:p>
            <a:endParaRPr lang="en-US"/>
          </a:p>
        </p:txBody>
      </p:sp>
      <p:sp>
        <p:nvSpPr>
          <p:cNvPr id="580628" name="Rectangle 3092"/>
          <p:cNvSpPr>
            <a:spLocks noChangeArrowheads="1"/>
          </p:cNvSpPr>
          <p:nvPr/>
        </p:nvSpPr>
        <p:spPr bwMode="auto">
          <a:xfrm>
            <a:off x="6035464" y="2514600"/>
            <a:ext cx="594360" cy="3200400"/>
          </a:xfrm>
          <a:prstGeom prst="rect">
            <a:avLst/>
          </a:prstGeom>
          <a:noFill/>
          <a:ln w="76200">
            <a:solidFill>
              <a:schemeClr val="accent2"/>
            </a:solidFill>
            <a:miter lim="800000"/>
            <a:headEnd/>
            <a:tailEnd/>
          </a:ln>
          <a:effectLst/>
        </p:spPr>
        <p:txBody>
          <a:bodyPr anchor="ctr">
            <a:spAutoFit/>
          </a:bodyPr>
          <a:lstStyle/>
          <a:p>
            <a:endParaRPr lang="en-US"/>
          </a:p>
        </p:txBody>
      </p:sp>
      <p:sp>
        <p:nvSpPr>
          <p:cNvPr id="580629" name="Rectangle 3093"/>
          <p:cNvSpPr>
            <a:spLocks noChangeArrowheads="1"/>
          </p:cNvSpPr>
          <p:nvPr/>
        </p:nvSpPr>
        <p:spPr bwMode="auto">
          <a:xfrm>
            <a:off x="6627812" y="2514600"/>
            <a:ext cx="502920" cy="3200400"/>
          </a:xfrm>
          <a:prstGeom prst="rect">
            <a:avLst/>
          </a:prstGeom>
          <a:noFill/>
          <a:ln w="76200">
            <a:solidFill>
              <a:schemeClr val="accent2"/>
            </a:solidFill>
            <a:miter lim="800000"/>
            <a:headEnd/>
            <a:tailEnd/>
          </a:ln>
          <a:effectLst/>
        </p:spPr>
        <p:txBody>
          <a:bodyPr anchor="ctr">
            <a:spAutoFit/>
          </a:bodyPr>
          <a:lstStyle/>
          <a:p>
            <a:endParaRPr lang="en-US"/>
          </a:p>
        </p:txBody>
      </p:sp>
      <p:sp>
        <p:nvSpPr>
          <p:cNvPr id="580630" name="Rectangle 3094"/>
          <p:cNvSpPr>
            <a:spLocks noChangeArrowheads="1"/>
          </p:cNvSpPr>
          <p:nvPr/>
        </p:nvSpPr>
        <p:spPr bwMode="auto">
          <a:xfrm>
            <a:off x="7119516" y="2514600"/>
            <a:ext cx="533400" cy="3200400"/>
          </a:xfrm>
          <a:prstGeom prst="rect">
            <a:avLst/>
          </a:prstGeom>
          <a:noFill/>
          <a:ln w="76200">
            <a:solidFill>
              <a:schemeClr val="accent2"/>
            </a:solidFill>
            <a:miter lim="800000"/>
            <a:headEnd/>
            <a:tailEnd/>
          </a:ln>
          <a:effectLst/>
        </p:spPr>
        <p:txBody>
          <a:bodyPr anchor="ctr">
            <a:spAutoFit/>
          </a:bodyPr>
          <a:lstStyle/>
          <a:p>
            <a:endParaRPr lang="en-US"/>
          </a:p>
        </p:txBody>
      </p:sp>
      <p:sp>
        <p:nvSpPr>
          <p:cNvPr id="580618" name="Rectangle 3082"/>
          <p:cNvSpPr>
            <a:spLocks noChangeArrowheads="1"/>
          </p:cNvSpPr>
          <p:nvPr/>
        </p:nvSpPr>
        <p:spPr bwMode="auto">
          <a:xfrm>
            <a:off x="7011987" y="2362200"/>
            <a:ext cx="2511425" cy="1200329"/>
          </a:xfrm>
          <a:prstGeom prst="rect">
            <a:avLst/>
          </a:prstGeom>
          <a:solidFill>
            <a:schemeClr val="accent1"/>
          </a:solidFill>
          <a:ln w="28575">
            <a:solidFill>
              <a:schemeClr val="accent2"/>
            </a:solidFill>
            <a:miter lim="800000"/>
            <a:headEnd type="none" w="sm" len="sm"/>
            <a:tailEnd type="none" w="sm" len="sm"/>
          </a:ln>
          <a:effectLst>
            <a:outerShdw dist="35921" dir="2700000" algn="ctr" rotWithShape="0">
              <a:schemeClr val="accent2"/>
            </a:outerShdw>
          </a:effectLst>
        </p:spPr>
        <p:txBody>
          <a:bodyPr>
            <a:spAutoFit/>
          </a:bodyPr>
          <a:lstStyle/>
          <a:p>
            <a:pPr>
              <a:lnSpc>
                <a:spcPct val="100000"/>
              </a:lnSpc>
              <a:spcBef>
                <a:spcPct val="0"/>
              </a:spcBef>
              <a:buClrTx/>
              <a:buSzTx/>
              <a:buFontTx/>
              <a:buNone/>
            </a:pPr>
            <a:r>
              <a:rPr lang="en-US" sz="2400" b="0" dirty="0" smtClean="0">
                <a:solidFill>
                  <a:schemeClr val="tx1"/>
                </a:solidFill>
              </a:rPr>
              <a:t>Walk </a:t>
            </a:r>
            <a:r>
              <a:rPr lang="en-US" sz="2400" b="0" dirty="0">
                <a:solidFill>
                  <a:schemeClr val="tx1"/>
                </a:solidFill>
              </a:rPr>
              <a:t>through all </a:t>
            </a:r>
            <a:r>
              <a:rPr lang="en-US" sz="2400" b="0" dirty="0" smtClean="0">
                <a:solidFill>
                  <a:schemeClr val="tx1"/>
                </a:solidFill>
              </a:rPr>
              <a:t>disciplines in every iteration</a:t>
            </a:r>
            <a:endParaRPr lang="en-US" sz="2400" b="0" dirty="0">
              <a:solidFill>
                <a:schemeClr val="tx1"/>
              </a:solidFill>
            </a:endParaRPr>
          </a:p>
        </p:txBody>
      </p:sp>
      <p:sp>
        <p:nvSpPr>
          <p:cNvPr id="580621" name="Rectangle 3085"/>
          <p:cNvSpPr>
            <a:spLocks noChangeArrowheads="1"/>
          </p:cNvSpPr>
          <p:nvPr/>
        </p:nvSpPr>
        <p:spPr bwMode="auto">
          <a:xfrm>
            <a:off x="7011987" y="4191000"/>
            <a:ext cx="2511425" cy="1216025"/>
          </a:xfrm>
          <a:prstGeom prst="rect">
            <a:avLst/>
          </a:prstGeom>
          <a:solidFill>
            <a:schemeClr val="accent1"/>
          </a:solidFill>
          <a:ln w="28575">
            <a:solidFill>
              <a:schemeClr val="accent2"/>
            </a:solidFill>
            <a:miter lim="800000"/>
            <a:headEnd type="none" w="sm" len="sm"/>
            <a:tailEnd type="none" w="sm" len="sm"/>
          </a:ln>
          <a:effectLst>
            <a:outerShdw dist="35921" dir="2700000" algn="ctr" rotWithShape="0">
              <a:schemeClr val="accent2"/>
            </a:outerShdw>
          </a:effectLst>
        </p:spPr>
        <p:txBody>
          <a:bodyPr>
            <a:spAutoFit/>
          </a:bodyPr>
          <a:lstStyle/>
          <a:p>
            <a:pPr>
              <a:lnSpc>
                <a:spcPct val="100000"/>
              </a:lnSpc>
              <a:spcBef>
                <a:spcPct val="0"/>
              </a:spcBef>
              <a:buClrTx/>
              <a:buSzTx/>
              <a:buFontTx/>
              <a:buNone/>
            </a:pPr>
            <a:r>
              <a:rPr lang="en-US" sz="2400" b="0" dirty="0">
                <a:solidFill>
                  <a:schemeClr val="tx1"/>
                </a:solidFill>
              </a:rPr>
              <a:t>Each </a:t>
            </a:r>
            <a:r>
              <a:rPr lang="en-US" sz="2400" b="0" dirty="0" smtClean="0">
                <a:solidFill>
                  <a:schemeClr val="tx1"/>
                </a:solidFill>
              </a:rPr>
              <a:t>iteration </a:t>
            </a:r>
            <a:r>
              <a:rPr lang="en-US" sz="2400" b="0" dirty="0">
                <a:solidFill>
                  <a:schemeClr val="tx1"/>
                </a:solidFill>
              </a:rPr>
              <a:t>results in an executable release</a:t>
            </a:r>
          </a:p>
        </p:txBody>
      </p:sp>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806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806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80623"/>
                                        </p:tgtEl>
                                        <p:attrNameLst>
                                          <p:attrName>style.visibility</p:attrName>
                                        </p:attrNameLst>
                                      </p:cBhvr>
                                      <p:to>
                                        <p:strVal val="visible"/>
                                      </p:to>
                                    </p:set>
                                  </p:childTnLst>
                                  <p:subTnLst>
                                    <p:set>
                                      <p:cBhvr override="childStyle">
                                        <p:cTn dur="1" fill="hold" display="0" masterRel="nextClick" afterEffect="1"/>
                                        <p:tgtEl>
                                          <p:spTgt spid="580623"/>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80624"/>
                                        </p:tgtEl>
                                        <p:attrNameLst>
                                          <p:attrName>style.visibility</p:attrName>
                                        </p:attrNameLst>
                                      </p:cBhvr>
                                      <p:to>
                                        <p:strVal val="visible"/>
                                      </p:to>
                                    </p:set>
                                  </p:childTnLst>
                                  <p:subTnLst>
                                    <p:set>
                                      <p:cBhvr override="childStyle">
                                        <p:cTn dur="1" fill="hold" display="0" masterRel="nextClick" afterEffect="1"/>
                                        <p:tgtEl>
                                          <p:spTgt spid="580624"/>
                                        </p:tgtEl>
                                        <p:attrNameLst>
                                          <p:attrName>style.visibility</p:attrName>
                                        </p:attrNameLst>
                                      </p:cBhvr>
                                      <p:to>
                                        <p:strVal val="hidden"/>
                                      </p:to>
                                    </p:set>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80625"/>
                                        </p:tgtEl>
                                        <p:attrNameLst>
                                          <p:attrName>style.visibility</p:attrName>
                                        </p:attrNameLst>
                                      </p:cBhvr>
                                      <p:to>
                                        <p:strVal val="visible"/>
                                      </p:to>
                                    </p:set>
                                  </p:childTnLst>
                                  <p:subTnLst>
                                    <p:set>
                                      <p:cBhvr override="childStyle">
                                        <p:cTn dur="1" fill="hold" display="0" masterRel="nextClick" afterEffect="1"/>
                                        <p:tgtEl>
                                          <p:spTgt spid="580625"/>
                                        </p:tgtEl>
                                        <p:attrNameLst>
                                          <p:attrName>style.visibility</p:attrName>
                                        </p:attrNameLst>
                                      </p:cBhvr>
                                      <p:to>
                                        <p:strVal val="hidden"/>
                                      </p:to>
                                    </p:set>
                                  </p:sub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80626"/>
                                        </p:tgtEl>
                                        <p:attrNameLst>
                                          <p:attrName>style.visibility</p:attrName>
                                        </p:attrNameLst>
                                      </p:cBhvr>
                                      <p:to>
                                        <p:strVal val="visible"/>
                                      </p:to>
                                    </p:set>
                                  </p:childTnLst>
                                  <p:subTnLst>
                                    <p:set>
                                      <p:cBhvr override="childStyle">
                                        <p:cTn dur="1" fill="hold" display="0" masterRel="nextClick" afterEffect="1"/>
                                        <p:tgtEl>
                                          <p:spTgt spid="580626"/>
                                        </p:tgtEl>
                                        <p:attrNameLst>
                                          <p:attrName>style.visibility</p:attrName>
                                        </p:attrNameLst>
                                      </p:cBhvr>
                                      <p:to>
                                        <p:strVal val="hidden"/>
                                      </p:to>
                                    </p:set>
                                  </p:sub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80627"/>
                                        </p:tgtEl>
                                        <p:attrNameLst>
                                          <p:attrName>style.visibility</p:attrName>
                                        </p:attrNameLst>
                                      </p:cBhvr>
                                      <p:to>
                                        <p:strVal val="visible"/>
                                      </p:to>
                                    </p:set>
                                  </p:childTnLst>
                                  <p:subTnLst>
                                    <p:set>
                                      <p:cBhvr override="childStyle">
                                        <p:cTn dur="1" fill="hold" display="0" masterRel="nextClick" afterEffect="1"/>
                                        <p:tgtEl>
                                          <p:spTgt spid="580627"/>
                                        </p:tgtEl>
                                        <p:attrNameLst>
                                          <p:attrName>style.visibility</p:attrName>
                                        </p:attrNameLst>
                                      </p:cBhvr>
                                      <p:to>
                                        <p:strVal val="hidden"/>
                                      </p:to>
                                    </p:set>
                                  </p:sub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80628"/>
                                        </p:tgtEl>
                                        <p:attrNameLst>
                                          <p:attrName>style.visibility</p:attrName>
                                        </p:attrNameLst>
                                      </p:cBhvr>
                                      <p:to>
                                        <p:strVal val="visible"/>
                                      </p:to>
                                    </p:set>
                                  </p:childTnLst>
                                  <p:subTnLst>
                                    <p:set>
                                      <p:cBhvr override="childStyle">
                                        <p:cTn dur="1" fill="hold" display="0" masterRel="nextClick" afterEffect="1"/>
                                        <p:tgtEl>
                                          <p:spTgt spid="580628"/>
                                        </p:tgtEl>
                                        <p:attrNameLst>
                                          <p:attrName>style.visibility</p:attrName>
                                        </p:attrNameLst>
                                      </p:cBhvr>
                                      <p:to>
                                        <p:strVal val="hidden"/>
                                      </p:to>
                                    </p:set>
                                  </p:sub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80629"/>
                                        </p:tgtEl>
                                        <p:attrNameLst>
                                          <p:attrName>style.visibility</p:attrName>
                                        </p:attrNameLst>
                                      </p:cBhvr>
                                      <p:to>
                                        <p:strVal val="visible"/>
                                      </p:to>
                                    </p:set>
                                  </p:childTnLst>
                                  <p:subTnLst>
                                    <p:set>
                                      <p:cBhvr override="childStyle">
                                        <p:cTn dur="1" fill="hold" display="0" masterRel="nextClick" afterEffect="1"/>
                                        <p:tgtEl>
                                          <p:spTgt spid="580629"/>
                                        </p:tgtEl>
                                        <p:attrNameLst>
                                          <p:attrName>style.visibility</p:attrName>
                                        </p:attrNameLst>
                                      </p:cBhvr>
                                      <p:to>
                                        <p:strVal val="hidden"/>
                                      </p:to>
                                    </p:set>
                                  </p:sub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580630"/>
                                        </p:tgtEl>
                                        <p:attrNameLst>
                                          <p:attrName>style.visibility</p:attrName>
                                        </p:attrNameLst>
                                      </p:cBhvr>
                                      <p:to>
                                        <p:strVal val="visible"/>
                                      </p:to>
                                    </p:set>
                                  </p:childTnLst>
                                  <p:subTnLst>
                                    <p:set>
                                      <p:cBhvr override="childStyle">
                                        <p:cTn dur="1" fill="hold" display="0" masterRel="nextClick" afterEffect="1"/>
                                        <p:tgtEl>
                                          <p:spTgt spid="580630"/>
                                        </p:tgtEl>
                                        <p:attrNameLst>
                                          <p:attrName>style.visibility</p:attrName>
                                        </p:attrNameLst>
                                      </p:cBhvr>
                                      <p:to>
                                        <p:strVal val="hidden"/>
                                      </p:to>
                                    </p:set>
                                  </p:sub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5806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0615" grpId="0" animBg="1"/>
      <p:bldP spid="580623" grpId="0" animBg="1"/>
      <p:bldP spid="580624" grpId="0" animBg="1"/>
      <p:bldP spid="580625" grpId="0" animBg="1"/>
      <p:bldP spid="580626" grpId="0" animBg="1"/>
      <p:bldP spid="580627" grpId="0" animBg="1"/>
      <p:bldP spid="580628" grpId="0" animBg="1"/>
      <p:bldP spid="580629" grpId="0" animBg="1"/>
      <p:bldP spid="580630" grpId="0" animBg="1"/>
      <p:bldP spid="580618" grpId="0" animBg="1"/>
      <p:bldP spid="580621"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26018" name="Rectangle 2"/>
          <p:cNvSpPr>
            <a:spLocks noChangeArrowheads="1"/>
          </p:cNvSpPr>
          <p:nvPr/>
        </p:nvSpPr>
        <p:spPr bwMode="auto">
          <a:xfrm>
            <a:off x="381000" y="1676400"/>
            <a:ext cx="2743200" cy="4953000"/>
          </a:xfrm>
          <a:prstGeom prst="rect">
            <a:avLst/>
          </a:prstGeom>
          <a:noFill/>
          <a:ln w="9525">
            <a:noFill/>
            <a:miter lim="800000"/>
            <a:headEnd/>
            <a:tailEnd/>
          </a:ln>
          <a:effectLst/>
        </p:spPr>
        <p:txBody>
          <a:bodyPr lIns="92075" tIns="46038" rIns="92075" bIns="46038"/>
          <a:lstStyle/>
          <a:p>
            <a:pPr marL="288925" indent="-288925" algn="l">
              <a:lnSpc>
                <a:spcPct val="90000"/>
              </a:lnSpc>
              <a:spcBef>
                <a:spcPct val="20000"/>
              </a:spcBef>
              <a:buClr>
                <a:schemeClr val="folHlink"/>
              </a:buClr>
              <a:buSzPct val="60000"/>
            </a:pPr>
            <a:r>
              <a:rPr lang="en-US" altLang="zh-TW" sz="2800" i="1" dirty="0">
                <a:solidFill>
                  <a:schemeClr val="folHlink"/>
                </a:solidFill>
                <a:ea typeface="新細明體" pitchFamily="18" charset="-120"/>
                <a:cs typeface="Courier New" pitchFamily="49" charset="0"/>
              </a:rPr>
              <a:t>Symptoms</a:t>
            </a:r>
          </a:p>
          <a:p>
            <a:pPr marL="288925" indent="-288925" algn="l">
              <a:lnSpc>
                <a:spcPct val="90000"/>
              </a:lnSpc>
              <a:spcBef>
                <a:spcPct val="20000"/>
              </a:spcBef>
              <a:buClr>
                <a:schemeClr val="folHlink"/>
              </a:buClr>
              <a:buSzPct val="60000"/>
              <a:buFont typeface="Wingdings" pitchFamily="2" charset="2"/>
              <a:buChar char="u"/>
            </a:pPr>
            <a:r>
              <a:rPr lang="en-US" altLang="zh-TW" sz="2400" b="0" dirty="0">
                <a:solidFill>
                  <a:schemeClr val="folHlink"/>
                </a:solidFill>
                <a:ea typeface="新細明體" pitchFamily="18" charset="-120"/>
                <a:cs typeface="Courier New" pitchFamily="49" charset="0"/>
              </a:rPr>
              <a:t>Needs </a:t>
            </a:r>
            <a:r>
              <a:rPr lang="en-US" altLang="zh-TW" sz="2400" b="0" dirty="0" smtClean="0">
                <a:solidFill>
                  <a:schemeClr val="folHlink"/>
                </a:solidFill>
                <a:ea typeface="新細明體" pitchFamily="18" charset="-120"/>
                <a:cs typeface="Courier New" pitchFamily="49" charset="0"/>
              </a:rPr>
              <a:t>are not </a:t>
            </a:r>
            <a:r>
              <a:rPr lang="en-US" altLang="zh-TW" sz="2400" b="0" dirty="0">
                <a:solidFill>
                  <a:schemeClr val="folHlink"/>
                </a:solidFill>
                <a:ea typeface="新細明體" pitchFamily="18" charset="-120"/>
                <a:cs typeface="Courier New" pitchFamily="49" charset="0"/>
              </a:rPr>
              <a:t>met</a:t>
            </a:r>
          </a:p>
          <a:p>
            <a:pPr marL="288925" indent="-288925" algn="l">
              <a:lnSpc>
                <a:spcPct val="90000"/>
              </a:lnSpc>
              <a:spcBef>
                <a:spcPct val="20000"/>
              </a:spcBef>
              <a:buClr>
                <a:schemeClr val="folHlink"/>
              </a:buClr>
              <a:buSzPct val="60000"/>
              <a:buFont typeface="Wingdings" pitchFamily="2" charset="2"/>
              <a:buChar char="u"/>
            </a:pPr>
            <a:r>
              <a:rPr lang="en-US" altLang="zh-TW" sz="2400" b="0" dirty="0">
                <a:solidFill>
                  <a:schemeClr val="folHlink"/>
                </a:solidFill>
                <a:ea typeface="新細明體" pitchFamily="18" charset="-120"/>
                <a:cs typeface="Courier New" pitchFamily="49" charset="0"/>
              </a:rPr>
              <a:t>Mixed requirements</a:t>
            </a:r>
          </a:p>
          <a:p>
            <a:pPr marL="288925" indent="-288925" algn="l">
              <a:lnSpc>
                <a:spcPct val="90000"/>
              </a:lnSpc>
              <a:spcBef>
                <a:spcPct val="20000"/>
              </a:spcBef>
              <a:buClr>
                <a:schemeClr val="folHlink"/>
              </a:buClr>
              <a:buSzPct val="60000"/>
              <a:buFont typeface="Wingdings" pitchFamily="2" charset="2"/>
              <a:buChar char="u"/>
            </a:pPr>
            <a:r>
              <a:rPr lang="en-US" altLang="zh-TW" sz="2400" b="0" dirty="0">
                <a:solidFill>
                  <a:schemeClr val="folHlink"/>
                </a:solidFill>
                <a:ea typeface="新細明體" pitchFamily="18" charset="-120"/>
                <a:cs typeface="Courier New" pitchFamily="49" charset="0"/>
              </a:rPr>
              <a:t>Modules </a:t>
            </a:r>
            <a:r>
              <a:rPr lang="en-US" altLang="zh-TW" sz="2400" b="0" dirty="0" smtClean="0">
                <a:solidFill>
                  <a:schemeClr val="folHlink"/>
                </a:solidFill>
                <a:ea typeface="新細明體" pitchFamily="18" charset="-120"/>
                <a:cs typeface="Courier New" pitchFamily="49" charset="0"/>
              </a:rPr>
              <a:t>can’t </a:t>
            </a:r>
            <a:r>
              <a:rPr lang="en-US" altLang="zh-TW" sz="2400" b="0" dirty="0">
                <a:solidFill>
                  <a:schemeClr val="folHlink"/>
                </a:solidFill>
                <a:ea typeface="新細明體" pitchFamily="18" charset="-120"/>
                <a:cs typeface="Courier New" pitchFamily="49" charset="0"/>
              </a:rPr>
              <a:t>fit</a:t>
            </a:r>
          </a:p>
          <a:p>
            <a:pPr marL="288925" indent="-288925" algn="l">
              <a:lnSpc>
                <a:spcPct val="90000"/>
              </a:lnSpc>
              <a:spcBef>
                <a:spcPct val="20000"/>
              </a:spcBef>
              <a:buClr>
                <a:schemeClr val="folHlink"/>
              </a:buClr>
              <a:buSzPct val="60000"/>
              <a:buFont typeface="Wingdings" pitchFamily="2" charset="2"/>
              <a:buChar char="u"/>
            </a:pPr>
            <a:r>
              <a:rPr lang="en-US" altLang="zh-TW" sz="2400" b="0" dirty="0">
                <a:solidFill>
                  <a:schemeClr val="folHlink"/>
                </a:solidFill>
                <a:ea typeface="新細明體" pitchFamily="18" charset="-120"/>
                <a:cs typeface="Courier New" pitchFamily="49" charset="0"/>
              </a:rPr>
              <a:t>Hard to maintain</a:t>
            </a:r>
          </a:p>
          <a:p>
            <a:pPr marL="288925" indent="-288925" algn="l">
              <a:lnSpc>
                <a:spcPct val="90000"/>
              </a:lnSpc>
              <a:spcBef>
                <a:spcPct val="20000"/>
              </a:spcBef>
              <a:buClr>
                <a:schemeClr val="folHlink"/>
              </a:buClr>
              <a:buSzPct val="60000"/>
              <a:buFont typeface="Wingdings" pitchFamily="2" charset="2"/>
              <a:buChar char="u"/>
            </a:pPr>
            <a:r>
              <a:rPr lang="en-US" altLang="zh-TW" sz="2400" b="0" dirty="0">
                <a:solidFill>
                  <a:schemeClr val="folHlink"/>
                </a:solidFill>
                <a:ea typeface="新細明體" pitchFamily="18" charset="-120"/>
                <a:cs typeface="Courier New" pitchFamily="49" charset="0"/>
              </a:rPr>
              <a:t>Late discovery</a:t>
            </a:r>
          </a:p>
          <a:p>
            <a:pPr marL="288925" indent="-288925" algn="l">
              <a:lnSpc>
                <a:spcPct val="90000"/>
              </a:lnSpc>
              <a:spcBef>
                <a:spcPct val="20000"/>
              </a:spcBef>
              <a:buClr>
                <a:schemeClr val="folHlink"/>
              </a:buClr>
              <a:buSzPct val="60000"/>
              <a:buFont typeface="Wingdings" pitchFamily="2" charset="2"/>
              <a:buChar char="u"/>
            </a:pPr>
            <a:r>
              <a:rPr lang="en-US" altLang="zh-TW" sz="2400" b="0" dirty="0">
                <a:solidFill>
                  <a:schemeClr val="folHlink"/>
                </a:solidFill>
                <a:ea typeface="新細明體" pitchFamily="18" charset="-120"/>
                <a:cs typeface="Courier New" pitchFamily="49" charset="0"/>
              </a:rPr>
              <a:t>Poor </a:t>
            </a:r>
            <a:r>
              <a:rPr lang="en-US" altLang="zh-TW" sz="2400" b="0" dirty="0" smtClean="0">
                <a:solidFill>
                  <a:schemeClr val="folHlink"/>
                </a:solidFill>
                <a:ea typeface="新細明體" pitchFamily="18" charset="-120"/>
                <a:cs typeface="Courier New" pitchFamily="49" charset="0"/>
              </a:rPr>
              <a:t>experience</a:t>
            </a:r>
            <a:endParaRPr lang="en-US" altLang="zh-TW" sz="2400" b="0" dirty="0">
              <a:solidFill>
                <a:schemeClr val="folHlink"/>
              </a:solidFill>
              <a:ea typeface="新細明體" pitchFamily="18" charset="-120"/>
              <a:cs typeface="Courier New" pitchFamily="49" charset="0"/>
            </a:endParaRPr>
          </a:p>
          <a:p>
            <a:pPr marL="288925" indent="-288925" algn="l">
              <a:lnSpc>
                <a:spcPct val="90000"/>
              </a:lnSpc>
              <a:spcBef>
                <a:spcPct val="20000"/>
              </a:spcBef>
              <a:buClr>
                <a:schemeClr val="folHlink"/>
              </a:buClr>
              <a:buSzPct val="60000"/>
              <a:buFont typeface="Wingdings" pitchFamily="2" charset="2"/>
              <a:buChar char="u"/>
            </a:pPr>
            <a:r>
              <a:rPr lang="en-US" altLang="zh-TW" sz="2400" b="0" dirty="0">
                <a:solidFill>
                  <a:schemeClr val="folHlink"/>
                </a:solidFill>
                <a:ea typeface="新細明體" pitchFamily="18" charset="-120"/>
                <a:cs typeface="Courier New" pitchFamily="49" charset="0"/>
              </a:rPr>
              <a:t>Poor performance</a:t>
            </a:r>
          </a:p>
          <a:p>
            <a:pPr marL="288925" indent="-288925" algn="l">
              <a:lnSpc>
                <a:spcPct val="90000"/>
              </a:lnSpc>
              <a:spcBef>
                <a:spcPct val="20000"/>
              </a:spcBef>
              <a:buClr>
                <a:schemeClr val="folHlink"/>
              </a:buClr>
              <a:buSzPct val="60000"/>
              <a:buFont typeface="Wingdings" pitchFamily="2" charset="2"/>
              <a:buChar char="u"/>
            </a:pPr>
            <a:r>
              <a:rPr lang="en-US" altLang="zh-TW" sz="2400" b="0" dirty="0" smtClean="0">
                <a:solidFill>
                  <a:schemeClr val="folHlink"/>
                </a:solidFill>
                <a:ea typeface="新細明體" pitchFamily="18" charset="-120"/>
                <a:cs typeface="Courier New" pitchFamily="49" charset="0"/>
              </a:rPr>
              <a:t>Team effort is not coordinated</a:t>
            </a:r>
            <a:endParaRPr lang="en-US" altLang="zh-TW" sz="2400" b="0" dirty="0">
              <a:solidFill>
                <a:schemeClr val="folHlink"/>
              </a:solidFill>
              <a:ea typeface="新細明體" pitchFamily="18" charset="-120"/>
              <a:cs typeface="Courier New" pitchFamily="49" charset="0"/>
            </a:endParaRPr>
          </a:p>
          <a:p>
            <a:pPr marL="288925" indent="-288925" algn="l">
              <a:lnSpc>
                <a:spcPct val="90000"/>
              </a:lnSpc>
              <a:spcBef>
                <a:spcPct val="20000"/>
              </a:spcBef>
              <a:buClr>
                <a:schemeClr val="folHlink"/>
              </a:buClr>
              <a:buSzPct val="60000"/>
              <a:buFont typeface="Wingdings" pitchFamily="2" charset="2"/>
              <a:buChar char="u"/>
            </a:pPr>
            <a:r>
              <a:rPr lang="en-US" altLang="zh-TW" sz="2400" b="0" dirty="0">
                <a:solidFill>
                  <a:schemeClr val="folHlink"/>
                </a:solidFill>
                <a:ea typeface="新細明體" pitchFamily="18" charset="-120"/>
                <a:cs typeface="Courier New" pitchFamily="49" charset="0"/>
              </a:rPr>
              <a:t>Build-and-release</a:t>
            </a:r>
          </a:p>
        </p:txBody>
      </p:sp>
      <p:sp>
        <p:nvSpPr>
          <p:cNvPr id="726019" name="Rectangle 3"/>
          <p:cNvSpPr>
            <a:spLocks noChangeArrowheads="1"/>
          </p:cNvSpPr>
          <p:nvPr/>
        </p:nvSpPr>
        <p:spPr bwMode="auto">
          <a:xfrm>
            <a:off x="2971800" y="1676400"/>
            <a:ext cx="3962400" cy="4953000"/>
          </a:xfrm>
          <a:prstGeom prst="rect">
            <a:avLst/>
          </a:prstGeom>
          <a:noFill/>
          <a:ln w="9525">
            <a:noFill/>
            <a:miter lim="800000"/>
            <a:headEnd/>
            <a:tailEnd/>
          </a:ln>
          <a:effectLst/>
        </p:spPr>
        <p:txBody>
          <a:bodyPr lIns="92075" tIns="46038" rIns="92075" bIns="46038"/>
          <a:lstStyle/>
          <a:p>
            <a:pPr marL="398463" indent="-398463" algn="l">
              <a:lnSpc>
                <a:spcPct val="90000"/>
              </a:lnSpc>
              <a:spcBef>
                <a:spcPct val="20000"/>
              </a:spcBef>
              <a:buClr>
                <a:schemeClr val="folHlink"/>
              </a:buClr>
              <a:buSzPct val="60000"/>
            </a:pPr>
            <a:r>
              <a:rPr lang="en-US" altLang="zh-TW" sz="2800" i="1" dirty="0">
                <a:solidFill>
                  <a:schemeClr val="folHlink"/>
                </a:solidFill>
                <a:ea typeface="新細明體" pitchFamily="18" charset="-120"/>
                <a:cs typeface="Courier New" pitchFamily="49" charset="0"/>
              </a:rPr>
              <a:t>Root Causes</a:t>
            </a:r>
          </a:p>
          <a:p>
            <a:pPr marL="398463" indent="-398463" algn="l">
              <a:lnSpc>
                <a:spcPct val="90000"/>
              </a:lnSpc>
              <a:spcBef>
                <a:spcPct val="20000"/>
              </a:spcBef>
              <a:buClr>
                <a:schemeClr val="folHlink"/>
              </a:buClr>
              <a:buSzPct val="60000"/>
              <a:buFont typeface="Wingdings" pitchFamily="2" charset="2"/>
              <a:buChar char="u"/>
            </a:pPr>
            <a:r>
              <a:rPr lang="en-US" altLang="zh-TW" sz="2400" b="0" dirty="0">
                <a:solidFill>
                  <a:schemeClr val="folHlink"/>
                </a:solidFill>
                <a:ea typeface="新細明體" pitchFamily="18" charset="-120"/>
                <a:cs typeface="Courier New" pitchFamily="49" charset="0"/>
              </a:rPr>
              <a:t>Insufficient </a:t>
            </a:r>
            <a:r>
              <a:rPr lang="en-US" altLang="zh-TW" sz="2400" b="0" dirty="0" smtClean="0">
                <a:solidFill>
                  <a:schemeClr val="folHlink"/>
                </a:solidFill>
                <a:ea typeface="新細明體" pitchFamily="18" charset="-120"/>
                <a:cs typeface="Courier New" pitchFamily="49" charset="0"/>
              </a:rPr>
              <a:t>analysis</a:t>
            </a:r>
            <a:endParaRPr lang="en-US" altLang="zh-TW" sz="2400" b="0" dirty="0">
              <a:solidFill>
                <a:schemeClr val="folHlink"/>
              </a:solidFill>
              <a:ea typeface="新細明體" pitchFamily="18" charset="-120"/>
              <a:cs typeface="Courier New" pitchFamily="49" charset="0"/>
            </a:endParaRPr>
          </a:p>
          <a:p>
            <a:pPr marL="398463" indent="-398463" algn="l">
              <a:lnSpc>
                <a:spcPct val="90000"/>
              </a:lnSpc>
              <a:spcBef>
                <a:spcPct val="20000"/>
              </a:spcBef>
              <a:buClr>
                <a:schemeClr val="folHlink"/>
              </a:buClr>
              <a:buSzPct val="60000"/>
              <a:buFont typeface="Wingdings" pitchFamily="2" charset="2"/>
              <a:buChar char="u"/>
            </a:pPr>
            <a:r>
              <a:rPr lang="en-US" altLang="zh-TW" sz="2400" b="0" dirty="0">
                <a:solidFill>
                  <a:schemeClr val="folHlink"/>
                </a:solidFill>
                <a:ea typeface="新細明體" pitchFamily="18" charset="-120"/>
                <a:cs typeface="Courier New" pitchFamily="49" charset="0"/>
              </a:rPr>
              <a:t>Ambiguous </a:t>
            </a:r>
            <a:r>
              <a:rPr lang="en-US" altLang="zh-TW" sz="2400" b="0" dirty="0" smtClean="0">
                <a:solidFill>
                  <a:schemeClr val="folHlink"/>
                </a:solidFill>
                <a:ea typeface="新細明體" pitchFamily="18" charset="-120"/>
                <a:cs typeface="Courier New" pitchFamily="49" charset="0"/>
              </a:rPr>
              <a:t>interfaces</a:t>
            </a:r>
            <a:endParaRPr lang="en-US" altLang="zh-TW" sz="2400" b="0" dirty="0">
              <a:solidFill>
                <a:schemeClr val="folHlink"/>
              </a:solidFill>
              <a:ea typeface="新細明體" pitchFamily="18" charset="-120"/>
              <a:cs typeface="Courier New" pitchFamily="49" charset="0"/>
            </a:endParaRPr>
          </a:p>
          <a:p>
            <a:pPr marL="398463" indent="-398463" algn="l">
              <a:lnSpc>
                <a:spcPct val="90000"/>
              </a:lnSpc>
              <a:spcBef>
                <a:spcPct val="20000"/>
              </a:spcBef>
              <a:buClr>
                <a:schemeClr val="folHlink"/>
              </a:buClr>
              <a:buSzPct val="60000"/>
              <a:buFont typeface="Wingdings" pitchFamily="2" charset="2"/>
              <a:buChar char="u"/>
            </a:pPr>
            <a:r>
              <a:rPr lang="en-US" altLang="zh-TW" sz="2400" b="0" dirty="0" smtClean="0">
                <a:solidFill>
                  <a:schemeClr val="folHlink"/>
                </a:solidFill>
                <a:ea typeface="新細明體" pitchFamily="18" charset="-120"/>
                <a:cs typeface="Courier New" pitchFamily="49" charset="0"/>
              </a:rPr>
              <a:t>Fragile architecture</a:t>
            </a:r>
            <a:endParaRPr lang="en-US" altLang="zh-TW" sz="2400" b="0" dirty="0">
              <a:solidFill>
                <a:schemeClr val="folHlink"/>
              </a:solidFill>
              <a:ea typeface="新細明體" pitchFamily="18" charset="-120"/>
              <a:cs typeface="Courier New" pitchFamily="49" charset="0"/>
            </a:endParaRPr>
          </a:p>
          <a:p>
            <a:pPr marL="398463" indent="-398463" algn="l">
              <a:lnSpc>
                <a:spcPct val="90000"/>
              </a:lnSpc>
              <a:spcBef>
                <a:spcPct val="20000"/>
              </a:spcBef>
              <a:buClr>
                <a:schemeClr val="folHlink"/>
              </a:buClr>
              <a:buSzPct val="60000"/>
              <a:buFont typeface="Wingdings" pitchFamily="2" charset="2"/>
              <a:buChar char="u"/>
            </a:pPr>
            <a:r>
              <a:rPr lang="en-US" altLang="zh-TW" sz="2400" b="0" dirty="0" smtClean="0">
                <a:solidFill>
                  <a:schemeClr val="folHlink"/>
                </a:solidFill>
                <a:ea typeface="新細明體" pitchFamily="18" charset="-120"/>
                <a:cs typeface="Courier New" pitchFamily="49" charset="0"/>
              </a:rPr>
              <a:t>Unnecessary complexity</a:t>
            </a:r>
            <a:endParaRPr lang="en-US" altLang="zh-TW" sz="2400" b="0" dirty="0">
              <a:solidFill>
                <a:schemeClr val="folHlink"/>
              </a:solidFill>
              <a:ea typeface="新細明體" pitchFamily="18" charset="-120"/>
              <a:cs typeface="Courier New" pitchFamily="49" charset="0"/>
            </a:endParaRPr>
          </a:p>
          <a:p>
            <a:pPr marL="398463" indent="-398463" algn="l">
              <a:lnSpc>
                <a:spcPct val="90000"/>
              </a:lnSpc>
              <a:spcBef>
                <a:spcPct val="20000"/>
              </a:spcBef>
              <a:buClr>
                <a:schemeClr val="folHlink"/>
              </a:buClr>
              <a:buSzPct val="60000"/>
              <a:buFont typeface="Wingdings" pitchFamily="2" charset="2"/>
              <a:buChar char="u"/>
            </a:pPr>
            <a:r>
              <a:rPr lang="en-US" altLang="zh-TW" sz="2400" b="0" dirty="0">
                <a:solidFill>
                  <a:schemeClr val="folHlink"/>
                </a:solidFill>
                <a:ea typeface="新細明體" pitchFamily="18" charset="-120"/>
                <a:cs typeface="Courier New" pitchFamily="49" charset="0"/>
              </a:rPr>
              <a:t>Undetected inconsistencies</a:t>
            </a:r>
          </a:p>
          <a:p>
            <a:pPr marL="398463" indent="-398463" algn="l">
              <a:lnSpc>
                <a:spcPct val="90000"/>
              </a:lnSpc>
              <a:spcBef>
                <a:spcPct val="20000"/>
              </a:spcBef>
              <a:buClr>
                <a:schemeClr val="folHlink"/>
              </a:buClr>
              <a:buSzPct val="60000"/>
              <a:buFont typeface="Wingdings" pitchFamily="2" charset="2"/>
              <a:buChar char="u"/>
            </a:pPr>
            <a:r>
              <a:rPr lang="en-US" altLang="zh-TW" sz="2400" b="0" dirty="0">
                <a:solidFill>
                  <a:schemeClr val="folHlink"/>
                </a:solidFill>
                <a:ea typeface="新細明體" pitchFamily="18" charset="-120"/>
                <a:cs typeface="Courier New" pitchFamily="49" charset="0"/>
              </a:rPr>
              <a:t>Poor testing</a:t>
            </a:r>
          </a:p>
          <a:p>
            <a:pPr marL="398463" indent="-398463" algn="l">
              <a:lnSpc>
                <a:spcPct val="90000"/>
              </a:lnSpc>
              <a:spcBef>
                <a:spcPct val="20000"/>
              </a:spcBef>
              <a:buClr>
                <a:schemeClr val="folHlink"/>
              </a:buClr>
              <a:buSzPct val="60000"/>
              <a:buFont typeface="Wingdings" pitchFamily="2" charset="2"/>
              <a:buChar char="u"/>
            </a:pPr>
            <a:r>
              <a:rPr lang="en-US" altLang="zh-TW" sz="2400" b="0" dirty="0">
                <a:solidFill>
                  <a:schemeClr val="folHlink"/>
                </a:solidFill>
                <a:ea typeface="新細明體" pitchFamily="18" charset="-120"/>
                <a:cs typeface="Courier New" pitchFamily="49" charset="0"/>
              </a:rPr>
              <a:t>Subjective assessment</a:t>
            </a:r>
          </a:p>
          <a:p>
            <a:pPr marL="398463" indent="-398463" algn="l">
              <a:lnSpc>
                <a:spcPct val="90000"/>
              </a:lnSpc>
              <a:spcBef>
                <a:spcPct val="20000"/>
              </a:spcBef>
              <a:buClr>
                <a:schemeClr val="folHlink"/>
              </a:buClr>
              <a:buSzPct val="60000"/>
              <a:buFont typeface="Wingdings" pitchFamily="2" charset="2"/>
              <a:buChar char="u"/>
            </a:pPr>
            <a:r>
              <a:rPr lang="en-US" altLang="zh-TW" sz="2400" b="0" dirty="0">
                <a:solidFill>
                  <a:schemeClr val="folHlink"/>
                </a:solidFill>
                <a:ea typeface="新細明體" pitchFamily="18" charset="-120"/>
                <a:cs typeface="Courier New" pitchFamily="49" charset="0"/>
              </a:rPr>
              <a:t>Waterfall development</a:t>
            </a:r>
          </a:p>
          <a:p>
            <a:pPr marL="398463" indent="-398463" algn="l">
              <a:lnSpc>
                <a:spcPct val="90000"/>
              </a:lnSpc>
              <a:spcBef>
                <a:spcPct val="20000"/>
              </a:spcBef>
              <a:buClr>
                <a:schemeClr val="folHlink"/>
              </a:buClr>
              <a:buSzPct val="60000"/>
              <a:buFont typeface="Wingdings" pitchFamily="2" charset="2"/>
              <a:buChar char="u"/>
            </a:pPr>
            <a:r>
              <a:rPr lang="en-US" altLang="zh-TW" sz="2400" b="0" dirty="0">
                <a:solidFill>
                  <a:schemeClr val="folHlink"/>
                </a:solidFill>
                <a:ea typeface="新細明體" pitchFamily="18" charset="-120"/>
                <a:cs typeface="Courier New" pitchFamily="49" charset="0"/>
              </a:rPr>
              <a:t>Uncontrolled change</a:t>
            </a:r>
          </a:p>
          <a:p>
            <a:pPr marL="398463" indent="-398463" algn="l">
              <a:lnSpc>
                <a:spcPct val="90000"/>
              </a:lnSpc>
              <a:spcBef>
                <a:spcPct val="20000"/>
              </a:spcBef>
              <a:buClr>
                <a:schemeClr val="folHlink"/>
              </a:buClr>
              <a:buSzPct val="60000"/>
              <a:buFont typeface="Wingdings" pitchFamily="2" charset="2"/>
              <a:buChar char="u"/>
            </a:pPr>
            <a:r>
              <a:rPr lang="en-US" altLang="zh-TW" sz="2400" b="0" dirty="0">
                <a:solidFill>
                  <a:schemeClr val="folHlink"/>
                </a:solidFill>
                <a:ea typeface="新細明體" pitchFamily="18" charset="-120"/>
                <a:cs typeface="Courier New" pitchFamily="49" charset="0"/>
              </a:rPr>
              <a:t>Insufficient automation</a:t>
            </a:r>
          </a:p>
        </p:txBody>
      </p:sp>
      <p:sp>
        <p:nvSpPr>
          <p:cNvPr id="726020" name="Rectangle 4"/>
          <p:cNvSpPr>
            <a:spLocks noChangeArrowheads="1"/>
          </p:cNvSpPr>
          <p:nvPr/>
        </p:nvSpPr>
        <p:spPr bwMode="auto">
          <a:xfrm>
            <a:off x="6781800" y="1676400"/>
            <a:ext cx="2970213" cy="4953000"/>
          </a:xfrm>
          <a:prstGeom prst="rect">
            <a:avLst/>
          </a:prstGeom>
          <a:noFill/>
          <a:ln w="9525">
            <a:noFill/>
            <a:miter lim="800000"/>
            <a:headEnd/>
            <a:tailEnd/>
          </a:ln>
          <a:effectLst/>
        </p:spPr>
        <p:txBody>
          <a:bodyPr lIns="92075" tIns="46038" rIns="92075" bIns="46038"/>
          <a:lstStyle/>
          <a:p>
            <a:pPr marL="398463" indent="-398463" algn="l">
              <a:lnSpc>
                <a:spcPct val="90000"/>
              </a:lnSpc>
              <a:spcBef>
                <a:spcPct val="20000"/>
              </a:spcBef>
              <a:buClr>
                <a:schemeClr val="tx2"/>
              </a:buClr>
              <a:buSzPct val="60000"/>
            </a:pPr>
            <a:r>
              <a:rPr lang="en-US" altLang="zh-TW" sz="2800" i="1" dirty="0">
                <a:solidFill>
                  <a:srgbClr val="00B050"/>
                </a:solidFill>
                <a:ea typeface="新細明體" pitchFamily="18" charset="-120"/>
                <a:cs typeface="Courier New" pitchFamily="49" charset="0"/>
              </a:rPr>
              <a:t>Best Practices</a:t>
            </a:r>
          </a:p>
          <a:p>
            <a:pPr marL="398463" indent="-398463" algn="l">
              <a:lnSpc>
                <a:spcPct val="90000"/>
              </a:lnSpc>
              <a:spcBef>
                <a:spcPct val="20000"/>
              </a:spcBef>
              <a:buClr>
                <a:srgbClr val="00B050"/>
              </a:buClr>
              <a:buSzPct val="60000"/>
              <a:buFont typeface="Wingdings" pitchFamily="2" charset="2"/>
              <a:buChar char="u"/>
            </a:pPr>
            <a:r>
              <a:rPr lang="en-US" altLang="zh-TW" sz="2800" b="0" dirty="0">
                <a:solidFill>
                  <a:schemeClr val="tx1"/>
                </a:solidFill>
                <a:ea typeface="新細明體" pitchFamily="18" charset="-120"/>
                <a:cs typeface="Courier New" pitchFamily="49" charset="0"/>
              </a:rPr>
              <a:t>Develop iteratively</a:t>
            </a:r>
          </a:p>
          <a:p>
            <a:pPr marL="398463" indent="-398463" algn="l">
              <a:lnSpc>
                <a:spcPct val="90000"/>
              </a:lnSpc>
              <a:spcBef>
                <a:spcPct val="20000"/>
              </a:spcBef>
              <a:buClr>
                <a:srgbClr val="00B050"/>
              </a:buClr>
              <a:buSzPct val="60000"/>
              <a:buFont typeface="Wingdings" pitchFamily="2" charset="2"/>
              <a:buChar char="u"/>
            </a:pPr>
            <a:r>
              <a:rPr lang="en-US" altLang="zh-TW" sz="2800" b="0" dirty="0">
                <a:solidFill>
                  <a:schemeClr val="tx1"/>
                </a:solidFill>
                <a:ea typeface="新細明體" pitchFamily="18" charset="-120"/>
                <a:cs typeface="Courier New" pitchFamily="49" charset="0"/>
              </a:rPr>
              <a:t>Manage requirements</a:t>
            </a:r>
          </a:p>
          <a:p>
            <a:pPr marL="398463" indent="-398463" algn="l">
              <a:lnSpc>
                <a:spcPct val="90000"/>
              </a:lnSpc>
              <a:spcBef>
                <a:spcPct val="20000"/>
              </a:spcBef>
              <a:buClr>
                <a:srgbClr val="00B050"/>
              </a:buClr>
              <a:buSzPct val="60000"/>
              <a:buFont typeface="Wingdings" pitchFamily="2" charset="2"/>
              <a:buChar char="u"/>
            </a:pPr>
            <a:r>
              <a:rPr lang="en-US" altLang="zh-TW" sz="2800" b="0" dirty="0">
                <a:solidFill>
                  <a:schemeClr val="tx1"/>
                </a:solidFill>
                <a:ea typeface="新細明體" pitchFamily="18" charset="-120"/>
                <a:cs typeface="Courier New" pitchFamily="49" charset="0"/>
              </a:rPr>
              <a:t>Use component architecture</a:t>
            </a:r>
          </a:p>
          <a:p>
            <a:pPr marL="398463" indent="-398463" algn="l">
              <a:lnSpc>
                <a:spcPct val="90000"/>
              </a:lnSpc>
              <a:spcBef>
                <a:spcPct val="20000"/>
              </a:spcBef>
              <a:buClr>
                <a:srgbClr val="00B050"/>
              </a:buClr>
              <a:buSzPct val="60000"/>
              <a:buFont typeface="Wingdings" pitchFamily="2" charset="2"/>
              <a:buChar char="u"/>
            </a:pPr>
            <a:r>
              <a:rPr lang="en-US" altLang="zh-TW" sz="2800" b="0" dirty="0">
                <a:solidFill>
                  <a:schemeClr val="tx1"/>
                </a:solidFill>
                <a:ea typeface="新細明體" pitchFamily="18" charset="-120"/>
                <a:cs typeface="Courier New" pitchFamily="49" charset="0"/>
              </a:rPr>
              <a:t>Model visually </a:t>
            </a:r>
          </a:p>
          <a:p>
            <a:pPr marL="398463" indent="-398463" algn="l">
              <a:lnSpc>
                <a:spcPct val="90000"/>
              </a:lnSpc>
              <a:spcBef>
                <a:spcPct val="20000"/>
              </a:spcBef>
              <a:buClr>
                <a:srgbClr val="00B050"/>
              </a:buClr>
              <a:buSzPct val="60000"/>
              <a:buFont typeface="Wingdings" pitchFamily="2" charset="2"/>
              <a:buChar char="u"/>
            </a:pPr>
            <a:r>
              <a:rPr lang="en-US" altLang="zh-TW" sz="2800" b="0" dirty="0">
                <a:solidFill>
                  <a:schemeClr val="tx1"/>
                </a:solidFill>
                <a:ea typeface="新細明體" pitchFamily="18" charset="-120"/>
                <a:cs typeface="Courier New" pitchFamily="49" charset="0"/>
              </a:rPr>
              <a:t>Continuously verify quality</a:t>
            </a:r>
          </a:p>
          <a:p>
            <a:pPr marL="398463" indent="-398463" algn="l">
              <a:lnSpc>
                <a:spcPct val="90000"/>
              </a:lnSpc>
              <a:spcBef>
                <a:spcPct val="20000"/>
              </a:spcBef>
              <a:buClr>
                <a:srgbClr val="00B050"/>
              </a:buClr>
              <a:buSzPct val="60000"/>
              <a:buFont typeface="Wingdings" pitchFamily="2" charset="2"/>
              <a:buChar char="u"/>
            </a:pPr>
            <a:r>
              <a:rPr lang="en-US" altLang="zh-TW" sz="2800" b="0" dirty="0">
                <a:solidFill>
                  <a:schemeClr val="tx1"/>
                </a:solidFill>
                <a:ea typeface="新細明體" pitchFamily="18" charset="-120"/>
                <a:cs typeface="Courier New" pitchFamily="49" charset="0"/>
              </a:rPr>
              <a:t>Manage </a:t>
            </a:r>
            <a:r>
              <a:rPr lang="en-US" altLang="zh-TW" sz="2800" b="0" dirty="0" smtClean="0">
                <a:solidFill>
                  <a:schemeClr val="tx1"/>
                </a:solidFill>
                <a:ea typeface="新細明體" pitchFamily="18" charset="-120"/>
                <a:cs typeface="Courier New" pitchFamily="49" charset="0"/>
              </a:rPr>
              <a:t>change</a:t>
            </a:r>
            <a:endParaRPr lang="en-US" sz="2800" b="0" dirty="0">
              <a:solidFill>
                <a:schemeClr val="tx1"/>
              </a:solidFill>
              <a:ea typeface="新細明體" pitchFamily="18" charset="-120"/>
              <a:cs typeface="Courier New" pitchFamily="49" charset="0"/>
            </a:endParaRPr>
          </a:p>
        </p:txBody>
      </p:sp>
      <p:sp>
        <p:nvSpPr>
          <p:cNvPr id="726021" name="Rectangle 5"/>
          <p:cNvSpPr>
            <a:spLocks noGrp="1" noChangeArrowheads="1"/>
          </p:cNvSpPr>
          <p:nvPr>
            <p:ph type="title"/>
          </p:nvPr>
        </p:nvSpPr>
        <p:spPr/>
        <p:txBody>
          <a:bodyPr/>
          <a:lstStyle/>
          <a:p>
            <a:r>
              <a:rPr lang="en-US"/>
              <a:t>Best Practices to Cure Root Causes</a:t>
            </a:r>
          </a:p>
        </p:txBody>
      </p:sp>
      <p:sp>
        <p:nvSpPr>
          <p:cNvPr id="726022" name="Rectangle 6"/>
          <p:cNvSpPr>
            <a:spLocks noChangeArrowheads="1"/>
          </p:cNvSpPr>
          <p:nvPr/>
        </p:nvSpPr>
        <p:spPr bwMode="auto">
          <a:xfrm>
            <a:off x="685349" y="3259371"/>
            <a:ext cx="2286000" cy="417512"/>
          </a:xfrm>
          <a:prstGeom prst="rect">
            <a:avLst/>
          </a:prstGeom>
          <a:noFill/>
          <a:ln w="38100">
            <a:solidFill>
              <a:schemeClr val="bg2"/>
            </a:solidFill>
            <a:miter lim="800000"/>
            <a:headEnd type="none" w="sm" len="sm"/>
            <a:tailEnd type="none" w="sm" len="sm"/>
          </a:ln>
          <a:effectLst/>
        </p:spPr>
        <p:txBody>
          <a:bodyPr wrap="none" anchor="ctr"/>
          <a:lstStyle/>
          <a:p>
            <a:endParaRPr lang="en-US"/>
          </a:p>
        </p:txBody>
      </p:sp>
      <p:grpSp>
        <p:nvGrpSpPr>
          <p:cNvPr id="14" name="Group 13"/>
          <p:cNvGrpSpPr/>
          <p:nvPr/>
        </p:nvGrpSpPr>
        <p:grpSpPr>
          <a:xfrm>
            <a:off x="3401546" y="2530474"/>
            <a:ext cx="3435849" cy="1600653"/>
            <a:chOff x="3401546" y="2530474"/>
            <a:chExt cx="3435849" cy="1600653"/>
          </a:xfrm>
        </p:grpSpPr>
        <p:sp>
          <p:nvSpPr>
            <p:cNvPr id="726024" name="Rectangle 8"/>
            <p:cNvSpPr>
              <a:spLocks noChangeArrowheads="1"/>
            </p:cNvSpPr>
            <p:nvPr/>
          </p:nvSpPr>
          <p:spPr bwMode="auto">
            <a:xfrm>
              <a:off x="3401546" y="2530474"/>
              <a:ext cx="2769066" cy="411480"/>
            </a:xfrm>
            <a:prstGeom prst="rect">
              <a:avLst/>
            </a:prstGeom>
            <a:noFill/>
            <a:ln w="38100">
              <a:solidFill>
                <a:schemeClr val="bg2"/>
              </a:solidFill>
              <a:miter lim="800000"/>
              <a:headEnd type="none" w="sm" len="sm"/>
              <a:tailEnd type="none" w="sm" len="sm"/>
            </a:ln>
            <a:effectLst/>
          </p:spPr>
          <p:txBody>
            <a:bodyPr wrap="none" anchor="ctr"/>
            <a:lstStyle/>
            <a:p>
              <a:endParaRPr lang="en-US"/>
            </a:p>
          </p:txBody>
        </p:sp>
        <p:sp>
          <p:nvSpPr>
            <p:cNvPr id="13" name="Rectangle 9"/>
            <p:cNvSpPr>
              <a:spLocks noChangeArrowheads="1"/>
            </p:cNvSpPr>
            <p:nvPr/>
          </p:nvSpPr>
          <p:spPr bwMode="auto">
            <a:xfrm>
              <a:off x="3408395" y="3742189"/>
              <a:ext cx="3429000" cy="388938"/>
            </a:xfrm>
            <a:prstGeom prst="rect">
              <a:avLst/>
            </a:prstGeom>
            <a:noFill/>
            <a:ln w="38100">
              <a:solidFill>
                <a:schemeClr val="bg2"/>
              </a:solidFill>
              <a:miter lim="800000"/>
              <a:headEnd type="none" w="sm" len="sm"/>
              <a:tailEnd type="none" w="sm" len="sm"/>
            </a:ln>
            <a:effectLst/>
          </p:spPr>
          <p:txBody>
            <a:bodyPr wrap="none" anchor="ctr"/>
            <a:lstStyle/>
            <a:p>
              <a:endParaRPr lang="en-US"/>
            </a:p>
          </p:txBody>
        </p:sp>
      </p:grpSp>
      <p:grpSp>
        <p:nvGrpSpPr>
          <p:cNvPr id="16" name="Group 15"/>
          <p:cNvGrpSpPr/>
          <p:nvPr/>
        </p:nvGrpSpPr>
        <p:grpSpPr>
          <a:xfrm>
            <a:off x="7199312" y="3869422"/>
            <a:ext cx="2400300" cy="2150378"/>
            <a:chOff x="7199312" y="3869422"/>
            <a:chExt cx="2400300" cy="2150378"/>
          </a:xfrm>
        </p:grpSpPr>
        <p:grpSp>
          <p:nvGrpSpPr>
            <p:cNvPr id="726026" name="Group 10"/>
            <p:cNvGrpSpPr>
              <a:grpSpLocks/>
            </p:cNvGrpSpPr>
            <p:nvPr/>
          </p:nvGrpSpPr>
          <p:grpSpPr bwMode="auto">
            <a:xfrm>
              <a:off x="7199312" y="3869422"/>
              <a:ext cx="2400299" cy="1323975"/>
              <a:chOff x="4512" y="2688"/>
              <a:chExt cx="1296" cy="695"/>
            </a:xfrm>
          </p:grpSpPr>
          <p:sp>
            <p:nvSpPr>
              <p:cNvPr id="726027" name="Rectangle 11"/>
              <p:cNvSpPr>
                <a:spLocks noChangeArrowheads="1"/>
              </p:cNvSpPr>
              <p:nvPr/>
            </p:nvSpPr>
            <p:spPr bwMode="auto">
              <a:xfrm>
                <a:off x="4512" y="2688"/>
                <a:ext cx="1296" cy="432"/>
              </a:xfrm>
              <a:prstGeom prst="rect">
                <a:avLst/>
              </a:prstGeom>
              <a:noFill/>
              <a:ln w="38100">
                <a:solidFill>
                  <a:srgbClr val="00B050"/>
                </a:solidFill>
                <a:miter lim="800000"/>
                <a:headEnd type="none" w="sm" len="sm"/>
                <a:tailEnd type="none" w="sm" len="sm"/>
              </a:ln>
              <a:effectLst/>
            </p:spPr>
            <p:txBody>
              <a:bodyPr wrap="none" anchor="ctr"/>
              <a:lstStyle/>
              <a:p>
                <a:endParaRPr lang="en-US"/>
              </a:p>
            </p:txBody>
          </p:sp>
          <p:sp>
            <p:nvSpPr>
              <p:cNvPr id="726028" name="Rectangle 12"/>
              <p:cNvSpPr>
                <a:spLocks noChangeArrowheads="1"/>
              </p:cNvSpPr>
              <p:nvPr/>
            </p:nvSpPr>
            <p:spPr bwMode="auto">
              <a:xfrm>
                <a:off x="4512" y="3119"/>
                <a:ext cx="1296" cy="264"/>
              </a:xfrm>
              <a:prstGeom prst="rect">
                <a:avLst/>
              </a:prstGeom>
              <a:noFill/>
              <a:ln w="38100">
                <a:solidFill>
                  <a:srgbClr val="00B050"/>
                </a:solidFill>
                <a:miter lim="800000"/>
                <a:headEnd type="none" w="sm" len="sm"/>
                <a:tailEnd type="none" w="sm" len="sm"/>
              </a:ln>
              <a:effectLst/>
            </p:spPr>
            <p:txBody>
              <a:bodyPr wrap="none" anchor="ctr"/>
              <a:lstStyle/>
              <a:p>
                <a:endParaRPr lang="en-US"/>
              </a:p>
            </p:txBody>
          </p:sp>
        </p:grpSp>
        <p:sp>
          <p:nvSpPr>
            <p:cNvPr id="15" name="Rectangle 11"/>
            <p:cNvSpPr>
              <a:spLocks noChangeArrowheads="1"/>
            </p:cNvSpPr>
            <p:nvPr/>
          </p:nvSpPr>
          <p:spPr bwMode="auto">
            <a:xfrm>
              <a:off x="7199313" y="5196840"/>
              <a:ext cx="2400299" cy="822960"/>
            </a:xfrm>
            <a:prstGeom prst="rect">
              <a:avLst/>
            </a:prstGeom>
            <a:noFill/>
            <a:ln w="38100">
              <a:solidFill>
                <a:srgbClr val="00B050"/>
              </a:solidFill>
              <a:miter lim="800000"/>
              <a:headEnd type="none" w="sm" len="sm"/>
              <a:tailEnd type="none" w="sm" len="sm"/>
            </a:ln>
            <a:effectLst/>
          </p:spPr>
          <p:txBody>
            <a:bodyPr wrap="none" anchor="ctr"/>
            <a:lstStyle/>
            <a:p>
              <a:endParaRPr lang="en-US"/>
            </a:p>
          </p:txBody>
        </p:sp>
      </p:grpSp>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26018"/>
                                        </p:tgtEl>
                                        <p:attrNameLst>
                                          <p:attrName>style.visibility</p:attrName>
                                        </p:attrNameLst>
                                      </p:cBhvr>
                                      <p:to>
                                        <p:strVal val="visible"/>
                                      </p:to>
                                    </p:set>
                                    <p:animEffect transition="in" filter="wipe(up)">
                                      <p:cBhvr>
                                        <p:cTn id="7" dur="500"/>
                                        <p:tgtEl>
                                          <p:spTgt spid="72601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726019"/>
                                        </p:tgtEl>
                                        <p:attrNameLst>
                                          <p:attrName>style.visibility</p:attrName>
                                        </p:attrNameLst>
                                      </p:cBhvr>
                                      <p:to>
                                        <p:strVal val="visible"/>
                                      </p:to>
                                    </p:set>
                                    <p:animEffect transition="in" filter="wipe(up)">
                                      <p:cBhvr>
                                        <p:cTn id="12" dur="500"/>
                                        <p:tgtEl>
                                          <p:spTgt spid="726019"/>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26020">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726020">
                                            <p:txEl>
                                              <p:pRg st="0" end="0"/>
                                            </p:txEl>
                                          </p:spTgt>
                                        </p:tgtEl>
                                        <p:attrNameLst>
                                          <p:attrName>ppt_c</p:attrName>
                                        </p:attrNameLst>
                                      </p:cBhvr>
                                      <p:to>
                                        <a:schemeClr val="folHlink"/>
                                      </p:to>
                                    </p:animClr>
                                  </p:sub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26020">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726020">
                                            <p:txEl>
                                              <p:pRg st="1" end="1"/>
                                            </p:txEl>
                                          </p:spTgt>
                                        </p:tgtEl>
                                        <p:attrNameLst>
                                          <p:attrName>ppt_c</p:attrName>
                                        </p:attrNameLst>
                                      </p:cBhvr>
                                      <p:to>
                                        <a:schemeClr val="folHlink"/>
                                      </p:to>
                                    </p:animClr>
                                  </p:sub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26020">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726020">
                                            <p:txEl>
                                              <p:pRg st="2" end="2"/>
                                            </p:txEl>
                                          </p:spTgt>
                                        </p:tgtEl>
                                        <p:attrNameLst>
                                          <p:attrName>ppt_c</p:attrName>
                                        </p:attrNameLst>
                                      </p:cBhvr>
                                      <p:to>
                                        <a:schemeClr val="folHlink"/>
                                      </p:to>
                                    </p:animClr>
                                  </p:sub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726020">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726020">
                                            <p:txEl>
                                              <p:pRg st="3" end="3"/>
                                            </p:txEl>
                                          </p:spTgt>
                                        </p:tgtEl>
                                        <p:attrNameLst>
                                          <p:attrName>ppt_c</p:attrName>
                                        </p:attrNameLst>
                                      </p:cBhvr>
                                      <p:to>
                                        <a:schemeClr val="folHlink"/>
                                      </p:to>
                                    </p:animClr>
                                  </p:sub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726020">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726020">
                                            <p:txEl>
                                              <p:pRg st="4" end="4"/>
                                            </p:txEl>
                                          </p:spTgt>
                                        </p:tgtEl>
                                        <p:attrNameLst>
                                          <p:attrName>ppt_c</p:attrName>
                                        </p:attrNameLst>
                                      </p:cBhvr>
                                      <p:to>
                                        <a:schemeClr val="folHlink"/>
                                      </p:to>
                                    </p:animClr>
                                  </p:sub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726020">
                                            <p:txEl>
                                              <p:pRg st="5" end="5"/>
                                            </p:txEl>
                                          </p:spTgt>
                                        </p:tgtEl>
                                        <p:attrNameLst>
                                          <p:attrName>style.visibility</p:attrName>
                                        </p:attrNameLst>
                                      </p:cBhvr>
                                      <p:to>
                                        <p:strVal val="visible"/>
                                      </p:to>
                                    </p:set>
                                  </p:childTnLst>
                                  <p:subTnLst>
                                    <p:animClr clrSpc="rgb" dir="cw">
                                      <p:cBhvr override="childStyle">
                                        <p:cTn dur="1" fill="hold" display="0" masterRel="nextClick" afterEffect="1"/>
                                        <p:tgtEl>
                                          <p:spTgt spid="726020">
                                            <p:txEl>
                                              <p:pRg st="5" end="5"/>
                                            </p:txEl>
                                          </p:spTgt>
                                        </p:tgtEl>
                                        <p:attrNameLst>
                                          <p:attrName>ppt_c</p:attrName>
                                        </p:attrNameLst>
                                      </p:cBhvr>
                                      <p:to>
                                        <a:schemeClr val="folHlink"/>
                                      </p:to>
                                    </p:animClr>
                                  </p:sub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726020">
                                            <p:txEl>
                                              <p:pRg st="6" end="6"/>
                                            </p:txEl>
                                          </p:spTgt>
                                        </p:tgtEl>
                                        <p:attrNameLst>
                                          <p:attrName>style.visibility</p:attrName>
                                        </p:attrNameLst>
                                      </p:cBhvr>
                                      <p:to>
                                        <p:strVal val="visible"/>
                                      </p:to>
                                    </p:set>
                                  </p:childTnLst>
                                  <p:subTnLst>
                                    <p:animClr clrSpc="rgb" dir="cw">
                                      <p:cBhvr override="childStyle">
                                        <p:cTn dur="1" fill="hold" display="0" masterRel="nextClick" afterEffect="1"/>
                                        <p:tgtEl>
                                          <p:spTgt spid="726020">
                                            <p:txEl>
                                              <p:pRg st="6" end="6"/>
                                            </p:txEl>
                                          </p:spTgt>
                                        </p:tgtEl>
                                        <p:attrNameLst>
                                          <p:attrName>ppt_c</p:attrName>
                                        </p:attrNameLst>
                                      </p:cBhvr>
                                      <p:to>
                                        <a:schemeClr val="folHlink"/>
                                      </p:to>
                                    </p:animClr>
                                  </p:sub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726022"/>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14"/>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6018" grpId="0"/>
      <p:bldP spid="726019" grpId="0"/>
      <p:bldP spid="726020" grpId="0" build="p"/>
      <p:bldP spid="726022" grpId="0" animBg="1"/>
    </p:bldLst>
  </p:timing>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9" name="Slide Number Placeholder 5"/>
          <p:cNvSpPr>
            <a:spLocks noGrp="1"/>
          </p:cNvSpPr>
          <p:nvPr>
            <p:ph type="sldNum" sz="quarter" idx="12"/>
          </p:nvPr>
        </p:nvSpPr>
        <p:spPr/>
        <p:txBody>
          <a:bodyPr/>
          <a:lstStyle/>
          <a:p>
            <a:fld id="{D114637A-EE08-483B-90F4-324F73C75DAD}" type="slidenum">
              <a:rPr lang="en-GB"/>
              <a:pPr/>
              <a:t>50</a:t>
            </a:fld>
            <a:endParaRPr lang="en-GB"/>
          </a:p>
        </p:txBody>
      </p:sp>
      <p:sp>
        <p:nvSpPr>
          <p:cNvPr id="709634" name="Rectangle 2"/>
          <p:cNvSpPr>
            <a:spLocks noGrp="1" noChangeArrowheads="1"/>
          </p:cNvSpPr>
          <p:nvPr>
            <p:ph type="title"/>
          </p:nvPr>
        </p:nvSpPr>
        <p:spPr>
          <a:xfrm>
            <a:off x="379412" y="266700"/>
            <a:ext cx="9144000" cy="1104900"/>
          </a:xfrm>
        </p:spPr>
        <p:txBody>
          <a:bodyPr/>
          <a:lstStyle/>
          <a:p>
            <a:r>
              <a:rPr lang="en-US" sz="3200" i="1" dirty="0" smtClean="0">
                <a:solidFill>
                  <a:srgbClr val="00B050"/>
                </a:solidFill>
              </a:rPr>
              <a:t>Within Each Phase</a:t>
            </a:r>
            <a:r>
              <a:rPr lang="en-US" sz="3200" i="1" dirty="0" smtClean="0"/>
              <a:t/>
            </a:r>
            <a:br>
              <a:rPr lang="en-US" sz="3200" i="1" dirty="0" smtClean="0"/>
            </a:br>
            <a:r>
              <a:rPr lang="en-US" dirty="0" smtClean="0"/>
              <a:t>Disciplines and Models</a:t>
            </a:r>
            <a:endParaRPr lang="en-US" dirty="0"/>
          </a:p>
        </p:txBody>
      </p:sp>
      <p:grpSp>
        <p:nvGrpSpPr>
          <p:cNvPr id="709636" name="Group 4"/>
          <p:cNvGrpSpPr>
            <a:grpSpLocks/>
          </p:cNvGrpSpPr>
          <p:nvPr/>
        </p:nvGrpSpPr>
        <p:grpSpPr bwMode="auto">
          <a:xfrm>
            <a:off x="381000" y="5029200"/>
            <a:ext cx="6718300" cy="990600"/>
            <a:chOff x="240" y="3168"/>
            <a:chExt cx="4232" cy="624"/>
          </a:xfrm>
        </p:grpSpPr>
        <p:sp>
          <p:nvSpPr>
            <p:cNvPr id="709637" name="Rectangle 5"/>
            <p:cNvSpPr>
              <a:spLocks noChangeArrowheads="1"/>
            </p:cNvSpPr>
            <p:nvPr/>
          </p:nvSpPr>
          <p:spPr bwMode="auto">
            <a:xfrm>
              <a:off x="240" y="3336"/>
              <a:ext cx="1440" cy="291"/>
            </a:xfrm>
            <a:prstGeom prst="rect">
              <a:avLst/>
            </a:prstGeom>
            <a:solidFill>
              <a:schemeClr val="accent1"/>
            </a:solidFill>
            <a:ln w="9525">
              <a:noFill/>
              <a:miter lim="800000"/>
              <a:headEnd/>
              <a:tailEnd/>
            </a:ln>
            <a:effectLst/>
          </p:spPr>
          <p:txBody>
            <a:bodyPr lIns="92075" tIns="46038" rIns="92075" bIns="46038">
              <a:spAutoFit/>
            </a:bodyPr>
            <a:lstStyle/>
            <a:p>
              <a:pPr>
                <a:lnSpc>
                  <a:spcPct val="100000"/>
                </a:lnSpc>
                <a:spcBef>
                  <a:spcPct val="0"/>
                </a:spcBef>
                <a:buClrTx/>
                <a:buSzTx/>
                <a:buFontTx/>
                <a:buNone/>
              </a:pPr>
              <a:r>
                <a:rPr lang="en-US" sz="2400" b="0" dirty="0" smtClean="0">
                  <a:solidFill>
                    <a:schemeClr val="tx1"/>
                  </a:solidFill>
                </a:rPr>
                <a:t>Implementation</a:t>
              </a:r>
              <a:endParaRPr lang="en-US" sz="2400" b="0" dirty="0">
                <a:solidFill>
                  <a:schemeClr val="tx1"/>
                </a:solidFill>
              </a:endParaRPr>
            </a:p>
          </p:txBody>
        </p:sp>
        <p:grpSp>
          <p:nvGrpSpPr>
            <p:cNvPr id="709638" name="Group 6"/>
            <p:cNvGrpSpPr>
              <a:grpSpLocks/>
            </p:cNvGrpSpPr>
            <p:nvPr/>
          </p:nvGrpSpPr>
          <p:grpSpPr bwMode="auto">
            <a:xfrm>
              <a:off x="3245" y="3168"/>
              <a:ext cx="1227" cy="567"/>
              <a:chOff x="3245" y="2901"/>
              <a:chExt cx="1227" cy="567"/>
            </a:xfrm>
          </p:grpSpPr>
          <p:sp>
            <p:nvSpPr>
              <p:cNvPr id="709639" name="Rectangle 7"/>
              <p:cNvSpPr>
                <a:spLocks noChangeArrowheads="1"/>
              </p:cNvSpPr>
              <p:nvPr/>
            </p:nvSpPr>
            <p:spPr bwMode="auto">
              <a:xfrm>
                <a:off x="3245" y="3296"/>
                <a:ext cx="1227" cy="172"/>
              </a:xfrm>
              <a:prstGeom prst="rect">
                <a:avLst/>
              </a:prstGeom>
              <a:noFill/>
              <a:ln w="9525">
                <a:noFill/>
                <a:miter lim="800000"/>
                <a:headEnd/>
                <a:tailEnd/>
              </a:ln>
              <a:effectLst/>
            </p:spPr>
            <p:txBody>
              <a:bodyPr lIns="92075" tIns="46038" rIns="92075" bIns="46038">
                <a:spAutoFit/>
              </a:bodyPr>
              <a:lstStyle/>
              <a:p>
                <a:pPr>
                  <a:lnSpc>
                    <a:spcPct val="85000"/>
                  </a:lnSpc>
                  <a:spcBef>
                    <a:spcPct val="0"/>
                  </a:spcBef>
                  <a:buClrTx/>
                  <a:buSzTx/>
                  <a:buFontTx/>
                  <a:buNone/>
                </a:pPr>
                <a:r>
                  <a:rPr lang="en-US" sz="1400">
                    <a:solidFill>
                      <a:schemeClr val="tx1"/>
                    </a:solidFill>
                  </a:rPr>
                  <a:t>Implementation Model</a:t>
                </a:r>
              </a:p>
            </p:txBody>
          </p:sp>
          <p:graphicFrame>
            <p:nvGraphicFramePr>
              <p:cNvPr id="734214" name="Object 6"/>
              <p:cNvGraphicFramePr>
                <a:graphicFrameLocks noChangeAspect="1"/>
              </p:cNvGraphicFramePr>
              <p:nvPr/>
            </p:nvGraphicFramePr>
            <p:xfrm>
              <a:off x="3576" y="2901"/>
              <a:ext cx="566" cy="363"/>
            </p:xfrm>
            <a:graphic>
              <a:graphicData uri="http://schemas.openxmlformats.org/presentationml/2006/ole">
                <mc:AlternateContent xmlns:mc="http://schemas.openxmlformats.org/markup-compatibility/2006">
                  <mc:Choice xmlns:v="urn:schemas-microsoft-com:vml" Requires="v">
                    <p:oleObj spid="_x0000_s734600" name="CorelDRAW" r:id="rId4" imgW="744120" imgH="478440" progId="">
                      <p:embed/>
                    </p:oleObj>
                  </mc:Choice>
                  <mc:Fallback>
                    <p:oleObj name="CorelDRAW" r:id="rId4" imgW="744120" imgH="478440" progId="">
                      <p:embed/>
                      <p:pic>
                        <p:nvPicPr>
                          <p:cNvPr id="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76" y="2901"/>
                            <a:ext cx="566" cy="363"/>
                          </a:xfrm>
                          <a:prstGeom prst="rect">
                            <a:avLst/>
                          </a:prstGeom>
                          <a:noFill/>
                          <a:ln>
                            <a:noFill/>
                          </a:ln>
                          <a:effectLst/>
                          <a:extLst>
                            <a:ext uri="{909E8E84-426E-40DD-AFC4-6F175D3DCCD1}">
                              <a14:hiddenFill xmlns:a14="http://schemas.microsoft.com/office/drawing/2010/main">
                                <a:solidFill>
                                  <a:srgbClr val="F8F8F8"/>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
          <p:nvSpPr>
            <p:cNvPr id="709641" name="Line 9"/>
            <p:cNvSpPr>
              <a:spLocks noChangeShapeType="1"/>
            </p:cNvSpPr>
            <p:nvPr/>
          </p:nvSpPr>
          <p:spPr bwMode="auto">
            <a:xfrm>
              <a:off x="240" y="3792"/>
              <a:ext cx="4176" cy="0"/>
            </a:xfrm>
            <a:prstGeom prst="line">
              <a:avLst/>
            </a:prstGeom>
            <a:noFill/>
            <a:ln w="25400">
              <a:solidFill>
                <a:schemeClr val="tx1"/>
              </a:solidFill>
              <a:round/>
              <a:headEnd/>
              <a:tailEnd/>
            </a:ln>
            <a:effectLst/>
          </p:spPr>
          <p:txBody>
            <a:bodyPr anchor="ctr">
              <a:spAutoFit/>
            </a:bodyPr>
            <a:lstStyle/>
            <a:p>
              <a:endParaRPr lang="en-US"/>
            </a:p>
          </p:txBody>
        </p:sp>
      </p:grpSp>
      <p:grpSp>
        <p:nvGrpSpPr>
          <p:cNvPr id="709642" name="Group 10"/>
          <p:cNvGrpSpPr>
            <a:grpSpLocks/>
          </p:cNvGrpSpPr>
          <p:nvPr/>
        </p:nvGrpSpPr>
        <p:grpSpPr bwMode="auto">
          <a:xfrm>
            <a:off x="381000" y="5776913"/>
            <a:ext cx="7988300" cy="1004887"/>
            <a:chOff x="240" y="3639"/>
            <a:chExt cx="5032" cy="633"/>
          </a:xfrm>
        </p:grpSpPr>
        <p:sp>
          <p:nvSpPr>
            <p:cNvPr id="709643" name="Rectangle 11"/>
            <p:cNvSpPr>
              <a:spLocks noChangeArrowheads="1"/>
            </p:cNvSpPr>
            <p:nvPr/>
          </p:nvSpPr>
          <p:spPr bwMode="auto">
            <a:xfrm>
              <a:off x="240" y="3888"/>
              <a:ext cx="1440" cy="291"/>
            </a:xfrm>
            <a:prstGeom prst="rect">
              <a:avLst/>
            </a:prstGeom>
            <a:solidFill>
              <a:schemeClr val="accent1"/>
            </a:solidFill>
            <a:ln w="9525">
              <a:noFill/>
              <a:miter lim="800000"/>
              <a:headEnd/>
              <a:tailEnd/>
            </a:ln>
            <a:effectLst/>
          </p:spPr>
          <p:txBody>
            <a:bodyPr lIns="92075" tIns="46038" rIns="92075" bIns="46038">
              <a:spAutoFit/>
            </a:bodyPr>
            <a:lstStyle/>
            <a:p>
              <a:pPr>
                <a:lnSpc>
                  <a:spcPct val="100000"/>
                </a:lnSpc>
                <a:spcBef>
                  <a:spcPct val="0"/>
                </a:spcBef>
                <a:buClrTx/>
                <a:buSzTx/>
                <a:buFontTx/>
                <a:buNone/>
              </a:pPr>
              <a:r>
                <a:rPr lang="en-US" sz="2400" b="0" dirty="0" smtClean="0">
                  <a:solidFill>
                    <a:schemeClr val="tx1"/>
                  </a:solidFill>
                </a:rPr>
                <a:t>Test</a:t>
              </a:r>
              <a:endParaRPr lang="en-US" sz="2400" b="0" dirty="0">
                <a:solidFill>
                  <a:schemeClr val="tx1"/>
                </a:solidFill>
              </a:endParaRPr>
            </a:p>
          </p:txBody>
        </p:sp>
        <p:grpSp>
          <p:nvGrpSpPr>
            <p:cNvPr id="709644" name="Group 12"/>
            <p:cNvGrpSpPr>
              <a:grpSpLocks/>
            </p:cNvGrpSpPr>
            <p:nvPr/>
          </p:nvGrpSpPr>
          <p:grpSpPr bwMode="auto">
            <a:xfrm>
              <a:off x="4504" y="3639"/>
              <a:ext cx="768" cy="633"/>
              <a:chOff x="4504" y="3381"/>
              <a:chExt cx="768" cy="633"/>
            </a:xfrm>
          </p:grpSpPr>
          <p:sp>
            <p:nvSpPr>
              <p:cNvPr id="709645" name="Rectangle 13"/>
              <p:cNvSpPr>
                <a:spLocks noChangeArrowheads="1"/>
              </p:cNvSpPr>
              <p:nvPr/>
            </p:nvSpPr>
            <p:spPr bwMode="auto">
              <a:xfrm>
                <a:off x="4504" y="3842"/>
                <a:ext cx="768" cy="172"/>
              </a:xfrm>
              <a:prstGeom prst="rect">
                <a:avLst/>
              </a:prstGeom>
              <a:noFill/>
              <a:ln w="9525">
                <a:noFill/>
                <a:miter lim="800000"/>
                <a:headEnd/>
                <a:tailEnd/>
              </a:ln>
              <a:effectLst/>
            </p:spPr>
            <p:txBody>
              <a:bodyPr lIns="92075" tIns="46038" rIns="92075" bIns="46038">
                <a:spAutoFit/>
              </a:bodyPr>
              <a:lstStyle/>
              <a:p>
                <a:pPr>
                  <a:lnSpc>
                    <a:spcPct val="85000"/>
                  </a:lnSpc>
                  <a:spcBef>
                    <a:spcPct val="0"/>
                  </a:spcBef>
                  <a:buClrTx/>
                  <a:buSzTx/>
                  <a:buFontTx/>
                  <a:buNone/>
                </a:pPr>
                <a:r>
                  <a:rPr lang="en-US" sz="1400">
                    <a:solidFill>
                      <a:schemeClr val="tx1"/>
                    </a:solidFill>
                  </a:rPr>
                  <a:t>Test Model</a:t>
                </a:r>
              </a:p>
            </p:txBody>
          </p:sp>
          <p:graphicFrame>
            <p:nvGraphicFramePr>
              <p:cNvPr id="734213" name="Object 5"/>
              <p:cNvGraphicFramePr>
                <a:graphicFrameLocks noChangeAspect="1"/>
              </p:cNvGraphicFramePr>
              <p:nvPr/>
            </p:nvGraphicFramePr>
            <p:xfrm>
              <a:off x="4617" y="3381"/>
              <a:ext cx="528" cy="429"/>
            </p:xfrm>
            <a:graphic>
              <a:graphicData uri="http://schemas.openxmlformats.org/presentationml/2006/ole">
                <mc:AlternateContent xmlns:mc="http://schemas.openxmlformats.org/markup-compatibility/2006">
                  <mc:Choice xmlns:v="urn:schemas-microsoft-com:vml" Requires="v">
                    <p:oleObj spid="_x0000_s734601" name="CorelDRAW" r:id="rId6" imgW="695520" imgH="565920" progId="">
                      <p:embed/>
                    </p:oleObj>
                  </mc:Choice>
                  <mc:Fallback>
                    <p:oleObj name="CorelDRAW" r:id="rId6" imgW="695520" imgH="565920" progId="">
                      <p:embed/>
                      <p:pic>
                        <p:nvPicPr>
                          <p:cNvPr id="0"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17" y="3381"/>
                            <a:ext cx="528" cy="429"/>
                          </a:xfrm>
                          <a:prstGeom prst="rect">
                            <a:avLst/>
                          </a:prstGeom>
                          <a:noFill/>
                          <a:ln>
                            <a:noFill/>
                          </a:ln>
                          <a:effectLst/>
                          <a:extLst>
                            <a:ext uri="{909E8E84-426E-40DD-AFC4-6F175D3DCCD1}">
                              <a14:hiddenFill xmlns:a14="http://schemas.microsoft.com/office/drawing/2010/main">
                                <a:solidFill>
                                  <a:srgbClr val="F8F8F8"/>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
          <p:nvSpPr>
            <p:cNvPr id="709647" name="Line 15"/>
            <p:cNvSpPr>
              <a:spLocks noChangeShapeType="1"/>
            </p:cNvSpPr>
            <p:nvPr/>
          </p:nvSpPr>
          <p:spPr bwMode="auto">
            <a:xfrm>
              <a:off x="240" y="4272"/>
              <a:ext cx="4176" cy="0"/>
            </a:xfrm>
            <a:prstGeom prst="line">
              <a:avLst/>
            </a:prstGeom>
            <a:noFill/>
            <a:ln w="25400">
              <a:solidFill>
                <a:schemeClr val="tx1"/>
              </a:solidFill>
              <a:round/>
              <a:headEnd/>
              <a:tailEnd/>
            </a:ln>
            <a:effectLst/>
          </p:spPr>
          <p:txBody>
            <a:bodyPr anchor="ctr">
              <a:spAutoFit/>
            </a:bodyPr>
            <a:lstStyle/>
            <a:p>
              <a:endParaRPr lang="en-US"/>
            </a:p>
          </p:txBody>
        </p:sp>
      </p:grpSp>
      <p:grpSp>
        <p:nvGrpSpPr>
          <p:cNvPr id="709648" name="Group 16"/>
          <p:cNvGrpSpPr>
            <a:grpSpLocks/>
          </p:cNvGrpSpPr>
          <p:nvPr/>
        </p:nvGrpSpPr>
        <p:grpSpPr bwMode="auto">
          <a:xfrm>
            <a:off x="381000" y="2819400"/>
            <a:ext cx="6629400" cy="990600"/>
            <a:chOff x="240" y="1776"/>
            <a:chExt cx="4176" cy="624"/>
          </a:xfrm>
        </p:grpSpPr>
        <p:sp>
          <p:nvSpPr>
            <p:cNvPr id="709649" name="Line 17"/>
            <p:cNvSpPr>
              <a:spLocks noChangeShapeType="1"/>
            </p:cNvSpPr>
            <p:nvPr/>
          </p:nvSpPr>
          <p:spPr bwMode="auto">
            <a:xfrm>
              <a:off x="480" y="2400"/>
              <a:ext cx="2256" cy="0"/>
            </a:xfrm>
            <a:prstGeom prst="line">
              <a:avLst/>
            </a:prstGeom>
            <a:noFill/>
            <a:ln w="28575">
              <a:solidFill>
                <a:schemeClr val="folHlink"/>
              </a:solidFill>
              <a:prstDash val="dash"/>
              <a:round/>
              <a:headEnd/>
              <a:tailEnd/>
            </a:ln>
            <a:effectLst/>
          </p:spPr>
          <p:txBody>
            <a:bodyPr anchor="ctr">
              <a:spAutoFit/>
            </a:bodyPr>
            <a:lstStyle/>
            <a:p>
              <a:endParaRPr lang="en-US"/>
            </a:p>
          </p:txBody>
        </p:sp>
        <p:sp>
          <p:nvSpPr>
            <p:cNvPr id="709650" name="Rectangle 18"/>
            <p:cNvSpPr>
              <a:spLocks noChangeArrowheads="1"/>
            </p:cNvSpPr>
            <p:nvPr/>
          </p:nvSpPr>
          <p:spPr bwMode="auto">
            <a:xfrm>
              <a:off x="240" y="1776"/>
              <a:ext cx="1440" cy="524"/>
            </a:xfrm>
            <a:prstGeom prst="rect">
              <a:avLst/>
            </a:prstGeom>
            <a:solidFill>
              <a:schemeClr val="accent1"/>
            </a:solidFill>
            <a:ln w="9525">
              <a:noFill/>
              <a:miter lim="800000"/>
              <a:headEnd/>
              <a:tailEnd/>
            </a:ln>
            <a:effectLst/>
          </p:spPr>
          <p:txBody>
            <a:bodyPr lIns="92075" tIns="46038" rIns="92075" bIns="46038">
              <a:spAutoFit/>
            </a:bodyPr>
            <a:lstStyle/>
            <a:p>
              <a:pPr>
                <a:lnSpc>
                  <a:spcPct val="100000"/>
                </a:lnSpc>
                <a:spcBef>
                  <a:spcPct val="0"/>
                </a:spcBef>
                <a:buClrTx/>
                <a:buSzTx/>
                <a:buFontTx/>
                <a:buNone/>
              </a:pPr>
              <a:r>
                <a:rPr lang="en-US" sz="2400" b="0" dirty="0">
                  <a:solidFill>
                    <a:schemeClr val="tx1"/>
                  </a:solidFill>
                </a:rPr>
                <a:t>Requirements</a:t>
              </a:r>
              <a:br>
                <a:rPr lang="en-US" sz="2400" b="0" dirty="0">
                  <a:solidFill>
                    <a:schemeClr val="tx1"/>
                  </a:solidFill>
                </a:rPr>
              </a:br>
              <a:r>
                <a:rPr lang="en-US" sz="2400" b="0" dirty="0" smtClean="0">
                  <a:solidFill>
                    <a:schemeClr val="tx1"/>
                  </a:solidFill>
                </a:rPr>
                <a:t>Capture</a:t>
              </a:r>
              <a:endParaRPr lang="en-US" sz="2400" b="0" dirty="0"/>
            </a:p>
          </p:txBody>
        </p:sp>
        <p:grpSp>
          <p:nvGrpSpPr>
            <p:cNvPr id="709651" name="Group 19"/>
            <p:cNvGrpSpPr>
              <a:grpSpLocks/>
            </p:cNvGrpSpPr>
            <p:nvPr/>
          </p:nvGrpSpPr>
          <p:grpSpPr bwMode="auto">
            <a:xfrm>
              <a:off x="1767" y="1776"/>
              <a:ext cx="899" cy="537"/>
              <a:chOff x="1770" y="1749"/>
              <a:chExt cx="899" cy="537"/>
            </a:xfrm>
          </p:grpSpPr>
          <p:sp>
            <p:nvSpPr>
              <p:cNvPr id="709652" name="Rectangle 20"/>
              <p:cNvSpPr>
                <a:spLocks noChangeArrowheads="1"/>
              </p:cNvSpPr>
              <p:nvPr/>
            </p:nvSpPr>
            <p:spPr bwMode="auto">
              <a:xfrm>
                <a:off x="1770" y="2112"/>
                <a:ext cx="899" cy="174"/>
              </a:xfrm>
              <a:prstGeom prst="rect">
                <a:avLst/>
              </a:prstGeom>
              <a:noFill/>
              <a:ln w="9525">
                <a:noFill/>
                <a:miter lim="800000"/>
                <a:headEnd/>
                <a:tailEnd/>
              </a:ln>
              <a:effectLst/>
            </p:spPr>
            <p:txBody>
              <a:bodyPr lIns="92075" tIns="46038" rIns="92075" bIns="46038">
                <a:spAutoFit/>
              </a:bodyPr>
              <a:lstStyle/>
              <a:p>
                <a:pPr>
                  <a:lnSpc>
                    <a:spcPct val="85000"/>
                  </a:lnSpc>
                  <a:spcBef>
                    <a:spcPct val="0"/>
                  </a:spcBef>
                  <a:buClrTx/>
                  <a:buSzTx/>
                  <a:buFontTx/>
                  <a:buNone/>
                </a:pPr>
                <a:r>
                  <a:rPr lang="en-US" sz="1400" dirty="0" smtClean="0">
                    <a:solidFill>
                      <a:schemeClr val="tx1"/>
                    </a:solidFill>
                  </a:rPr>
                  <a:t>Use Case </a:t>
                </a:r>
                <a:r>
                  <a:rPr lang="en-US" sz="1400" dirty="0">
                    <a:solidFill>
                      <a:schemeClr val="tx1"/>
                    </a:solidFill>
                  </a:rPr>
                  <a:t>Model</a:t>
                </a:r>
              </a:p>
            </p:txBody>
          </p:sp>
          <p:graphicFrame>
            <p:nvGraphicFramePr>
              <p:cNvPr id="734212" name="Object 4"/>
              <p:cNvGraphicFramePr>
                <a:graphicFrameLocks noChangeAspect="1"/>
              </p:cNvGraphicFramePr>
              <p:nvPr/>
            </p:nvGraphicFramePr>
            <p:xfrm>
              <a:off x="1888" y="1749"/>
              <a:ext cx="652" cy="335"/>
            </p:xfrm>
            <a:graphic>
              <a:graphicData uri="http://schemas.openxmlformats.org/presentationml/2006/ole">
                <mc:AlternateContent xmlns:mc="http://schemas.openxmlformats.org/markup-compatibility/2006">
                  <mc:Choice xmlns:v="urn:schemas-microsoft-com:vml" Requires="v">
                    <p:oleObj spid="_x0000_s734602" name="CorelDRAW" r:id="rId8" imgW="859320" imgH="440640" progId="">
                      <p:embed/>
                    </p:oleObj>
                  </mc:Choice>
                  <mc:Fallback>
                    <p:oleObj name="CorelDRAW" r:id="rId8" imgW="859320" imgH="440640" progId="">
                      <p:embed/>
                      <p:pic>
                        <p:nvPicPr>
                          <p:cNvPr id="0"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888" y="1749"/>
                            <a:ext cx="652" cy="335"/>
                          </a:xfrm>
                          <a:prstGeom prst="rect">
                            <a:avLst/>
                          </a:prstGeom>
                          <a:noFill/>
                          <a:ln>
                            <a:noFill/>
                          </a:ln>
                          <a:effectLst/>
                          <a:extLst>
                            <a:ext uri="{909E8E84-426E-40DD-AFC4-6F175D3DCCD1}">
                              <a14:hiddenFill xmlns:a14="http://schemas.microsoft.com/office/drawing/2010/main">
                                <a:solidFill>
                                  <a:srgbClr val="F8F8F8"/>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
          <p:nvSpPr>
            <p:cNvPr id="709654" name="Line 22"/>
            <p:cNvSpPr>
              <a:spLocks noChangeShapeType="1"/>
            </p:cNvSpPr>
            <p:nvPr/>
          </p:nvSpPr>
          <p:spPr bwMode="auto">
            <a:xfrm>
              <a:off x="240" y="2400"/>
              <a:ext cx="4176" cy="0"/>
            </a:xfrm>
            <a:prstGeom prst="line">
              <a:avLst/>
            </a:prstGeom>
            <a:noFill/>
            <a:ln w="25400">
              <a:solidFill>
                <a:schemeClr val="tx1"/>
              </a:solidFill>
              <a:round/>
              <a:headEnd/>
              <a:tailEnd/>
            </a:ln>
            <a:effectLst/>
          </p:spPr>
          <p:txBody>
            <a:bodyPr anchor="ctr">
              <a:spAutoFit/>
            </a:bodyPr>
            <a:lstStyle/>
            <a:p>
              <a:endParaRPr lang="en-US"/>
            </a:p>
          </p:txBody>
        </p:sp>
      </p:grpSp>
      <p:grpSp>
        <p:nvGrpSpPr>
          <p:cNvPr id="709664" name="Group 32"/>
          <p:cNvGrpSpPr>
            <a:grpSpLocks/>
          </p:cNvGrpSpPr>
          <p:nvPr/>
        </p:nvGrpSpPr>
        <p:grpSpPr bwMode="auto">
          <a:xfrm>
            <a:off x="381000" y="1536700"/>
            <a:ext cx="6629400" cy="1130300"/>
            <a:chOff x="240" y="968"/>
            <a:chExt cx="4176" cy="712"/>
          </a:xfrm>
        </p:grpSpPr>
        <p:sp>
          <p:nvSpPr>
            <p:cNvPr id="709665" name="Rectangle 33"/>
            <p:cNvSpPr>
              <a:spLocks noChangeArrowheads="1"/>
            </p:cNvSpPr>
            <p:nvPr/>
          </p:nvSpPr>
          <p:spPr bwMode="auto">
            <a:xfrm>
              <a:off x="240" y="1056"/>
              <a:ext cx="1440" cy="524"/>
            </a:xfrm>
            <a:prstGeom prst="rect">
              <a:avLst/>
            </a:prstGeom>
            <a:solidFill>
              <a:schemeClr val="accent1"/>
            </a:solidFill>
            <a:ln w="9525">
              <a:noFill/>
              <a:miter lim="800000"/>
              <a:headEnd/>
              <a:tailEnd/>
            </a:ln>
            <a:effectLst/>
          </p:spPr>
          <p:txBody>
            <a:bodyPr lIns="92075" tIns="46038" rIns="92075" bIns="46038">
              <a:spAutoFit/>
            </a:bodyPr>
            <a:lstStyle/>
            <a:p>
              <a:pPr>
                <a:lnSpc>
                  <a:spcPct val="100000"/>
                </a:lnSpc>
                <a:spcBef>
                  <a:spcPct val="0"/>
                </a:spcBef>
                <a:buClrTx/>
                <a:buSzTx/>
                <a:buFontTx/>
                <a:buNone/>
              </a:pPr>
              <a:r>
                <a:rPr lang="en-US" sz="2400" b="0" dirty="0">
                  <a:solidFill>
                    <a:schemeClr val="tx1"/>
                  </a:solidFill>
                </a:rPr>
                <a:t>Business</a:t>
              </a:r>
              <a:r>
                <a:rPr lang="en-US" sz="2400" b="0" dirty="0"/>
                <a:t/>
              </a:r>
              <a:br>
                <a:rPr lang="en-US" sz="2400" b="0" dirty="0"/>
              </a:br>
              <a:r>
                <a:rPr lang="en-US" sz="2400" b="0" dirty="0" err="1" smtClean="0">
                  <a:solidFill>
                    <a:schemeClr val="tx1"/>
                  </a:solidFill>
                </a:rPr>
                <a:t>Modelling</a:t>
              </a:r>
              <a:endParaRPr lang="en-US" sz="2400" b="0" dirty="0"/>
            </a:p>
          </p:txBody>
        </p:sp>
        <p:graphicFrame>
          <p:nvGraphicFramePr>
            <p:cNvPr id="734210" name="Object 2"/>
            <p:cNvGraphicFramePr>
              <a:graphicFrameLocks noChangeAspect="1"/>
            </p:cNvGraphicFramePr>
            <p:nvPr/>
          </p:nvGraphicFramePr>
          <p:xfrm>
            <a:off x="1890" y="1034"/>
            <a:ext cx="652" cy="335"/>
          </p:xfrm>
          <a:graphic>
            <a:graphicData uri="http://schemas.openxmlformats.org/presentationml/2006/ole">
              <mc:AlternateContent xmlns:mc="http://schemas.openxmlformats.org/markup-compatibility/2006">
                <mc:Choice xmlns:v="urn:schemas-microsoft-com:vml" Requires="v">
                  <p:oleObj spid="_x0000_s734603" name="CorelDRAW" r:id="rId10" imgW="859320" imgH="440640" progId="">
                    <p:embed/>
                  </p:oleObj>
                </mc:Choice>
                <mc:Fallback>
                  <p:oleObj name="CorelDRAW" r:id="rId10" imgW="859320" imgH="440640" progId="">
                    <p:embed/>
                    <p:pic>
                      <p:nvPicPr>
                        <p:cNvPr id="0"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890" y="1034"/>
                          <a:ext cx="652" cy="335"/>
                        </a:xfrm>
                        <a:prstGeom prst="rect">
                          <a:avLst/>
                        </a:prstGeom>
                        <a:noFill/>
                        <a:ln>
                          <a:noFill/>
                        </a:ln>
                        <a:effectLst/>
                        <a:extLst>
                          <a:ext uri="{909E8E84-426E-40DD-AFC4-6F175D3DCCD1}">
                            <a14:hiddenFill xmlns:a14="http://schemas.microsoft.com/office/drawing/2010/main">
                              <a:solidFill>
                                <a:srgbClr val="F8F8F8"/>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09667" name="Rectangle 35"/>
            <p:cNvSpPr>
              <a:spLocks noChangeArrowheads="1"/>
            </p:cNvSpPr>
            <p:nvPr/>
          </p:nvSpPr>
          <p:spPr bwMode="auto">
            <a:xfrm>
              <a:off x="1786" y="1402"/>
              <a:ext cx="861" cy="172"/>
            </a:xfrm>
            <a:prstGeom prst="rect">
              <a:avLst/>
            </a:prstGeom>
            <a:noFill/>
            <a:ln w="9525">
              <a:noFill/>
              <a:miter lim="800000"/>
              <a:headEnd/>
              <a:tailEnd/>
            </a:ln>
            <a:effectLst/>
          </p:spPr>
          <p:txBody>
            <a:bodyPr wrap="none" lIns="92075" tIns="46038" rIns="92075" bIns="46038">
              <a:spAutoFit/>
            </a:bodyPr>
            <a:lstStyle/>
            <a:p>
              <a:pPr>
                <a:lnSpc>
                  <a:spcPct val="85000"/>
                </a:lnSpc>
                <a:spcBef>
                  <a:spcPct val="0"/>
                </a:spcBef>
                <a:buClrTx/>
                <a:buSzTx/>
                <a:buFontTx/>
                <a:buNone/>
              </a:pPr>
              <a:r>
                <a:rPr lang="en-US" sz="1400" dirty="0">
                  <a:solidFill>
                    <a:schemeClr val="tx1"/>
                  </a:solidFill>
                </a:rPr>
                <a:t>Business Model</a:t>
              </a:r>
            </a:p>
          </p:txBody>
        </p:sp>
        <p:sp>
          <p:nvSpPr>
            <p:cNvPr id="709668" name="Line 36"/>
            <p:cNvSpPr>
              <a:spLocks noChangeShapeType="1"/>
            </p:cNvSpPr>
            <p:nvPr/>
          </p:nvSpPr>
          <p:spPr bwMode="auto">
            <a:xfrm>
              <a:off x="240" y="1680"/>
              <a:ext cx="4176" cy="0"/>
            </a:xfrm>
            <a:prstGeom prst="line">
              <a:avLst/>
            </a:prstGeom>
            <a:noFill/>
            <a:ln w="25400">
              <a:solidFill>
                <a:schemeClr val="tx1"/>
              </a:solidFill>
              <a:round/>
              <a:headEnd/>
              <a:tailEnd/>
            </a:ln>
            <a:effectLst/>
          </p:spPr>
          <p:txBody>
            <a:bodyPr anchor="ctr">
              <a:spAutoFit/>
            </a:bodyPr>
            <a:lstStyle/>
            <a:p>
              <a:endParaRPr lang="en-US"/>
            </a:p>
          </p:txBody>
        </p:sp>
        <p:grpSp>
          <p:nvGrpSpPr>
            <p:cNvPr id="709669" name="Group 37"/>
            <p:cNvGrpSpPr>
              <a:grpSpLocks/>
            </p:cNvGrpSpPr>
            <p:nvPr/>
          </p:nvGrpSpPr>
          <p:grpSpPr bwMode="auto">
            <a:xfrm>
              <a:off x="2733" y="968"/>
              <a:ext cx="772" cy="694"/>
              <a:chOff x="2640" y="968"/>
              <a:chExt cx="772" cy="694"/>
            </a:xfrm>
          </p:grpSpPr>
          <p:graphicFrame>
            <p:nvGraphicFramePr>
              <p:cNvPr id="734211" name="Object 3"/>
              <p:cNvGraphicFramePr>
                <a:graphicFrameLocks noChangeAspect="1"/>
              </p:cNvGraphicFramePr>
              <p:nvPr/>
            </p:nvGraphicFramePr>
            <p:xfrm>
              <a:off x="2786" y="968"/>
              <a:ext cx="480" cy="330"/>
            </p:xfrm>
            <a:graphic>
              <a:graphicData uri="http://schemas.openxmlformats.org/presentationml/2006/ole">
                <mc:AlternateContent xmlns:mc="http://schemas.openxmlformats.org/markup-compatibility/2006">
                  <mc:Choice xmlns:v="urn:schemas-microsoft-com:vml" Requires="v">
                    <p:oleObj spid="_x0000_s734604" name="Photo Editor Photo" r:id="rId11" imgW="762106" imgH="523810" progId="">
                      <p:embed/>
                    </p:oleObj>
                  </mc:Choice>
                  <mc:Fallback>
                    <p:oleObj name="Photo Editor Photo" r:id="rId11" imgW="762106" imgH="523810" progId="">
                      <p:embed/>
                      <p:pic>
                        <p:nvPicPr>
                          <p:cNvPr id="0" name="Picture 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786" y="968"/>
                            <a:ext cx="480" cy="330"/>
                          </a:xfrm>
                          <a:prstGeom prst="rect">
                            <a:avLst/>
                          </a:prstGeom>
                          <a:noFill/>
                          <a:ln>
                            <a:noFill/>
                          </a:ln>
                          <a:effectLst/>
                          <a:extLst>
                            <a:ext uri="{909E8E84-426E-40DD-AFC4-6F175D3DCCD1}">
                              <a14:hiddenFill xmlns:a14="http://schemas.microsoft.com/office/drawing/2010/main">
                                <a:solidFill>
                                  <a:srgbClr val="F8F8F8"/>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09671" name="Text Box 39"/>
              <p:cNvSpPr txBox="1">
                <a:spLocks noChangeArrowheads="1"/>
              </p:cNvSpPr>
              <p:nvPr/>
            </p:nvSpPr>
            <p:spPr bwMode="auto">
              <a:xfrm>
                <a:off x="2640" y="1336"/>
                <a:ext cx="772" cy="326"/>
              </a:xfrm>
              <a:prstGeom prst="rect">
                <a:avLst/>
              </a:prstGeom>
              <a:noFill/>
              <a:ln w="9525">
                <a:noFill/>
                <a:miter lim="800000"/>
                <a:headEnd/>
                <a:tailEnd/>
              </a:ln>
              <a:effectLst/>
            </p:spPr>
            <p:txBody>
              <a:bodyPr wrap="none">
                <a:spAutoFit/>
              </a:bodyPr>
              <a:lstStyle/>
              <a:p>
                <a:pPr>
                  <a:lnSpc>
                    <a:spcPct val="100000"/>
                  </a:lnSpc>
                  <a:spcBef>
                    <a:spcPct val="0"/>
                  </a:spcBef>
                  <a:buClrTx/>
                  <a:buSzTx/>
                  <a:buFontTx/>
                  <a:buNone/>
                </a:pPr>
                <a:r>
                  <a:rPr lang="en-GB" sz="1400">
                    <a:solidFill>
                      <a:schemeClr val="tx1"/>
                    </a:solidFill>
                  </a:rPr>
                  <a:t>Business</a:t>
                </a:r>
              </a:p>
              <a:p>
                <a:pPr>
                  <a:lnSpc>
                    <a:spcPct val="100000"/>
                  </a:lnSpc>
                  <a:spcBef>
                    <a:spcPct val="0"/>
                  </a:spcBef>
                  <a:buClrTx/>
                  <a:buSzTx/>
                  <a:buFontTx/>
                  <a:buNone/>
                </a:pPr>
                <a:r>
                  <a:rPr lang="en-GB" sz="1400">
                    <a:solidFill>
                      <a:schemeClr val="tx1"/>
                    </a:solidFill>
                  </a:rPr>
                  <a:t>Object Model</a:t>
                </a:r>
                <a:endParaRPr lang="en-GB" sz="2800" b="0">
                  <a:solidFill>
                    <a:schemeClr val="tx1"/>
                  </a:solidFill>
                </a:endParaRPr>
              </a:p>
            </p:txBody>
          </p:sp>
        </p:grpSp>
      </p:grpSp>
      <p:grpSp>
        <p:nvGrpSpPr>
          <p:cNvPr id="709672" name="Group 40"/>
          <p:cNvGrpSpPr>
            <a:grpSpLocks/>
          </p:cNvGrpSpPr>
          <p:nvPr/>
        </p:nvGrpSpPr>
        <p:grpSpPr bwMode="auto">
          <a:xfrm>
            <a:off x="381000" y="3938588"/>
            <a:ext cx="6629400" cy="1014412"/>
            <a:chOff x="240" y="2481"/>
            <a:chExt cx="4176" cy="639"/>
          </a:xfrm>
        </p:grpSpPr>
        <p:sp>
          <p:nvSpPr>
            <p:cNvPr id="709673" name="Line 41"/>
            <p:cNvSpPr>
              <a:spLocks noChangeShapeType="1"/>
            </p:cNvSpPr>
            <p:nvPr/>
          </p:nvSpPr>
          <p:spPr bwMode="auto">
            <a:xfrm>
              <a:off x="240" y="3120"/>
              <a:ext cx="4176" cy="0"/>
            </a:xfrm>
            <a:prstGeom prst="line">
              <a:avLst/>
            </a:prstGeom>
            <a:noFill/>
            <a:ln w="25400">
              <a:solidFill>
                <a:schemeClr val="tx1"/>
              </a:solidFill>
              <a:round/>
              <a:headEnd/>
              <a:tailEnd/>
            </a:ln>
            <a:effectLst/>
          </p:spPr>
          <p:txBody>
            <a:bodyPr anchor="ctr">
              <a:spAutoFit/>
            </a:bodyPr>
            <a:lstStyle/>
            <a:p>
              <a:endParaRPr lang="en-US"/>
            </a:p>
          </p:txBody>
        </p:sp>
        <p:sp>
          <p:nvSpPr>
            <p:cNvPr id="709674" name="Rectangle 42"/>
            <p:cNvSpPr>
              <a:spLocks noChangeArrowheads="1"/>
            </p:cNvSpPr>
            <p:nvPr/>
          </p:nvSpPr>
          <p:spPr bwMode="auto">
            <a:xfrm>
              <a:off x="240" y="2496"/>
              <a:ext cx="1440" cy="524"/>
            </a:xfrm>
            <a:prstGeom prst="rect">
              <a:avLst/>
            </a:prstGeom>
            <a:solidFill>
              <a:schemeClr val="accent1"/>
            </a:solidFill>
            <a:ln w="9525">
              <a:noFill/>
              <a:miter lim="800000"/>
              <a:headEnd/>
              <a:tailEnd/>
            </a:ln>
            <a:effectLst/>
          </p:spPr>
          <p:txBody>
            <a:bodyPr lIns="92075" tIns="46038" rIns="92075" bIns="46038">
              <a:spAutoFit/>
            </a:bodyPr>
            <a:lstStyle/>
            <a:p>
              <a:pPr>
                <a:lnSpc>
                  <a:spcPct val="100000"/>
                </a:lnSpc>
                <a:spcBef>
                  <a:spcPct val="0"/>
                </a:spcBef>
                <a:buClrTx/>
                <a:buSzTx/>
                <a:buFontTx/>
                <a:buNone/>
              </a:pPr>
              <a:r>
                <a:rPr lang="en-US" sz="2400" b="0" dirty="0" smtClean="0">
                  <a:solidFill>
                    <a:schemeClr val="tx1"/>
                  </a:solidFill>
                </a:rPr>
                <a:t>Analysis and Design</a:t>
              </a:r>
              <a:endParaRPr lang="en-US" sz="2400" b="0" dirty="0">
                <a:solidFill>
                  <a:schemeClr val="tx1"/>
                </a:solidFill>
              </a:endParaRPr>
            </a:p>
          </p:txBody>
        </p:sp>
        <p:grpSp>
          <p:nvGrpSpPr>
            <p:cNvPr id="709675" name="Group 43"/>
            <p:cNvGrpSpPr>
              <a:grpSpLocks/>
            </p:cNvGrpSpPr>
            <p:nvPr/>
          </p:nvGrpSpPr>
          <p:grpSpPr bwMode="auto">
            <a:xfrm>
              <a:off x="2726" y="2489"/>
              <a:ext cx="786" cy="535"/>
              <a:chOff x="2726" y="2489"/>
              <a:chExt cx="786" cy="535"/>
            </a:xfrm>
          </p:grpSpPr>
          <p:sp>
            <p:nvSpPr>
              <p:cNvPr id="709676" name="Rectangle 44"/>
              <p:cNvSpPr>
                <a:spLocks noChangeArrowheads="1"/>
              </p:cNvSpPr>
              <p:nvPr/>
            </p:nvSpPr>
            <p:spPr bwMode="auto">
              <a:xfrm>
                <a:off x="2726" y="2852"/>
                <a:ext cx="786" cy="172"/>
              </a:xfrm>
              <a:prstGeom prst="rect">
                <a:avLst/>
              </a:prstGeom>
              <a:noFill/>
              <a:ln w="9525">
                <a:noFill/>
                <a:miter lim="800000"/>
                <a:headEnd/>
                <a:tailEnd/>
              </a:ln>
              <a:effectLst/>
            </p:spPr>
            <p:txBody>
              <a:bodyPr lIns="92075" tIns="46038" rIns="92075" bIns="46038">
                <a:spAutoFit/>
              </a:bodyPr>
              <a:lstStyle/>
              <a:p>
                <a:pPr>
                  <a:lnSpc>
                    <a:spcPct val="85000"/>
                  </a:lnSpc>
                  <a:spcBef>
                    <a:spcPct val="0"/>
                  </a:spcBef>
                  <a:buClrTx/>
                  <a:buSzTx/>
                  <a:buFontTx/>
                  <a:buNone/>
                </a:pPr>
                <a:r>
                  <a:rPr lang="en-US" sz="1400">
                    <a:solidFill>
                      <a:schemeClr val="tx1"/>
                    </a:solidFill>
                  </a:rPr>
                  <a:t>Design Model</a:t>
                </a:r>
              </a:p>
            </p:txBody>
          </p:sp>
          <p:graphicFrame>
            <p:nvGraphicFramePr>
              <p:cNvPr id="734209" name="Object 1"/>
              <p:cNvGraphicFramePr>
                <a:graphicFrameLocks/>
              </p:cNvGraphicFramePr>
              <p:nvPr/>
            </p:nvGraphicFramePr>
            <p:xfrm>
              <a:off x="2843" y="2489"/>
              <a:ext cx="552" cy="335"/>
            </p:xfrm>
            <a:graphic>
              <a:graphicData uri="http://schemas.openxmlformats.org/presentationml/2006/ole">
                <mc:AlternateContent xmlns:mc="http://schemas.openxmlformats.org/markup-compatibility/2006">
                  <mc:Choice xmlns:v="urn:schemas-microsoft-com:vml" Requires="v">
                    <p:oleObj spid="_x0000_s734605" name="CorelDRAW" r:id="rId13" imgW="674640" imgH="483840" progId="">
                      <p:embed/>
                    </p:oleObj>
                  </mc:Choice>
                  <mc:Fallback>
                    <p:oleObj name="CorelDRAW" r:id="rId13" imgW="674640" imgH="483840" progId="">
                      <p:embed/>
                      <p:pic>
                        <p:nvPicPr>
                          <p:cNvPr id="0" name="Picture 1"/>
                          <p:cNvPicPr>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843" y="2489"/>
                            <a:ext cx="552" cy="335"/>
                          </a:xfrm>
                          <a:prstGeom prst="rect">
                            <a:avLst/>
                          </a:prstGeom>
                          <a:noFill/>
                          <a:ln>
                            <a:noFill/>
                          </a:ln>
                          <a:effectLst/>
                          <a:extLst>
                            <a:ext uri="{909E8E84-426E-40DD-AFC4-6F175D3DCCD1}">
                              <a14:hiddenFill xmlns:a14="http://schemas.microsoft.com/office/drawing/2010/main">
                                <a:solidFill>
                                  <a:srgbClr val="F8F8F8"/>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grpSp>
          <p:nvGrpSpPr>
            <p:cNvPr id="709678" name="Group 46"/>
            <p:cNvGrpSpPr>
              <a:grpSpLocks/>
            </p:cNvGrpSpPr>
            <p:nvPr/>
          </p:nvGrpSpPr>
          <p:grpSpPr bwMode="auto">
            <a:xfrm>
              <a:off x="1790" y="2481"/>
              <a:ext cx="854" cy="543"/>
              <a:chOff x="1790" y="2481"/>
              <a:chExt cx="854" cy="543"/>
            </a:xfrm>
          </p:grpSpPr>
          <p:graphicFrame>
            <p:nvGraphicFramePr>
              <p:cNvPr id="734208" name="Object 0"/>
              <p:cNvGraphicFramePr>
                <a:graphicFrameLocks noChangeAspect="1"/>
              </p:cNvGraphicFramePr>
              <p:nvPr/>
            </p:nvGraphicFramePr>
            <p:xfrm>
              <a:off x="1973" y="2481"/>
              <a:ext cx="486" cy="318"/>
            </p:xfrm>
            <a:graphic>
              <a:graphicData uri="http://schemas.openxmlformats.org/presentationml/2006/ole">
                <mc:AlternateContent xmlns:mc="http://schemas.openxmlformats.org/markup-compatibility/2006">
                  <mc:Choice xmlns:v="urn:schemas-microsoft-com:vml" Requires="v">
                    <p:oleObj spid="_x0000_s734606" name="Photo Editor Photo" r:id="rId15" imgW="771429" imgH="504762" progId="">
                      <p:embed/>
                    </p:oleObj>
                  </mc:Choice>
                  <mc:Fallback>
                    <p:oleObj name="Photo Editor Photo" r:id="rId15" imgW="771429" imgH="504762" progId="">
                      <p:embed/>
                      <p:pic>
                        <p:nvPicPr>
                          <p:cNvPr id="0" name="Picture 0"/>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973" y="2481"/>
                            <a:ext cx="486" cy="318"/>
                          </a:xfrm>
                          <a:prstGeom prst="rect">
                            <a:avLst/>
                          </a:prstGeom>
                          <a:noFill/>
                          <a:ln>
                            <a:noFill/>
                          </a:ln>
                          <a:effectLst/>
                          <a:extLst>
                            <a:ext uri="{909E8E84-426E-40DD-AFC4-6F175D3DCCD1}">
                              <a14:hiddenFill xmlns:a14="http://schemas.microsoft.com/office/drawing/2010/main">
                                <a:solidFill>
                                  <a:srgbClr val="F8F8F8"/>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09680" name="Text Box 48"/>
              <p:cNvSpPr txBox="1">
                <a:spLocks noChangeArrowheads="1"/>
              </p:cNvSpPr>
              <p:nvPr/>
            </p:nvSpPr>
            <p:spPr bwMode="auto">
              <a:xfrm>
                <a:off x="1790" y="2832"/>
                <a:ext cx="854" cy="192"/>
              </a:xfrm>
              <a:prstGeom prst="rect">
                <a:avLst/>
              </a:prstGeom>
              <a:noFill/>
              <a:ln w="9525">
                <a:noFill/>
                <a:miter lim="800000"/>
                <a:headEnd/>
                <a:tailEnd/>
              </a:ln>
              <a:effectLst/>
            </p:spPr>
            <p:txBody>
              <a:bodyPr wrap="none">
                <a:spAutoFit/>
              </a:bodyPr>
              <a:lstStyle/>
              <a:p>
                <a:pPr algn="l">
                  <a:lnSpc>
                    <a:spcPct val="100000"/>
                  </a:lnSpc>
                  <a:spcBef>
                    <a:spcPct val="0"/>
                  </a:spcBef>
                  <a:buClrTx/>
                  <a:buSzTx/>
                  <a:buFontTx/>
                  <a:buNone/>
                </a:pPr>
                <a:r>
                  <a:rPr lang="en-GB" sz="1400">
                    <a:solidFill>
                      <a:schemeClr val="tx1"/>
                    </a:solidFill>
                  </a:rPr>
                  <a:t>Analysis Model</a:t>
                </a:r>
                <a:endParaRPr lang="en-GB" sz="2800" b="0">
                  <a:solidFill>
                    <a:schemeClr val="tx1"/>
                  </a:solidFill>
                </a:endParaRPr>
              </a:p>
            </p:txBody>
          </p:sp>
        </p:grpSp>
      </p:grpSp>
      <p:sp>
        <p:nvSpPr>
          <p:cNvPr id="709681" name="AutoShape 49"/>
          <p:cNvSpPr>
            <a:spLocks noChangeArrowheads="1"/>
          </p:cNvSpPr>
          <p:nvPr/>
        </p:nvSpPr>
        <p:spPr bwMode="auto">
          <a:xfrm>
            <a:off x="6505892" y="266700"/>
            <a:ext cx="3017520" cy="1828800"/>
          </a:xfrm>
          <a:prstGeom prst="rect">
            <a:avLst/>
          </a:prstGeom>
          <a:solidFill>
            <a:schemeClr val="accent1"/>
          </a:solidFill>
          <a:ln w="28575">
            <a:solidFill>
              <a:srgbClr val="00B050"/>
            </a:solidFill>
            <a:miter lim="800000"/>
            <a:headEnd/>
            <a:tailEnd/>
          </a:ln>
          <a:effectLst>
            <a:outerShdw dist="48260" dir="2700000" algn="ctr" rotWithShape="0">
              <a:srgbClr val="00B050"/>
            </a:outerShdw>
          </a:effectLst>
        </p:spPr>
        <p:txBody>
          <a:bodyPr lIns="92075" tIns="46038" rIns="92075" bIns="46038"/>
          <a:lstStyle/>
          <a:p>
            <a:pPr algn="l">
              <a:lnSpc>
                <a:spcPct val="100000"/>
              </a:lnSpc>
              <a:spcBef>
                <a:spcPct val="20000"/>
              </a:spcBef>
              <a:buClr>
                <a:schemeClr val="tx2"/>
              </a:buClr>
              <a:buSzPct val="60000"/>
            </a:pPr>
            <a:r>
              <a:rPr lang="en-US" sz="2800" b="0" dirty="0">
                <a:solidFill>
                  <a:schemeClr val="tx1"/>
                </a:solidFill>
              </a:rPr>
              <a:t>Each </a:t>
            </a:r>
            <a:r>
              <a:rPr lang="en-US" sz="2800" b="0" dirty="0" smtClean="0">
                <a:solidFill>
                  <a:schemeClr val="tx1"/>
                </a:solidFill>
              </a:rPr>
              <a:t>discipline </a:t>
            </a:r>
            <a:r>
              <a:rPr lang="en-US" sz="2800" b="0" dirty="0">
                <a:solidFill>
                  <a:schemeClr val="tx1"/>
                </a:solidFill>
              </a:rPr>
              <a:t>describes how to create and maintain a </a:t>
            </a:r>
            <a:r>
              <a:rPr lang="en-US" sz="2800" b="0" dirty="0" smtClean="0">
                <a:solidFill>
                  <a:schemeClr val="tx1"/>
                </a:solidFill>
              </a:rPr>
              <a:t>set of models</a:t>
            </a:r>
            <a:endParaRPr lang="en-US" sz="2800" b="0" dirty="0">
              <a:solidFill>
                <a:schemeClr val="tx1"/>
              </a:solidFill>
            </a:endParaRPr>
          </a:p>
        </p:txBody>
      </p:sp>
      <p:grpSp>
        <p:nvGrpSpPr>
          <p:cNvPr id="709655" name="Group 23"/>
          <p:cNvGrpSpPr>
            <a:grpSpLocks/>
          </p:cNvGrpSpPr>
          <p:nvPr/>
        </p:nvGrpSpPr>
        <p:grpSpPr bwMode="auto">
          <a:xfrm>
            <a:off x="4113212" y="2987991"/>
            <a:ext cx="1920240" cy="898212"/>
            <a:chOff x="2584" y="1887"/>
            <a:chExt cx="1136" cy="561"/>
          </a:xfrm>
        </p:grpSpPr>
        <p:sp>
          <p:nvSpPr>
            <p:cNvPr id="709656" name="Arc 24"/>
            <p:cNvSpPr>
              <a:spLocks/>
            </p:cNvSpPr>
            <p:nvPr/>
          </p:nvSpPr>
          <p:spPr bwMode="auto">
            <a:xfrm>
              <a:off x="2584" y="1968"/>
              <a:ext cx="518" cy="480"/>
            </a:xfrm>
            <a:custGeom>
              <a:avLst/>
              <a:gdLst>
                <a:gd name="G0" fmla="+- 50 0 0"/>
                <a:gd name="G1" fmla="+- 21600 0 0"/>
                <a:gd name="G2" fmla="+- 21600 0 0"/>
                <a:gd name="T0" fmla="*/ 0 w 21650"/>
                <a:gd name="T1" fmla="*/ 0 h 21600"/>
                <a:gd name="T2" fmla="*/ 21650 w 21650"/>
                <a:gd name="T3" fmla="*/ 21600 h 21600"/>
                <a:gd name="T4" fmla="*/ 50 w 21650"/>
                <a:gd name="T5" fmla="*/ 21600 h 21600"/>
              </a:gdLst>
              <a:ahLst/>
              <a:cxnLst>
                <a:cxn ang="0">
                  <a:pos x="T0" y="T1"/>
                </a:cxn>
                <a:cxn ang="0">
                  <a:pos x="T2" y="T3"/>
                </a:cxn>
                <a:cxn ang="0">
                  <a:pos x="T4" y="T5"/>
                </a:cxn>
              </a:cxnLst>
              <a:rect l="0" t="0" r="r" b="b"/>
              <a:pathLst>
                <a:path w="21650" h="21600" fill="none" extrusionOk="0">
                  <a:moveTo>
                    <a:pt x="0" y="0"/>
                  </a:moveTo>
                  <a:cubicBezTo>
                    <a:pt x="16" y="0"/>
                    <a:pt x="33" y="-1"/>
                    <a:pt x="50" y="0"/>
                  </a:cubicBezTo>
                  <a:cubicBezTo>
                    <a:pt x="11979" y="0"/>
                    <a:pt x="21650" y="9670"/>
                    <a:pt x="21650" y="21600"/>
                  </a:cubicBezTo>
                </a:path>
                <a:path w="21650" h="21600" stroke="0" extrusionOk="0">
                  <a:moveTo>
                    <a:pt x="0" y="0"/>
                  </a:moveTo>
                  <a:cubicBezTo>
                    <a:pt x="16" y="0"/>
                    <a:pt x="33" y="-1"/>
                    <a:pt x="50" y="0"/>
                  </a:cubicBezTo>
                  <a:cubicBezTo>
                    <a:pt x="11979" y="0"/>
                    <a:pt x="21650" y="9670"/>
                    <a:pt x="21650" y="21600"/>
                  </a:cubicBezTo>
                  <a:lnTo>
                    <a:pt x="50" y="21600"/>
                  </a:lnTo>
                  <a:close/>
                </a:path>
              </a:pathLst>
            </a:custGeom>
            <a:noFill/>
            <a:ln w="57150" cap="rnd">
              <a:solidFill>
                <a:srgbClr val="00B050"/>
              </a:solidFill>
              <a:round/>
              <a:headEnd type="none" w="sm" len="sm"/>
              <a:tailEnd type="triangle" w="med" len="lg"/>
            </a:ln>
            <a:effectLst/>
          </p:spPr>
          <p:txBody>
            <a:bodyPr wrap="none" anchor="ctr"/>
            <a:lstStyle/>
            <a:p>
              <a:endParaRPr lang="en-US">
                <a:solidFill>
                  <a:srgbClr val="00B050"/>
                </a:solidFill>
              </a:endParaRPr>
            </a:p>
          </p:txBody>
        </p:sp>
        <p:sp>
          <p:nvSpPr>
            <p:cNvPr id="709657" name="Rectangle 25"/>
            <p:cNvSpPr>
              <a:spLocks noChangeArrowheads="1"/>
            </p:cNvSpPr>
            <p:nvPr/>
          </p:nvSpPr>
          <p:spPr bwMode="auto">
            <a:xfrm>
              <a:off x="2950" y="1887"/>
              <a:ext cx="770" cy="194"/>
            </a:xfrm>
            <a:prstGeom prst="rect">
              <a:avLst/>
            </a:prstGeom>
            <a:noFill/>
            <a:ln w="9525">
              <a:noFill/>
              <a:miter lim="800000"/>
              <a:headEnd/>
              <a:tailEnd/>
            </a:ln>
            <a:effectLst/>
          </p:spPr>
          <p:txBody>
            <a:bodyPr wrap="none" lIns="46038" tIns="0" rIns="46038" bIns="0">
              <a:spAutoFit/>
            </a:bodyPr>
            <a:lstStyle/>
            <a:p>
              <a:pPr algn="l">
                <a:lnSpc>
                  <a:spcPct val="100000"/>
                </a:lnSpc>
                <a:spcBef>
                  <a:spcPct val="0"/>
                </a:spcBef>
                <a:buClrTx/>
                <a:buSzTx/>
                <a:buFontTx/>
                <a:buNone/>
              </a:pPr>
              <a:r>
                <a:rPr lang="en-US" sz="2000" i="1" dirty="0" smtClean="0">
                  <a:solidFill>
                    <a:srgbClr val="00B050"/>
                  </a:solidFill>
                </a:rPr>
                <a:t>realized by</a:t>
              </a:r>
              <a:endParaRPr lang="en-US" sz="2000" i="1" dirty="0">
                <a:solidFill>
                  <a:srgbClr val="00B050"/>
                </a:solidFill>
              </a:endParaRPr>
            </a:p>
          </p:txBody>
        </p:sp>
      </p:grpSp>
      <p:grpSp>
        <p:nvGrpSpPr>
          <p:cNvPr id="50" name="Group 23"/>
          <p:cNvGrpSpPr>
            <a:grpSpLocks/>
          </p:cNvGrpSpPr>
          <p:nvPr/>
        </p:nvGrpSpPr>
        <p:grpSpPr bwMode="auto">
          <a:xfrm>
            <a:off x="5437193" y="4191000"/>
            <a:ext cx="2406652" cy="762000"/>
            <a:chOff x="2584" y="1948"/>
            <a:chExt cx="1516" cy="500"/>
          </a:xfrm>
        </p:grpSpPr>
        <p:sp>
          <p:nvSpPr>
            <p:cNvPr id="51" name="Arc 24"/>
            <p:cNvSpPr>
              <a:spLocks/>
            </p:cNvSpPr>
            <p:nvPr/>
          </p:nvSpPr>
          <p:spPr bwMode="auto">
            <a:xfrm>
              <a:off x="2584" y="1968"/>
              <a:ext cx="518" cy="480"/>
            </a:xfrm>
            <a:custGeom>
              <a:avLst/>
              <a:gdLst>
                <a:gd name="G0" fmla="+- 50 0 0"/>
                <a:gd name="G1" fmla="+- 21600 0 0"/>
                <a:gd name="G2" fmla="+- 21600 0 0"/>
                <a:gd name="T0" fmla="*/ 0 w 21650"/>
                <a:gd name="T1" fmla="*/ 0 h 21600"/>
                <a:gd name="T2" fmla="*/ 21650 w 21650"/>
                <a:gd name="T3" fmla="*/ 21600 h 21600"/>
                <a:gd name="T4" fmla="*/ 50 w 21650"/>
                <a:gd name="T5" fmla="*/ 21600 h 21600"/>
              </a:gdLst>
              <a:ahLst/>
              <a:cxnLst>
                <a:cxn ang="0">
                  <a:pos x="T0" y="T1"/>
                </a:cxn>
                <a:cxn ang="0">
                  <a:pos x="T2" y="T3"/>
                </a:cxn>
                <a:cxn ang="0">
                  <a:pos x="T4" y="T5"/>
                </a:cxn>
              </a:cxnLst>
              <a:rect l="0" t="0" r="r" b="b"/>
              <a:pathLst>
                <a:path w="21650" h="21600" fill="none" extrusionOk="0">
                  <a:moveTo>
                    <a:pt x="0" y="0"/>
                  </a:moveTo>
                  <a:cubicBezTo>
                    <a:pt x="16" y="0"/>
                    <a:pt x="33" y="-1"/>
                    <a:pt x="50" y="0"/>
                  </a:cubicBezTo>
                  <a:cubicBezTo>
                    <a:pt x="11979" y="0"/>
                    <a:pt x="21650" y="9670"/>
                    <a:pt x="21650" y="21600"/>
                  </a:cubicBezTo>
                </a:path>
                <a:path w="21650" h="21600" stroke="0" extrusionOk="0">
                  <a:moveTo>
                    <a:pt x="0" y="0"/>
                  </a:moveTo>
                  <a:cubicBezTo>
                    <a:pt x="16" y="0"/>
                    <a:pt x="33" y="-1"/>
                    <a:pt x="50" y="0"/>
                  </a:cubicBezTo>
                  <a:cubicBezTo>
                    <a:pt x="11979" y="0"/>
                    <a:pt x="21650" y="9670"/>
                    <a:pt x="21650" y="21600"/>
                  </a:cubicBezTo>
                  <a:lnTo>
                    <a:pt x="50" y="21600"/>
                  </a:lnTo>
                  <a:close/>
                </a:path>
              </a:pathLst>
            </a:custGeom>
            <a:noFill/>
            <a:ln w="57150" cap="rnd">
              <a:solidFill>
                <a:srgbClr val="00B050"/>
              </a:solidFill>
              <a:round/>
              <a:headEnd type="none" w="sm" len="sm"/>
              <a:tailEnd type="triangle" w="med" len="lg"/>
            </a:ln>
            <a:effectLst/>
          </p:spPr>
          <p:txBody>
            <a:bodyPr wrap="none" anchor="ctr"/>
            <a:lstStyle/>
            <a:p>
              <a:endParaRPr lang="en-US">
                <a:solidFill>
                  <a:srgbClr val="00B050"/>
                </a:solidFill>
              </a:endParaRPr>
            </a:p>
          </p:txBody>
        </p:sp>
        <p:sp>
          <p:nvSpPr>
            <p:cNvPr id="52" name="Rectangle 25"/>
            <p:cNvSpPr>
              <a:spLocks noChangeArrowheads="1"/>
            </p:cNvSpPr>
            <p:nvPr/>
          </p:nvSpPr>
          <p:spPr bwMode="auto">
            <a:xfrm>
              <a:off x="2998" y="1948"/>
              <a:ext cx="1102" cy="162"/>
            </a:xfrm>
            <a:prstGeom prst="rect">
              <a:avLst/>
            </a:prstGeom>
            <a:noFill/>
            <a:ln w="9525">
              <a:noFill/>
              <a:miter lim="800000"/>
              <a:headEnd/>
              <a:tailEnd/>
            </a:ln>
            <a:effectLst/>
          </p:spPr>
          <p:txBody>
            <a:bodyPr wrap="none" lIns="46038" tIns="0" rIns="46038" bIns="0">
              <a:spAutoFit/>
            </a:bodyPr>
            <a:lstStyle/>
            <a:p>
              <a:pPr algn="l">
                <a:lnSpc>
                  <a:spcPct val="100000"/>
                </a:lnSpc>
                <a:spcBef>
                  <a:spcPct val="0"/>
                </a:spcBef>
                <a:buClrTx/>
                <a:buSzTx/>
                <a:buFontTx/>
                <a:buNone/>
              </a:pPr>
              <a:r>
                <a:rPr lang="en-US" sz="2000" i="1" dirty="0" smtClean="0">
                  <a:solidFill>
                    <a:srgbClr val="00B050"/>
                  </a:solidFill>
                </a:rPr>
                <a:t>implemented by</a:t>
              </a:r>
              <a:endParaRPr lang="en-US" sz="2000" i="1" dirty="0">
                <a:solidFill>
                  <a:srgbClr val="00B050"/>
                </a:solidFill>
              </a:endParaRPr>
            </a:p>
          </p:txBody>
        </p:sp>
      </p:grpSp>
      <p:grpSp>
        <p:nvGrpSpPr>
          <p:cNvPr id="53" name="Group 23"/>
          <p:cNvGrpSpPr>
            <a:grpSpLocks/>
          </p:cNvGrpSpPr>
          <p:nvPr/>
        </p:nvGrpSpPr>
        <p:grpSpPr bwMode="auto">
          <a:xfrm>
            <a:off x="6641942" y="5104854"/>
            <a:ext cx="2017714" cy="671104"/>
            <a:chOff x="2584" y="1893"/>
            <a:chExt cx="1271" cy="411"/>
          </a:xfrm>
        </p:grpSpPr>
        <p:sp>
          <p:nvSpPr>
            <p:cNvPr id="54" name="Arc 24"/>
            <p:cNvSpPr>
              <a:spLocks/>
            </p:cNvSpPr>
            <p:nvPr/>
          </p:nvSpPr>
          <p:spPr bwMode="auto">
            <a:xfrm>
              <a:off x="2584" y="1968"/>
              <a:ext cx="691" cy="336"/>
            </a:xfrm>
            <a:custGeom>
              <a:avLst/>
              <a:gdLst>
                <a:gd name="G0" fmla="+- 50 0 0"/>
                <a:gd name="G1" fmla="+- 21600 0 0"/>
                <a:gd name="G2" fmla="+- 21600 0 0"/>
                <a:gd name="T0" fmla="*/ 0 w 21650"/>
                <a:gd name="T1" fmla="*/ 0 h 21600"/>
                <a:gd name="T2" fmla="*/ 21650 w 21650"/>
                <a:gd name="T3" fmla="*/ 21600 h 21600"/>
                <a:gd name="T4" fmla="*/ 50 w 21650"/>
                <a:gd name="T5" fmla="*/ 21600 h 21600"/>
              </a:gdLst>
              <a:ahLst/>
              <a:cxnLst>
                <a:cxn ang="0">
                  <a:pos x="T0" y="T1"/>
                </a:cxn>
                <a:cxn ang="0">
                  <a:pos x="T2" y="T3"/>
                </a:cxn>
                <a:cxn ang="0">
                  <a:pos x="T4" y="T5"/>
                </a:cxn>
              </a:cxnLst>
              <a:rect l="0" t="0" r="r" b="b"/>
              <a:pathLst>
                <a:path w="21650" h="21600" fill="none" extrusionOk="0">
                  <a:moveTo>
                    <a:pt x="0" y="0"/>
                  </a:moveTo>
                  <a:cubicBezTo>
                    <a:pt x="16" y="0"/>
                    <a:pt x="33" y="-1"/>
                    <a:pt x="50" y="0"/>
                  </a:cubicBezTo>
                  <a:cubicBezTo>
                    <a:pt x="11979" y="0"/>
                    <a:pt x="21650" y="9670"/>
                    <a:pt x="21650" y="21600"/>
                  </a:cubicBezTo>
                </a:path>
                <a:path w="21650" h="21600" stroke="0" extrusionOk="0">
                  <a:moveTo>
                    <a:pt x="0" y="0"/>
                  </a:moveTo>
                  <a:cubicBezTo>
                    <a:pt x="16" y="0"/>
                    <a:pt x="33" y="-1"/>
                    <a:pt x="50" y="0"/>
                  </a:cubicBezTo>
                  <a:cubicBezTo>
                    <a:pt x="11979" y="0"/>
                    <a:pt x="21650" y="9670"/>
                    <a:pt x="21650" y="21600"/>
                  </a:cubicBezTo>
                  <a:lnTo>
                    <a:pt x="50" y="21600"/>
                  </a:lnTo>
                  <a:close/>
                </a:path>
              </a:pathLst>
            </a:custGeom>
            <a:noFill/>
            <a:ln w="57150" cap="rnd">
              <a:solidFill>
                <a:srgbClr val="00B050"/>
              </a:solidFill>
              <a:round/>
              <a:headEnd type="none" w="sm" len="sm"/>
              <a:tailEnd type="triangle" w="med" len="lg"/>
            </a:ln>
            <a:effectLst/>
          </p:spPr>
          <p:txBody>
            <a:bodyPr wrap="none" anchor="ctr"/>
            <a:lstStyle/>
            <a:p>
              <a:endParaRPr lang="en-US">
                <a:solidFill>
                  <a:srgbClr val="00B050"/>
                </a:solidFill>
              </a:endParaRPr>
            </a:p>
          </p:txBody>
        </p:sp>
        <p:sp>
          <p:nvSpPr>
            <p:cNvPr id="55" name="Rectangle 25"/>
            <p:cNvSpPr>
              <a:spLocks noChangeArrowheads="1"/>
            </p:cNvSpPr>
            <p:nvPr/>
          </p:nvSpPr>
          <p:spPr bwMode="auto">
            <a:xfrm>
              <a:off x="3103" y="1893"/>
              <a:ext cx="752" cy="162"/>
            </a:xfrm>
            <a:prstGeom prst="rect">
              <a:avLst/>
            </a:prstGeom>
            <a:noFill/>
            <a:ln w="9525">
              <a:noFill/>
              <a:miter lim="800000"/>
              <a:headEnd/>
              <a:tailEnd/>
            </a:ln>
            <a:effectLst/>
          </p:spPr>
          <p:txBody>
            <a:bodyPr wrap="none" lIns="46038" tIns="0" rIns="46038" bIns="0">
              <a:spAutoFit/>
            </a:bodyPr>
            <a:lstStyle/>
            <a:p>
              <a:pPr algn="l">
                <a:lnSpc>
                  <a:spcPct val="100000"/>
                </a:lnSpc>
                <a:spcBef>
                  <a:spcPct val="0"/>
                </a:spcBef>
                <a:buClrTx/>
                <a:buSzTx/>
                <a:buFontTx/>
                <a:buNone/>
              </a:pPr>
              <a:r>
                <a:rPr lang="en-US" sz="2000" i="1" dirty="0" smtClean="0">
                  <a:solidFill>
                    <a:srgbClr val="00B050"/>
                  </a:solidFill>
                </a:rPr>
                <a:t>verified by</a:t>
              </a:r>
              <a:endParaRPr lang="en-US" sz="2000" i="1" dirty="0">
                <a:solidFill>
                  <a:srgbClr val="00B050"/>
                </a:solidFill>
              </a:endParaRPr>
            </a:p>
          </p:txBody>
        </p:sp>
      </p:grpSp>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0968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nodeType="clickEffect">
                                  <p:stCondLst>
                                    <p:cond delay="0"/>
                                  </p:stCondLst>
                                  <p:childTnLst>
                                    <p:set>
                                      <p:cBhvr>
                                        <p:cTn id="10" dur="1" fill="hold">
                                          <p:stCondLst>
                                            <p:cond delay="0"/>
                                          </p:stCondLst>
                                        </p:cTn>
                                        <p:tgtEl>
                                          <p:spTgt spid="709664"/>
                                        </p:tgtEl>
                                        <p:attrNameLst>
                                          <p:attrName>style.visibility</p:attrName>
                                        </p:attrNameLst>
                                      </p:cBhvr>
                                      <p:to>
                                        <p:strVal val="visible"/>
                                      </p:to>
                                    </p:set>
                                    <p:animEffect transition="in" filter="wipe(left)">
                                      <p:cBhvr>
                                        <p:cTn id="11" dur="500"/>
                                        <p:tgtEl>
                                          <p:spTgt spid="709664"/>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709648"/>
                                        </p:tgtEl>
                                        <p:attrNameLst>
                                          <p:attrName>style.visibility</p:attrName>
                                        </p:attrNameLst>
                                      </p:cBhvr>
                                      <p:to>
                                        <p:strVal val="visible"/>
                                      </p:to>
                                    </p:set>
                                    <p:animEffect transition="in" filter="wipe(left)">
                                      <p:cBhvr>
                                        <p:cTn id="16" dur="500"/>
                                        <p:tgtEl>
                                          <p:spTgt spid="709648"/>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709672"/>
                                        </p:tgtEl>
                                        <p:attrNameLst>
                                          <p:attrName>style.visibility</p:attrName>
                                        </p:attrNameLst>
                                      </p:cBhvr>
                                      <p:to>
                                        <p:strVal val="visible"/>
                                      </p:to>
                                    </p:set>
                                    <p:animEffect transition="in" filter="wipe(left)">
                                      <p:cBhvr>
                                        <p:cTn id="21" dur="500"/>
                                        <p:tgtEl>
                                          <p:spTgt spid="709672"/>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709636"/>
                                        </p:tgtEl>
                                        <p:attrNameLst>
                                          <p:attrName>style.visibility</p:attrName>
                                        </p:attrNameLst>
                                      </p:cBhvr>
                                      <p:to>
                                        <p:strVal val="visible"/>
                                      </p:to>
                                    </p:set>
                                    <p:animEffect transition="in" filter="wipe(left)">
                                      <p:cBhvr>
                                        <p:cTn id="26" dur="500"/>
                                        <p:tgtEl>
                                          <p:spTgt spid="709636"/>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709642"/>
                                        </p:tgtEl>
                                        <p:attrNameLst>
                                          <p:attrName>style.visibility</p:attrName>
                                        </p:attrNameLst>
                                      </p:cBhvr>
                                      <p:to>
                                        <p:strVal val="visible"/>
                                      </p:to>
                                    </p:set>
                                    <p:animEffect transition="in" filter="wipe(left)">
                                      <p:cBhvr>
                                        <p:cTn id="31" dur="500"/>
                                        <p:tgtEl>
                                          <p:spTgt spid="709642"/>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709655"/>
                                        </p:tgtEl>
                                        <p:attrNameLst>
                                          <p:attrName>style.visibility</p:attrName>
                                        </p:attrNameLst>
                                      </p:cBhvr>
                                      <p:to>
                                        <p:strVal val="visible"/>
                                      </p:to>
                                    </p:set>
                                    <p:animEffect transition="in" filter="wipe(left)">
                                      <p:cBhvr>
                                        <p:cTn id="36" dur="500"/>
                                        <p:tgtEl>
                                          <p:spTgt spid="709655"/>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nodeType="click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nodeType="clickEffect">
                                  <p:stCondLst>
                                    <p:cond delay="0"/>
                                  </p:stCondLst>
                                  <p:childTnLst>
                                    <p:set>
                                      <p:cBhvr>
                                        <p:cTn id="45" dur="1" fill="hold">
                                          <p:stCondLst>
                                            <p:cond delay="0"/>
                                          </p:stCondLst>
                                        </p:cTn>
                                        <p:tgtEl>
                                          <p:spTgt spid="53"/>
                                        </p:tgtEl>
                                        <p:attrNameLst>
                                          <p:attrName>style.visibility</p:attrName>
                                        </p:attrNameLst>
                                      </p:cBhvr>
                                      <p:to>
                                        <p:strVal val="visible"/>
                                      </p:to>
                                    </p:set>
                                    <p:animEffect transition="in" filter="wipe(left)">
                                      <p:cBhvr>
                                        <p:cTn id="46"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9681" grpId="0" animBg="1"/>
    </p:bldLst>
  </p:timing>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811009" name="Object 2"/>
          <p:cNvGraphicFramePr>
            <a:graphicFrameLocks noChangeAspect="1"/>
          </p:cNvGraphicFramePr>
          <p:nvPr/>
        </p:nvGraphicFramePr>
        <p:xfrm>
          <a:off x="-1588" y="1554163"/>
          <a:ext cx="8385176" cy="5303837"/>
        </p:xfrm>
        <a:graphic>
          <a:graphicData uri="http://schemas.openxmlformats.org/presentationml/2006/ole">
            <mc:AlternateContent xmlns:mc="http://schemas.openxmlformats.org/markup-compatibility/2006">
              <mc:Choice xmlns:v="urn:schemas-microsoft-com:vml" Requires="v">
                <p:oleObj spid="_x0000_s827449" name="CorelDRAW" r:id="rId4" imgW="7224840" imgH="4570560" progId="">
                  <p:embed/>
                </p:oleObj>
              </mc:Choice>
              <mc:Fallback>
                <p:oleObj name="CorelDRAW" r:id="rId4" imgW="7224840" imgH="4570560" progId="">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54163"/>
                        <a:ext cx="8385176" cy="5303837"/>
                      </a:xfrm>
                      <a:prstGeom prst="rect">
                        <a:avLst/>
                      </a:prstGeom>
                      <a:noFill/>
                      <a:ln>
                        <a:noFill/>
                      </a:ln>
                      <a:effectLst/>
                      <a:extLst>
                        <a:ext uri="{909E8E84-426E-40DD-AFC4-6F175D3DCCD1}">
                          <a14:hiddenFill xmlns:a14="http://schemas.microsoft.com/office/drawing/2010/main">
                            <a:solidFill>
                              <a:srgbClr val="F8F8F8"/>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80612" name="Rectangle 3076"/>
          <p:cNvSpPr>
            <a:spLocks noGrp="1" noChangeArrowheads="1"/>
          </p:cNvSpPr>
          <p:nvPr>
            <p:ph type="title"/>
          </p:nvPr>
        </p:nvSpPr>
        <p:spPr>
          <a:xfrm>
            <a:off x="379412" y="266700"/>
            <a:ext cx="9144000" cy="1104900"/>
          </a:xfrm>
        </p:spPr>
        <p:txBody>
          <a:bodyPr/>
          <a:lstStyle/>
          <a:p>
            <a:r>
              <a:rPr lang="en-US" altLang="zh-TW" sz="3200" i="1" dirty="0" smtClean="0">
                <a:ea typeface="新細明體" pitchFamily="18" charset="-120"/>
              </a:rPr>
              <a:t>Compared with</a:t>
            </a:r>
            <a:r>
              <a:rPr lang="en-US" altLang="zh-TW" sz="3200" i="1" dirty="0">
                <a:ea typeface="新細明體" pitchFamily="18" charset="-120"/>
              </a:rPr>
              <a:t/>
            </a:r>
            <a:br>
              <a:rPr lang="en-US" altLang="zh-TW" sz="3200" i="1" dirty="0">
                <a:ea typeface="新細明體" pitchFamily="18" charset="-120"/>
              </a:rPr>
            </a:br>
            <a:r>
              <a:rPr lang="en-US" altLang="zh-TW" dirty="0" smtClean="0">
                <a:ea typeface="新細明體" pitchFamily="18" charset="-120"/>
              </a:rPr>
              <a:t>Waterfall Development</a:t>
            </a:r>
            <a:endParaRPr lang="en-US" dirty="0"/>
          </a:p>
        </p:txBody>
      </p:sp>
      <p:sp>
        <p:nvSpPr>
          <p:cNvPr id="19" name="Rectangle 3090"/>
          <p:cNvSpPr>
            <a:spLocks noChangeArrowheads="1"/>
          </p:cNvSpPr>
          <p:nvPr/>
        </p:nvSpPr>
        <p:spPr bwMode="auto">
          <a:xfrm>
            <a:off x="2432210" y="3209026"/>
            <a:ext cx="5212080" cy="393192"/>
          </a:xfrm>
          <a:prstGeom prst="rect">
            <a:avLst/>
          </a:prstGeom>
          <a:noFill/>
          <a:ln w="76200">
            <a:solidFill>
              <a:srgbClr val="FF0000"/>
            </a:solidFill>
            <a:miter lim="800000"/>
            <a:headEnd/>
            <a:tailEnd/>
          </a:ln>
          <a:effectLst/>
        </p:spPr>
        <p:txBody>
          <a:bodyPr wrap="square" anchor="ctr">
            <a:spAutoFit/>
          </a:bodyPr>
          <a:lstStyle/>
          <a:p>
            <a:endParaRPr lang="en-US"/>
          </a:p>
        </p:txBody>
      </p:sp>
      <p:sp>
        <p:nvSpPr>
          <p:cNvPr id="20" name="Rectangle 3090"/>
          <p:cNvSpPr>
            <a:spLocks noChangeArrowheads="1"/>
          </p:cNvSpPr>
          <p:nvPr/>
        </p:nvSpPr>
        <p:spPr bwMode="auto">
          <a:xfrm>
            <a:off x="2432210" y="2514600"/>
            <a:ext cx="5212080" cy="365760"/>
          </a:xfrm>
          <a:prstGeom prst="rect">
            <a:avLst/>
          </a:prstGeom>
          <a:noFill/>
          <a:ln w="76200">
            <a:solidFill>
              <a:srgbClr val="FF0000"/>
            </a:solidFill>
            <a:miter lim="800000"/>
            <a:headEnd/>
            <a:tailEnd/>
          </a:ln>
          <a:effectLst/>
        </p:spPr>
        <p:txBody>
          <a:bodyPr wrap="square" anchor="ctr">
            <a:spAutoFit/>
          </a:bodyPr>
          <a:lstStyle/>
          <a:p>
            <a:endParaRPr lang="en-US"/>
          </a:p>
        </p:txBody>
      </p:sp>
      <p:sp>
        <p:nvSpPr>
          <p:cNvPr id="21" name="Rectangle 3090"/>
          <p:cNvSpPr>
            <a:spLocks noChangeArrowheads="1"/>
          </p:cNvSpPr>
          <p:nvPr/>
        </p:nvSpPr>
        <p:spPr bwMode="auto">
          <a:xfrm>
            <a:off x="2432210" y="2869722"/>
            <a:ext cx="5212080" cy="320040"/>
          </a:xfrm>
          <a:prstGeom prst="rect">
            <a:avLst/>
          </a:prstGeom>
          <a:noFill/>
          <a:ln w="76200">
            <a:solidFill>
              <a:srgbClr val="FF0000"/>
            </a:solidFill>
            <a:miter lim="800000"/>
            <a:headEnd/>
            <a:tailEnd/>
          </a:ln>
          <a:effectLst/>
        </p:spPr>
        <p:txBody>
          <a:bodyPr wrap="square" anchor="ctr">
            <a:spAutoFit/>
          </a:bodyPr>
          <a:lstStyle/>
          <a:p>
            <a:endParaRPr lang="en-US"/>
          </a:p>
        </p:txBody>
      </p:sp>
      <p:sp>
        <p:nvSpPr>
          <p:cNvPr id="22" name="Rectangle 3090"/>
          <p:cNvSpPr>
            <a:spLocks noChangeArrowheads="1"/>
          </p:cNvSpPr>
          <p:nvPr/>
        </p:nvSpPr>
        <p:spPr bwMode="auto">
          <a:xfrm>
            <a:off x="2432210" y="3603712"/>
            <a:ext cx="5212080" cy="457200"/>
          </a:xfrm>
          <a:prstGeom prst="rect">
            <a:avLst/>
          </a:prstGeom>
          <a:noFill/>
          <a:ln w="76200">
            <a:solidFill>
              <a:srgbClr val="FF0000"/>
            </a:solidFill>
            <a:miter lim="800000"/>
            <a:headEnd/>
            <a:tailEnd/>
          </a:ln>
          <a:effectLst/>
        </p:spPr>
        <p:txBody>
          <a:bodyPr wrap="square" anchor="ctr">
            <a:spAutoFit/>
          </a:bodyPr>
          <a:lstStyle/>
          <a:p>
            <a:endParaRPr lang="en-US"/>
          </a:p>
        </p:txBody>
      </p:sp>
      <p:sp>
        <p:nvSpPr>
          <p:cNvPr id="23" name="Rectangle 3090"/>
          <p:cNvSpPr>
            <a:spLocks noChangeArrowheads="1"/>
          </p:cNvSpPr>
          <p:nvPr/>
        </p:nvSpPr>
        <p:spPr bwMode="auto">
          <a:xfrm>
            <a:off x="2432210" y="4064478"/>
            <a:ext cx="5212080" cy="210312"/>
          </a:xfrm>
          <a:prstGeom prst="rect">
            <a:avLst/>
          </a:prstGeom>
          <a:noFill/>
          <a:ln w="76200">
            <a:solidFill>
              <a:srgbClr val="FF0000"/>
            </a:solidFill>
            <a:miter lim="800000"/>
            <a:headEnd/>
            <a:tailEnd/>
          </a:ln>
          <a:effectLst/>
        </p:spPr>
        <p:txBody>
          <a:bodyPr wrap="square" anchor="ctr">
            <a:spAutoFit/>
          </a:bodyPr>
          <a:lstStyle/>
          <a:p>
            <a:endParaRPr lang="en-US"/>
          </a:p>
        </p:txBody>
      </p:sp>
      <p:sp>
        <p:nvSpPr>
          <p:cNvPr id="24" name="Rectangle 3090"/>
          <p:cNvSpPr>
            <a:spLocks noChangeArrowheads="1"/>
          </p:cNvSpPr>
          <p:nvPr/>
        </p:nvSpPr>
        <p:spPr bwMode="auto">
          <a:xfrm>
            <a:off x="2432210" y="4275826"/>
            <a:ext cx="5212080" cy="301752"/>
          </a:xfrm>
          <a:prstGeom prst="rect">
            <a:avLst/>
          </a:prstGeom>
          <a:noFill/>
          <a:ln w="76200">
            <a:solidFill>
              <a:srgbClr val="FF0000"/>
            </a:solidFill>
            <a:miter lim="800000"/>
            <a:headEnd/>
            <a:tailEnd/>
          </a:ln>
          <a:effectLst/>
        </p:spPr>
        <p:txBody>
          <a:bodyPr wrap="square" anchor="ctr">
            <a:spAutoFit/>
          </a:bodyPr>
          <a:lstStyle/>
          <a:p>
            <a:endParaRPr lang="en-US"/>
          </a:p>
        </p:txBody>
      </p:sp>
      <p:sp>
        <p:nvSpPr>
          <p:cNvPr id="580615" name="Rectangle 3079"/>
          <p:cNvSpPr>
            <a:spLocks noChangeArrowheads="1"/>
          </p:cNvSpPr>
          <p:nvPr/>
        </p:nvSpPr>
        <p:spPr bwMode="auto">
          <a:xfrm>
            <a:off x="6627812" y="762000"/>
            <a:ext cx="2895600" cy="830997"/>
          </a:xfrm>
          <a:prstGeom prst="rect">
            <a:avLst/>
          </a:prstGeom>
          <a:solidFill>
            <a:schemeClr val="accent1"/>
          </a:solidFill>
          <a:ln w="28575">
            <a:solidFill>
              <a:schemeClr val="tx2"/>
            </a:solidFill>
            <a:miter lim="800000"/>
            <a:headEnd type="none" w="sm" len="sm"/>
            <a:tailEnd type="none" w="sm" len="sm"/>
          </a:ln>
          <a:effectLst>
            <a:outerShdw dist="35921" dir="2700000" algn="ctr" rotWithShape="0">
              <a:schemeClr val="tx2"/>
            </a:outerShdw>
          </a:effectLst>
        </p:spPr>
        <p:txBody>
          <a:bodyPr>
            <a:spAutoFit/>
          </a:bodyPr>
          <a:lstStyle/>
          <a:p>
            <a:pPr>
              <a:lnSpc>
                <a:spcPct val="100000"/>
              </a:lnSpc>
              <a:spcBef>
                <a:spcPct val="0"/>
              </a:spcBef>
              <a:buClrTx/>
              <a:buSzTx/>
              <a:buFontTx/>
              <a:buNone/>
            </a:pPr>
            <a:r>
              <a:rPr lang="en-US" sz="2400" b="0" dirty="0" smtClean="0">
                <a:solidFill>
                  <a:schemeClr val="tx1"/>
                </a:solidFill>
              </a:rPr>
              <a:t>Finish each discipline before the next</a:t>
            </a:r>
            <a:endParaRPr lang="en-US" sz="2400" b="0" dirty="0">
              <a:solidFill>
                <a:schemeClr val="tx1"/>
              </a:solidFill>
            </a:endParaRPr>
          </a:p>
        </p:txBody>
      </p:sp>
      <p:sp>
        <p:nvSpPr>
          <p:cNvPr id="580618" name="Rectangle 3082"/>
          <p:cNvSpPr>
            <a:spLocks noChangeArrowheads="1"/>
          </p:cNvSpPr>
          <p:nvPr/>
        </p:nvSpPr>
        <p:spPr bwMode="auto">
          <a:xfrm>
            <a:off x="6871652" y="2362200"/>
            <a:ext cx="2651760" cy="822960"/>
          </a:xfrm>
          <a:prstGeom prst="rect">
            <a:avLst/>
          </a:prstGeom>
          <a:solidFill>
            <a:schemeClr val="accent1"/>
          </a:solidFill>
          <a:ln w="28575">
            <a:solidFill>
              <a:schemeClr val="tx2"/>
            </a:solidFill>
            <a:miter lim="800000"/>
            <a:headEnd type="none" w="sm" len="sm"/>
            <a:tailEnd type="none" w="sm" len="sm"/>
          </a:ln>
          <a:effectLst>
            <a:outerShdw dist="35921" dir="2700000" algn="ctr" rotWithShape="0">
              <a:schemeClr val="tx2"/>
            </a:outerShdw>
          </a:effectLst>
        </p:spPr>
        <p:txBody>
          <a:bodyPr>
            <a:spAutoFit/>
          </a:bodyPr>
          <a:lstStyle/>
          <a:p>
            <a:pPr>
              <a:lnSpc>
                <a:spcPct val="100000"/>
              </a:lnSpc>
              <a:spcBef>
                <a:spcPct val="0"/>
              </a:spcBef>
              <a:buClrTx/>
              <a:buSzTx/>
              <a:buFontTx/>
              <a:buNone/>
            </a:pPr>
            <a:r>
              <a:rPr lang="en-US" sz="2400" b="0" dirty="0" smtClean="0">
                <a:solidFill>
                  <a:schemeClr val="tx1"/>
                </a:solidFill>
              </a:rPr>
              <a:t>Cannot go back to a previous discipline</a:t>
            </a:r>
            <a:endParaRPr lang="en-US" sz="2400" b="0" dirty="0">
              <a:solidFill>
                <a:schemeClr val="tx1"/>
              </a:solidFill>
            </a:endParaRPr>
          </a:p>
        </p:txBody>
      </p:sp>
      <p:sp>
        <p:nvSpPr>
          <p:cNvPr id="580621" name="Rectangle 3085"/>
          <p:cNvSpPr>
            <a:spLocks noChangeArrowheads="1"/>
          </p:cNvSpPr>
          <p:nvPr/>
        </p:nvSpPr>
        <p:spPr bwMode="auto">
          <a:xfrm>
            <a:off x="7011987" y="3962400"/>
            <a:ext cx="2511425" cy="830997"/>
          </a:xfrm>
          <a:prstGeom prst="rect">
            <a:avLst/>
          </a:prstGeom>
          <a:solidFill>
            <a:schemeClr val="accent1"/>
          </a:solidFill>
          <a:ln w="28575">
            <a:solidFill>
              <a:schemeClr val="tx2"/>
            </a:solidFill>
            <a:miter lim="800000"/>
            <a:headEnd type="none" w="sm" len="sm"/>
            <a:tailEnd type="none" w="sm" len="sm"/>
          </a:ln>
          <a:effectLst>
            <a:outerShdw dist="35921" dir="2700000" algn="ctr" rotWithShape="0">
              <a:schemeClr val="tx2"/>
            </a:outerShdw>
          </a:effectLst>
        </p:spPr>
        <p:txBody>
          <a:bodyPr>
            <a:spAutoFit/>
          </a:bodyPr>
          <a:lstStyle/>
          <a:p>
            <a:pPr>
              <a:lnSpc>
                <a:spcPct val="100000"/>
              </a:lnSpc>
              <a:spcBef>
                <a:spcPct val="0"/>
              </a:spcBef>
              <a:buClrTx/>
              <a:buSzTx/>
              <a:buFontTx/>
              <a:buNone/>
            </a:pPr>
            <a:r>
              <a:rPr lang="en-US" sz="2400" b="0" dirty="0" smtClean="0">
                <a:solidFill>
                  <a:schemeClr val="tx1"/>
                </a:solidFill>
              </a:rPr>
              <a:t>No deliverables until all done</a:t>
            </a:r>
            <a:r>
              <a:rPr lang="en-US" sz="2400" dirty="0" smtClean="0">
                <a:solidFill>
                  <a:schemeClr val="bg1">
                    <a:lumMod val="65000"/>
                  </a:schemeClr>
                </a:solidFill>
              </a:rPr>
              <a:t> .</a:t>
            </a:r>
            <a:endParaRPr lang="en-US" sz="2400" dirty="0">
              <a:solidFill>
                <a:schemeClr val="bg1">
                  <a:lumMod val="65000"/>
                </a:schemeClr>
              </a:solidFill>
            </a:endParaRPr>
          </a:p>
        </p:txBody>
      </p:sp>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1100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subTnLst>
                                    <p:set>
                                      <p:cBhvr override="childStyle">
                                        <p:cTn dur="1" fill="hold" display="0" masterRel="nextClick" afterEffect="1"/>
                                        <p:tgtEl>
                                          <p:spTgt spid="20"/>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subTnLst>
                                    <p:set>
                                      <p:cBhvr override="childStyle">
                                        <p:cTn dur="1" fill="hold" display="0" masterRel="nextClick" afterEffect="1"/>
                                        <p:tgtEl>
                                          <p:spTgt spid="21"/>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subTnLst>
                                    <p:set>
                                      <p:cBhvr override="childStyle">
                                        <p:cTn dur="1" fill="hold" display="0" masterRel="nextClick" afterEffect="1"/>
                                        <p:tgtEl>
                                          <p:spTgt spid="19"/>
                                        </p:tgtEl>
                                        <p:attrNameLst>
                                          <p:attrName>style.visibility</p:attrName>
                                        </p:attrNameLst>
                                      </p:cBhvr>
                                      <p:to>
                                        <p:strVal val="hidden"/>
                                      </p:to>
                                    </p:set>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2"/>
                                        </p:tgtEl>
                                        <p:attrNameLst>
                                          <p:attrName>style.visibility</p:attrName>
                                        </p:attrNameLst>
                                      </p:cBhvr>
                                      <p:to>
                                        <p:strVal val="visible"/>
                                      </p:to>
                                    </p:set>
                                  </p:childTnLst>
                                  <p:subTnLst>
                                    <p:set>
                                      <p:cBhvr override="childStyle">
                                        <p:cTn dur="1" fill="hold" display="0" masterRel="nextClick" afterEffect="1"/>
                                        <p:tgtEl>
                                          <p:spTgt spid="22"/>
                                        </p:tgtEl>
                                        <p:attrNameLst>
                                          <p:attrName>style.visibility</p:attrName>
                                        </p:attrNameLst>
                                      </p:cBhvr>
                                      <p:to>
                                        <p:strVal val="hidden"/>
                                      </p:to>
                                    </p:set>
                                  </p:sub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childTnLst>
                                  <p:subTnLst>
                                    <p:set>
                                      <p:cBhvr override="childStyle">
                                        <p:cTn dur="1" fill="hold" display="0" masterRel="nextClick" afterEffect="1"/>
                                        <p:tgtEl>
                                          <p:spTgt spid="23"/>
                                        </p:tgtEl>
                                        <p:attrNameLst>
                                          <p:attrName>style.visibility</p:attrName>
                                        </p:attrNameLst>
                                      </p:cBhvr>
                                      <p:to>
                                        <p:strVal val="hidden"/>
                                      </p:to>
                                    </p:set>
                                  </p:sub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4"/>
                                        </p:tgtEl>
                                        <p:attrNameLst>
                                          <p:attrName>style.visibility</p:attrName>
                                        </p:attrNameLst>
                                      </p:cBhvr>
                                      <p:to>
                                        <p:strVal val="visible"/>
                                      </p:to>
                                    </p:set>
                                  </p:childTnLst>
                                  <p:subTnLst>
                                    <p:set>
                                      <p:cBhvr override="childStyle">
                                        <p:cTn dur="1" fill="hold" display="0" masterRel="nextClick" afterEffect="1"/>
                                        <p:tgtEl>
                                          <p:spTgt spid="24"/>
                                        </p:tgtEl>
                                        <p:attrNameLst>
                                          <p:attrName>style.visibility</p:attrName>
                                        </p:attrNameLst>
                                      </p:cBhvr>
                                      <p:to>
                                        <p:strVal val="hidden"/>
                                      </p:to>
                                    </p:set>
                                  </p:sub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8061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8061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5806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23" grpId="0" animBg="1"/>
      <p:bldP spid="24" grpId="0" animBg="1"/>
      <p:bldP spid="580615" grpId="0" animBg="1"/>
      <p:bldP spid="580618" grpId="0" animBg="1"/>
      <p:bldP spid="580621"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35234" name="Object 2"/>
          <p:cNvGraphicFramePr>
            <a:graphicFrameLocks noChangeAspect="1"/>
          </p:cNvGraphicFramePr>
          <p:nvPr/>
        </p:nvGraphicFramePr>
        <p:xfrm>
          <a:off x="201613" y="1584325"/>
          <a:ext cx="3759200" cy="2378075"/>
        </p:xfrm>
        <a:graphic>
          <a:graphicData uri="http://schemas.openxmlformats.org/presentationml/2006/ole">
            <mc:AlternateContent xmlns:mc="http://schemas.openxmlformats.org/markup-compatibility/2006">
              <mc:Choice xmlns:v="urn:schemas-microsoft-com:vml" Requires="v">
                <p:oleObj spid="_x0000_s735397" name="CorelDRAW" r:id="rId4" imgW="7224840" imgH="4570560" progId="">
                  <p:embed/>
                </p:oleObj>
              </mc:Choice>
              <mc:Fallback>
                <p:oleObj name="CorelDRAW" r:id="rId4" imgW="7224840" imgH="4570560" progId="">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1613" y="1584325"/>
                        <a:ext cx="3759200" cy="2378075"/>
                      </a:xfrm>
                      <a:prstGeom prst="rect">
                        <a:avLst/>
                      </a:prstGeom>
                      <a:noFill/>
                      <a:ln>
                        <a:noFill/>
                      </a:ln>
                      <a:effectLst/>
                      <a:extLst>
                        <a:ext uri="{909E8E84-426E-40DD-AFC4-6F175D3DCCD1}">
                          <a14:hiddenFill xmlns:a14="http://schemas.microsoft.com/office/drawing/2010/main">
                            <a:solidFill>
                              <a:srgbClr val="F8F8F8"/>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5" name="Slide Number Placeholder 5"/>
          <p:cNvSpPr>
            <a:spLocks noGrp="1"/>
          </p:cNvSpPr>
          <p:nvPr>
            <p:ph type="sldNum" sz="quarter" idx="12"/>
          </p:nvPr>
        </p:nvSpPr>
        <p:spPr/>
        <p:txBody>
          <a:bodyPr/>
          <a:lstStyle/>
          <a:p>
            <a:fld id="{0D40D083-330C-41BC-8613-630323424E83}" type="slidenum">
              <a:rPr lang="en-GB"/>
              <a:pPr/>
              <a:t>52</a:t>
            </a:fld>
            <a:endParaRPr lang="en-GB"/>
          </a:p>
        </p:txBody>
      </p:sp>
      <p:sp>
        <p:nvSpPr>
          <p:cNvPr id="620552" name="Rectangle 1032"/>
          <p:cNvSpPr>
            <a:spLocks noGrp="1" noChangeArrowheads="1"/>
          </p:cNvSpPr>
          <p:nvPr>
            <p:ph type="title"/>
          </p:nvPr>
        </p:nvSpPr>
        <p:spPr/>
        <p:txBody>
          <a:bodyPr/>
          <a:lstStyle/>
          <a:p>
            <a:r>
              <a:rPr lang="en-US" altLang="zh-TW" dirty="0" smtClean="0">
                <a:ea typeface="新細明體" pitchFamily="18" charset="-120"/>
              </a:rPr>
              <a:t>Disciplines </a:t>
            </a:r>
            <a:r>
              <a:rPr lang="en-US" altLang="zh-TW" dirty="0">
                <a:ea typeface="新細明體" pitchFamily="18" charset="-120"/>
              </a:rPr>
              <a:t>Guide Iterative</a:t>
            </a:r>
            <a:br>
              <a:rPr lang="en-US" altLang="zh-TW" dirty="0">
                <a:ea typeface="新細明體" pitchFamily="18" charset="-120"/>
              </a:rPr>
            </a:br>
            <a:r>
              <a:rPr lang="en-US" altLang="zh-TW" dirty="0">
                <a:ea typeface="新細明體" pitchFamily="18" charset="-120"/>
              </a:rPr>
              <a:t>Development</a:t>
            </a:r>
            <a:endParaRPr lang="en-US" dirty="0"/>
          </a:p>
        </p:txBody>
      </p:sp>
      <p:grpSp>
        <p:nvGrpSpPr>
          <p:cNvPr id="620577" name="Group 1057"/>
          <p:cNvGrpSpPr>
            <a:grpSpLocks/>
          </p:cNvGrpSpPr>
          <p:nvPr/>
        </p:nvGrpSpPr>
        <p:grpSpPr bwMode="auto">
          <a:xfrm>
            <a:off x="1263650" y="1714500"/>
            <a:ext cx="6762750" cy="3903663"/>
            <a:chOff x="780" y="1056"/>
            <a:chExt cx="4260" cy="2459"/>
          </a:xfrm>
        </p:grpSpPr>
        <p:sp>
          <p:nvSpPr>
            <p:cNvPr id="620554" name="Text Box 1034"/>
            <p:cNvSpPr txBox="1">
              <a:spLocks noChangeArrowheads="1"/>
            </p:cNvSpPr>
            <p:nvPr/>
          </p:nvSpPr>
          <p:spPr bwMode="auto">
            <a:xfrm>
              <a:off x="3615" y="1081"/>
              <a:ext cx="1425" cy="404"/>
            </a:xfrm>
            <a:prstGeom prst="rect">
              <a:avLst/>
            </a:prstGeom>
            <a:noFill/>
            <a:ln w="25400">
              <a:noFill/>
              <a:miter lim="800000"/>
              <a:headEnd/>
              <a:tailEnd/>
            </a:ln>
            <a:effectLst/>
          </p:spPr>
          <p:txBody>
            <a:bodyPr wrap="none">
              <a:spAutoFit/>
            </a:bodyPr>
            <a:lstStyle/>
            <a:p>
              <a:pPr algn="l">
                <a:lnSpc>
                  <a:spcPct val="90000"/>
                </a:lnSpc>
                <a:spcBef>
                  <a:spcPct val="20000"/>
                </a:spcBef>
                <a:buClr>
                  <a:schemeClr val="tx2"/>
                </a:buClr>
                <a:buSzPct val="60000"/>
              </a:pPr>
              <a:r>
                <a:rPr lang="en-US" altLang="zh-TW" sz="2000" i="1" dirty="0">
                  <a:solidFill>
                    <a:schemeClr val="hlink"/>
                  </a:solidFill>
                  <a:ea typeface="新細明體" pitchFamily="18" charset="-120"/>
                  <a:cs typeface="Courier New" pitchFamily="49" charset="0"/>
                </a:rPr>
                <a:t>Business Modeling:</a:t>
              </a:r>
              <a:br>
                <a:rPr lang="en-US" altLang="zh-TW" sz="2000" i="1" dirty="0">
                  <a:solidFill>
                    <a:schemeClr val="hlink"/>
                  </a:solidFill>
                  <a:ea typeface="新細明體" pitchFamily="18" charset="-120"/>
                  <a:cs typeface="Courier New" pitchFamily="49" charset="0"/>
                </a:rPr>
              </a:br>
              <a:r>
                <a:rPr lang="en-US" altLang="zh-TW" sz="2000" i="1" dirty="0" smtClean="0">
                  <a:solidFill>
                    <a:schemeClr val="hlink"/>
                  </a:solidFill>
                  <a:ea typeface="新細明體" pitchFamily="18" charset="-120"/>
                  <a:cs typeface="Courier New" pitchFamily="49" charset="0"/>
                </a:rPr>
                <a:t>Discipline </a:t>
              </a:r>
              <a:r>
                <a:rPr lang="en-US" altLang="zh-TW" sz="2000" i="1" dirty="0">
                  <a:solidFill>
                    <a:schemeClr val="hlink"/>
                  </a:solidFill>
                  <a:ea typeface="新細明體" pitchFamily="18" charset="-120"/>
                  <a:cs typeface="Courier New" pitchFamily="49" charset="0"/>
                </a:rPr>
                <a:t>Details</a:t>
              </a:r>
              <a:endParaRPr lang="en-US" sz="2000" i="1" dirty="0">
                <a:solidFill>
                  <a:schemeClr val="hlink"/>
                </a:solidFill>
                <a:ea typeface="新細明體" pitchFamily="18" charset="-120"/>
                <a:cs typeface="Courier New" pitchFamily="49" charset="0"/>
              </a:endParaRPr>
            </a:p>
          </p:txBody>
        </p:sp>
        <p:grpSp>
          <p:nvGrpSpPr>
            <p:cNvPr id="620576" name="Group 1056"/>
            <p:cNvGrpSpPr>
              <a:grpSpLocks/>
            </p:cNvGrpSpPr>
            <p:nvPr/>
          </p:nvGrpSpPr>
          <p:grpSpPr bwMode="auto">
            <a:xfrm>
              <a:off x="780" y="1056"/>
              <a:ext cx="2820" cy="2459"/>
              <a:chOff x="780" y="1056"/>
              <a:chExt cx="2820" cy="2459"/>
            </a:xfrm>
          </p:grpSpPr>
          <p:sp>
            <p:nvSpPr>
              <p:cNvPr id="620557" name="Oval 1037"/>
              <p:cNvSpPr>
                <a:spLocks noChangeArrowheads="1"/>
              </p:cNvSpPr>
              <p:nvPr/>
            </p:nvSpPr>
            <p:spPr bwMode="auto">
              <a:xfrm>
                <a:off x="780" y="1256"/>
                <a:ext cx="336" cy="112"/>
              </a:xfrm>
              <a:prstGeom prst="ellipse">
                <a:avLst/>
              </a:prstGeom>
              <a:noFill/>
              <a:ln w="38100">
                <a:solidFill>
                  <a:schemeClr val="hlink"/>
                </a:solidFill>
                <a:round/>
                <a:headEnd/>
                <a:tailEnd/>
              </a:ln>
              <a:effectLst/>
            </p:spPr>
            <p:txBody>
              <a:bodyPr anchor="ctr">
                <a:spAutoFit/>
              </a:bodyPr>
              <a:lstStyle/>
              <a:p>
                <a:endParaRPr lang="en-US"/>
              </a:p>
            </p:txBody>
          </p:sp>
          <p:sp>
            <p:nvSpPr>
              <p:cNvPr id="620560" name="Line 1040"/>
              <p:cNvSpPr>
                <a:spLocks noChangeShapeType="1"/>
              </p:cNvSpPr>
              <p:nvPr/>
            </p:nvSpPr>
            <p:spPr bwMode="auto">
              <a:xfrm flipV="1">
                <a:off x="1104" y="1152"/>
                <a:ext cx="1440" cy="144"/>
              </a:xfrm>
              <a:prstGeom prst="line">
                <a:avLst/>
              </a:prstGeom>
              <a:noFill/>
              <a:ln w="38100">
                <a:solidFill>
                  <a:schemeClr val="hlink"/>
                </a:solidFill>
                <a:round/>
                <a:headEnd/>
                <a:tailEnd type="triangle" w="med" len="lg"/>
              </a:ln>
              <a:effectLst/>
            </p:spPr>
            <p:txBody>
              <a:bodyPr anchor="ctr">
                <a:spAutoFit/>
              </a:bodyPr>
              <a:lstStyle/>
              <a:p>
                <a:endParaRPr lang="en-US"/>
              </a:p>
            </p:txBody>
          </p:sp>
          <p:graphicFrame>
            <p:nvGraphicFramePr>
              <p:cNvPr id="735233" name="Object 2049"/>
              <p:cNvGraphicFramePr>
                <a:graphicFrameLocks noChangeAspect="1"/>
              </p:cNvGraphicFramePr>
              <p:nvPr/>
            </p:nvGraphicFramePr>
            <p:xfrm>
              <a:off x="2524" y="1056"/>
              <a:ext cx="1076" cy="2459"/>
            </p:xfrm>
            <a:graphic>
              <a:graphicData uri="http://schemas.openxmlformats.org/presentationml/2006/ole">
                <mc:AlternateContent xmlns:mc="http://schemas.openxmlformats.org/markup-compatibility/2006">
                  <mc:Choice xmlns:v="urn:schemas-microsoft-com:vml" Requires="v">
                    <p:oleObj spid="_x0000_s735398" name="Photo Editor Photo" r:id="rId6" imgW="2619048" imgH="5982535" progId="">
                      <p:embed/>
                    </p:oleObj>
                  </mc:Choice>
                  <mc:Fallback>
                    <p:oleObj name="Photo Editor Photo" r:id="rId6" imgW="2619048" imgH="5982535" progId="">
                      <p:embed/>
                      <p:pic>
                        <p:nvPicPr>
                          <p:cNvPr id="0" name="Picture 204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24" y="1056"/>
                            <a:ext cx="1076" cy="2459"/>
                          </a:xfrm>
                          <a:prstGeom prst="rect">
                            <a:avLst/>
                          </a:prstGeom>
                          <a:solidFill>
                            <a:srgbClr val="F8F8F8"/>
                          </a:solidFill>
                          <a:ln w="25400">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grpSp>
      <p:grpSp>
        <p:nvGrpSpPr>
          <p:cNvPr id="620575" name="Group 1055"/>
          <p:cNvGrpSpPr>
            <a:grpSpLocks/>
          </p:cNvGrpSpPr>
          <p:nvPr/>
        </p:nvGrpSpPr>
        <p:grpSpPr bwMode="auto">
          <a:xfrm>
            <a:off x="1262063" y="2159000"/>
            <a:ext cx="8288337" cy="4559300"/>
            <a:chOff x="779" y="1352"/>
            <a:chExt cx="5221" cy="2872"/>
          </a:xfrm>
        </p:grpSpPr>
        <p:sp>
          <p:nvSpPr>
            <p:cNvPr id="620551" name="Text Box 1031"/>
            <p:cNvSpPr txBox="1">
              <a:spLocks noChangeArrowheads="1"/>
            </p:cNvSpPr>
            <p:nvPr/>
          </p:nvSpPr>
          <p:spPr bwMode="auto">
            <a:xfrm>
              <a:off x="2515" y="3676"/>
              <a:ext cx="1294" cy="407"/>
            </a:xfrm>
            <a:prstGeom prst="rect">
              <a:avLst/>
            </a:prstGeom>
            <a:noFill/>
            <a:ln w="25400">
              <a:noFill/>
              <a:miter lim="800000"/>
              <a:headEnd/>
              <a:tailEnd/>
            </a:ln>
            <a:effectLst/>
          </p:spPr>
          <p:txBody>
            <a:bodyPr wrap="none">
              <a:spAutoFit/>
            </a:bodyPr>
            <a:lstStyle/>
            <a:p>
              <a:pPr algn="r">
                <a:lnSpc>
                  <a:spcPct val="90000"/>
                </a:lnSpc>
                <a:spcBef>
                  <a:spcPct val="20000"/>
                </a:spcBef>
                <a:buClr>
                  <a:schemeClr val="tx2"/>
                </a:buClr>
                <a:buSzPct val="60000"/>
              </a:pPr>
              <a:r>
                <a:rPr lang="en-US" altLang="zh-TW" sz="2000" i="1" dirty="0">
                  <a:solidFill>
                    <a:schemeClr val="hlink"/>
                  </a:solidFill>
                  <a:ea typeface="新細明體" pitchFamily="18" charset="-120"/>
                  <a:cs typeface="Courier New" pitchFamily="49" charset="0"/>
                </a:rPr>
                <a:t>Requirements:</a:t>
              </a:r>
              <a:br>
                <a:rPr lang="en-US" altLang="zh-TW" sz="2000" i="1" dirty="0">
                  <a:solidFill>
                    <a:schemeClr val="hlink"/>
                  </a:solidFill>
                  <a:ea typeface="新細明體" pitchFamily="18" charset="-120"/>
                  <a:cs typeface="Courier New" pitchFamily="49" charset="0"/>
                </a:rPr>
              </a:br>
              <a:r>
                <a:rPr lang="en-US" altLang="zh-TW" sz="2000" i="1" dirty="0" smtClean="0">
                  <a:solidFill>
                    <a:schemeClr val="hlink"/>
                  </a:solidFill>
                  <a:ea typeface="新細明體" pitchFamily="18" charset="-120"/>
                  <a:cs typeface="Courier New" pitchFamily="49" charset="0"/>
                </a:rPr>
                <a:t>Discipline </a:t>
              </a:r>
              <a:r>
                <a:rPr lang="en-US" altLang="zh-TW" sz="2000" i="1" dirty="0">
                  <a:solidFill>
                    <a:schemeClr val="hlink"/>
                  </a:solidFill>
                  <a:ea typeface="新細明體" pitchFamily="18" charset="-120"/>
                  <a:cs typeface="Courier New" pitchFamily="49" charset="0"/>
                </a:rPr>
                <a:t>Details</a:t>
              </a:r>
              <a:endParaRPr lang="en-US" sz="2000" i="1" dirty="0">
                <a:solidFill>
                  <a:schemeClr val="hlink"/>
                </a:solidFill>
                <a:ea typeface="新細明體" pitchFamily="18" charset="-120"/>
                <a:cs typeface="Courier New" pitchFamily="49" charset="0"/>
              </a:endParaRPr>
            </a:p>
          </p:txBody>
        </p:sp>
        <p:graphicFrame>
          <p:nvGraphicFramePr>
            <p:cNvPr id="735232" name="Object 2048"/>
            <p:cNvGraphicFramePr>
              <a:graphicFrameLocks noChangeAspect="1"/>
            </p:cNvGraphicFramePr>
            <p:nvPr/>
          </p:nvGraphicFramePr>
          <p:xfrm>
            <a:off x="3835" y="1920"/>
            <a:ext cx="2165" cy="2304"/>
          </p:xfrm>
          <a:graphic>
            <a:graphicData uri="http://schemas.openxmlformats.org/presentationml/2006/ole">
              <mc:AlternateContent xmlns:mc="http://schemas.openxmlformats.org/markup-compatibility/2006">
                <mc:Choice xmlns:v="urn:schemas-microsoft-com:vml" Requires="v">
                  <p:oleObj spid="_x0000_s735399" name="Photo Editor Photo" r:id="rId8" imgW="4142857" imgH="4409524" progId="">
                    <p:embed/>
                  </p:oleObj>
                </mc:Choice>
                <mc:Fallback>
                  <p:oleObj name="Photo Editor Photo" r:id="rId8" imgW="4142857" imgH="4409524" progId="">
                    <p:embed/>
                    <p:pic>
                      <p:nvPicPr>
                        <p:cNvPr id="0" name="Picture 204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835" y="1920"/>
                          <a:ext cx="2165" cy="2304"/>
                        </a:xfrm>
                        <a:prstGeom prst="rect">
                          <a:avLst/>
                        </a:prstGeom>
                        <a:solidFill>
                          <a:schemeClr val="bg1"/>
                        </a:solidFill>
                        <a:ln w="25400">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20559" name="Oval 1039"/>
            <p:cNvSpPr>
              <a:spLocks noChangeArrowheads="1"/>
            </p:cNvSpPr>
            <p:nvPr/>
          </p:nvSpPr>
          <p:spPr bwMode="auto">
            <a:xfrm>
              <a:off x="779" y="1352"/>
              <a:ext cx="336" cy="112"/>
            </a:xfrm>
            <a:prstGeom prst="ellipse">
              <a:avLst/>
            </a:prstGeom>
            <a:noFill/>
            <a:ln w="38100">
              <a:solidFill>
                <a:schemeClr val="hlink"/>
              </a:solidFill>
              <a:round/>
              <a:headEnd/>
              <a:tailEnd/>
            </a:ln>
            <a:effectLst/>
          </p:spPr>
          <p:txBody>
            <a:bodyPr anchor="ctr">
              <a:spAutoFit/>
            </a:bodyPr>
            <a:lstStyle/>
            <a:p>
              <a:endParaRPr lang="en-US"/>
            </a:p>
          </p:txBody>
        </p:sp>
        <p:sp>
          <p:nvSpPr>
            <p:cNvPr id="620561" name="Line 1041"/>
            <p:cNvSpPr>
              <a:spLocks noChangeShapeType="1"/>
            </p:cNvSpPr>
            <p:nvPr/>
          </p:nvSpPr>
          <p:spPr bwMode="auto">
            <a:xfrm>
              <a:off x="1056" y="1440"/>
              <a:ext cx="2796" cy="1370"/>
            </a:xfrm>
            <a:prstGeom prst="line">
              <a:avLst/>
            </a:prstGeom>
            <a:noFill/>
            <a:ln w="38100">
              <a:solidFill>
                <a:schemeClr val="hlink"/>
              </a:solidFill>
              <a:round/>
              <a:headEnd/>
              <a:tailEnd type="triangle" w="med" len="lg"/>
            </a:ln>
            <a:effectLst/>
          </p:spPr>
          <p:txBody>
            <a:bodyPr anchor="ctr">
              <a:spAutoFit/>
            </a:bodyPr>
            <a:lstStyle/>
            <a:p>
              <a:endParaRPr lang="en-US"/>
            </a:p>
          </p:txBody>
        </p:sp>
      </p:grpSp>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20577"/>
                                        </p:tgtEl>
                                        <p:attrNameLst>
                                          <p:attrName>style.visibility</p:attrName>
                                        </p:attrNameLst>
                                      </p:cBhvr>
                                      <p:to>
                                        <p:strVal val="visible"/>
                                      </p:to>
                                    </p:set>
                                    <p:animEffect transition="in" filter="wipe(left)">
                                      <p:cBhvr>
                                        <p:cTn id="7" dur="500"/>
                                        <p:tgtEl>
                                          <p:spTgt spid="62057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620575"/>
                                        </p:tgtEl>
                                        <p:attrNameLst>
                                          <p:attrName>style.visibility</p:attrName>
                                        </p:attrNameLst>
                                      </p:cBhvr>
                                      <p:to>
                                        <p:strVal val="visible"/>
                                      </p:to>
                                    </p:set>
                                    <p:animEffect transition="in" filter="wipe(up)">
                                      <p:cBhvr>
                                        <p:cTn id="12" dur="500"/>
                                        <p:tgtEl>
                                          <p:spTgt spid="6205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ChangeAspect="1"/>
          </p:cNvGraphicFramePr>
          <p:nvPr/>
        </p:nvGraphicFramePr>
        <p:xfrm>
          <a:off x="201613" y="1584325"/>
          <a:ext cx="3759200" cy="2378075"/>
        </p:xfrm>
        <a:graphic>
          <a:graphicData uri="http://schemas.openxmlformats.org/presentationml/2006/ole">
            <mc:AlternateContent xmlns:mc="http://schemas.openxmlformats.org/markup-compatibility/2006">
              <mc:Choice xmlns:v="urn:schemas-microsoft-com:vml" Requires="v">
                <p:oleObj spid="_x0000_s650365" name="CorelDRAW" r:id="rId4" imgW="7224840" imgH="4570560" progId="">
                  <p:embed/>
                </p:oleObj>
              </mc:Choice>
              <mc:Fallback>
                <p:oleObj name="CorelDRAW" r:id="rId4" imgW="7224840" imgH="4570560" progId="">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1613" y="1584325"/>
                        <a:ext cx="3759200" cy="2378075"/>
                      </a:xfrm>
                      <a:prstGeom prst="rect">
                        <a:avLst/>
                      </a:prstGeom>
                      <a:noFill/>
                      <a:ln>
                        <a:noFill/>
                      </a:ln>
                      <a:effectLst/>
                      <a:extLst>
                        <a:ext uri="{909E8E84-426E-40DD-AFC4-6F175D3DCCD1}">
                          <a14:hiddenFill xmlns:a14="http://schemas.microsoft.com/office/drawing/2010/main">
                            <a:solidFill>
                              <a:srgbClr val="F8F8F8"/>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4" name="Slide Number Placeholder 5"/>
          <p:cNvSpPr>
            <a:spLocks noGrp="1"/>
          </p:cNvSpPr>
          <p:nvPr>
            <p:ph type="sldNum" sz="quarter" idx="12"/>
          </p:nvPr>
        </p:nvSpPr>
        <p:spPr/>
        <p:txBody>
          <a:bodyPr/>
          <a:lstStyle/>
          <a:p>
            <a:fld id="{95B5511D-960C-42D0-AAD8-C30D517C85FA}" type="slidenum">
              <a:rPr lang="en-GB"/>
              <a:pPr/>
              <a:t>53</a:t>
            </a:fld>
            <a:endParaRPr lang="en-GB"/>
          </a:p>
        </p:txBody>
      </p:sp>
      <p:sp>
        <p:nvSpPr>
          <p:cNvPr id="650257" name="Rectangle 1041"/>
          <p:cNvSpPr>
            <a:spLocks noGrp="1" noChangeArrowheads="1"/>
          </p:cNvSpPr>
          <p:nvPr>
            <p:ph type="title"/>
          </p:nvPr>
        </p:nvSpPr>
        <p:spPr/>
        <p:txBody>
          <a:bodyPr/>
          <a:lstStyle/>
          <a:p>
            <a:r>
              <a:rPr lang="en-US" altLang="zh-TW" dirty="0" smtClean="0">
                <a:ea typeface="新細明體" pitchFamily="18" charset="-120"/>
              </a:rPr>
              <a:t>Disciplines </a:t>
            </a:r>
            <a:r>
              <a:rPr lang="en-US" altLang="zh-TW" dirty="0">
                <a:ea typeface="新細明體" pitchFamily="18" charset="-120"/>
              </a:rPr>
              <a:t>Guide Iterative</a:t>
            </a:r>
            <a:br>
              <a:rPr lang="en-US" altLang="zh-TW" dirty="0">
                <a:ea typeface="新細明體" pitchFamily="18" charset="-120"/>
              </a:rPr>
            </a:br>
            <a:r>
              <a:rPr lang="en-US" altLang="zh-TW" dirty="0">
                <a:ea typeface="新細明體" pitchFamily="18" charset="-120"/>
              </a:rPr>
              <a:t>Development</a:t>
            </a:r>
            <a:endParaRPr lang="en-US" dirty="0"/>
          </a:p>
        </p:txBody>
      </p:sp>
      <p:grpSp>
        <p:nvGrpSpPr>
          <p:cNvPr id="650265" name="Group 1049"/>
          <p:cNvGrpSpPr>
            <a:grpSpLocks/>
          </p:cNvGrpSpPr>
          <p:nvPr/>
        </p:nvGrpSpPr>
        <p:grpSpPr bwMode="auto">
          <a:xfrm>
            <a:off x="1238250" y="1701800"/>
            <a:ext cx="4857750" cy="3048000"/>
            <a:chOff x="780" y="1072"/>
            <a:chExt cx="3060" cy="1920"/>
          </a:xfrm>
        </p:grpSpPr>
        <p:sp>
          <p:nvSpPr>
            <p:cNvPr id="650247" name="Oval 1031"/>
            <p:cNvSpPr>
              <a:spLocks noChangeArrowheads="1"/>
            </p:cNvSpPr>
            <p:nvPr/>
          </p:nvSpPr>
          <p:spPr bwMode="auto">
            <a:xfrm>
              <a:off x="780" y="1480"/>
              <a:ext cx="336" cy="112"/>
            </a:xfrm>
            <a:prstGeom prst="ellipse">
              <a:avLst/>
            </a:prstGeom>
            <a:noFill/>
            <a:ln w="38100">
              <a:solidFill>
                <a:schemeClr val="hlink"/>
              </a:solidFill>
              <a:round/>
              <a:headEnd/>
              <a:tailEnd/>
            </a:ln>
            <a:effectLst/>
          </p:spPr>
          <p:txBody>
            <a:bodyPr anchor="ctr">
              <a:spAutoFit/>
            </a:bodyPr>
            <a:lstStyle/>
            <a:p>
              <a:endParaRPr lang="en-US"/>
            </a:p>
          </p:txBody>
        </p:sp>
        <p:sp>
          <p:nvSpPr>
            <p:cNvPr id="650248" name="Line 1032"/>
            <p:cNvSpPr>
              <a:spLocks noChangeShapeType="1"/>
            </p:cNvSpPr>
            <p:nvPr/>
          </p:nvSpPr>
          <p:spPr bwMode="auto">
            <a:xfrm flipV="1">
              <a:off x="1104" y="1376"/>
              <a:ext cx="1440" cy="144"/>
            </a:xfrm>
            <a:prstGeom prst="line">
              <a:avLst/>
            </a:prstGeom>
            <a:noFill/>
            <a:ln w="38100">
              <a:solidFill>
                <a:schemeClr val="hlink"/>
              </a:solidFill>
              <a:round/>
              <a:headEnd/>
              <a:tailEnd type="triangle" w="med" len="lg"/>
            </a:ln>
            <a:effectLst/>
          </p:spPr>
          <p:txBody>
            <a:bodyPr anchor="ctr">
              <a:spAutoFit/>
            </a:bodyPr>
            <a:lstStyle/>
            <a:p>
              <a:endParaRPr lang="en-US"/>
            </a:p>
          </p:txBody>
        </p:sp>
        <p:graphicFrame>
          <p:nvGraphicFramePr>
            <p:cNvPr id="650255" name="Object 1039"/>
            <p:cNvGraphicFramePr>
              <a:graphicFrameLocks noChangeAspect="1"/>
            </p:cNvGraphicFramePr>
            <p:nvPr/>
          </p:nvGraphicFramePr>
          <p:xfrm>
            <a:off x="2541" y="1072"/>
            <a:ext cx="1299" cy="1920"/>
          </p:xfrm>
          <a:graphic>
            <a:graphicData uri="http://schemas.openxmlformats.org/presentationml/2006/ole">
              <mc:AlternateContent xmlns:mc="http://schemas.openxmlformats.org/markup-compatibility/2006">
                <mc:Choice xmlns:v="urn:schemas-microsoft-com:vml" Requires="v">
                  <p:oleObj spid="_x0000_s650366" name="Photo Editor Photo" r:id="rId6" imgW="3809524" imgH="5630061" progId="">
                    <p:embed/>
                  </p:oleObj>
                </mc:Choice>
                <mc:Fallback>
                  <p:oleObj name="Photo Editor Photo" r:id="rId6" imgW="3809524" imgH="5630061" progId="">
                    <p:embed/>
                    <p:pic>
                      <p:nvPicPr>
                        <p:cNvPr id="0" name="Picture 103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41" y="1072"/>
                          <a:ext cx="1299" cy="1920"/>
                        </a:xfrm>
                        <a:prstGeom prst="rect">
                          <a:avLst/>
                        </a:prstGeom>
                        <a:noFill/>
                        <a:ln w="25400">
                          <a:solidFill>
                            <a:schemeClr val="hlink"/>
                          </a:solidFill>
                          <a:miter lim="800000"/>
                          <a:headEnd/>
                          <a:tailEnd/>
                        </a:ln>
                        <a:effectLst/>
                        <a:extLst>
                          <a:ext uri="{909E8E84-426E-40DD-AFC4-6F175D3DCCD1}">
                            <a14:hiddenFill xmlns:a14="http://schemas.microsoft.com/office/drawing/2010/main">
                              <a:solidFill>
                                <a:srgbClr val="EF91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
        <p:nvSpPr>
          <p:cNvPr id="650262" name="Text Box 1046"/>
          <p:cNvSpPr txBox="1">
            <a:spLocks noChangeArrowheads="1"/>
          </p:cNvSpPr>
          <p:nvPr/>
        </p:nvSpPr>
        <p:spPr bwMode="auto">
          <a:xfrm>
            <a:off x="6199188" y="1676400"/>
            <a:ext cx="2411412" cy="641350"/>
          </a:xfrm>
          <a:prstGeom prst="rect">
            <a:avLst/>
          </a:prstGeom>
          <a:noFill/>
          <a:ln w="25400">
            <a:noFill/>
            <a:miter lim="800000"/>
            <a:headEnd/>
            <a:tailEnd/>
          </a:ln>
          <a:effectLst/>
        </p:spPr>
        <p:txBody>
          <a:bodyPr wrap="none">
            <a:spAutoFit/>
          </a:bodyPr>
          <a:lstStyle/>
          <a:p>
            <a:pPr algn="l">
              <a:lnSpc>
                <a:spcPct val="90000"/>
              </a:lnSpc>
              <a:spcBef>
                <a:spcPct val="20000"/>
              </a:spcBef>
              <a:buClr>
                <a:schemeClr val="tx2"/>
              </a:buClr>
              <a:buSzPct val="60000"/>
            </a:pPr>
            <a:r>
              <a:rPr lang="en-US" altLang="zh-TW" sz="2000" i="1" dirty="0">
                <a:solidFill>
                  <a:schemeClr val="hlink"/>
                </a:solidFill>
                <a:ea typeface="新細明體" pitchFamily="18" charset="-120"/>
                <a:cs typeface="Courier New" pitchFamily="49" charset="0"/>
              </a:rPr>
              <a:t>Analysis and Design:</a:t>
            </a:r>
            <a:br>
              <a:rPr lang="en-US" altLang="zh-TW" sz="2000" i="1" dirty="0">
                <a:solidFill>
                  <a:schemeClr val="hlink"/>
                </a:solidFill>
                <a:ea typeface="新細明體" pitchFamily="18" charset="-120"/>
                <a:cs typeface="Courier New" pitchFamily="49" charset="0"/>
              </a:rPr>
            </a:br>
            <a:r>
              <a:rPr lang="en-US" altLang="zh-TW" sz="2000" i="1" dirty="0" smtClean="0">
                <a:solidFill>
                  <a:schemeClr val="hlink"/>
                </a:solidFill>
                <a:ea typeface="新細明體" pitchFamily="18" charset="-120"/>
                <a:cs typeface="Courier New" pitchFamily="49" charset="0"/>
              </a:rPr>
              <a:t>Discipline </a:t>
            </a:r>
            <a:r>
              <a:rPr lang="en-US" altLang="zh-TW" sz="2000" i="1" dirty="0">
                <a:solidFill>
                  <a:schemeClr val="hlink"/>
                </a:solidFill>
                <a:ea typeface="新細明體" pitchFamily="18" charset="-120"/>
                <a:cs typeface="Courier New" pitchFamily="49" charset="0"/>
              </a:rPr>
              <a:t>Details</a:t>
            </a:r>
            <a:endParaRPr lang="en-US" sz="2000" i="1" dirty="0">
              <a:solidFill>
                <a:schemeClr val="hlink"/>
              </a:solidFill>
              <a:ea typeface="新細明體" pitchFamily="18" charset="-120"/>
              <a:cs typeface="Courier New" pitchFamily="49" charset="0"/>
            </a:endParaRPr>
          </a:p>
        </p:txBody>
      </p:sp>
      <p:grpSp>
        <p:nvGrpSpPr>
          <p:cNvPr id="650267" name="Group 1051"/>
          <p:cNvGrpSpPr>
            <a:grpSpLocks/>
          </p:cNvGrpSpPr>
          <p:nvPr/>
        </p:nvGrpSpPr>
        <p:grpSpPr bwMode="auto">
          <a:xfrm>
            <a:off x="1236663" y="2501900"/>
            <a:ext cx="8212137" cy="4117975"/>
            <a:chOff x="779" y="1576"/>
            <a:chExt cx="5173" cy="2594"/>
          </a:xfrm>
        </p:grpSpPr>
        <p:sp>
          <p:nvSpPr>
            <p:cNvPr id="650253" name="Oval 1037"/>
            <p:cNvSpPr>
              <a:spLocks noChangeArrowheads="1"/>
            </p:cNvSpPr>
            <p:nvPr/>
          </p:nvSpPr>
          <p:spPr bwMode="auto">
            <a:xfrm>
              <a:off x="779" y="1576"/>
              <a:ext cx="336" cy="112"/>
            </a:xfrm>
            <a:prstGeom prst="ellipse">
              <a:avLst/>
            </a:prstGeom>
            <a:noFill/>
            <a:ln w="38100">
              <a:solidFill>
                <a:schemeClr val="hlink"/>
              </a:solidFill>
              <a:round/>
              <a:headEnd/>
              <a:tailEnd/>
            </a:ln>
            <a:effectLst/>
          </p:spPr>
          <p:txBody>
            <a:bodyPr anchor="ctr">
              <a:spAutoFit/>
            </a:bodyPr>
            <a:lstStyle/>
            <a:p>
              <a:endParaRPr lang="en-US"/>
            </a:p>
          </p:txBody>
        </p:sp>
        <p:sp>
          <p:nvSpPr>
            <p:cNvPr id="650254" name="Line 1038"/>
            <p:cNvSpPr>
              <a:spLocks noChangeShapeType="1"/>
            </p:cNvSpPr>
            <p:nvPr/>
          </p:nvSpPr>
          <p:spPr bwMode="auto">
            <a:xfrm>
              <a:off x="1056" y="1664"/>
              <a:ext cx="3017" cy="1078"/>
            </a:xfrm>
            <a:prstGeom prst="line">
              <a:avLst/>
            </a:prstGeom>
            <a:noFill/>
            <a:ln w="38100">
              <a:solidFill>
                <a:schemeClr val="hlink"/>
              </a:solidFill>
              <a:round/>
              <a:headEnd/>
              <a:tailEnd type="triangle" w="med" len="lg"/>
            </a:ln>
            <a:effectLst/>
          </p:spPr>
          <p:txBody>
            <a:bodyPr anchor="ctr">
              <a:spAutoFit/>
            </a:bodyPr>
            <a:lstStyle/>
            <a:p>
              <a:endParaRPr lang="en-US"/>
            </a:p>
          </p:txBody>
        </p:sp>
        <p:pic>
          <p:nvPicPr>
            <p:cNvPr id="650256" name="Picture 1040" descr="4"/>
            <p:cNvPicPr>
              <a:picLocks noChangeAspect="1" noChangeArrowheads="1"/>
            </p:cNvPicPr>
            <p:nvPr/>
          </p:nvPicPr>
          <p:blipFill>
            <a:blip r:embed="rId8" cstate="print"/>
            <a:srcRect/>
            <a:stretch>
              <a:fillRect/>
            </a:stretch>
          </p:blipFill>
          <p:spPr bwMode="auto">
            <a:xfrm>
              <a:off x="4097" y="1692"/>
              <a:ext cx="1855" cy="2478"/>
            </a:xfrm>
            <a:prstGeom prst="rect">
              <a:avLst/>
            </a:prstGeom>
            <a:solidFill>
              <a:schemeClr val="bg1"/>
            </a:solidFill>
            <a:ln w="28575">
              <a:solidFill>
                <a:schemeClr val="hlink"/>
              </a:solidFill>
              <a:miter lim="800000"/>
              <a:headEnd/>
              <a:tailEnd/>
            </a:ln>
          </p:spPr>
        </p:pic>
        <p:sp>
          <p:nvSpPr>
            <p:cNvPr id="650263" name="Text Box 1047"/>
            <p:cNvSpPr txBox="1">
              <a:spLocks noChangeArrowheads="1"/>
            </p:cNvSpPr>
            <p:nvPr/>
          </p:nvSpPr>
          <p:spPr bwMode="auto">
            <a:xfrm>
              <a:off x="2755" y="3648"/>
              <a:ext cx="1294" cy="407"/>
            </a:xfrm>
            <a:prstGeom prst="rect">
              <a:avLst/>
            </a:prstGeom>
            <a:noFill/>
            <a:ln w="25400">
              <a:noFill/>
              <a:miter lim="800000"/>
              <a:headEnd/>
              <a:tailEnd/>
            </a:ln>
            <a:effectLst/>
          </p:spPr>
          <p:txBody>
            <a:bodyPr wrap="none">
              <a:spAutoFit/>
            </a:bodyPr>
            <a:lstStyle/>
            <a:p>
              <a:pPr algn="r">
                <a:lnSpc>
                  <a:spcPct val="90000"/>
                </a:lnSpc>
                <a:spcBef>
                  <a:spcPct val="20000"/>
                </a:spcBef>
                <a:buClr>
                  <a:schemeClr val="tx2"/>
                </a:buClr>
                <a:buSzPct val="60000"/>
              </a:pPr>
              <a:r>
                <a:rPr lang="en-US" altLang="zh-TW" sz="2000" i="1" dirty="0">
                  <a:solidFill>
                    <a:schemeClr val="hlink"/>
                  </a:solidFill>
                  <a:ea typeface="新細明體" pitchFamily="18" charset="-120"/>
                  <a:cs typeface="Courier New" pitchFamily="49" charset="0"/>
                </a:rPr>
                <a:t>Implementation:</a:t>
              </a:r>
              <a:br>
                <a:rPr lang="en-US" altLang="zh-TW" sz="2000" i="1" dirty="0">
                  <a:solidFill>
                    <a:schemeClr val="hlink"/>
                  </a:solidFill>
                  <a:ea typeface="新細明體" pitchFamily="18" charset="-120"/>
                  <a:cs typeface="Courier New" pitchFamily="49" charset="0"/>
                </a:rPr>
              </a:br>
              <a:r>
                <a:rPr lang="en-US" altLang="zh-TW" sz="2000" i="1" dirty="0" smtClean="0">
                  <a:solidFill>
                    <a:schemeClr val="hlink"/>
                  </a:solidFill>
                  <a:ea typeface="新細明體" pitchFamily="18" charset="-120"/>
                  <a:cs typeface="Courier New" pitchFamily="49" charset="0"/>
                </a:rPr>
                <a:t>Discipline </a:t>
              </a:r>
              <a:r>
                <a:rPr lang="en-US" altLang="zh-TW" sz="2000" i="1" dirty="0">
                  <a:solidFill>
                    <a:schemeClr val="hlink"/>
                  </a:solidFill>
                  <a:ea typeface="新細明體" pitchFamily="18" charset="-120"/>
                  <a:cs typeface="Courier New" pitchFamily="49" charset="0"/>
                </a:rPr>
                <a:t>Details</a:t>
              </a:r>
              <a:endParaRPr lang="en-US" sz="2000" i="1" dirty="0">
                <a:solidFill>
                  <a:schemeClr val="hlink"/>
                </a:solidFill>
                <a:ea typeface="新細明體" pitchFamily="18" charset="-120"/>
                <a:cs typeface="Courier New" pitchFamily="49" charset="0"/>
              </a:endParaRPr>
            </a:p>
          </p:txBody>
        </p:sp>
      </p:grpSp>
    </p:spTree>
  </p:cSld>
  <p:clrMapOvr>
    <a:overrideClrMapping bg1="lt1" tx1="dk1" bg2="lt2" tx2="dk2" accent1="accent1" accent2="accent2" accent3="accent3" accent4="accent4" accent5="accent5" accent6="accent6" hlink="hlink" folHlink="folHlink"/>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50267"/>
                                        </p:tgtEl>
                                        <p:attrNameLst>
                                          <p:attrName>style.visibility</p:attrName>
                                        </p:attrNameLst>
                                      </p:cBhvr>
                                      <p:to>
                                        <p:strVal val="visible"/>
                                      </p:to>
                                    </p:set>
                                    <p:animEffect transition="in" filter="wipe(left)">
                                      <p:cBhvr>
                                        <p:cTn id="7" dur="500"/>
                                        <p:tgtEl>
                                          <p:spTgt spid="6502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14082" name="Object 2"/>
          <p:cNvGraphicFramePr>
            <a:graphicFrameLocks noChangeAspect="1"/>
          </p:cNvGraphicFramePr>
          <p:nvPr/>
        </p:nvGraphicFramePr>
        <p:xfrm>
          <a:off x="201613" y="1584325"/>
          <a:ext cx="3759200" cy="2378075"/>
        </p:xfrm>
        <a:graphic>
          <a:graphicData uri="http://schemas.openxmlformats.org/presentationml/2006/ole">
            <mc:AlternateContent xmlns:mc="http://schemas.openxmlformats.org/markup-compatibility/2006">
              <mc:Choice xmlns:v="urn:schemas-microsoft-com:vml" Requires="v">
                <p:oleObj spid="_x0000_s814137" name="CorelDRAW" r:id="rId4" imgW="7224840" imgH="4570560" progId="">
                  <p:embed/>
                </p:oleObj>
              </mc:Choice>
              <mc:Fallback>
                <p:oleObj name="CorelDRAW" r:id="rId4" imgW="7224840" imgH="4570560" progId="">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1613" y="1584325"/>
                        <a:ext cx="3759200" cy="2378075"/>
                      </a:xfrm>
                      <a:prstGeom prst="rect">
                        <a:avLst/>
                      </a:prstGeom>
                      <a:noFill/>
                      <a:ln>
                        <a:noFill/>
                      </a:ln>
                      <a:effectLst/>
                      <a:extLst>
                        <a:ext uri="{909E8E84-426E-40DD-AFC4-6F175D3DCCD1}">
                          <a14:hiddenFill xmlns:a14="http://schemas.microsoft.com/office/drawing/2010/main">
                            <a:solidFill>
                              <a:srgbClr val="F8F8F8"/>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5" name="Slide Number Placeholder 5"/>
          <p:cNvSpPr>
            <a:spLocks noGrp="1"/>
          </p:cNvSpPr>
          <p:nvPr>
            <p:ph type="sldNum" sz="quarter" idx="12"/>
          </p:nvPr>
        </p:nvSpPr>
        <p:spPr/>
        <p:txBody>
          <a:bodyPr/>
          <a:lstStyle/>
          <a:p>
            <a:fld id="{356B6AE3-5F25-4FCE-A181-FE221004BCA3}" type="slidenum">
              <a:rPr lang="en-GB"/>
              <a:pPr/>
              <a:t>54</a:t>
            </a:fld>
            <a:endParaRPr lang="en-GB"/>
          </a:p>
        </p:txBody>
      </p:sp>
      <p:sp>
        <p:nvSpPr>
          <p:cNvPr id="651266" name="Rectangle 2"/>
          <p:cNvSpPr>
            <a:spLocks noGrp="1" noChangeArrowheads="1"/>
          </p:cNvSpPr>
          <p:nvPr>
            <p:ph type="title"/>
          </p:nvPr>
        </p:nvSpPr>
        <p:spPr/>
        <p:txBody>
          <a:bodyPr/>
          <a:lstStyle/>
          <a:p>
            <a:r>
              <a:rPr lang="en-US" altLang="zh-TW" dirty="0" smtClean="0">
                <a:ea typeface="新細明體" pitchFamily="18" charset="-120"/>
              </a:rPr>
              <a:t>Disciplines </a:t>
            </a:r>
            <a:r>
              <a:rPr lang="en-US" altLang="zh-TW" dirty="0">
                <a:ea typeface="新細明體" pitchFamily="18" charset="-120"/>
              </a:rPr>
              <a:t>Guide Iterative</a:t>
            </a:r>
            <a:br>
              <a:rPr lang="en-US" altLang="zh-TW" dirty="0">
                <a:ea typeface="新細明體" pitchFamily="18" charset="-120"/>
              </a:rPr>
            </a:br>
            <a:r>
              <a:rPr lang="en-US" altLang="zh-TW" dirty="0">
                <a:ea typeface="新細明體" pitchFamily="18" charset="-120"/>
              </a:rPr>
              <a:t>Development</a:t>
            </a:r>
            <a:endParaRPr lang="en-US" dirty="0"/>
          </a:p>
        </p:txBody>
      </p:sp>
      <p:grpSp>
        <p:nvGrpSpPr>
          <p:cNvPr id="651285" name="Group 21"/>
          <p:cNvGrpSpPr>
            <a:grpSpLocks/>
          </p:cNvGrpSpPr>
          <p:nvPr/>
        </p:nvGrpSpPr>
        <p:grpSpPr bwMode="auto">
          <a:xfrm>
            <a:off x="1250950" y="1697038"/>
            <a:ext cx="4872038" cy="4251324"/>
            <a:chOff x="788" y="1069"/>
            <a:chExt cx="3069" cy="2678"/>
          </a:xfrm>
        </p:grpSpPr>
        <p:sp>
          <p:nvSpPr>
            <p:cNvPr id="651270" name="Oval 6"/>
            <p:cNvSpPr>
              <a:spLocks noChangeArrowheads="1"/>
            </p:cNvSpPr>
            <p:nvPr/>
          </p:nvSpPr>
          <p:spPr bwMode="auto">
            <a:xfrm>
              <a:off x="788" y="1688"/>
              <a:ext cx="336" cy="112"/>
            </a:xfrm>
            <a:prstGeom prst="ellipse">
              <a:avLst/>
            </a:prstGeom>
            <a:noFill/>
            <a:ln w="38100">
              <a:solidFill>
                <a:schemeClr val="hlink"/>
              </a:solidFill>
              <a:round/>
              <a:headEnd/>
              <a:tailEnd/>
            </a:ln>
            <a:effectLst/>
          </p:spPr>
          <p:txBody>
            <a:bodyPr anchor="ctr">
              <a:spAutoFit/>
            </a:bodyPr>
            <a:lstStyle/>
            <a:p>
              <a:endParaRPr lang="en-US"/>
            </a:p>
          </p:txBody>
        </p:sp>
        <p:sp>
          <p:nvSpPr>
            <p:cNvPr id="651271" name="Line 7"/>
            <p:cNvSpPr>
              <a:spLocks noChangeShapeType="1"/>
            </p:cNvSpPr>
            <p:nvPr/>
          </p:nvSpPr>
          <p:spPr bwMode="auto">
            <a:xfrm flipV="1">
              <a:off x="1112" y="1584"/>
              <a:ext cx="1440" cy="144"/>
            </a:xfrm>
            <a:prstGeom prst="line">
              <a:avLst/>
            </a:prstGeom>
            <a:noFill/>
            <a:ln w="38100">
              <a:solidFill>
                <a:schemeClr val="hlink"/>
              </a:solidFill>
              <a:round/>
              <a:headEnd/>
              <a:tailEnd type="triangle" w="med" len="lg"/>
            </a:ln>
            <a:effectLst/>
          </p:spPr>
          <p:txBody>
            <a:bodyPr anchor="ctr">
              <a:spAutoFit/>
            </a:bodyPr>
            <a:lstStyle/>
            <a:p>
              <a:endParaRPr lang="en-US"/>
            </a:p>
          </p:txBody>
        </p:sp>
        <p:pic>
          <p:nvPicPr>
            <p:cNvPr id="651277" name="Picture 13" descr="5"/>
            <p:cNvPicPr>
              <a:picLocks noChangeAspect="1" noChangeArrowheads="1"/>
            </p:cNvPicPr>
            <p:nvPr/>
          </p:nvPicPr>
          <p:blipFill>
            <a:blip r:embed="rId6" cstate="print"/>
            <a:srcRect/>
            <a:stretch>
              <a:fillRect/>
            </a:stretch>
          </p:blipFill>
          <p:spPr bwMode="auto">
            <a:xfrm>
              <a:off x="2566" y="1069"/>
              <a:ext cx="1291" cy="2243"/>
            </a:xfrm>
            <a:prstGeom prst="rect">
              <a:avLst/>
            </a:prstGeom>
            <a:solidFill>
              <a:schemeClr val="bg1"/>
            </a:solidFill>
            <a:ln w="19050">
              <a:solidFill>
                <a:schemeClr val="hlink"/>
              </a:solidFill>
              <a:miter lim="800000"/>
              <a:headEnd/>
              <a:tailEnd/>
            </a:ln>
          </p:spPr>
        </p:pic>
        <p:sp>
          <p:nvSpPr>
            <p:cNvPr id="651282" name="Text Box 18"/>
            <p:cNvSpPr txBox="1">
              <a:spLocks noChangeArrowheads="1"/>
            </p:cNvSpPr>
            <p:nvPr/>
          </p:nvSpPr>
          <p:spPr bwMode="auto">
            <a:xfrm>
              <a:off x="2496" y="3340"/>
              <a:ext cx="1294" cy="407"/>
            </a:xfrm>
            <a:prstGeom prst="rect">
              <a:avLst/>
            </a:prstGeom>
            <a:noFill/>
            <a:ln w="25400">
              <a:noFill/>
              <a:miter lim="800000"/>
              <a:headEnd/>
              <a:tailEnd/>
            </a:ln>
            <a:effectLst/>
          </p:spPr>
          <p:txBody>
            <a:bodyPr wrap="none">
              <a:spAutoFit/>
            </a:bodyPr>
            <a:lstStyle/>
            <a:p>
              <a:pPr algn="l">
                <a:lnSpc>
                  <a:spcPct val="90000"/>
                </a:lnSpc>
                <a:spcBef>
                  <a:spcPct val="20000"/>
                </a:spcBef>
                <a:buClr>
                  <a:schemeClr val="tx2"/>
                </a:buClr>
                <a:buSzPct val="60000"/>
              </a:pPr>
              <a:r>
                <a:rPr lang="en-US" altLang="zh-TW" sz="2000" i="1" dirty="0">
                  <a:solidFill>
                    <a:schemeClr val="hlink"/>
                  </a:solidFill>
                  <a:ea typeface="新細明體" pitchFamily="18" charset="-120"/>
                  <a:cs typeface="Courier New" pitchFamily="49" charset="0"/>
                </a:rPr>
                <a:t>Test:</a:t>
              </a:r>
              <a:br>
                <a:rPr lang="en-US" altLang="zh-TW" sz="2000" i="1" dirty="0">
                  <a:solidFill>
                    <a:schemeClr val="hlink"/>
                  </a:solidFill>
                  <a:ea typeface="新細明體" pitchFamily="18" charset="-120"/>
                  <a:cs typeface="Courier New" pitchFamily="49" charset="0"/>
                </a:rPr>
              </a:br>
              <a:r>
                <a:rPr lang="en-US" altLang="zh-TW" sz="2000" i="1" dirty="0" smtClean="0">
                  <a:solidFill>
                    <a:schemeClr val="hlink"/>
                  </a:solidFill>
                  <a:ea typeface="新細明體" pitchFamily="18" charset="-120"/>
                  <a:cs typeface="Courier New" pitchFamily="49" charset="0"/>
                </a:rPr>
                <a:t>Discipline </a:t>
              </a:r>
              <a:r>
                <a:rPr lang="en-US" altLang="zh-TW" sz="2000" i="1" dirty="0">
                  <a:solidFill>
                    <a:schemeClr val="hlink"/>
                  </a:solidFill>
                  <a:ea typeface="新細明體" pitchFamily="18" charset="-120"/>
                  <a:cs typeface="Courier New" pitchFamily="49" charset="0"/>
                </a:rPr>
                <a:t>Details</a:t>
              </a:r>
              <a:endParaRPr lang="en-US" sz="2000" i="1" dirty="0">
                <a:solidFill>
                  <a:schemeClr val="hlink"/>
                </a:solidFill>
                <a:ea typeface="新細明體" pitchFamily="18" charset="-120"/>
                <a:cs typeface="Courier New" pitchFamily="49" charset="0"/>
              </a:endParaRPr>
            </a:p>
          </p:txBody>
        </p:sp>
      </p:grpSp>
      <p:grpSp>
        <p:nvGrpSpPr>
          <p:cNvPr id="651284" name="Group 20"/>
          <p:cNvGrpSpPr>
            <a:grpSpLocks/>
          </p:cNvGrpSpPr>
          <p:nvPr/>
        </p:nvGrpSpPr>
        <p:grpSpPr bwMode="auto">
          <a:xfrm>
            <a:off x="1249363" y="2057400"/>
            <a:ext cx="8199437" cy="4652963"/>
            <a:chOff x="787" y="1296"/>
            <a:chExt cx="5165" cy="2931"/>
          </a:xfrm>
        </p:grpSpPr>
        <p:sp>
          <p:nvSpPr>
            <p:cNvPr id="651274" name="Oval 10"/>
            <p:cNvSpPr>
              <a:spLocks noChangeArrowheads="1"/>
            </p:cNvSpPr>
            <p:nvPr/>
          </p:nvSpPr>
          <p:spPr bwMode="auto">
            <a:xfrm>
              <a:off x="787" y="1784"/>
              <a:ext cx="336" cy="112"/>
            </a:xfrm>
            <a:prstGeom prst="ellipse">
              <a:avLst/>
            </a:prstGeom>
            <a:noFill/>
            <a:ln w="38100">
              <a:solidFill>
                <a:schemeClr val="hlink"/>
              </a:solidFill>
              <a:round/>
              <a:headEnd/>
              <a:tailEnd/>
            </a:ln>
            <a:effectLst/>
          </p:spPr>
          <p:txBody>
            <a:bodyPr anchor="ctr">
              <a:spAutoFit/>
            </a:bodyPr>
            <a:lstStyle/>
            <a:p>
              <a:endParaRPr lang="en-US"/>
            </a:p>
          </p:txBody>
        </p:sp>
        <p:sp>
          <p:nvSpPr>
            <p:cNvPr id="651275" name="Line 11"/>
            <p:cNvSpPr>
              <a:spLocks noChangeShapeType="1"/>
            </p:cNvSpPr>
            <p:nvPr/>
          </p:nvSpPr>
          <p:spPr bwMode="auto">
            <a:xfrm>
              <a:off x="1064" y="1872"/>
              <a:ext cx="3064" cy="1056"/>
            </a:xfrm>
            <a:prstGeom prst="line">
              <a:avLst/>
            </a:prstGeom>
            <a:noFill/>
            <a:ln w="38100">
              <a:solidFill>
                <a:schemeClr val="hlink"/>
              </a:solidFill>
              <a:round/>
              <a:headEnd/>
              <a:tailEnd type="triangle" w="med" len="lg"/>
            </a:ln>
            <a:effectLst/>
          </p:spPr>
          <p:txBody>
            <a:bodyPr anchor="ctr">
              <a:spAutoFit/>
            </a:bodyPr>
            <a:lstStyle/>
            <a:p>
              <a:endParaRPr lang="en-US"/>
            </a:p>
          </p:txBody>
        </p:sp>
        <p:pic>
          <p:nvPicPr>
            <p:cNvPr id="651278" name="Picture 14" descr="6"/>
            <p:cNvPicPr>
              <a:picLocks noChangeAspect="1" noChangeArrowheads="1"/>
            </p:cNvPicPr>
            <p:nvPr/>
          </p:nvPicPr>
          <p:blipFill>
            <a:blip r:embed="rId7" cstate="print"/>
            <a:srcRect/>
            <a:stretch>
              <a:fillRect/>
            </a:stretch>
          </p:blipFill>
          <p:spPr bwMode="auto">
            <a:xfrm>
              <a:off x="4130" y="1296"/>
              <a:ext cx="1822" cy="2880"/>
            </a:xfrm>
            <a:prstGeom prst="rect">
              <a:avLst/>
            </a:prstGeom>
            <a:solidFill>
              <a:schemeClr val="bg1"/>
            </a:solidFill>
            <a:ln w="19050">
              <a:solidFill>
                <a:schemeClr val="hlink"/>
              </a:solidFill>
              <a:miter lim="800000"/>
              <a:headEnd/>
              <a:tailEnd/>
            </a:ln>
          </p:spPr>
        </p:pic>
        <p:sp>
          <p:nvSpPr>
            <p:cNvPr id="651283" name="Text Box 19"/>
            <p:cNvSpPr txBox="1">
              <a:spLocks noChangeArrowheads="1"/>
            </p:cNvSpPr>
            <p:nvPr/>
          </p:nvSpPr>
          <p:spPr bwMode="auto">
            <a:xfrm>
              <a:off x="2803" y="3820"/>
              <a:ext cx="1294" cy="407"/>
            </a:xfrm>
            <a:prstGeom prst="rect">
              <a:avLst/>
            </a:prstGeom>
            <a:noFill/>
            <a:ln w="25400">
              <a:noFill/>
              <a:miter lim="800000"/>
              <a:headEnd/>
              <a:tailEnd/>
            </a:ln>
            <a:effectLst/>
          </p:spPr>
          <p:txBody>
            <a:bodyPr wrap="none">
              <a:spAutoFit/>
            </a:bodyPr>
            <a:lstStyle/>
            <a:p>
              <a:pPr algn="r">
                <a:lnSpc>
                  <a:spcPct val="90000"/>
                </a:lnSpc>
                <a:spcBef>
                  <a:spcPct val="20000"/>
                </a:spcBef>
                <a:buClr>
                  <a:schemeClr val="tx2"/>
                </a:buClr>
                <a:buSzPct val="60000"/>
              </a:pPr>
              <a:r>
                <a:rPr lang="en-US" altLang="zh-TW" sz="2000" i="1" dirty="0">
                  <a:solidFill>
                    <a:schemeClr val="hlink"/>
                  </a:solidFill>
                  <a:ea typeface="新細明體" pitchFamily="18" charset="-120"/>
                  <a:cs typeface="Courier New" pitchFamily="49" charset="0"/>
                </a:rPr>
                <a:t>Deployment:</a:t>
              </a:r>
              <a:br>
                <a:rPr lang="en-US" altLang="zh-TW" sz="2000" i="1" dirty="0">
                  <a:solidFill>
                    <a:schemeClr val="hlink"/>
                  </a:solidFill>
                  <a:ea typeface="新細明體" pitchFamily="18" charset="-120"/>
                  <a:cs typeface="Courier New" pitchFamily="49" charset="0"/>
                </a:rPr>
              </a:br>
              <a:r>
                <a:rPr lang="en-US" altLang="zh-TW" sz="2000" i="1" dirty="0" smtClean="0">
                  <a:solidFill>
                    <a:schemeClr val="hlink"/>
                  </a:solidFill>
                  <a:ea typeface="新細明體" pitchFamily="18" charset="-120"/>
                  <a:cs typeface="Courier New" pitchFamily="49" charset="0"/>
                </a:rPr>
                <a:t>Discipline </a:t>
              </a:r>
              <a:r>
                <a:rPr lang="en-US" altLang="zh-TW" sz="2000" i="1" dirty="0">
                  <a:solidFill>
                    <a:schemeClr val="hlink"/>
                  </a:solidFill>
                  <a:ea typeface="新細明體" pitchFamily="18" charset="-120"/>
                  <a:cs typeface="Courier New" pitchFamily="49" charset="0"/>
                </a:rPr>
                <a:t>Details</a:t>
              </a:r>
              <a:endParaRPr lang="en-US" sz="2000" i="1" dirty="0">
                <a:solidFill>
                  <a:schemeClr val="hlink"/>
                </a:solidFill>
                <a:ea typeface="新細明體" pitchFamily="18" charset="-120"/>
                <a:cs typeface="Courier New" pitchFamily="49" charset="0"/>
              </a:endParaRPr>
            </a:p>
          </p:txBody>
        </p:sp>
      </p:grpSp>
    </p:spTree>
  </p:cSld>
  <p:clrMapOvr>
    <a:overrideClrMapping bg1="lt1" tx1="dk1" bg2="lt2" tx2="dk2" accent1="accent1" accent2="accent2" accent3="accent3" accent4="accent4" accent5="accent5" accent6="accent6" hlink="hlink" folHlink="folHlink"/>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51284"/>
                                        </p:tgtEl>
                                        <p:attrNameLst>
                                          <p:attrName>style.visibility</p:attrName>
                                        </p:attrNameLst>
                                      </p:cBhvr>
                                      <p:to>
                                        <p:strVal val="visible"/>
                                      </p:to>
                                    </p:set>
                                    <p:animEffect transition="in" filter="wipe(left)">
                                      <p:cBhvr>
                                        <p:cTn id="7" dur="500"/>
                                        <p:tgtEl>
                                          <p:spTgt spid="6512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13058" name="Object 2"/>
          <p:cNvGraphicFramePr>
            <a:graphicFrameLocks noChangeAspect="1"/>
          </p:cNvGraphicFramePr>
          <p:nvPr/>
        </p:nvGraphicFramePr>
        <p:xfrm>
          <a:off x="202161" y="1584960"/>
          <a:ext cx="3758651" cy="2377440"/>
        </p:xfrm>
        <a:graphic>
          <a:graphicData uri="http://schemas.openxmlformats.org/presentationml/2006/ole">
            <mc:AlternateContent xmlns:mc="http://schemas.openxmlformats.org/markup-compatibility/2006">
              <mc:Choice xmlns:v="urn:schemas-microsoft-com:vml" Requires="v">
                <p:oleObj spid="_x0000_s813113" name="CorelDRAW" r:id="rId4" imgW="7224840" imgH="4570560" progId="">
                  <p:embed/>
                </p:oleObj>
              </mc:Choice>
              <mc:Fallback>
                <p:oleObj name="CorelDRAW" r:id="rId4" imgW="7224840" imgH="4570560" progId="">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2161" y="1584960"/>
                        <a:ext cx="3758651" cy="2377440"/>
                      </a:xfrm>
                      <a:prstGeom prst="rect">
                        <a:avLst/>
                      </a:prstGeom>
                      <a:noFill/>
                      <a:ln>
                        <a:noFill/>
                      </a:ln>
                      <a:effectLst/>
                      <a:extLst>
                        <a:ext uri="{909E8E84-426E-40DD-AFC4-6F175D3DCCD1}">
                          <a14:hiddenFill xmlns:a14="http://schemas.microsoft.com/office/drawing/2010/main">
                            <a:solidFill>
                              <a:srgbClr val="F8F8F8"/>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 name="Slide Number Placeholder 5"/>
          <p:cNvSpPr>
            <a:spLocks noGrp="1"/>
          </p:cNvSpPr>
          <p:nvPr>
            <p:ph type="sldNum" sz="quarter" idx="12"/>
          </p:nvPr>
        </p:nvSpPr>
        <p:spPr/>
        <p:txBody>
          <a:bodyPr/>
          <a:lstStyle/>
          <a:p>
            <a:fld id="{2746CE10-C35C-4626-94A7-E97B7AC75E63}" type="slidenum">
              <a:rPr lang="en-GB"/>
              <a:pPr/>
              <a:t>55</a:t>
            </a:fld>
            <a:endParaRPr lang="en-GB"/>
          </a:p>
        </p:txBody>
      </p:sp>
      <p:sp>
        <p:nvSpPr>
          <p:cNvPr id="652290" name="Rectangle 2"/>
          <p:cNvSpPr>
            <a:spLocks noGrp="1" noChangeArrowheads="1"/>
          </p:cNvSpPr>
          <p:nvPr>
            <p:ph type="title"/>
          </p:nvPr>
        </p:nvSpPr>
        <p:spPr/>
        <p:txBody>
          <a:bodyPr/>
          <a:lstStyle/>
          <a:p>
            <a:r>
              <a:rPr lang="en-US" altLang="zh-TW" dirty="0" smtClean="0">
                <a:ea typeface="新細明體" pitchFamily="18" charset="-120"/>
              </a:rPr>
              <a:t>Disciplines </a:t>
            </a:r>
            <a:r>
              <a:rPr lang="en-US" altLang="zh-TW" dirty="0">
                <a:ea typeface="新細明體" pitchFamily="18" charset="-120"/>
              </a:rPr>
              <a:t>Guide Iterative</a:t>
            </a:r>
            <a:br>
              <a:rPr lang="en-US" altLang="zh-TW" dirty="0">
                <a:ea typeface="新細明體" pitchFamily="18" charset="-120"/>
              </a:rPr>
            </a:br>
            <a:r>
              <a:rPr lang="en-US" altLang="zh-TW" dirty="0">
                <a:ea typeface="新細明體" pitchFamily="18" charset="-120"/>
              </a:rPr>
              <a:t>Development</a:t>
            </a:r>
            <a:endParaRPr lang="en-US" dirty="0"/>
          </a:p>
        </p:txBody>
      </p:sp>
      <p:grpSp>
        <p:nvGrpSpPr>
          <p:cNvPr id="652307" name="Group 19"/>
          <p:cNvGrpSpPr>
            <a:grpSpLocks/>
          </p:cNvGrpSpPr>
          <p:nvPr/>
        </p:nvGrpSpPr>
        <p:grpSpPr bwMode="auto">
          <a:xfrm>
            <a:off x="1250950" y="1698625"/>
            <a:ext cx="5759450" cy="3560763"/>
            <a:chOff x="788" y="1070"/>
            <a:chExt cx="3628" cy="2243"/>
          </a:xfrm>
        </p:grpSpPr>
        <p:sp>
          <p:nvSpPr>
            <p:cNvPr id="652294" name="Oval 6"/>
            <p:cNvSpPr>
              <a:spLocks noChangeArrowheads="1"/>
            </p:cNvSpPr>
            <p:nvPr/>
          </p:nvSpPr>
          <p:spPr bwMode="auto">
            <a:xfrm>
              <a:off x="788" y="1880"/>
              <a:ext cx="336" cy="112"/>
            </a:xfrm>
            <a:prstGeom prst="ellipse">
              <a:avLst/>
            </a:prstGeom>
            <a:noFill/>
            <a:ln w="38100">
              <a:solidFill>
                <a:schemeClr val="hlink"/>
              </a:solidFill>
              <a:round/>
              <a:headEnd/>
              <a:tailEnd/>
            </a:ln>
            <a:effectLst/>
          </p:spPr>
          <p:txBody>
            <a:bodyPr anchor="ctr">
              <a:spAutoFit/>
            </a:bodyPr>
            <a:lstStyle/>
            <a:p>
              <a:endParaRPr lang="en-US"/>
            </a:p>
          </p:txBody>
        </p:sp>
        <p:sp>
          <p:nvSpPr>
            <p:cNvPr id="652295" name="Line 7"/>
            <p:cNvSpPr>
              <a:spLocks noChangeShapeType="1"/>
            </p:cNvSpPr>
            <p:nvPr/>
          </p:nvSpPr>
          <p:spPr bwMode="auto">
            <a:xfrm flipV="1">
              <a:off x="1112" y="1776"/>
              <a:ext cx="1440" cy="144"/>
            </a:xfrm>
            <a:prstGeom prst="line">
              <a:avLst/>
            </a:prstGeom>
            <a:noFill/>
            <a:ln w="38100">
              <a:solidFill>
                <a:schemeClr val="hlink"/>
              </a:solidFill>
              <a:round/>
              <a:headEnd/>
              <a:tailEnd type="triangle" w="med" len="lg"/>
            </a:ln>
            <a:effectLst/>
          </p:spPr>
          <p:txBody>
            <a:bodyPr anchor="ctr">
              <a:spAutoFit/>
            </a:bodyPr>
            <a:lstStyle/>
            <a:p>
              <a:endParaRPr lang="en-US"/>
            </a:p>
          </p:txBody>
        </p:sp>
        <p:pic>
          <p:nvPicPr>
            <p:cNvPr id="652301" name="Picture 13" descr="7"/>
            <p:cNvPicPr>
              <a:picLocks noChangeAspect="1" noChangeArrowheads="1"/>
            </p:cNvPicPr>
            <p:nvPr/>
          </p:nvPicPr>
          <p:blipFill>
            <a:blip r:embed="rId6" cstate="print"/>
            <a:srcRect/>
            <a:stretch>
              <a:fillRect/>
            </a:stretch>
          </p:blipFill>
          <p:spPr bwMode="auto">
            <a:xfrm>
              <a:off x="2557" y="1070"/>
              <a:ext cx="1859" cy="1612"/>
            </a:xfrm>
            <a:prstGeom prst="rect">
              <a:avLst/>
            </a:prstGeom>
            <a:noFill/>
            <a:ln w="19050">
              <a:solidFill>
                <a:schemeClr val="hlink"/>
              </a:solidFill>
              <a:miter lim="800000"/>
              <a:headEnd/>
              <a:tailEnd/>
            </a:ln>
          </p:spPr>
        </p:pic>
        <p:sp>
          <p:nvSpPr>
            <p:cNvPr id="652305" name="Text Box 17"/>
            <p:cNvSpPr txBox="1">
              <a:spLocks noChangeArrowheads="1"/>
            </p:cNvSpPr>
            <p:nvPr/>
          </p:nvSpPr>
          <p:spPr bwMode="auto">
            <a:xfrm>
              <a:off x="2496" y="2736"/>
              <a:ext cx="1680" cy="577"/>
            </a:xfrm>
            <a:prstGeom prst="rect">
              <a:avLst/>
            </a:prstGeom>
            <a:noFill/>
            <a:ln w="25400">
              <a:noFill/>
              <a:miter lim="800000"/>
              <a:headEnd/>
              <a:tailEnd/>
            </a:ln>
            <a:effectLst/>
          </p:spPr>
          <p:txBody>
            <a:bodyPr>
              <a:spAutoFit/>
            </a:bodyPr>
            <a:lstStyle/>
            <a:p>
              <a:pPr algn="l">
                <a:lnSpc>
                  <a:spcPct val="90000"/>
                </a:lnSpc>
                <a:spcBef>
                  <a:spcPct val="20000"/>
                </a:spcBef>
                <a:buClr>
                  <a:schemeClr val="tx2"/>
                </a:buClr>
                <a:buSzPct val="60000"/>
              </a:pPr>
              <a:r>
                <a:rPr lang="en-US" altLang="zh-TW" sz="2000" i="1" dirty="0">
                  <a:solidFill>
                    <a:schemeClr val="hlink"/>
                  </a:solidFill>
                  <a:ea typeface="新細明體" pitchFamily="18" charset="-120"/>
                  <a:cs typeface="Courier New" pitchFamily="49" charset="0"/>
                </a:rPr>
                <a:t>Configuration and Change Management:</a:t>
              </a:r>
              <a:br>
                <a:rPr lang="en-US" altLang="zh-TW" sz="2000" i="1" dirty="0">
                  <a:solidFill>
                    <a:schemeClr val="hlink"/>
                  </a:solidFill>
                  <a:ea typeface="新細明體" pitchFamily="18" charset="-120"/>
                  <a:cs typeface="Courier New" pitchFamily="49" charset="0"/>
                </a:rPr>
              </a:br>
              <a:r>
                <a:rPr lang="en-US" altLang="zh-TW" sz="2000" i="1" dirty="0" smtClean="0">
                  <a:solidFill>
                    <a:schemeClr val="hlink"/>
                  </a:solidFill>
                  <a:ea typeface="新細明體" pitchFamily="18" charset="-120"/>
                  <a:cs typeface="Courier New" pitchFamily="49" charset="0"/>
                </a:rPr>
                <a:t>Discipline </a:t>
              </a:r>
              <a:r>
                <a:rPr lang="en-US" altLang="zh-TW" sz="2000" i="1" dirty="0">
                  <a:solidFill>
                    <a:schemeClr val="hlink"/>
                  </a:solidFill>
                  <a:ea typeface="新細明體" pitchFamily="18" charset="-120"/>
                  <a:cs typeface="Courier New" pitchFamily="49" charset="0"/>
                </a:rPr>
                <a:t>Details</a:t>
              </a:r>
              <a:endParaRPr lang="en-US" sz="2000" i="1" dirty="0">
                <a:solidFill>
                  <a:schemeClr val="hlink"/>
                </a:solidFill>
                <a:ea typeface="新細明體" pitchFamily="18" charset="-120"/>
                <a:cs typeface="Courier New" pitchFamily="49" charset="0"/>
              </a:endParaRPr>
            </a:p>
          </p:txBody>
        </p:sp>
      </p:grpSp>
    </p:spTree>
  </p:cSld>
  <p:clrMapOvr>
    <a:overrideClrMapping bg1="lt1" tx1="dk1" bg2="lt2" tx2="dk2" accent1="accent1" accent2="accent2" accent3="accent3" accent4="accent4" accent5="accent5" accent6="accent6" hlink="hlink" folHlink="folHlink"/>
  </p:clrMapOvr>
  <p:transition>
    <p:wipe dir="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15106" name="Object 2"/>
          <p:cNvGraphicFramePr>
            <a:graphicFrameLocks noChangeAspect="1"/>
          </p:cNvGraphicFramePr>
          <p:nvPr/>
        </p:nvGraphicFramePr>
        <p:xfrm>
          <a:off x="201613" y="1584325"/>
          <a:ext cx="3759200" cy="2378075"/>
        </p:xfrm>
        <a:graphic>
          <a:graphicData uri="http://schemas.openxmlformats.org/presentationml/2006/ole">
            <mc:AlternateContent xmlns:mc="http://schemas.openxmlformats.org/markup-compatibility/2006">
              <mc:Choice xmlns:v="urn:schemas-microsoft-com:vml" Requires="v">
                <p:oleObj spid="_x0000_s815161" name="CorelDRAW" r:id="rId4" imgW="7224840" imgH="4570560" progId="">
                  <p:embed/>
                </p:oleObj>
              </mc:Choice>
              <mc:Fallback>
                <p:oleObj name="CorelDRAW" r:id="rId4" imgW="7224840" imgH="4570560" progId="">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1613" y="1584325"/>
                        <a:ext cx="3759200" cy="2378075"/>
                      </a:xfrm>
                      <a:prstGeom prst="rect">
                        <a:avLst/>
                      </a:prstGeom>
                      <a:noFill/>
                      <a:ln>
                        <a:noFill/>
                      </a:ln>
                      <a:effectLst/>
                      <a:extLst>
                        <a:ext uri="{909E8E84-426E-40DD-AFC4-6F175D3DCCD1}">
                          <a14:hiddenFill xmlns:a14="http://schemas.microsoft.com/office/drawing/2010/main">
                            <a:solidFill>
                              <a:srgbClr val="F8F8F8"/>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53314" name="Rectangle 2"/>
          <p:cNvSpPr>
            <a:spLocks noGrp="1" noChangeArrowheads="1"/>
          </p:cNvSpPr>
          <p:nvPr>
            <p:ph type="title"/>
          </p:nvPr>
        </p:nvSpPr>
        <p:spPr/>
        <p:txBody>
          <a:bodyPr/>
          <a:lstStyle/>
          <a:p>
            <a:r>
              <a:rPr lang="en-US" altLang="zh-TW" dirty="0" smtClean="0">
                <a:ea typeface="新細明體" pitchFamily="18" charset="-120"/>
              </a:rPr>
              <a:t>Disciplines </a:t>
            </a:r>
            <a:r>
              <a:rPr lang="en-US" altLang="zh-TW" dirty="0">
                <a:ea typeface="新細明體" pitchFamily="18" charset="-120"/>
              </a:rPr>
              <a:t>Guide Iterative</a:t>
            </a:r>
            <a:br>
              <a:rPr lang="en-US" altLang="zh-TW" dirty="0">
                <a:ea typeface="新細明體" pitchFamily="18" charset="-120"/>
              </a:rPr>
            </a:br>
            <a:r>
              <a:rPr lang="en-US" altLang="zh-TW" dirty="0">
                <a:ea typeface="新細明體" pitchFamily="18" charset="-120"/>
              </a:rPr>
              <a:t>Development</a:t>
            </a:r>
            <a:endParaRPr lang="en-US" dirty="0"/>
          </a:p>
        </p:txBody>
      </p:sp>
      <p:grpSp>
        <p:nvGrpSpPr>
          <p:cNvPr id="653333" name="Group 21"/>
          <p:cNvGrpSpPr>
            <a:grpSpLocks/>
          </p:cNvGrpSpPr>
          <p:nvPr/>
        </p:nvGrpSpPr>
        <p:grpSpPr bwMode="auto">
          <a:xfrm>
            <a:off x="1250950" y="1676400"/>
            <a:ext cx="5513388" cy="3581400"/>
            <a:chOff x="788" y="1056"/>
            <a:chExt cx="3473" cy="2256"/>
          </a:xfrm>
        </p:grpSpPr>
        <p:sp>
          <p:nvSpPr>
            <p:cNvPr id="653317" name="Oval 5"/>
            <p:cNvSpPr>
              <a:spLocks noChangeArrowheads="1"/>
            </p:cNvSpPr>
            <p:nvPr/>
          </p:nvSpPr>
          <p:spPr bwMode="auto">
            <a:xfrm>
              <a:off x="788" y="1976"/>
              <a:ext cx="336" cy="112"/>
            </a:xfrm>
            <a:prstGeom prst="ellipse">
              <a:avLst/>
            </a:prstGeom>
            <a:noFill/>
            <a:ln w="38100">
              <a:solidFill>
                <a:schemeClr val="hlink"/>
              </a:solidFill>
              <a:round/>
              <a:headEnd/>
              <a:tailEnd/>
            </a:ln>
            <a:effectLst/>
          </p:spPr>
          <p:txBody>
            <a:bodyPr anchor="ctr">
              <a:spAutoFit/>
            </a:bodyPr>
            <a:lstStyle/>
            <a:p>
              <a:endParaRPr lang="en-US"/>
            </a:p>
          </p:txBody>
        </p:sp>
        <p:sp>
          <p:nvSpPr>
            <p:cNvPr id="653318" name="Line 6"/>
            <p:cNvSpPr>
              <a:spLocks noChangeShapeType="1"/>
            </p:cNvSpPr>
            <p:nvPr/>
          </p:nvSpPr>
          <p:spPr bwMode="auto">
            <a:xfrm flipV="1">
              <a:off x="1112" y="1872"/>
              <a:ext cx="1440" cy="144"/>
            </a:xfrm>
            <a:prstGeom prst="line">
              <a:avLst/>
            </a:prstGeom>
            <a:noFill/>
            <a:ln w="38100">
              <a:solidFill>
                <a:schemeClr val="hlink"/>
              </a:solidFill>
              <a:round/>
              <a:headEnd/>
              <a:tailEnd type="triangle" w="med" len="lg"/>
            </a:ln>
            <a:effectLst/>
          </p:spPr>
          <p:txBody>
            <a:bodyPr anchor="ctr">
              <a:spAutoFit/>
            </a:bodyPr>
            <a:lstStyle/>
            <a:p>
              <a:endParaRPr lang="en-US"/>
            </a:p>
          </p:txBody>
        </p:sp>
        <p:pic>
          <p:nvPicPr>
            <p:cNvPr id="653324" name="Picture 12" descr="8"/>
            <p:cNvPicPr>
              <a:picLocks noChangeAspect="1" noChangeArrowheads="1"/>
            </p:cNvPicPr>
            <p:nvPr/>
          </p:nvPicPr>
          <p:blipFill>
            <a:blip r:embed="rId6" cstate="print"/>
            <a:srcRect/>
            <a:stretch>
              <a:fillRect/>
            </a:stretch>
          </p:blipFill>
          <p:spPr bwMode="auto">
            <a:xfrm>
              <a:off x="2547" y="1056"/>
              <a:ext cx="1714" cy="1824"/>
            </a:xfrm>
            <a:prstGeom prst="rect">
              <a:avLst/>
            </a:prstGeom>
            <a:solidFill>
              <a:schemeClr val="bg1"/>
            </a:solidFill>
            <a:ln w="19050">
              <a:solidFill>
                <a:schemeClr val="hlink"/>
              </a:solidFill>
              <a:miter lim="800000"/>
              <a:headEnd/>
              <a:tailEnd/>
            </a:ln>
          </p:spPr>
        </p:pic>
        <p:sp>
          <p:nvSpPr>
            <p:cNvPr id="653327" name="Text Box 15"/>
            <p:cNvSpPr txBox="1">
              <a:spLocks noChangeArrowheads="1"/>
            </p:cNvSpPr>
            <p:nvPr/>
          </p:nvSpPr>
          <p:spPr bwMode="auto">
            <a:xfrm>
              <a:off x="2483" y="2908"/>
              <a:ext cx="1549" cy="404"/>
            </a:xfrm>
            <a:prstGeom prst="rect">
              <a:avLst/>
            </a:prstGeom>
            <a:noFill/>
            <a:ln w="25400">
              <a:noFill/>
              <a:miter lim="800000"/>
              <a:headEnd/>
              <a:tailEnd/>
            </a:ln>
            <a:effectLst/>
          </p:spPr>
          <p:txBody>
            <a:bodyPr>
              <a:spAutoFit/>
            </a:bodyPr>
            <a:lstStyle/>
            <a:p>
              <a:pPr algn="l">
                <a:lnSpc>
                  <a:spcPct val="90000"/>
                </a:lnSpc>
                <a:spcBef>
                  <a:spcPct val="20000"/>
                </a:spcBef>
                <a:buClr>
                  <a:schemeClr val="tx2"/>
                </a:buClr>
                <a:buSzPct val="60000"/>
              </a:pPr>
              <a:r>
                <a:rPr lang="en-US" altLang="zh-TW" sz="2000" i="1" dirty="0">
                  <a:solidFill>
                    <a:schemeClr val="hlink"/>
                  </a:solidFill>
                  <a:ea typeface="新細明體" pitchFamily="18" charset="-120"/>
                  <a:cs typeface="Courier New" pitchFamily="49" charset="0"/>
                </a:rPr>
                <a:t>Project Management:</a:t>
              </a:r>
              <a:br>
                <a:rPr lang="en-US" altLang="zh-TW" sz="2000" i="1" dirty="0">
                  <a:solidFill>
                    <a:schemeClr val="hlink"/>
                  </a:solidFill>
                  <a:ea typeface="新細明體" pitchFamily="18" charset="-120"/>
                  <a:cs typeface="Courier New" pitchFamily="49" charset="0"/>
                </a:rPr>
              </a:br>
              <a:r>
                <a:rPr lang="en-US" altLang="zh-TW" sz="2000" i="1" dirty="0" smtClean="0">
                  <a:solidFill>
                    <a:schemeClr val="hlink"/>
                  </a:solidFill>
                  <a:ea typeface="新細明體" pitchFamily="18" charset="-120"/>
                  <a:cs typeface="Courier New" pitchFamily="49" charset="0"/>
                </a:rPr>
                <a:t>Discipline </a:t>
              </a:r>
              <a:r>
                <a:rPr lang="en-US" altLang="zh-TW" sz="2000" i="1" dirty="0">
                  <a:solidFill>
                    <a:schemeClr val="hlink"/>
                  </a:solidFill>
                  <a:ea typeface="新細明體" pitchFamily="18" charset="-120"/>
                  <a:cs typeface="Courier New" pitchFamily="49" charset="0"/>
                </a:rPr>
                <a:t>Details</a:t>
              </a:r>
              <a:endParaRPr lang="en-US" sz="2000" i="1" dirty="0">
                <a:solidFill>
                  <a:schemeClr val="hlink"/>
                </a:solidFill>
                <a:ea typeface="新細明體" pitchFamily="18" charset="-120"/>
                <a:cs typeface="Courier New" pitchFamily="49" charset="0"/>
              </a:endParaRPr>
            </a:p>
          </p:txBody>
        </p:sp>
      </p:grpSp>
      <p:grpSp>
        <p:nvGrpSpPr>
          <p:cNvPr id="653332" name="Group 20"/>
          <p:cNvGrpSpPr>
            <a:grpSpLocks/>
          </p:cNvGrpSpPr>
          <p:nvPr/>
        </p:nvGrpSpPr>
        <p:grpSpPr bwMode="auto">
          <a:xfrm>
            <a:off x="1249363" y="1981200"/>
            <a:ext cx="8199437" cy="4648200"/>
            <a:chOff x="787" y="1248"/>
            <a:chExt cx="5165" cy="2928"/>
          </a:xfrm>
        </p:grpSpPr>
        <p:sp>
          <p:nvSpPr>
            <p:cNvPr id="653320" name="Line 8"/>
            <p:cNvSpPr>
              <a:spLocks noChangeShapeType="1"/>
            </p:cNvSpPr>
            <p:nvPr/>
          </p:nvSpPr>
          <p:spPr bwMode="auto">
            <a:xfrm>
              <a:off x="1064" y="2160"/>
              <a:ext cx="3448" cy="480"/>
            </a:xfrm>
            <a:prstGeom prst="line">
              <a:avLst/>
            </a:prstGeom>
            <a:noFill/>
            <a:ln w="38100">
              <a:solidFill>
                <a:schemeClr val="hlink"/>
              </a:solidFill>
              <a:round/>
              <a:headEnd/>
              <a:tailEnd type="triangle" w="med" len="lg"/>
            </a:ln>
            <a:effectLst/>
          </p:spPr>
          <p:txBody>
            <a:bodyPr anchor="ctr">
              <a:spAutoFit/>
            </a:bodyPr>
            <a:lstStyle/>
            <a:p>
              <a:endParaRPr lang="en-US"/>
            </a:p>
          </p:txBody>
        </p:sp>
        <p:sp>
          <p:nvSpPr>
            <p:cNvPr id="653319" name="Oval 7"/>
            <p:cNvSpPr>
              <a:spLocks noChangeArrowheads="1"/>
            </p:cNvSpPr>
            <p:nvPr/>
          </p:nvSpPr>
          <p:spPr bwMode="auto">
            <a:xfrm>
              <a:off x="787" y="2072"/>
              <a:ext cx="336" cy="112"/>
            </a:xfrm>
            <a:prstGeom prst="ellipse">
              <a:avLst/>
            </a:prstGeom>
            <a:noFill/>
            <a:ln w="38100">
              <a:solidFill>
                <a:schemeClr val="hlink"/>
              </a:solidFill>
              <a:round/>
              <a:headEnd/>
              <a:tailEnd/>
            </a:ln>
            <a:effectLst/>
          </p:spPr>
          <p:txBody>
            <a:bodyPr anchor="ctr">
              <a:spAutoFit/>
            </a:bodyPr>
            <a:lstStyle/>
            <a:p>
              <a:endParaRPr lang="en-US"/>
            </a:p>
          </p:txBody>
        </p:sp>
        <p:pic>
          <p:nvPicPr>
            <p:cNvPr id="653323" name="Picture 11" descr="9"/>
            <p:cNvPicPr>
              <a:picLocks noChangeAspect="1" noChangeArrowheads="1"/>
            </p:cNvPicPr>
            <p:nvPr/>
          </p:nvPicPr>
          <p:blipFill>
            <a:blip r:embed="rId7" cstate="print"/>
            <a:srcRect/>
            <a:stretch>
              <a:fillRect/>
            </a:stretch>
          </p:blipFill>
          <p:spPr bwMode="auto">
            <a:xfrm>
              <a:off x="4513" y="1248"/>
              <a:ext cx="1439" cy="2928"/>
            </a:xfrm>
            <a:prstGeom prst="rect">
              <a:avLst/>
            </a:prstGeom>
            <a:noFill/>
            <a:ln w="19050">
              <a:solidFill>
                <a:schemeClr val="hlink"/>
              </a:solidFill>
              <a:miter lim="800000"/>
              <a:headEnd/>
              <a:tailEnd/>
            </a:ln>
          </p:spPr>
        </p:pic>
        <p:sp>
          <p:nvSpPr>
            <p:cNvPr id="653328" name="Text Box 16"/>
            <p:cNvSpPr txBox="1">
              <a:spLocks noChangeArrowheads="1"/>
            </p:cNvSpPr>
            <p:nvPr/>
          </p:nvSpPr>
          <p:spPr bwMode="auto">
            <a:xfrm>
              <a:off x="3170" y="3684"/>
              <a:ext cx="1294" cy="407"/>
            </a:xfrm>
            <a:prstGeom prst="rect">
              <a:avLst/>
            </a:prstGeom>
            <a:noFill/>
            <a:ln w="25400">
              <a:noFill/>
              <a:miter lim="800000"/>
              <a:headEnd/>
              <a:tailEnd/>
            </a:ln>
            <a:effectLst/>
          </p:spPr>
          <p:txBody>
            <a:bodyPr wrap="none">
              <a:spAutoFit/>
            </a:bodyPr>
            <a:lstStyle/>
            <a:p>
              <a:pPr algn="r">
                <a:lnSpc>
                  <a:spcPct val="90000"/>
                </a:lnSpc>
                <a:spcBef>
                  <a:spcPct val="20000"/>
                </a:spcBef>
                <a:buClr>
                  <a:schemeClr val="tx2"/>
                </a:buClr>
                <a:buSzPct val="60000"/>
              </a:pPr>
              <a:r>
                <a:rPr lang="en-US" altLang="zh-TW" sz="2000" i="1" dirty="0">
                  <a:solidFill>
                    <a:schemeClr val="hlink"/>
                  </a:solidFill>
                  <a:ea typeface="新細明體" pitchFamily="18" charset="-120"/>
                  <a:cs typeface="Courier New" pitchFamily="49" charset="0"/>
                </a:rPr>
                <a:t>Environment:</a:t>
              </a:r>
              <a:br>
                <a:rPr lang="en-US" altLang="zh-TW" sz="2000" i="1" dirty="0">
                  <a:solidFill>
                    <a:schemeClr val="hlink"/>
                  </a:solidFill>
                  <a:ea typeface="新細明體" pitchFamily="18" charset="-120"/>
                  <a:cs typeface="Courier New" pitchFamily="49" charset="0"/>
                </a:rPr>
              </a:br>
              <a:r>
                <a:rPr lang="en-US" altLang="zh-TW" sz="2000" i="1" dirty="0" smtClean="0">
                  <a:solidFill>
                    <a:schemeClr val="hlink"/>
                  </a:solidFill>
                  <a:ea typeface="新細明體" pitchFamily="18" charset="-120"/>
                  <a:cs typeface="Courier New" pitchFamily="49" charset="0"/>
                </a:rPr>
                <a:t>Discipline </a:t>
              </a:r>
              <a:r>
                <a:rPr lang="en-US" altLang="zh-TW" sz="2000" i="1" dirty="0">
                  <a:solidFill>
                    <a:schemeClr val="hlink"/>
                  </a:solidFill>
                  <a:ea typeface="新細明體" pitchFamily="18" charset="-120"/>
                  <a:cs typeface="Courier New" pitchFamily="49" charset="0"/>
                </a:rPr>
                <a:t>Details</a:t>
              </a:r>
              <a:endParaRPr lang="en-US" sz="2000" i="1" dirty="0">
                <a:solidFill>
                  <a:schemeClr val="hlink"/>
                </a:solidFill>
                <a:ea typeface="新細明體" pitchFamily="18" charset="-120"/>
                <a:cs typeface="Courier New" pitchFamily="49" charset="0"/>
              </a:endParaRPr>
            </a:p>
          </p:txBody>
        </p:sp>
      </p:grpSp>
    </p:spTree>
  </p:cSld>
  <p:clrMapOvr>
    <a:overrideClrMapping bg1="lt1" tx1="dk1" bg2="lt2" tx2="dk2" accent1="accent1" accent2="accent2" accent3="accent3" accent4="accent4" accent5="accent5" accent6="accent6" hlink="hlink" folHlink="folHlink"/>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53332"/>
                                        </p:tgtEl>
                                        <p:attrNameLst>
                                          <p:attrName>style.visibility</p:attrName>
                                        </p:attrNameLst>
                                      </p:cBhvr>
                                      <p:to>
                                        <p:strVal val="visible"/>
                                      </p:to>
                                    </p:set>
                                    <p:animEffect transition="in" filter="wipe(left)">
                                      <p:cBhvr>
                                        <p:cTn id="7" dur="500"/>
                                        <p:tgtEl>
                                          <p:spTgt spid="6533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58084" name="Rectangle 4"/>
          <p:cNvSpPr>
            <a:spLocks noChangeArrowheads="1"/>
          </p:cNvSpPr>
          <p:nvPr/>
        </p:nvSpPr>
        <p:spPr bwMode="auto">
          <a:xfrm>
            <a:off x="381000" y="1676400"/>
            <a:ext cx="9067800" cy="4953000"/>
          </a:xfrm>
          <a:prstGeom prst="rect">
            <a:avLst/>
          </a:prstGeom>
          <a:noFill/>
          <a:ln w="9525">
            <a:noFill/>
            <a:miter lim="800000"/>
            <a:headEnd/>
            <a:tailEnd/>
          </a:ln>
          <a:effectLst/>
        </p:spPr>
        <p:txBody>
          <a:bodyPr lIns="92075" tIns="46038" rIns="92075" bIns="46038"/>
          <a:lstStyle/>
          <a:p>
            <a:pPr marL="398463" indent="-398463" algn="l">
              <a:lnSpc>
                <a:spcPct val="100000"/>
              </a:lnSpc>
              <a:spcBef>
                <a:spcPct val="20000"/>
              </a:spcBef>
              <a:buClr>
                <a:schemeClr val="tx2"/>
              </a:buClr>
              <a:buSzPct val="60000"/>
              <a:buFont typeface="Wingdings" pitchFamily="2" charset="2"/>
              <a:buChar char="u"/>
            </a:pPr>
            <a:r>
              <a:rPr lang="en-US" sz="2800" b="0" dirty="0">
                <a:solidFill>
                  <a:schemeClr val="tx1"/>
                </a:solidFill>
              </a:rPr>
              <a:t>Most software teams still use a waterfall process for development projects, completing in strict sequence the phases of requirement analysis, design, implementation, integration and </a:t>
            </a:r>
            <a:r>
              <a:rPr lang="en-US" sz="2800" b="0" dirty="0" smtClean="0">
                <a:solidFill>
                  <a:schemeClr val="tx1"/>
                </a:solidFill>
              </a:rPr>
              <a:t>test</a:t>
            </a:r>
            <a:endParaRPr lang="en-US" sz="2800" b="0" dirty="0">
              <a:solidFill>
                <a:schemeClr val="tx1"/>
              </a:solidFill>
            </a:endParaRPr>
          </a:p>
          <a:p>
            <a:pPr marL="398463" indent="-398463" algn="l">
              <a:lnSpc>
                <a:spcPct val="100000"/>
              </a:lnSpc>
              <a:spcBef>
                <a:spcPct val="20000"/>
              </a:spcBef>
              <a:buClr>
                <a:schemeClr val="tx2"/>
              </a:buClr>
              <a:buSzPct val="60000"/>
              <a:buFont typeface="Wingdings" pitchFamily="2" charset="2"/>
              <a:buChar char="u"/>
            </a:pPr>
            <a:r>
              <a:rPr lang="en-US" sz="2800" b="0" dirty="0">
                <a:solidFill>
                  <a:schemeClr val="tx1"/>
                </a:solidFill>
              </a:rPr>
              <a:t>UP represents an iterative approach:</a:t>
            </a:r>
          </a:p>
          <a:p>
            <a:pPr marL="862013" lvl="1" indent="-349250" algn="l">
              <a:lnSpc>
                <a:spcPct val="100000"/>
              </a:lnSpc>
              <a:spcBef>
                <a:spcPct val="20000"/>
              </a:spcBef>
              <a:buClr>
                <a:schemeClr val="tx2"/>
              </a:buClr>
              <a:buSzPct val="60000"/>
              <a:buFont typeface="Wingdings" pitchFamily="2" charset="2"/>
              <a:buChar char="n"/>
            </a:pPr>
            <a:r>
              <a:rPr lang="en-US" sz="2400" b="0" dirty="0">
                <a:solidFill>
                  <a:schemeClr val="tx1"/>
                </a:solidFill>
              </a:rPr>
              <a:t>It lets you take into account changing </a:t>
            </a:r>
            <a:r>
              <a:rPr lang="en-US" sz="2400" b="0" dirty="0" smtClean="0">
                <a:solidFill>
                  <a:schemeClr val="tx1"/>
                </a:solidFill>
              </a:rPr>
              <a:t>requirements </a:t>
            </a:r>
            <a:endParaRPr lang="en-US" sz="2400" b="0" dirty="0">
              <a:solidFill>
                <a:schemeClr val="tx1"/>
              </a:solidFill>
            </a:endParaRPr>
          </a:p>
          <a:p>
            <a:pPr marL="862013" lvl="1" indent="-349250" algn="l">
              <a:lnSpc>
                <a:spcPct val="100000"/>
              </a:lnSpc>
              <a:spcBef>
                <a:spcPct val="20000"/>
              </a:spcBef>
              <a:buClr>
                <a:schemeClr val="tx2"/>
              </a:buClr>
              <a:buSzPct val="60000"/>
              <a:buFont typeface="Wingdings" pitchFamily="2" charset="2"/>
              <a:buChar char="n"/>
            </a:pPr>
            <a:r>
              <a:rPr lang="en-US" sz="2400" b="0" dirty="0">
                <a:solidFill>
                  <a:schemeClr val="tx1"/>
                </a:solidFill>
              </a:rPr>
              <a:t>Integration is not one “big bang” at the end; instead, elements are integrated </a:t>
            </a:r>
            <a:r>
              <a:rPr lang="en-US" sz="2400" b="0" dirty="0" smtClean="0">
                <a:solidFill>
                  <a:schemeClr val="tx1"/>
                </a:solidFill>
              </a:rPr>
              <a:t>progressively</a:t>
            </a:r>
          </a:p>
          <a:p>
            <a:pPr marL="862013" lvl="1" indent="-349250" algn="l">
              <a:lnSpc>
                <a:spcPct val="100000"/>
              </a:lnSpc>
              <a:spcBef>
                <a:spcPct val="20000"/>
              </a:spcBef>
              <a:buClr>
                <a:schemeClr val="tx2"/>
              </a:buClr>
              <a:buSzPct val="60000"/>
              <a:buFont typeface="Wingdings" pitchFamily="2" charset="2"/>
              <a:buChar char="n"/>
            </a:pPr>
            <a:r>
              <a:rPr lang="en-US" sz="2400" b="0" dirty="0" smtClean="0">
                <a:solidFill>
                  <a:schemeClr val="tx1"/>
                </a:solidFill>
              </a:rPr>
              <a:t>With </a:t>
            </a:r>
            <a:r>
              <a:rPr lang="en-US" sz="2400" b="0" dirty="0">
                <a:solidFill>
                  <a:schemeClr val="tx1"/>
                </a:solidFill>
              </a:rPr>
              <a:t>UP, what used to be a lengthy time of uncertainty and pain </a:t>
            </a:r>
            <a:r>
              <a:rPr lang="en-US" sz="2400" b="0" dirty="0" smtClean="0">
                <a:solidFill>
                  <a:schemeClr val="tx1"/>
                </a:solidFill>
                <a:sym typeface="Symbol"/>
              </a:rPr>
              <a:t></a:t>
            </a:r>
            <a:r>
              <a:rPr lang="en-US" sz="2400" b="0" dirty="0" smtClean="0">
                <a:solidFill>
                  <a:schemeClr val="tx1"/>
                </a:solidFill>
              </a:rPr>
              <a:t> </a:t>
            </a:r>
            <a:r>
              <a:rPr lang="en-US" sz="2400" b="0" dirty="0">
                <a:solidFill>
                  <a:schemeClr val="tx1"/>
                </a:solidFill>
              </a:rPr>
              <a:t>taking up to 40% of the total effort at the end of a project </a:t>
            </a:r>
            <a:r>
              <a:rPr lang="en-US" sz="2400" b="0" dirty="0" smtClean="0">
                <a:solidFill>
                  <a:schemeClr val="tx1"/>
                </a:solidFill>
                <a:sym typeface="Symbol"/>
              </a:rPr>
              <a:t></a:t>
            </a:r>
            <a:r>
              <a:rPr lang="en-US" sz="2400" b="0" dirty="0" smtClean="0">
                <a:solidFill>
                  <a:schemeClr val="tx1"/>
                </a:solidFill>
              </a:rPr>
              <a:t> </a:t>
            </a:r>
            <a:r>
              <a:rPr lang="en-US" sz="2400" b="0" dirty="0">
                <a:solidFill>
                  <a:schemeClr val="tx1"/>
                </a:solidFill>
              </a:rPr>
              <a:t>is broken down into six to nine smaller integrations involving fewer </a:t>
            </a:r>
            <a:r>
              <a:rPr lang="en-US" sz="2400" b="0" dirty="0" smtClean="0">
                <a:solidFill>
                  <a:schemeClr val="tx1"/>
                </a:solidFill>
              </a:rPr>
              <a:t>elements</a:t>
            </a:r>
            <a:r>
              <a:rPr lang="en-US" sz="2400" dirty="0" smtClean="0">
                <a:solidFill>
                  <a:schemeClr val="bg1">
                    <a:lumMod val="65000"/>
                  </a:schemeClr>
                </a:solidFill>
              </a:rPr>
              <a:t> .</a:t>
            </a:r>
            <a:endParaRPr lang="en-US" sz="2400" dirty="0">
              <a:solidFill>
                <a:schemeClr val="bg1">
                  <a:lumMod val="65000"/>
                </a:schemeClr>
              </a:solidFill>
            </a:endParaRPr>
          </a:p>
        </p:txBody>
      </p:sp>
      <p:sp>
        <p:nvSpPr>
          <p:cNvPr id="558082" name="Rectangle 2"/>
          <p:cNvSpPr>
            <a:spLocks noGrp="1" noChangeArrowheads="1"/>
          </p:cNvSpPr>
          <p:nvPr>
            <p:ph type="title"/>
          </p:nvPr>
        </p:nvSpPr>
        <p:spPr/>
        <p:txBody>
          <a:bodyPr/>
          <a:lstStyle/>
          <a:p>
            <a:r>
              <a:rPr lang="en-US" sz="3200" i="1" dirty="0" smtClean="0"/>
              <a:t>More Reading Material at Student Request </a:t>
            </a:r>
            <a:r>
              <a:rPr lang="en-US" sz="3200" i="1" dirty="0"/>
              <a:t/>
            </a:r>
            <a:br>
              <a:rPr lang="en-US" sz="3200" i="1" dirty="0"/>
            </a:br>
            <a:r>
              <a:rPr lang="en-US" dirty="0"/>
              <a:t>Develop Iteratively</a:t>
            </a:r>
          </a:p>
        </p:txBody>
      </p:sp>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98E96779-433B-4D5A-BAE9-7CB6D5018C4F}" type="slidenum">
              <a:rPr lang="en-GB"/>
              <a:pPr/>
              <a:t>58</a:t>
            </a:fld>
            <a:endParaRPr lang="en-GB"/>
          </a:p>
        </p:txBody>
      </p:sp>
      <p:sp>
        <p:nvSpPr>
          <p:cNvPr id="559108" name="Rectangle 4"/>
          <p:cNvSpPr>
            <a:spLocks noChangeArrowheads="1"/>
          </p:cNvSpPr>
          <p:nvPr/>
        </p:nvSpPr>
        <p:spPr bwMode="auto">
          <a:xfrm>
            <a:off x="381000" y="1676400"/>
            <a:ext cx="9067800" cy="4953000"/>
          </a:xfrm>
          <a:prstGeom prst="rect">
            <a:avLst/>
          </a:prstGeom>
          <a:noFill/>
          <a:ln w="9525">
            <a:noFill/>
            <a:miter lim="800000"/>
            <a:headEnd/>
            <a:tailEnd/>
          </a:ln>
          <a:effectLst/>
        </p:spPr>
        <p:txBody>
          <a:bodyPr lIns="92075" tIns="46038" rIns="92075" bIns="46038"/>
          <a:lstStyle/>
          <a:p>
            <a:pPr marL="862013" lvl="1" indent="-349250" algn="l">
              <a:lnSpc>
                <a:spcPct val="100000"/>
              </a:lnSpc>
              <a:spcBef>
                <a:spcPct val="20000"/>
              </a:spcBef>
              <a:buClr>
                <a:schemeClr val="tx2"/>
              </a:buClr>
              <a:buSzPct val="60000"/>
              <a:buFont typeface="Wingdings" pitchFamily="2" charset="2"/>
              <a:buChar char="n"/>
            </a:pPr>
            <a:r>
              <a:rPr lang="en-US" sz="2400" b="0" dirty="0">
                <a:solidFill>
                  <a:schemeClr val="tx1"/>
                </a:solidFill>
              </a:rPr>
              <a:t>Risks are usually discovered or addressed during integration. With the iterative approach, you can mitigate risks earlier.</a:t>
            </a:r>
          </a:p>
          <a:p>
            <a:pPr marL="862013" lvl="1" indent="-349250" algn="l">
              <a:lnSpc>
                <a:spcPct val="100000"/>
              </a:lnSpc>
              <a:spcBef>
                <a:spcPct val="20000"/>
              </a:spcBef>
              <a:buClr>
                <a:schemeClr val="tx2"/>
              </a:buClr>
              <a:buSzPct val="60000"/>
              <a:buFont typeface="Wingdings" pitchFamily="2" charset="2"/>
              <a:buChar char="n"/>
            </a:pPr>
            <a:r>
              <a:rPr lang="en-US" sz="2400" b="0" dirty="0">
                <a:solidFill>
                  <a:schemeClr val="tx1"/>
                </a:solidFill>
              </a:rPr>
              <a:t>Iterative development provides management with a means of making tactical changes to the product </a:t>
            </a:r>
            <a:r>
              <a:rPr lang="en-US" sz="2400" b="0" dirty="0" smtClean="0">
                <a:solidFill>
                  <a:schemeClr val="tx1"/>
                </a:solidFill>
                <a:sym typeface="Symbol"/>
              </a:rPr>
              <a:t></a:t>
            </a:r>
            <a:r>
              <a:rPr lang="en-US" sz="2400" b="0" dirty="0" smtClean="0">
                <a:solidFill>
                  <a:schemeClr val="tx1"/>
                </a:solidFill>
              </a:rPr>
              <a:t> </a:t>
            </a:r>
            <a:r>
              <a:rPr lang="en-US" sz="2400" b="0" dirty="0">
                <a:solidFill>
                  <a:schemeClr val="tx1"/>
                </a:solidFill>
              </a:rPr>
              <a:t>to compete with existing products, for example. It allows you to release a product early with reduced functionality to counter a move by a competitor, or to adopt another vendor for a given technology.</a:t>
            </a:r>
          </a:p>
          <a:p>
            <a:pPr marL="862013" lvl="1" indent="-349250" algn="l">
              <a:lnSpc>
                <a:spcPct val="100000"/>
              </a:lnSpc>
              <a:spcBef>
                <a:spcPct val="20000"/>
              </a:spcBef>
              <a:buClr>
                <a:schemeClr val="tx2"/>
              </a:buClr>
              <a:buSzPct val="60000"/>
              <a:buFont typeface="Wingdings" pitchFamily="2" charset="2"/>
              <a:buChar char="n"/>
            </a:pPr>
            <a:r>
              <a:rPr lang="en-US" sz="2400" b="0" dirty="0">
                <a:solidFill>
                  <a:schemeClr val="tx1"/>
                </a:solidFill>
              </a:rPr>
              <a:t>Iteration facilitates reuse; it is easier to identify reusable components as they are partially designed or implemented than to recognize them during </a:t>
            </a:r>
            <a:r>
              <a:rPr lang="en-US" sz="2400" b="0" dirty="0" smtClean="0">
                <a:solidFill>
                  <a:schemeClr val="tx1"/>
                </a:solidFill>
              </a:rPr>
              <a:t>planning</a:t>
            </a:r>
            <a:endParaRPr lang="en-US" sz="2400" b="0" dirty="0">
              <a:solidFill>
                <a:schemeClr val="tx1"/>
              </a:solidFill>
            </a:endParaRPr>
          </a:p>
          <a:p>
            <a:pPr marL="862013" lvl="1" indent="-349250" algn="l">
              <a:lnSpc>
                <a:spcPct val="100000"/>
              </a:lnSpc>
              <a:spcBef>
                <a:spcPct val="20000"/>
              </a:spcBef>
              <a:buClr>
                <a:schemeClr val="tx2"/>
              </a:buClr>
              <a:buSzPct val="60000"/>
              <a:buFont typeface="Wingdings" pitchFamily="2" charset="2"/>
              <a:buChar char="n"/>
            </a:pPr>
            <a:r>
              <a:rPr lang="en-US" sz="2400" b="0" dirty="0">
                <a:solidFill>
                  <a:schemeClr val="tx1"/>
                </a:solidFill>
              </a:rPr>
              <a:t>When you can correct errors over several iterations, the result is a more robust </a:t>
            </a:r>
            <a:r>
              <a:rPr lang="en-US" sz="2400" b="0" dirty="0" smtClean="0">
                <a:solidFill>
                  <a:schemeClr val="tx1"/>
                </a:solidFill>
              </a:rPr>
              <a:t>architecture</a:t>
            </a:r>
            <a:r>
              <a:rPr lang="en-US" sz="2400" dirty="0" smtClean="0">
                <a:solidFill>
                  <a:schemeClr val="bg1">
                    <a:lumMod val="65000"/>
                  </a:schemeClr>
                </a:solidFill>
              </a:rPr>
              <a:t> .</a:t>
            </a:r>
            <a:endParaRPr lang="en-US" sz="2400" dirty="0">
              <a:solidFill>
                <a:schemeClr val="bg1">
                  <a:lumMod val="65000"/>
                </a:schemeClr>
              </a:solidFill>
            </a:endParaRPr>
          </a:p>
        </p:txBody>
      </p:sp>
      <p:sp>
        <p:nvSpPr>
          <p:cNvPr id="559106" name="Rectangle 2"/>
          <p:cNvSpPr>
            <a:spLocks noGrp="1" noChangeArrowheads="1"/>
          </p:cNvSpPr>
          <p:nvPr>
            <p:ph type="title"/>
          </p:nvPr>
        </p:nvSpPr>
        <p:spPr/>
        <p:txBody>
          <a:bodyPr/>
          <a:lstStyle/>
          <a:p>
            <a:r>
              <a:rPr lang="en-US" sz="3200" i="1" dirty="0" smtClean="0"/>
              <a:t>More Reading Material </a:t>
            </a:r>
            <a:r>
              <a:rPr lang="en-US" sz="3200" i="1" dirty="0"/>
              <a:t/>
            </a:r>
            <a:br>
              <a:rPr lang="en-US" sz="3200" i="1" dirty="0"/>
            </a:br>
            <a:r>
              <a:rPr lang="en-US" dirty="0"/>
              <a:t>Develop Iteratively</a:t>
            </a:r>
          </a:p>
        </p:txBody>
      </p:sp>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26BBB537-8BAD-411A-948B-8149FBA04F1C}" type="slidenum">
              <a:rPr lang="en-GB"/>
              <a:pPr/>
              <a:t>59</a:t>
            </a:fld>
            <a:endParaRPr lang="en-GB"/>
          </a:p>
        </p:txBody>
      </p:sp>
      <p:sp>
        <p:nvSpPr>
          <p:cNvPr id="560132" name="Rectangle 4"/>
          <p:cNvSpPr>
            <a:spLocks noChangeArrowheads="1"/>
          </p:cNvSpPr>
          <p:nvPr/>
        </p:nvSpPr>
        <p:spPr bwMode="auto">
          <a:xfrm>
            <a:off x="381000" y="1676400"/>
            <a:ext cx="9067800" cy="4953000"/>
          </a:xfrm>
          <a:prstGeom prst="rect">
            <a:avLst/>
          </a:prstGeom>
          <a:noFill/>
          <a:ln w="9525">
            <a:noFill/>
            <a:miter lim="800000"/>
            <a:headEnd/>
            <a:tailEnd/>
          </a:ln>
          <a:effectLst/>
        </p:spPr>
        <p:txBody>
          <a:bodyPr lIns="92075" tIns="46038" rIns="92075" bIns="46038"/>
          <a:lstStyle/>
          <a:p>
            <a:pPr marL="398463" indent="-398463" algn="l">
              <a:lnSpc>
                <a:spcPct val="100000"/>
              </a:lnSpc>
              <a:spcBef>
                <a:spcPct val="20000"/>
              </a:spcBef>
              <a:buClr>
                <a:schemeClr val="tx2"/>
              </a:buClr>
              <a:buSzPct val="60000"/>
              <a:buFont typeface="Wingdings" pitchFamily="2" charset="2"/>
              <a:buChar char="u"/>
            </a:pPr>
            <a:r>
              <a:rPr lang="en-US" sz="3200" b="0" dirty="0">
                <a:solidFill>
                  <a:schemeClr val="tx1"/>
                </a:solidFill>
              </a:rPr>
              <a:t>Project managers often resist the iterative approach, seeing it as a kind of endless and uncontrolled </a:t>
            </a:r>
            <a:r>
              <a:rPr lang="en-US" sz="3200" b="0" dirty="0" smtClean="0">
                <a:solidFill>
                  <a:schemeClr val="tx1"/>
                </a:solidFill>
              </a:rPr>
              <a:t>hacking</a:t>
            </a:r>
          </a:p>
          <a:p>
            <a:pPr marL="398463" indent="-398463" algn="l">
              <a:lnSpc>
                <a:spcPct val="100000"/>
              </a:lnSpc>
              <a:spcBef>
                <a:spcPct val="20000"/>
              </a:spcBef>
              <a:buClr>
                <a:schemeClr val="tx2"/>
              </a:buClr>
              <a:buSzPct val="60000"/>
              <a:buFont typeface="Wingdings" pitchFamily="2" charset="2"/>
              <a:buChar char="u"/>
            </a:pPr>
            <a:r>
              <a:rPr lang="en-US" sz="3200" b="0" dirty="0" smtClean="0">
                <a:solidFill>
                  <a:schemeClr val="tx1"/>
                </a:solidFill>
              </a:rPr>
              <a:t>In </a:t>
            </a:r>
            <a:r>
              <a:rPr lang="en-US" sz="3200" b="0" dirty="0">
                <a:solidFill>
                  <a:schemeClr val="tx1"/>
                </a:solidFill>
              </a:rPr>
              <a:t>UP, the iterative approach is very controlled; the number, duration, and objectives of iterations are carefully planned, and the tasks and responsibilities of participants are well </a:t>
            </a:r>
            <a:r>
              <a:rPr lang="en-US" sz="3200" b="0" dirty="0" smtClean="0">
                <a:solidFill>
                  <a:schemeClr val="tx1"/>
                </a:solidFill>
              </a:rPr>
              <a:t>defined</a:t>
            </a:r>
            <a:r>
              <a:rPr lang="en-US" sz="3200" dirty="0" smtClean="0">
                <a:solidFill>
                  <a:schemeClr val="bg1">
                    <a:lumMod val="65000"/>
                  </a:schemeClr>
                </a:solidFill>
              </a:rPr>
              <a:t> .</a:t>
            </a:r>
            <a:endParaRPr lang="en-US" sz="3200" dirty="0">
              <a:solidFill>
                <a:schemeClr val="bg1">
                  <a:lumMod val="65000"/>
                </a:schemeClr>
              </a:solidFill>
            </a:endParaRPr>
          </a:p>
        </p:txBody>
      </p:sp>
      <p:sp>
        <p:nvSpPr>
          <p:cNvPr id="560130" name="Rectangle 2"/>
          <p:cNvSpPr>
            <a:spLocks noGrp="1" noChangeArrowheads="1"/>
          </p:cNvSpPr>
          <p:nvPr>
            <p:ph type="title"/>
          </p:nvPr>
        </p:nvSpPr>
        <p:spPr/>
        <p:txBody>
          <a:bodyPr/>
          <a:lstStyle/>
          <a:p>
            <a:r>
              <a:rPr lang="en-US" sz="3200" i="1" dirty="0" smtClean="0"/>
              <a:t>More Reading Material </a:t>
            </a:r>
            <a:br>
              <a:rPr lang="en-US" sz="3200" i="1" dirty="0" smtClean="0"/>
            </a:br>
            <a:r>
              <a:rPr lang="en-US" dirty="0" smtClean="0"/>
              <a:t>Develop </a:t>
            </a:r>
            <a:r>
              <a:rPr lang="en-US" dirty="0"/>
              <a:t>Iteratively</a:t>
            </a:r>
          </a:p>
        </p:txBody>
      </p:sp>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AC5A4B78-71CC-4098-B176-26436859584F}" type="slidenum">
              <a:rPr lang="en-GB"/>
              <a:pPr/>
              <a:t>6</a:t>
            </a:fld>
            <a:endParaRPr lang="en-GB"/>
          </a:p>
        </p:txBody>
      </p:sp>
      <p:sp>
        <p:nvSpPr>
          <p:cNvPr id="527366" name="Rectangle 6"/>
          <p:cNvSpPr>
            <a:spLocks noChangeArrowheads="1"/>
          </p:cNvSpPr>
          <p:nvPr/>
        </p:nvSpPr>
        <p:spPr bwMode="auto">
          <a:xfrm>
            <a:off x="381000" y="1676400"/>
            <a:ext cx="9067800" cy="4953000"/>
          </a:xfrm>
          <a:prstGeom prst="rect">
            <a:avLst/>
          </a:prstGeom>
          <a:noFill/>
          <a:ln w="9525">
            <a:noFill/>
            <a:miter lim="800000"/>
            <a:headEnd/>
            <a:tailEnd/>
          </a:ln>
          <a:effectLst/>
        </p:spPr>
        <p:txBody>
          <a:bodyPr lIns="92075" tIns="46038" rIns="92075" bIns="46038"/>
          <a:lstStyle/>
          <a:p>
            <a:pPr marL="398463" indent="-398463" algn="l">
              <a:lnSpc>
                <a:spcPct val="100000"/>
              </a:lnSpc>
              <a:spcBef>
                <a:spcPct val="20000"/>
              </a:spcBef>
              <a:buClr>
                <a:srgbClr val="00B050"/>
              </a:buClr>
              <a:buSzPct val="60000"/>
              <a:buFont typeface="Wingdings" pitchFamily="2" charset="2"/>
              <a:buChar char="u"/>
            </a:pPr>
            <a:r>
              <a:rPr lang="en-US" sz="3200" b="0" dirty="0">
                <a:solidFill>
                  <a:schemeClr val="bg1">
                    <a:lumMod val="65000"/>
                  </a:schemeClr>
                </a:solidFill>
              </a:rPr>
              <a:t>Develop iteratively</a:t>
            </a:r>
          </a:p>
          <a:p>
            <a:pPr marL="398463" indent="-398463" algn="l">
              <a:lnSpc>
                <a:spcPct val="100000"/>
              </a:lnSpc>
              <a:spcBef>
                <a:spcPct val="20000"/>
              </a:spcBef>
              <a:buClr>
                <a:srgbClr val="00B050"/>
              </a:buClr>
              <a:buSzPct val="60000"/>
              <a:buFont typeface="Wingdings" pitchFamily="2" charset="2"/>
              <a:buChar char="u"/>
            </a:pPr>
            <a:r>
              <a:rPr lang="en-US" sz="3200" b="0" dirty="0">
                <a:solidFill>
                  <a:schemeClr val="bg1">
                    <a:lumMod val="65000"/>
                  </a:schemeClr>
                </a:solidFill>
              </a:rPr>
              <a:t>Manage requirements</a:t>
            </a:r>
          </a:p>
          <a:p>
            <a:pPr marL="398463" indent="-398463" algn="l">
              <a:lnSpc>
                <a:spcPct val="100000"/>
              </a:lnSpc>
              <a:spcBef>
                <a:spcPct val="20000"/>
              </a:spcBef>
              <a:buClr>
                <a:srgbClr val="00B050"/>
              </a:buClr>
              <a:buSzPct val="60000"/>
              <a:buFont typeface="Wingdings" pitchFamily="2" charset="2"/>
              <a:buChar char="u"/>
            </a:pPr>
            <a:r>
              <a:rPr lang="en-US" sz="3200" b="0" dirty="0">
                <a:solidFill>
                  <a:schemeClr val="bg1">
                    <a:lumMod val="65000"/>
                  </a:schemeClr>
                </a:solidFill>
              </a:rPr>
              <a:t>Use component architecture</a:t>
            </a:r>
          </a:p>
          <a:p>
            <a:pPr marL="398463" indent="-398463" algn="l">
              <a:lnSpc>
                <a:spcPct val="100000"/>
              </a:lnSpc>
              <a:spcBef>
                <a:spcPct val="20000"/>
              </a:spcBef>
              <a:buClr>
                <a:srgbClr val="00B050"/>
              </a:buClr>
              <a:buSzPct val="60000"/>
              <a:buFont typeface="Wingdings" pitchFamily="2" charset="2"/>
              <a:buChar char="u"/>
            </a:pPr>
            <a:r>
              <a:rPr lang="en-US" sz="3200" b="0" dirty="0">
                <a:solidFill>
                  <a:schemeClr val="bg1">
                    <a:lumMod val="65000"/>
                  </a:schemeClr>
                </a:solidFill>
              </a:rPr>
              <a:t>Model visually</a:t>
            </a:r>
          </a:p>
          <a:p>
            <a:pPr marL="398463" indent="-398463" algn="l">
              <a:lnSpc>
                <a:spcPct val="100000"/>
              </a:lnSpc>
              <a:spcBef>
                <a:spcPct val="20000"/>
              </a:spcBef>
              <a:buClr>
                <a:srgbClr val="00B050"/>
              </a:buClr>
              <a:buSzPct val="60000"/>
              <a:buFont typeface="Wingdings" pitchFamily="2" charset="2"/>
              <a:buChar char="u"/>
            </a:pPr>
            <a:r>
              <a:rPr lang="en-US" sz="3200" b="0" dirty="0">
                <a:solidFill>
                  <a:schemeClr val="bg1">
                    <a:lumMod val="65000"/>
                  </a:schemeClr>
                </a:solidFill>
              </a:rPr>
              <a:t>Continuously verify quality</a:t>
            </a:r>
          </a:p>
          <a:p>
            <a:pPr marL="398463" indent="-398463" algn="l">
              <a:lnSpc>
                <a:spcPct val="100000"/>
              </a:lnSpc>
              <a:spcBef>
                <a:spcPct val="20000"/>
              </a:spcBef>
              <a:buClr>
                <a:srgbClr val="00B050"/>
              </a:buClr>
              <a:buSzPct val="60000"/>
              <a:buFont typeface="Wingdings" pitchFamily="2" charset="2"/>
              <a:buChar char="u"/>
            </a:pPr>
            <a:r>
              <a:rPr lang="en-US" sz="3200" b="0" dirty="0">
                <a:solidFill>
                  <a:schemeClr val="bg1">
                    <a:lumMod val="65000"/>
                  </a:schemeClr>
                </a:solidFill>
              </a:rPr>
              <a:t>Manage change</a:t>
            </a:r>
          </a:p>
        </p:txBody>
      </p:sp>
      <p:sp>
        <p:nvSpPr>
          <p:cNvPr id="527362" name="Rectangle 2"/>
          <p:cNvSpPr>
            <a:spLocks noGrp="1" noChangeArrowheads="1"/>
          </p:cNvSpPr>
          <p:nvPr>
            <p:ph type="title"/>
          </p:nvPr>
        </p:nvSpPr>
        <p:spPr/>
        <p:txBody>
          <a:bodyPr/>
          <a:lstStyle/>
          <a:p>
            <a:r>
              <a:rPr lang="en-US" dirty="0"/>
              <a:t>Best Practices</a:t>
            </a:r>
          </a:p>
        </p:txBody>
      </p:sp>
      <p:sp>
        <p:nvSpPr>
          <p:cNvPr id="527365" name="Text Box 5"/>
          <p:cNvSpPr txBox="1">
            <a:spLocks noChangeArrowheads="1"/>
          </p:cNvSpPr>
          <p:nvPr/>
        </p:nvSpPr>
        <p:spPr bwMode="auto">
          <a:xfrm>
            <a:off x="6016625" y="1676400"/>
            <a:ext cx="3432175" cy="2682875"/>
          </a:xfrm>
          <a:prstGeom prst="rect">
            <a:avLst/>
          </a:prstGeom>
          <a:solidFill>
            <a:schemeClr val="accent1"/>
          </a:solidFill>
          <a:ln w="28575">
            <a:solidFill>
              <a:schemeClr val="tx2"/>
            </a:solidFill>
            <a:miter lim="800000"/>
            <a:headEnd type="none" w="sm" len="sm"/>
            <a:tailEnd type="none" w="sm" len="sm"/>
          </a:ln>
          <a:effectLst>
            <a:outerShdw dist="71842" dir="2700000" algn="ctr" rotWithShape="0">
              <a:schemeClr val="tx2"/>
            </a:outerShdw>
          </a:effectLst>
        </p:spPr>
        <p:txBody>
          <a:bodyPr>
            <a:spAutoFit/>
          </a:bodyPr>
          <a:lstStyle/>
          <a:p>
            <a:pPr marL="338138" indent="-338138" algn="l">
              <a:lnSpc>
                <a:spcPct val="90000"/>
              </a:lnSpc>
              <a:spcBef>
                <a:spcPct val="20000"/>
              </a:spcBef>
              <a:buClr>
                <a:schemeClr val="tx2"/>
              </a:buClr>
              <a:buSzPct val="60000"/>
            </a:pPr>
            <a:r>
              <a:rPr lang="en-US" altLang="zh-TW" sz="2800" i="1" dirty="0">
                <a:solidFill>
                  <a:schemeClr val="tx1"/>
                </a:solidFill>
                <a:ea typeface="新細明體" pitchFamily="18" charset="-120"/>
                <a:cs typeface="Courier New" pitchFamily="49" charset="0"/>
              </a:rPr>
              <a:t>Harvested from ...</a:t>
            </a:r>
          </a:p>
          <a:p>
            <a:pPr marL="338138" indent="-338138" algn="l">
              <a:lnSpc>
                <a:spcPct val="90000"/>
              </a:lnSpc>
              <a:spcBef>
                <a:spcPct val="20000"/>
              </a:spcBef>
              <a:buClr>
                <a:schemeClr val="tx2"/>
              </a:buClr>
              <a:buSzPct val="60000"/>
              <a:buFont typeface="Wingdings" pitchFamily="2" charset="2"/>
              <a:buChar char="u"/>
            </a:pPr>
            <a:r>
              <a:rPr lang="en-US" altLang="zh-TW" sz="2800" b="0" dirty="0">
                <a:solidFill>
                  <a:schemeClr val="tx1"/>
                </a:solidFill>
                <a:ea typeface="新細明體" pitchFamily="18" charset="-120"/>
                <a:cs typeface="Courier New" pitchFamily="49" charset="0"/>
              </a:rPr>
              <a:t>Thousands of customers</a:t>
            </a:r>
          </a:p>
          <a:p>
            <a:pPr marL="338138" indent="-338138" algn="l">
              <a:lnSpc>
                <a:spcPct val="90000"/>
              </a:lnSpc>
              <a:spcBef>
                <a:spcPct val="20000"/>
              </a:spcBef>
              <a:buClr>
                <a:schemeClr val="tx2"/>
              </a:buClr>
              <a:buSzPct val="60000"/>
              <a:buFont typeface="Wingdings" pitchFamily="2" charset="2"/>
              <a:buChar char="u"/>
            </a:pPr>
            <a:r>
              <a:rPr lang="en-US" altLang="zh-TW" sz="2800" b="0" dirty="0">
                <a:solidFill>
                  <a:schemeClr val="tx1"/>
                </a:solidFill>
                <a:ea typeface="新細明體" pitchFamily="18" charset="-120"/>
                <a:cs typeface="Courier New" pitchFamily="49" charset="0"/>
              </a:rPr>
              <a:t>Thousands of projects</a:t>
            </a:r>
          </a:p>
          <a:p>
            <a:pPr marL="338138" indent="-338138" algn="l">
              <a:lnSpc>
                <a:spcPct val="90000"/>
              </a:lnSpc>
              <a:spcBef>
                <a:spcPct val="20000"/>
              </a:spcBef>
              <a:buClr>
                <a:schemeClr val="tx2"/>
              </a:buClr>
              <a:buSzPct val="60000"/>
              <a:buFont typeface="Wingdings" pitchFamily="2" charset="2"/>
              <a:buChar char="u"/>
            </a:pPr>
            <a:r>
              <a:rPr lang="en-US" altLang="zh-TW" sz="2800" b="0" dirty="0">
                <a:solidFill>
                  <a:schemeClr val="tx1"/>
                </a:solidFill>
                <a:ea typeface="新細明體" pitchFamily="18" charset="-120"/>
                <a:cs typeface="Courier New" pitchFamily="49" charset="0"/>
              </a:rPr>
              <a:t>Industry </a:t>
            </a:r>
            <a:r>
              <a:rPr lang="en-US" altLang="zh-TW" sz="2800" b="0" dirty="0" smtClean="0">
                <a:solidFill>
                  <a:schemeClr val="tx1"/>
                </a:solidFill>
                <a:ea typeface="新細明體" pitchFamily="18" charset="-120"/>
                <a:cs typeface="Courier New" pitchFamily="49" charset="0"/>
              </a:rPr>
              <a:t>experts </a:t>
            </a:r>
            <a:r>
              <a:rPr lang="en-US" altLang="zh-TW" sz="2800" dirty="0" smtClean="0">
                <a:solidFill>
                  <a:schemeClr val="bg1">
                    <a:lumMod val="65000"/>
                  </a:schemeClr>
                </a:solidFill>
                <a:ea typeface="新細明體" pitchFamily="18" charset="-120"/>
                <a:cs typeface="Courier New" pitchFamily="49" charset="0"/>
              </a:rPr>
              <a:t>.</a:t>
            </a:r>
            <a:endParaRPr lang="en-US" sz="3600" dirty="0">
              <a:solidFill>
                <a:schemeClr val="bg1">
                  <a:lumMod val="65000"/>
                </a:schemeClr>
              </a:solidFill>
              <a:ea typeface="新細明體" pitchFamily="18" charset="-120"/>
              <a:cs typeface="Courier New" pitchFamily="49" charset="0"/>
            </a:endParaRPr>
          </a:p>
        </p:txBody>
      </p:sp>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27365">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27365">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527365">
                                            <p:txEl>
                                              <p:pRg st="0" end="0"/>
                                            </p:txEl>
                                          </p:spTgt>
                                        </p:tgtEl>
                                        <p:attrNameLst>
                                          <p:attrName>ppt_c</p:attrName>
                                        </p:attrNameLst>
                                      </p:cBhvr>
                                      <p:to>
                                        <a:schemeClr val="folHlink"/>
                                      </p:to>
                                    </p:animClr>
                                  </p:sub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27365">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527365">
                                            <p:txEl>
                                              <p:pRg st="1" end="1"/>
                                            </p:txEl>
                                          </p:spTgt>
                                        </p:tgtEl>
                                        <p:attrNameLst>
                                          <p:attrName>ppt_c</p:attrName>
                                        </p:attrNameLst>
                                      </p:cBhvr>
                                      <p:to>
                                        <a:schemeClr val="folHlink"/>
                                      </p:to>
                                    </p:animClr>
                                  </p:sub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27365">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527365">
                                            <p:txEl>
                                              <p:pRg st="2" end="2"/>
                                            </p:txEl>
                                          </p:spTgt>
                                        </p:tgtEl>
                                        <p:attrNameLst>
                                          <p:attrName>ppt_c</p:attrName>
                                        </p:attrNameLst>
                                      </p:cBhvr>
                                      <p:to>
                                        <a:schemeClr val="folHlink"/>
                                      </p:to>
                                    </p:animClr>
                                  </p:sub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2736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7365" grpId="0" uiExpand="1" build="p"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1156" name="Rectangle 4"/>
          <p:cNvSpPr>
            <a:spLocks noChangeArrowheads="1"/>
          </p:cNvSpPr>
          <p:nvPr/>
        </p:nvSpPr>
        <p:spPr bwMode="auto">
          <a:xfrm>
            <a:off x="381000" y="1676400"/>
            <a:ext cx="9067800" cy="4953000"/>
          </a:xfrm>
          <a:prstGeom prst="rect">
            <a:avLst/>
          </a:prstGeom>
          <a:noFill/>
          <a:ln w="9525">
            <a:noFill/>
            <a:miter lim="800000"/>
            <a:headEnd/>
            <a:tailEnd/>
          </a:ln>
          <a:effectLst/>
        </p:spPr>
        <p:txBody>
          <a:bodyPr lIns="92075" tIns="46038" rIns="92075" bIns="46038"/>
          <a:lstStyle/>
          <a:p>
            <a:pPr marL="398463" indent="-398463" algn="l">
              <a:lnSpc>
                <a:spcPct val="100000"/>
              </a:lnSpc>
              <a:spcBef>
                <a:spcPct val="20000"/>
              </a:spcBef>
              <a:buClr>
                <a:schemeClr val="tx2"/>
              </a:buClr>
              <a:buSzPct val="60000"/>
              <a:buFont typeface="Wingdings" pitchFamily="2" charset="2"/>
              <a:buChar char="u"/>
            </a:pPr>
            <a:r>
              <a:rPr lang="en-US" sz="3200" b="0" dirty="0">
                <a:solidFill>
                  <a:schemeClr val="tx1"/>
                </a:solidFill>
              </a:rPr>
              <a:t>UP is a use-case-driven approach</a:t>
            </a:r>
          </a:p>
          <a:p>
            <a:pPr marL="862013" lvl="1" indent="-349250" algn="l">
              <a:lnSpc>
                <a:spcPct val="100000"/>
              </a:lnSpc>
              <a:spcBef>
                <a:spcPct val="20000"/>
              </a:spcBef>
              <a:buClr>
                <a:schemeClr val="tx2"/>
              </a:buClr>
              <a:buSzPct val="60000"/>
              <a:buFont typeface="Wingdings" pitchFamily="2" charset="2"/>
              <a:buChar char="n"/>
            </a:pPr>
            <a:r>
              <a:rPr lang="en-US" sz="2800" b="0" dirty="0">
                <a:solidFill>
                  <a:schemeClr val="tx1"/>
                </a:solidFill>
              </a:rPr>
              <a:t>The use cases defined for the system can serve as the foundation for the rest of the development </a:t>
            </a:r>
            <a:r>
              <a:rPr lang="en-US" sz="2800" b="0" dirty="0" smtClean="0">
                <a:solidFill>
                  <a:schemeClr val="tx1"/>
                </a:solidFill>
              </a:rPr>
              <a:t>process</a:t>
            </a:r>
            <a:endParaRPr lang="en-US" sz="2800" b="0" dirty="0">
              <a:solidFill>
                <a:schemeClr val="tx1"/>
              </a:solidFill>
            </a:endParaRPr>
          </a:p>
          <a:p>
            <a:pPr marL="862013" lvl="1" indent="-349250" algn="l">
              <a:lnSpc>
                <a:spcPct val="100000"/>
              </a:lnSpc>
              <a:spcBef>
                <a:spcPct val="20000"/>
              </a:spcBef>
              <a:buClr>
                <a:schemeClr val="tx2"/>
              </a:buClr>
              <a:buSzPct val="60000"/>
              <a:buFont typeface="Wingdings" pitchFamily="2" charset="2"/>
              <a:buChar char="n"/>
            </a:pPr>
            <a:r>
              <a:rPr lang="en-US" sz="2800" b="0" dirty="0">
                <a:solidFill>
                  <a:schemeClr val="tx1"/>
                </a:solidFill>
              </a:rPr>
              <a:t>Use cases used for capturing requirements play a major role in several of the process </a:t>
            </a:r>
            <a:r>
              <a:rPr lang="en-US" sz="2800" b="0" dirty="0" smtClean="0">
                <a:solidFill>
                  <a:schemeClr val="tx1"/>
                </a:solidFill>
              </a:rPr>
              <a:t>disciplines, </a:t>
            </a:r>
            <a:r>
              <a:rPr lang="en-US" sz="2800" b="0" dirty="0">
                <a:solidFill>
                  <a:schemeClr val="tx1"/>
                </a:solidFill>
              </a:rPr>
              <a:t>especially design, test, user-interface design, and project </a:t>
            </a:r>
            <a:r>
              <a:rPr lang="en-US" sz="2800" b="0" dirty="0" smtClean="0">
                <a:solidFill>
                  <a:schemeClr val="tx1"/>
                </a:solidFill>
              </a:rPr>
              <a:t>management</a:t>
            </a:r>
            <a:endParaRPr lang="en-US" sz="2800" b="0" dirty="0">
              <a:solidFill>
                <a:schemeClr val="tx1"/>
              </a:solidFill>
            </a:endParaRPr>
          </a:p>
          <a:p>
            <a:pPr marL="862013" lvl="1" indent="-349250" algn="l">
              <a:lnSpc>
                <a:spcPct val="100000"/>
              </a:lnSpc>
              <a:spcBef>
                <a:spcPct val="20000"/>
              </a:spcBef>
              <a:buClr>
                <a:schemeClr val="tx2"/>
              </a:buClr>
              <a:buSzPct val="60000"/>
              <a:buFont typeface="Wingdings" pitchFamily="2" charset="2"/>
              <a:buChar char="n"/>
            </a:pPr>
            <a:r>
              <a:rPr lang="en-US" sz="2800" b="0" dirty="0">
                <a:solidFill>
                  <a:schemeClr val="tx1"/>
                </a:solidFill>
              </a:rPr>
              <a:t>They are also critical to business </a:t>
            </a:r>
            <a:r>
              <a:rPr lang="en-US" sz="2800" b="0" dirty="0" smtClean="0">
                <a:solidFill>
                  <a:schemeClr val="tx1"/>
                </a:solidFill>
              </a:rPr>
              <a:t>modeling</a:t>
            </a:r>
            <a:endParaRPr lang="en-US" sz="2800" b="0" dirty="0">
              <a:solidFill>
                <a:schemeClr val="tx1"/>
              </a:solidFill>
            </a:endParaRPr>
          </a:p>
          <a:p>
            <a:pPr marL="398463" indent="-398463" algn="l">
              <a:lnSpc>
                <a:spcPct val="100000"/>
              </a:lnSpc>
              <a:spcBef>
                <a:spcPct val="20000"/>
              </a:spcBef>
              <a:buClr>
                <a:schemeClr val="tx2"/>
              </a:buClr>
              <a:buSzPct val="60000"/>
              <a:buFont typeface="Wingdings" pitchFamily="2" charset="2"/>
              <a:buChar char="u"/>
            </a:pPr>
            <a:r>
              <a:rPr lang="en-US" sz="3200" b="0" dirty="0">
                <a:solidFill>
                  <a:schemeClr val="tx1"/>
                </a:solidFill>
              </a:rPr>
              <a:t>Use cases provide a consistent, visible thread through the system when it performs certain </a:t>
            </a:r>
            <a:r>
              <a:rPr lang="en-US" sz="3200" b="0" dirty="0" smtClean="0">
                <a:solidFill>
                  <a:schemeClr val="tx1"/>
                </a:solidFill>
              </a:rPr>
              <a:t>tasks</a:t>
            </a:r>
            <a:r>
              <a:rPr lang="en-US" sz="3200" dirty="0" smtClean="0">
                <a:solidFill>
                  <a:schemeClr val="bg1">
                    <a:lumMod val="65000"/>
                  </a:schemeClr>
                </a:solidFill>
              </a:rPr>
              <a:t> .</a:t>
            </a:r>
            <a:endParaRPr lang="en-US" sz="3200" dirty="0">
              <a:solidFill>
                <a:schemeClr val="bg1">
                  <a:lumMod val="65000"/>
                </a:schemeClr>
              </a:solidFill>
            </a:endParaRPr>
          </a:p>
        </p:txBody>
      </p:sp>
      <p:sp>
        <p:nvSpPr>
          <p:cNvPr id="561154" name="Rectangle 2"/>
          <p:cNvSpPr>
            <a:spLocks noGrp="1" noChangeArrowheads="1"/>
          </p:cNvSpPr>
          <p:nvPr>
            <p:ph type="title"/>
          </p:nvPr>
        </p:nvSpPr>
        <p:spPr/>
        <p:txBody>
          <a:bodyPr/>
          <a:lstStyle/>
          <a:p>
            <a:r>
              <a:rPr lang="en-US" sz="3200" i="1" dirty="0" smtClean="0"/>
              <a:t>More Reading Material </a:t>
            </a:r>
            <a:br>
              <a:rPr lang="en-US" sz="3200" i="1" dirty="0" smtClean="0"/>
            </a:br>
            <a:r>
              <a:rPr lang="en-US" dirty="0" smtClean="0"/>
              <a:t>Manage </a:t>
            </a:r>
            <a:r>
              <a:rPr lang="en-US" dirty="0"/>
              <a:t>Requirements</a:t>
            </a:r>
          </a:p>
        </p:txBody>
      </p:sp>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ABE52158-23BD-414D-8057-E67A0C64CF5E}" type="slidenum">
              <a:rPr lang="en-GB"/>
              <a:pPr/>
              <a:t>61</a:t>
            </a:fld>
            <a:endParaRPr lang="en-GB"/>
          </a:p>
        </p:txBody>
      </p:sp>
      <p:sp>
        <p:nvSpPr>
          <p:cNvPr id="562180" name="Rectangle 4"/>
          <p:cNvSpPr>
            <a:spLocks noChangeArrowheads="1"/>
          </p:cNvSpPr>
          <p:nvPr/>
        </p:nvSpPr>
        <p:spPr bwMode="auto">
          <a:xfrm>
            <a:off x="381000" y="1676400"/>
            <a:ext cx="9067800" cy="4953000"/>
          </a:xfrm>
          <a:prstGeom prst="rect">
            <a:avLst/>
          </a:prstGeom>
          <a:noFill/>
          <a:ln w="9525">
            <a:noFill/>
            <a:miter lim="800000"/>
            <a:headEnd/>
            <a:tailEnd/>
          </a:ln>
          <a:effectLst/>
        </p:spPr>
        <p:txBody>
          <a:bodyPr lIns="92075" tIns="46038" rIns="92075" bIns="46038"/>
          <a:lstStyle/>
          <a:p>
            <a:pPr marL="398463" indent="-398463" algn="l">
              <a:lnSpc>
                <a:spcPct val="100000"/>
              </a:lnSpc>
              <a:spcBef>
                <a:spcPct val="20000"/>
              </a:spcBef>
              <a:buClr>
                <a:schemeClr val="tx2"/>
              </a:buClr>
              <a:buSzPct val="60000"/>
              <a:buFont typeface="Wingdings" pitchFamily="2" charset="2"/>
              <a:buChar char="u"/>
            </a:pPr>
            <a:r>
              <a:rPr lang="en-US" sz="3200" b="0" dirty="0">
                <a:solidFill>
                  <a:schemeClr val="tx1"/>
                </a:solidFill>
              </a:rPr>
              <a:t>They provide an important link between system requirements and other development artifacts, such as design and </a:t>
            </a:r>
            <a:r>
              <a:rPr lang="en-US" sz="3200" b="0" dirty="0" smtClean="0">
                <a:solidFill>
                  <a:schemeClr val="tx1"/>
                </a:solidFill>
              </a:rPr>
              <a:t>tests</a:t>
            </a:r>
            <a:endParaRPr lang="en-US" sz="3200" b="0" dirty="0">
              <a:solidFill>
                <a:schemeClr val="tx1"/>
              </a:solidFill>
            </a:endParaRPr>
          </a:p>
          <a:p>
            <a:pPr marL="398463" indent="-398463" algn="l">
              <a:lnSpc>
                <a:spcPct val="100000"/>
              </a:lnSpc>
              <a:spcBef>
                <a:spcPct val="20000"/>
              </a:spcBef>
              <a:buClr>
                <a:schemeClr val="tx2"/>
              </a:buClr>
              <a:buSzPct val="60000"/>
              <a:buFont typeface="Wingdings" pitchFamily="2" charset="2"/>
              <a:buChar char="u"/>
            </a:pPr>
            <a:r>
              <a:rPr lang="en-US" sz="3200" b="0" dirty="0">
                <a:solidFill>
                  <a:schemeClr val="tx1"/>
                </a:solidFill>
              </a:rPr>
              <a:t>Other object-oriented methods provide use-case-like representation but use different names for it, such as scenarios or </a:t>
            </a:r>
            <a:r>
              <a:rPr lang="en-US" sz="3200" b="0" dirty="0" smtClean="0">
                <a:solidFill>
                  <a:schemeClr val="tx1"/>
                </a:solidFill>
              </a:rPr>
              <a:t>threads</a:t>
            </a:r>
            <a:r>
              <a:rPr lang="en-US" sz="3200" dirty="0" smtClean="0">
                <a:solidFill>
                  <a:schemeClr val="bg1">
                    <a:lumMod val="65000"/>
                  </a:schemeClr>
                </a:solidFill>
              </a:rPr>
              <a:t> .</a:t>
            </a:r>
            <a:r>
              <a:rPr lang="en-US" sz="3200" b="0" dirty="0" smtClean="0">
                <a:solidFill>
                  <a:schemeClr val="tx1"/>
                </a:solidFill>
              </a:rPr>
              <a:t> </a:t>
            </a:r>
            <a:endParaRPr lang="en-US" sz="3200" b="0" dirty="0">
              <a:solidFill>
                <a:schemeClr val="tx1"/>
              </a:solidFill>
            </a:endParaRPr>
          </a:p>
        </p:txBody>
      </p:sp>
      <p:sp>
        <p:nvSpPr>
          <p:cNvPr id="562178" name="Rectangle 2"/>
          <p:cNvSpPr>
            <a:spLocks noGrp="1" noChangeArrowheads="1"/>
          </p:cNvSpPr>
          <p:nvPr>
            <p:ph type="title"/>
          </p:nvPr>
        </p:nvSpPr>
        <p:spPr/>
        <p:txBody>
          <a:bodyPr/>
          <a:lstStyle/>
          <a:p>
            <a:r>
              <a:rPr lang="en-US" sz="3200" i="1" dirty="0" smtClean="0"/>
              <a:t>More Reading Material </a:t>
            </a:r>
            <a:br>
              <a:rPr lang="en-US" sz="3200" i="1" dirty="0" smtClean="0"/>
            </a:br>
            <a:r>
              <a:rPr lang="en-US" dirty="0" smtClean="0"/>
              <a:t>Manage </a:t>
            </a:r>
            <a:r>
              <a:rPr lang="en-US" dirty="0"/>
              <a:t>Requirements</a:t>
            </a:r>
          </a:p>
        </p:txBody>
      </p:sp>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D6AD1856-25F2-433A-A85D-31F37F504C78}" type="slidenum">
              <a:rPr lang="en-GB"/>
              <a:pPr/>
              <a:t>62</a:t>
            </a:fld>
            <a:endParaRPr lang="en-GB"/>
          </a:p>
        </p:txBody>
      </p:sp>
      <p:sp>
        <p:nvSpPr>
          <p:cNvPr id="563204" name="Rectangle 4"/>
          <p:cNvSpPr>
            <a:spLocks noChangeArrowheads="1"/>
          </p:cNvSpPr>
          <p:nvPr/>
        </p:nvSpPr>
        <p:spPr bwMode="auto">
          <a:xfrm>
            <a:off x="381000" y="1676400"/>
            <a:ext cx="9067800" cy="4953000"/>
          </a:xfrm>
          <a:prstGeom prst="rect">
            <a:avLst/>
          </a:prstGeom>
          <a:noFill/>
          <a:ln w="9525">
            <a:noFill/>
            <a:miter lim="800000"/>
            <a:headEnd/>
            <a:tailEnd/>
          </a:ln>
          <a:effectLst/>
        </p:spPr>
        <p:txBody>
          <a:bodyPr lIns="92075" tIns="46038" rIns="92075" bIns="46038"/>
          <a:lstStyle/>
          <a:p>
            <a:pPr marL="398463" indent="-398463" algn="l">
              <a:lnSpc>
                <a:spcPct val="100000"/>
              </a:lnSpc>
              <a:spcBef>
                <a:spcPct val="20000"/>
              </a:spcBef>
              <a:buClr>
                <a:schemeClr val="tx2"/>
              </a:buClr>
              <a:buSzPct val="60000"/>
              <a:buFont typeface="Wingdings" pitchFamily="2" charset="2"/>
              <a:buChar char="u"/>
            </a:pPr>
            <a:r>
              <a:rPr lang="en-US" sz="3200" b="0" dirty="0">
                <a:solidFill>
                  <a:schemeClr val="tx1"/>
                </a:solidFill>
              </a:rPr>
              <a:t>Use cases drive UP throughout the entire lifecycle, but design activities center on </a:t>
            </a:r>
            <a:r>
              <a:rPr lang="en-US" sz="3200" b="0" dirty="0" smtClean="0">
                <a:solidFill>
                  <a:schemeClr val="tx1"/>
                </a:solidFill>
              </a:rPr>
              <a:t>architecture</a:t>
            </a:r>
            <a:endParaRPr lang="en-US" sz="3200" b="0" dirty="0">
              <a:solidFill>
                <a:schemeClr val="tx1"/>
              </a:solidFill>
            </a:endParaRPr>
          </a:p>
          <a:p>
            <a:pPr marL="398463" indent="-398463" algn="l">
              <a:lnSpc>
                <a:spcPct val="100000"/>
              </a:lnSpc>
              <a:spcBef>
                <a:spcPct val="20000"/>
              </a:spcBef>
              <a:buClr>
                <a:schemeClr val="tx2"/>
              </a:buClr>
              <a:buSzPct val="60000"/>
              <a:buFont typeface="Wingdings" pitchFamily="2" charset="2"/>
              <a:buChar char="u"/>
            </a:pPr>
            <a:r>
              <a:rPr lang="en-US" sz="3200" b="0" dirty="0">
                <a:solidFill>
                  <a:schemeClr val="tx1"/>
                </a:solidFill>
              </a:rPr>
              <a:t>The main focus of early iterations is to produce and validate a software </a:t>
            </a:r>
            <a:r>
              <a:rPr lang="en-US" sz="3200" b="0" dirty="0" smtClean="0">
                <a:solidFill>
                  <a:schemeClr val="tx1"/>
                </a:solidFill>
              </a:rPr>
              <a:t>architecture</a:t>
            </a:r>
            <a:endParaRPr lang="en-US" sz="3200" b="0" dirty="0">
              <a:solidFill>
                <a:schemeClr val="tx1"/>
              </a:solidFill>
            </a:endParaRPr>
          </a:p>
          <a:p>
            <a:pPr marL="398463" indent="-398463" algn="l">
              <a:lnSpc>
                <a:spcPct val="100000"/>
              </a:lnSpc>
              <a:spcBef>
                <a:spcPct val="20000"/>
              </a:spcBef>
              <a:buClr>
                <a:schemeClr val="tx2"/>
              </a:buClr>
              <a:buSzPct val="60000"/>
              <a:buFont typeface="Wingdings" pitchFamily="2" charset="2"/>
              <a:buChar char="u"/>
            </a:pPr>
            <a:r>
              <a:rPr lang="en-US" sz="3200" b="0" dirty="0">
                <a:solidFill>
                  <a:schemeClr val="tx1"/>
                </a:solidFill>
              </a:rPr>
              <a:t>In the initial development cycle, this takes the form of an executable architectural prototype that gradually evolves, through subsequent iterations, into the final </a:t>
            </a:r>
            <a:r>
              <a:rPr lang="en-US" sz="3200" b="0" dirty="0" smtClean="0">
                <a:solidFill>
                  <a:schemeClr val="tx1"/>
                </a:solidFill>
              </a:rPr>
              <a:t>system</a:t>
            </a:r>
            <a:r>
              <a:rPr lang="en-US" sz="3200" dirty="0" smtClean="0">
                <a:solidFill>
                  <a:schemeClr val="bg1">
                    <a:lumMod val="65000"/>
                  </a:schemeClr>
                </a:solidFill>
              </a:rPr>
              <a:t> .</a:t>
            </a:r>
            <a:endParaRPr lang="en-US" sz="3200" dirty="0">
              <a:solidFill>
                <a:schemeClr val="bg1">
                  <a:lumMod val="65000"/>
                </a:schemeClr>
              </a:solidFill>
            </a:endParaRPr>
          </a:p>
        </p:txBody>
      </p:sp>
      <p:sp>
        <p:nvSpPr>
          <p:cNvPr id="563202" name="Rectangle 2"/>
          <p:cNvSpPr>
            <a:spLocks noGrp="1" noChangeArrowheads="1"/>
          </p:cNvSpPr>
          <p:nvPr>
            <p:ph type="title"/>
          </p:nvPr>
        </p:nvSpPr>
        <p:spPr>
          <a:xfrm>
            <a:off x="381000" y="266700"/>
            <a:ext cx="9144000" cy="1104900"/>
          </a:xfrm>
        </p:spPr>
        <p:txBody>
          <a:bodyPr/>
          <a:lstStyle/>
          <a:p>
            <a:r>
              <a:rPr lang="en-US" sz="3200" i="1" dirty="0" smtClean="0"/>
              <a:t>More Reading Material </a:t>
            </a:r>
            <a:br>
              <a:rPr lang="en-US" sz="3200" i="1" dirty="0" smtClean="0"/>
            </a:br>
            <a:r>
              <a:rPr lang="en-US" dirty="0" smtClean="0"/>
              <a:t>Use </a:t>
            </a:r>
            <a:r>
              <a:rPr lang="en-US" dirty="0"/>
              <a:t>Component Architectures</a:t>
            </a:r>
          </a:p>
        </p:txBody>
      </p:sp>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FB040D92-7B5F-4C43-8D52-00F82F7591FA}" type="slidenum">
              <a:rPr lang="en-GB"/>
              <a:pPr/>
              <a:t>63</a:t>
            </a:fld>
            <a:endParaRPr lang="en-GB"/>
          </a:p>
        </p:txBody>
      </p:sp>
      <p:sp>
        <p:nvSpPr>
          <p:cNvPr id="564228" name="Rectangle 4"/>
          <p:cNvSpPr>
            <a:spLocks noChangeArrowheads="1"/>
          </p:cNvSpPr>
          <p:nvPr/>
        </p:nvSpPr>
        <p:spPr bwMode="auto">
          <a:xfrm>
            <a:off x="381000" y="1676400"/>
            <a:ext cx="9067800" cy="4953000"/>
          </a:xfrm>
          <a:prstGeom prst="rect">
            <a:avLst/>
          </a:prstGeom>
          <a:noFill/>
          <a:ln w="9525">
            <a:noFill/>
            <a:miter lim="800000"/>
            <a:headEnd/>
            <a:tailEnd/>
          </a:ln>
          <a:effectLst/>
        </p:spPr>
        <p:txBody>
          <a:bodyPr lIns="92075" tIns="46038" rIns="92075" bIns="46038"/>
          <a:lstStyle/>
          <a:p>
            <a:pPr marL="398463" indent="-398463" algn="l">
              <a:lnSpc>
                <a:spcPct val="100000"/>
              </a:lnSpc>
              <a:spcBef>
                <a:spcPct val="20000"/>
              </a:spcBef>
              <a:buClr>
                <a:schemeClr val="tx2"/>
              </a:buClr>
              <a:buSzPct val="60000"/>
              <a:buFont typeface="Wingdings" pitchFamily="2" charset="2"/>
              <a:buChar char="u"/>
            </a:pPr>
            <a:r>
              <a:rPr lang="en-US" sz="2800" b="0" dirty="0">
                <a:solidFill>
                  <a:schemeClr val="tx1"/>
                </a:solidFill>
              </a:rPr>
              <a:t>A component can be defined as a nontrivial piece of software: a module, package, or subsystem that fulfills a clear function, has a clear boundary, and can be integrated into a well-defined </a:t>
            </a:r>
            <a:r>
              <a:rPr lang="en-US" sz="2800" b="0" dirty="0" smtClean="0">
                <a:solidFill>
                  <a:schemeClr val="tx1"/>
                </a:solidFill>
              </a:rPr>
              <a:t>architecture</a:t>
            </a:r>
            <a:endParaRPr lang="en-US" sz="2800" b="0" dirty="0">
              <a:solidFill>
                <a:schemeClr val="tx1"/>
              </a:solidFill>
            </a:endParaRPr>
          </a:p>
          <a:p>
            <a:pPr marL="862013" lvl="1" indent="-349250" algn="l">
              <a:lnSpc>
                <a:spcPct val="100000"/>
              </a:lnSpc>
              <a:spcBef>
                <a:spcPct val="20000"/>
              </a:spcBef>
              <a:buClr>
                <a:schemeClr val="tx2"/>
              </a:buClr>
              <a:buSzPct val="60000"/>
              <a:buFont typeface="Wingdings" pitchFamily="2" charset="2"/>
              <a:buChar char="n"/>
            </a:pPr>
            <a:r>
              <a:rPr lang="en-US" sz="2400" b="0" dirty="0">
                <a:solidFill>
                  <a:schemeClr val="tx1"/>
                </a:solidFill>
              </a:rPr>
              <a:t>Physical realization of abstraction in your </a:t>
            </a:r>
            <a:r>
              <a:rPr lang="en-US" sz="2400" b="0" dirty="0" smtClean="0">
                <a:solidFill>
                  <a:schemeClr val="tx1"/>
                </a:solidFill>
              </a:rPr>
              <a:t>design</a:t>
            </a:r>
            <a:endParaRPr lang="en-US" sz="2400" b="0" dirty="0">
              <a:solidFill>
                <a:schemeClr val="tx1"/>
              </a:solidFill>
            </a:endParaRPr>
          </a:p>
          <a:p>
            <a:pPr marL="398463" indent="-398463" algn="l">
              <a:lnSpc>
                <a:spcPct val="100000"/>
              </a:lnSpc>
              <a:spcBef>
                <a:spcPct val="20000"/>
              </a:spcBef>
              <a:buClr>
                <a:schemeClr val="tx2"/>
              </a:buClr>
              <a:buSzPct val="60000"/>
              <a:buFont typeface="Wingdings" pitchFamily="2" charset="2"/>
              <a:buChar char="u"/>
            </a:pPr>
            <a:r>
              <a:rPr lang="en-US" sz="2800" b="0" dirty="0">
                <a:solidFill>
                  <a:schemeClr val="tx1"/>
                </a:solidFill>
              </a:rPr>
              <a:t>In defining a modular architecture, you identify, isolate, design, develop, and test well-formed components. These components can be individually tested and gradually integrated to form the whole system.</a:t>
            </a:r>
          </a:p>
          <a:p>
            <a:pPr marL="862013" lvl="1" indent="-349250" algn="l">
              <a:lnSpc>
                <a:spcPct val="100000"/>
              </a:lnSpc>
              <a:spcBef>
                <a:spcPct val="20000"/>
              </a:spcBef>
              <a:buClr>
                <a:schemeClr val="tx2"/>
              </a:buClr>
              <a:buSzPct val="60000"/>
              <a:buFont typeface="Wingdings" pitchFamily="2" charset="2"/>
              <a:buChar char="n"/>
            </a:pPr>
            <a:r>
              <a:rPr lang="en-US" sz="2400" b="0" dirty="0">
                <a:solidFill>
                  <a:schemeClr val="tx1"/>
                </a:solidFill>
              </a:rPr>
              <a:t>Exploiting the concepts of modularity and </a:t>
            </a:r>
            <a:r>
              <a:rPr lang="en-US" sz="2400" b="0" dirty="0" smtClean="0">
                <a:solidFill>
                  <a:schemeClr val="tx1"/>
                </a:solidFill>
              </a:rPr>
              <a:t>encapsulation</a:t>
            </a:r>
            <a:r>
              <a:rPr lang="en-US" sz="2400" dirty="0" smtClean="0">
                <a:solidFill>
                  <a:schemeClr val="bg1">
                    <a:lumMod val="65000"/>
                  </a:schemeClr>
                </a:solidFill>
              </a:rPr>
              <a:t> .</a:t>
            </a:r>
            <a:endParaRPr lang="en-US" sz="2400" dirty="0">
              <a:solidFill>
                <a:schemeClr val="bg1">
                  <a:lumMod val="65000"/>
                </a:schemeClr>
              </a:solidFill>
            </a:endParaRPr>
          </a:p>
        </p:txBody>
      </p:sp>
      <p:sp>
        <p:nvSpPr>
          <p:cNvPr id="564226" name="Rectangle 2"/>
          <p:cNvSpPr>
            <a:spLocks noGrp="1" noChangeArrowheads="1"/>
          </p:cNvSpPr>
          <p:nvPr>
            <p:ph type="title"/>
          </p:nvPr>
        </p:nvSpPr>
        <p:spPr>
          <a:xfrm>
            <a:off x="381000" y="266700"/>
            <a:ext cx="9144000" cy="1104900"/>
          </a:xfrm>
        </p:spPr>
        <p:txBody>
          <a:bodyPr/>
          <a:lstStyle/>
          <a:p>
            <a:r>
              <a:rPr lang="en-US" sz="3200" i="1" dirty="0" smtClean="0"/>
              <a:t>More Reading Material </a:t>
            </a:r>
            <a:br>
              <a:rPr lang="en-US" sz="3200" i="1" dirty="0" smtClean="0"/>
            </a:br>
            <a:r>
              <a:rPr lang="en-US" dirty="0" smtClean="0"/>
              <a:t>Use </a:t>
            </a:r>
            <a:r>
              <a:rPr lang="en-US" dirty="0"/>
              <a:t>Component Architectures</a:t>
            </a:r>
          </a:p>
        </p:txBody>
      </p:sp>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5252" name="Rectangle 4"/>
          <p:cNvSpPr>
            <a:spLocks noChangeArrowheads="1"/>
          </p:cNvSpPr>
          <p:nvPr/>
        </p:nvSpPr>
        <p:spPr bwMode="auto">
          <a:xfrm>
            <a:off x="381000" y="1676400"/>
            <a:ext cx="9067800" cy="4953000"/>
          </a:xfrm>
          <a:prstGeom prst="rect">
            <a:avLst/>
          </a:prstGeom>
          <a:noFill/>
          <a:ln w="9525">
            <a:noFill/>
            <a:miter lim="800000"/>
            <a:headEnd/>
            <a:tailEnd/>
          </a:ln>
          <a:effectLst/>
        </p:spPr>
        <p:txBody>
          <a:bodyPr lIns="92075" tIns="46038" rIns="92075" bIns="46038"/>
          <a:lstStyle/>
          <a:p>
            <a:pPr marL="398463" indent="-398463" algn="l">
              <a:lnSpc>
                <a:spcPct val="90000"/>
              </a:lnSpc>
              <a:spcBef>
                <a:spcPct val="20000"/>
              </a:spcBef>
              <a:buClr>
                <a:schemeClr val="tx2"/>
              </a:buClr>
              <a:buSzPct val="60000"/>
              <a:buFont typeface="Wingdings" pitchFamily="2" charset="2"/>
              <a:buChar char="u"/>
            </a:pPr>
            <a:r>
              <a:rPr lang="en-US" sz="2800" b="0" dirty="0">
                <a:solidFill>
                  <a:schemeClr val="tx1"/>
                </a:solidFill>
              </a:rPr>
              <a:t>Some of these components can be developed to be reusable, especially components that provide solutions to a wide range of common </a:t>
            </a:r>
            <a:r>
              <a:rPr lang="en-US" sz="2800" b="0" dirty="0" smtClean="0">
                <a:solidFill>
                  <a:schemeClr val="tx1"/>
                </a:solidFill>
              </a:rPr>
              <a:t>problems </a:t>
            </a:r>
            <a:endParaRPr lang="en-US" sz="2800" b="0" dirty="0">
              <a:solidFill>
                <a:schemeClr val="tx1"/>
              </a:solidFill>
            </a:endParaRPr>
          </a:p>
          <a:p>
            <a:pPr marL="398463" indent="-398463" algn="l">
              <a:lnSpc>
                <a:spcPct val="90000"/>
              </a:lnSpc>
              <a:spcBef>
                <a:spcPct val="20000"/>
              </a:spcBef>
              <a:buClr>
                <a:schemeClr val="tx2"/>
              </a:buClr>
              <a:buSzPct val="60000"/>
              <a:buFont typeface="Wingdings" pitchFamily="2" charset="2"/>
              <a:buChar char="u"/>
            </a:pPr>
            <a:r>
              <a:rPr lang="en-US" sz="2800" b="0" dirty="0">
                <a:solidFill>
                  <a:schemeClr val="tx1"/>
                </a:solidFill>
              </a:rPr>
              <a:t>The advent of commercially successful infrastructures supporting the concept of software components </a:t>
            </a:r>
            <a:r>
              <a:rPr lang="en-US" sz="2800" b="0" dirty="0">
                <a:solidFill>
                  <a:schemeClr val="tx1"/>
                </a:solidFill>
                <a:cs typeface="Times New Roman" pitchFamily="18" charset="0"/>
              </a:rPr>
              <a:t>–</a:t>
            </a:r>
            <a:r>
              <a:rPr lang="en-US" sz="2800" b="0" dirty="0">
                <a:solidFill>
                  <a:schemeClr val="tx1"/>
                </a:solidFill>
              </a:rPr>
              <a:t> such as Common Object Request Broker Architecture (CORBA), the Internet, and JavaBeans </a:t>
            </a:r>
            <a:r>
              <a:rPr lang="en-US" sz="2800" b="0" dirty="0">
                <a:solidFill>
                  <a:schemeClr val="tx1"/>
                </a:solidFill>
                <a:cs typeface="Times New Roman" pitchFamily="18" charset="0"/>
              </a:rPr>
              <a:t>–</a:t>
            </a:r>
            <a:r>
              <a:rPr lang="en-US" sz="2800" b="0" dirty="0">
                <a:solidFill>
                  <a:schemeClr val="tx1"/>
                </a:solidFill>
              </a:rPr>
              <a:t> has launched a whole industry of off-the-shelf components for various domains, allowing developers to buy and integrate components rather than develop them </a:t>
            </a:r>
            <a:r>
              <a:rPr lang="en-US" sz="2800" b="0" dirty="0" smtClean="0">
                <a:solidFill>
                  <a:schemeClr val="tx1"/>
                </a:solidFill>
              </a:rPr>
              <a:t>in-house </a:t>
            </a:r>
            <a:endParaRPr lang="en-US" sz="2800" b="0" dirty="0">
              <a:solidFill>
                <a:schemeClr val="tx1"/>
              </a:solidFill>
            </a:endParaRPr>
          </a:p>
          <a:p>
            <a:pPr marL="862013" lvl="1" indent="-349250" algn="l">
              <a:lnSpc>
                <a:spcPct val="90000"/>
              </a:lnSpc>
              <a:spcBef>
                <a:spcPct val="20000"/>
              </a:spcBef>
              <a:buClr>
                <a:schemeClr val="tx2"/>
              </a:buClr>
              <a:buSzPct val="60000"/>
              <a:buFont typeface="Wingdings" pitchFamily="2" charset="2"/>
              <a:buChar char="n"/>
            </a:pPr>
            <a:r>
              <a:rPr lang="en-US" sz="2400" b="0" dirty="0">
                <a:solidFill>
                  <a:schemeClr val="tx1"/>
                </a:solidFill>
              </a:rPr>
              <a:t>Shift software development from programming software (one line at a time) to composing software (by assembling components</a:t>
            </a:r>
            <a:r>
              <a:rPr lang="en-US" sz="2400" b="0" dirty="0" smtClean="0">
                <a:solidFill>
                  <a:schemeClr val="tx1"/>
                </a:solidFill>
              </a:rPr>
              <a:t>)</a:t>
            </a:r>
            <a:r>
              <a:rPr lang="en-US" sz="2400" dirty="0" smtClean="0">
                <a:solidFill>
                  <a:schemeClr val="bg1">
                    <a:lumMod val="65000"/>
                  </a:schemeClr>
                </a:solidFill>
              </a:rPr>
              <a:t> .</a:t>
            </a:r>
            <a:endParaRPr lang="en-US" sz="2400" dirty="0">
              <a:solidFill>
                <a:schemeClr val="bg1">
                  <a:lumMod val="65000"/>
                </a:schemeClr>
              </a:solidFill>
            </a:endParaRPr>
          </a:p>
        </p:txBody>
      </p:sp>
      <p:sp>
        <p:nvSpPr>
          <p:cNvPr id="565250" name="Rectangle 2"/>
          <p:cNvSpPr>
            <a:spLocks noGrp="1" noChangeArrowheads="1"/>
          </p:cNvSpPr>
          <p:nvPr>
            <p:ph type="title"/>
          </p:nvPr>
        </p:nvSpPr>
        <p:spPr>
          <a:xfrm>
            <a:off x="381000" y="266700"/>
            <a:ext cx="9144000" cy="1104900"/>
          </a:xfrm>
        </p:spPr>
        <p:txBody>
          <a:bodyPr/>
          <a:lstStyle/>
          <a:p>
            <a:r>
              <a:rPr lang="en-US" sz="3200" i="1" dirty="0" smtClean="0"/>
              <a:t>More Reading Material </a:t>
            </a:r>
            <a:br>
              <a:rPr lang="en-US" sz="3200" i="1" dirty="0" smtClean="0"/>
            </a:br>
            <a:r>
              <a:rPr lang="en-US" dirty="0" smtClean="0"/>
              <a:t>Use </a:t>
            </a:r>
            <a:r>
              <a:rPr lang="en-US" dirty="0"/>
              <a:t>Component Architectures</a:t>
            </a:r>
          </a:p>
        </p:txBody>
      </p:sp>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6276" name="Rectangle 4"/>
          <p:cNvSpPr>
            <a:spLocks noChangeArrowheads="1"/>
          </p:cNvSpPr>
          <p:nvPr/>
        </p:nvSpPr>
        <p:spPr bwMode="auto">
          <a:xfrm>
            <a:off x="381000" y="1676400"/>
            <a:ext cx="9067800" cy="4953000"/>
          </a:xfrm>
          <a:prstGeom prst="rect">
            <a:avLst/>
          </a:prstGeom>
          <a:noFill/>
          <a:ln w="9525">
            <a:noFill/>
            <a:miter lim="800000"/>
            <a:headEnd/>
            <a:tailEnd/>
          </a:ln>
          <a:effectLst/>
        </p:spPr>
        <p:txBody>
          <a:bodyPr lIns="92075" tIns="46038" rIns="92075" bIns="46038"/>
          <a:lstStyle/>
          <a:p>
            <a:pPr marL="398463" indent="-398463" algn="l">
              <a:lnSpc>
                <a:spcPct val="90000"/>
              </a:lnSpc>
              <a:spcBef>
                <a:spcPct val="20000"/>
              </a:spcBef>
              <a:buClr>
                <a:schemeClr val="tx2"/>
              </a:buClr>
              <a:buSzPct val="60000"/>
              <a:buFont typeface="Wingdings" pitchFamily="2" charset="2"/>
              <a:buChar char="u"/>
            </a:pPr>
            <a:r>
              <a:rPr lang="en-US" sz="2800" b="0" dirty="0">
                <a:solidFill>
                  <a:schemeClr val="tx1"/>
                </a:solidFill>
              </a:rPr>
              <a:t>UP supports component-based development in several </a:t>
            </a:r>
            <a:r>
              <a:rPr lang="en-US" sz="2800" b="0" dirty="0" smtClean="0">
                <a:solidFill>
                  <a:schemeClr val="tx1"/>
                </a:solidFill>
              </a:rPr>
              <a:t>ways</a:t>
            </a:r>
            <a:endParaRPr lang="en-US" sz="2800" b="0" dirty="0">
              <a:solidFill>
                <a:schemeClr val="tx1"/>
              </a:solidFill>
            </a:endParaRPr>
          </a:p>
          <a:p>
            <a:pPr marL="862013" lvl="1" indent="-349250" algn="l">
              <a:lnSpc>
                <a:spcPct val="90000"/>
              </a:lnSpc>
              <a:spcBef>
                <a:spcPct val="20000"/>
              </a:spcBef>
              <a:buClr>
                <a:schemeClr val="tx2"/>
              </a:buClr>
              <a:buSzPct val="60000"/>
              <a:buFont typeface="Wingdings" pitchFamily="2" charset="2"/>
              <a:buChar char="n"/>
            </a:pPr>
            <a:r>
              <a:rPr lang="en-US" sz="2400" b="0" dirty="0">
                <a:solidFill>
                  <a:schemeClr val="tx1"/>
                </a:solidFill>
              </a:rPr>
              <a:t>The iterative approach allows developers to progressively identify components and decide which ones to develop, which ones to reuse, and which ones to </a:t>
            </a:r>
            <a:r>
              <a:rPr lang="en-US" sz="2400" b="0" dirty="0" smtClean="0">
                <a:solidFill>
                  <a:schemeClr val="tx1"/>
                </a:solidFill>
              </a:rPr>
              <a:t>buy </a:t>
            </a:r>
            <a:endParaRPr lang="en-US" sz="2400" b="0" dirty="0">
              <a:solidFill>
                <a:schemeClr val="tx1"/>
              </a:solidFill>
            </a:endParaRPr>
          </a:p>
          <a:p>
            <a:pPr marL="862013" lvl="1" indent="-349250" algn="l">
              <a:lnSpc>
                <a:spcPct val="90000"/>
              </a:lnSpc>
              <a:spcBef>
                <a:spcPct val="20000"/>
              </a:spcBef>
              <a:buClr>
                <a:schemeClr val="tx2"/>
              </a:buClr>
              <a:buSzPct val="60000"/>
              <a:buFont typeface="Wingdings" pitchFamily="2" charset="2"/>
              <a:buChar char="n"/>
            </a:pPr>
            <a:r>
              <a:rPr lang="en-US" sz="2400" b="0" dirty="0">
                <a:solidFill>
                  <a:schemeClr val="tx1"/>
                </a:solidFill>
              </a:rPr>
              <a:t>The architecture defines the components and the ways they integrate, as well as the fundamental mechanisms and patterns by which they </a:t>
            </a:r>
            <a:r>
              <a:rPr lang="en-US" sz="2400" b="0" dirty="0" smtClean="0">
                <a:solidFill>
                  <a:schemeClr val="tx1"/>
                </a:solidFill>
              </a:rPr>
              <a:t>interact </a:t>
            </a:r>
            <a:endParaRPr lang="en-US" sz="2400" b="0" dirty="0">
              <a:solidFill>
                <a:schemeClr val="tx1"/>
              </a:solidFill>
            </a:endParaRPr>
          </a:p>
          <a:p>
            <a:pPr marL="862013" lvl="1" indent="-349250" algn="l">
              <a:lnSpc>
                <a:spcPct val="90000"/>
              </a:lnSpc>
              <a:spcBef>
                <a:spcPct val="20000"/>
              </a:spcBef>
              <a:buClr>
                <a:schemeClr val="tx2"/>
              </a:buClr>
              <a:buSzPct val="60000"/>
              <a:buFont typeface="Wingdings" pitchFamily="2" charset="2"/>
              <a:buChar char="n"/>
            </a:pPr>
            <a:r>
              <a:rPr lang="en-US" sz="2400" b="0" dirty="0">
                <a:solidFill>
                  <a:schemeClr val="tx1"/>
                </a:solidFill>
              </a:rPr>
              <a:t>Concepts such as packages, subsystems, and layers are used during analysis and design to organize components and specify </a:t>
            </a:r>
            <a:r>
              <a:rPr lang="en-US" sz="2400" b="0" dirty="0" smtClean="0">
                <a:solidFill>
                  <a:schemeClr val="tx1"/>
                </a:solidFill>
              </a:rPr>
              <a:t>interfaces </a:t>
            </a:r>
            <a:endParaRPr lang="en-US" sz="2400" b="0" dirty="0">
              <a:solidFill>
                <a:schemeClr val="tx1"/>
              </a:solidFill>
            </a:endParaRPr>
          </a:p>
          <a:p>
            <a:pPr marL="862013" lvl="1" indent="-349250" algn="l">
              <a:lnSpc>
                <a:spcPct val="90000"/>
              </a:lnSpc>
              <a:spcBef>
                <a:spcPct val="20000"/>
              </a:spcBef>
              <a:buClr>
                <a:schemeClr val="tx2"/>
              </a:buClr>
              <a:buSzPct val="60000"/>
              <a:buFont typeface="Wingdings" pitchFamily="2" charset="2"/>
              <a:buChar char="n"/>
            </a:pPr>
            <a:r>
              <a:rPr lang="en-US" sz="2400" b="0" dirty="0">
                <a:solidFill>
                  <a:schemeClr val="tx1"/>
                </a:solidFill>
              </a:rPr>
              <a:t>Testing is organized around single components first and then is gradually expanded to include larger sets of integrated </a:t>
            </a:r>
            <a:r>
              <a:rPr lang="en-US" sz="2400" b="0" dirty="0" smtClean="0">
                <a:solidFill>
                  <a:schemeClr val="tx1"/>
                </a:solidFill>
              </a:rPr>
              <a:t>components</a:t>
            </a:r>
            <a:r>
              <a:rPr lang="en-US" sz="2400" dirty="0" smtClean="0">
                <a:solidFill>
                  <a:schemeClr val="bg1">
                    <a:lumMod val="65000"/>
                  </a:schemeClr>
                </a:solidFill>
              </a:rPr>
              <a:t> .</a:t>
            </a:r>
            <a:endParaRPr lang="en-US" sz="2400" dirty="0">
              <a:solidFill>
                <a:schemeClr val="bg1">
                  <a:lumMod val="65000"/>
                </a:schemeClr>
              </a:solidFill>
            </a:endParaRPr>
          </a:p>
        </p:txBody>
      </p:sp>
      <p:sp>
        <p:nvSpPr>
          <p:cNvPr id="566274" name="Rectangle 2"/>
          <p:cNvSpPr>
            <a:spLocks noGrp="1" noChangeArrowheads="1"/>
          </p:cNvSpPr>
          <p:nvPr>
            <p:ph type="title"/>
          </p:nvPr>
        </p:nvSpPr>
        <p:spPr>
          <a:xfrm>
            <a:off x="381000" y="266700"/>
            <a:ext cx="9144000" cy="1104900"/>
          </a:xfrm>
        </p:spPr>
        <p:txBody>
          <a:bodyPr/>
          <a:lstStyle/>
          <a:p>
            <a:r>
              <a:rPr lang="en-US" sz="3200" i="1" dirty="0" smtClean="0"/>
              <a:t>More Reading Material </a:t>
            </a:r>
            <a:br>
              <a:rPr lang="en-US" sz="3200" i="1" dirty="0" smtClean="0"/>
            </a:br>
            <a:r>
              <a:rPr lang="en-US" dirty="0" smtClean="0"/>
              <a:t>Use </a:t>
            </a:r>
            <a:r>
              <a:rPr lang="en-US" dirty="0"/>
              <a:t>Component Architectures</a:t>
            </a:r>
          </a:p>
        </p:txBody>
      </p:sp>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8030DC89-2CE2-48A9-97AA-DC169D9A5773}" type="slidenum">
              <a:rPr lang="en-GB"/>
              <a:pPr/>
              <a:t>66</a:t>
            </a:fld>
            <a:endParaRPr lang="en-GB"/>
          </a:p>
        </p:txBody>
      </p:sp>
      <p:sp>
        <p:nvSpPr>
          <p:cNvPr id="567300" name="Rectangle 4"/>
          <p:cNvSpPr>
            <a:spLocks noChangeArrowheads="1"/>
          </p:cNvSpPr>
          <p:nvPr/>
        </p:nvSpPr>
        <p:spPr bwMode="auto">
          <a:xfrm>
            <a:off x="381000" y="1676400"/>
            <a:ext cx="9067800" cy="4953000"/>
          </a:xfrm>
          <a:prstGeom prst="rect">
            <a:avLst/>
          </a:prstGeom>
          <a:noFill/>
          <a:ln w="9525">
            <a:noFill/>
            <a:miter lim="800000"/>
            <a:headEnd/>
            <a:tailEnd/>
          </a:ln>
          <a:effectLst/>
        </p:spPr>
        <p:txBody>
          <a:bodyPr lIns="92075" tIns="46038" rIns="92075" bIns="46038"/>
          <a:lstStyle/>
          <a:p>
            <a:pPr marL="398463" indent="-398463" algn="l">
              <a:lnSpc>
                <a:spcPct val="100000"/>
              </a:lnSpc>
              <a:spcBef>
                <a:spcPct val="20000"/>
              </a:spcBef>
              <a:buClr>
                <a:schemeClr val="tx2"/>
              </a:buClr>
              <a:buSzPct val="60000"/>
              <a:buFont typeface="Wingdings" pitchFamily="2" charset="2"/>
              <a:buChar char="u"/>
            </a:pPr>
            <a:r>
              <a:rPr lang="en-US" sz="2800" b="0" dirty="0">
                <a:solidFill>
                  <a:schemeClr val="tx1"/>
                </a:solidFill>
              </a:rPr>
              <a:t>Models are simplifications of reality; they help us to understand and shape both a problem and its solution, and to comprehend large, complex systems that we could not otherwise understand as a </a:t>
            </a:r>
            <a:r>
              <a:rPr lang="en-US" sz="2800" b="0" dirty="0" smtClean="0">
                <a:solidFill>
                  <a:schemeClr val="tx1"/>
                </a:solidFill>
              </a:rPr>
              <a:t>whole</a:t>
            </a:r>
            <a:endParaRPr lang="en-US" sz="2800" b="0" dirty="0">
              <a:solidFill>
                <a:schemeClr val="tx1"/>
              </a:solidFill>
            </a:endParaRPr>
          </a:p>
          <a:p>
            <a:pPr marL="398463" indent="-398463" algn="l">
              <a:lnSpc>
                <a:spcPct val="100000"/>
              </a:lnSpc>
              <a:spcBef>
                <a:spcPct val="20000"/>
              </a:spcBef>
              <a:buClr>
                <a:schemeClr val="tx2"/>
              </a:buClr>
              <a:buSzPct val="60000"/>
              <a:buFont typeface="Wingdings" pitchFamily="2" charset="2"/>
              <a:buChar char="u"/>
            </a:pPr>
            <a:r>
              <a:rPr lang="en-US" sz="2800" b="0" dirty="0">
                <a:solidFill>
                  <a:schemeClr val="tx1"/>
                </a:solidFill>
              </a:rPr>
              <a:t>A large part of UP is about developing and maintaining models of the system under </a:t>
            </a:r>
            <a:r>
              <a:rPr lang="en-US" sz="2800" b="0" dirty="0" smtClean="0">
                <a:solidFill>
                  <a:schemeClr val="tx1"/>
                </a:solidFill>
              </a:rPr>
              <a:t>development</a:t>
            </a:r>
            <a:endParaRPr lang="en-US" sz="2800" b="0" dirty="0">
              <a:solidFill>
                <a:schemeClr val="tx1"/>
              </a:solidFill>
            </a:endParaRPr>
          </a:p>
          <a:p>
            <a:pPr marL="398463" indent="-398463" algn="l">
              <a:lnSpc>
                <a:spcPct val="100000"/>
              </a:lnSpc>
              <a:spcBef>
                <a:spcPct val="20000"/>
              </a:spcBef>
              <a:buClr>
                <a:schemeClr val="tx2"/>
              </a:buClr>
              <a:buSzPct val="60000"/>
              <a:buFont typeface="Wingdings" pitchFamily="2" charset="2"/>
              <a:buChar char="u"/>
            </a:pPr>
            <a:r>
              <a:rPr lang="en-US" sz="2800" b="0" dirty="0">
                <a:solidFill>
                  <a:schemeClr val="tx1"/>
                </a:solidFill>
              </a:rPr>
              <a:t>The Unified Modeling Language (UML) is a Graphic language for visualizing, specifying, constructing, and documenting the artifacts of a software-intensive </a:t>
            </a:r>
            <a:r>
              <a:rPr lang="en-US" sz="2800" b="0" dirty="0" smtClean="0">
                <a:solidFill>
                  <a:schemeClr val="tx1"/>
                </a:solidFill>
              </a:rPr>
              <a:t>system</a:t>
            </a:r>
            <a:r>
              <a:rPr lang="en-US" sz="2800" dirty="0" smtClean="0">
                <a:solidFill>
                  <a:schemeClr val="bg1">
                    <a:lumMod val="65000"/>
                  </a:schemeClr>
                </a:solidFill>
              </a:rPr>
              <a:t> .</a:t>
            </a:r>
            <a:endParaRPr lang="en-US" sz="2800" dirty="0">
              <a:solidFill>
                <a:schemeClr val="bg1">
                  <a:lumMod val="65000"/>
                </a:schemeClr>
              </a:solidFill>
            </a:endParaRPr>
          </a:p>
        </p:txBody>
      </p:sp>
      <p:sp>
        <p:nvSpPr>
          <p:cNvPr id="567298" name="Rectangle 2"/>
          <p:cNvSpPr>
            <a:spLocks noGrp="1" noChangeArrowheads="1"/>
          </p:cNvSpPr>
          <p:nvPr>
            <p:ph type="title"/>
          </p:nvPr>
        </p:nvSpPr>
        <p:spPr/>
        <p:txBody>
          <a:bodyPr/>
          <a:lstStyle/>
          <a:p>
            <a:r>
              <a:rPr lang="en-US" sz="3200" i="1" dirty="0" smtClean="0"/>
              <a:t>More Reading Material </a:t>
            </a:r>
            <a:br>
              <a:rPr lang="en-US" sz="3200" i="1" dirty="0" smtClean="0"/>
            </a:br>
            <a:r>
              <a:rPr lang="en-US" dirty="0" smtClean="0"/>
              <a:t>Model </a:t>
            </a:r>
            <a:r>
              <a:rPr lang="en-US" dirty="0"/>
              <a:t>Visually</a:t>
            </a:r>
          </a:p>
        </p:txBody>
      </p:sp>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A9739FBA-4E3A-4314-9F46-F878D4C0D77A}" type="slidenum">
              <a:rPr lang="en-GB"/>
              <a:pPr/>
              <a:t>67</a:t>
            </a:fld>
            <a:endParaRPr lang="en-GB"/>
          </a:p>
        </p:txBody>
      </p:sp>
      <p:sp>
        <p:nvSpPr>
          <p:cNvPr id="568324" name="Rectangle 4"/>
          <p:cNvSpPr>
            <a:spLocks noChangeArrowheads="1"/>
          </p:cNvSpPr>
          <p:nvPr/>
        </p:nvSpPr>
        <p:spPr bwMode="auto">
          <a:xfrm>
            <a:off x="381000" y="1676400"/>
            <a:ext cx="9067800" cy="4953000"/>
          </a:xfrm>
          <a:prstGeom prst="rect">
            <a:avLst/>
          </a:prstGeom>
          <a:noFill/>
          <a:ln w="9525">
            <a:noFill/>
            <a:miter lim="800000"/>
            <a:headEnd/>
            <a:tailEnd/>
          </a:ln>
          <a:effectLst/>
        </p:spPr>
        <p:txBody>
          <a:bodyPr lIns="92075" tIns="46038" rIns="92075" bIns="46038"/>
          <a:lstStyle/>
          <a:p>
            <a:pPr marL="398463" indent="-398463" algn="l">
              <a:lnSpc>
                <a:spcPct val="100000"/>
              </a:lnSpc>
              <a:spcBef>
                <a:spcPct val="20000"/>
              </a:spcBef>
              <a:buClr>
                <a:schemeClr val="tx2"/>
              </a:buClr>
              <a:buSzPct val="60000"/>
              <a:buFont typeface="Wingdings" pitchFamily="2" charset="2"/>
              <a:buChar char="u"/>
            </a:pPr>
            <a:r>
              <a:rPr lang="en-US" sz="3200" b="0" dirty="0" err="1">
                <a:solidFill>
                  <a:schemeClr val="tx1"/>
                </a:solidFill>
              </a:rPr>
              <a:t>UML</a:t>
            </a:r>
            <a:r>
              <a:rPr lang="en-US" sz="3200" b="0" dirty="0">
                <a:solidFill>
                  <a:schemeClr val="tx1"/>
                </a:solidFill>
              </a:rPr>
              <a:t> does not tell you how to develop </a:t>
            </a:r>
            <a:r>
              <a:rPr lang="en-US" sz="3200" b="0" dirty="0" smtClean="0">
                <a:solidFill>
                  <a:schemeClr val="tx1"/>
                </a:solidFill>
              </a:rPr>
              <a:t>software</a:t>
            </a:r>
            <a:endParaRPr lang="en-US" sz="3200" b="0" dirty="0">
              <a:solidFill>
                <a:schemeClr val="tx1"/>
              </a:solidFill>
            </a:endParaRPr>
          </a:p>
          <a:p>
            <a:pPr marL="398463" indent="-398463" algn="l">
              <a:lnSpc>
                <a:spcPct val="100000"/>
              </a:lnSpc>
              <a:spcBef>
                <a:spcPct val="20000"/>
              </a:spcBef>
              <a:buClr>
                <a:schemeClr val="tx2"/>
              </a:buClr>
              <a:buSzPct val="60000"/>
              <a:buFont typeface="Wingdings" pitchFamily="2" charset="2"/>
              <a:buChar char="u"/>
            </a:pPr>
            <a:r>
              <a:rPr lang="en-US" sz="3200" b="0" dirty="0">
                <a:solidFill>
                  <a:schemeClr val="tx1"/>
                </a:solidFill>
              </a:rPr>
              <a:t>UP is a guide to the effective use of </a:t>
            </a:r>
            <a:r>
              <a:rPr lang="en-US" sz="3200" b="0" dirty="0" err="1">
                <a:solidFill>
                  <a:schemeClr val="tx1"/>
                </a:solidFill>
              </a:rPr>
              <a:t>UML</a:t>
            </a:r>
            <a:r>
              <a:rPr lang="en-US" sz="3200" b="0" dirty="0">
                <a:solidFill>
                  <a:schemeClr val="tx1"/>
                </a:solidFill>
              </a:rPr>
              <a:t> for </a:t>
            </a:r>
            <a:r>
              <a:rPr lang="en-US" sz="3200" b="0" dirty="0" smtClean="0">
                <a:solidFill>
                  <a:schemeClr val="tx1"/>
                </a:solidFill>
              </a:rPr>
              <a:t>modeling</a:t>
            </a:r>
          </a:p>
          <a:p>
            <a:pPr marL="796925" lvl="1" indent="-339725" algn="l">
              <a:lnSpc>
                <a:spcPct val="100000"/>
              </a:lnSpc>
              <a:spcBef>
                <a:spcPct val="20000"/>
              </a:spcBef>
              <a:buClr>
                <a:schemeClr val="tx2"/>
              </a:buClr>
              <a:buSzPct val="60000"/>
              <a:buFont typeface="Wingdings" pitchFamily="2" charset="2"/>
              <a:buChar char="n"/>
            </a:pPr>
            <a:r>
              <a:rPr lang="en-US" sz="2800" b="0" dirty="0" smtClean="0">
                <a:solidFill>
                  <a:schemeClr val="tx1"/>
                </a:solidFill>
              </a:rPr>
              <a:t>It </a:t>
            </a:r>
            <a:r>
              <a:rPr lang="en-US" sz="2800" b="0" dirty="0">
                <a:solidFill>
                  <a:schemeClr val="tx1"/>
                </a:solidFill>
              </a:rPr>
              <a:t>describes the models you need, why you need them, and how to construct </a:t>
            </a:r>
            <a:r>
              <a:rPr lang="en-US" sz="2800" b="0" dirty="0" smtClean="0">
                <a:solidFill>
                  <a:schemeClr val="tx1"/>
                </a:solidFill>
              </a:rPr>
              <a:t>them</a:t>
            </a:r>
            <a:r>
              <a:rPr lang="en-US" sz="2800" dirty="0" smtClean="0">
                <a:solidFill>
                  <a:schemeClr val="bg1">
                    <a:lumMod val="65000"/>
                  </a:schemeClr>
                </a:solidFill>
              </a:rPr>
              <a:t> .</a:t>
            </a:r>
            <a:r>
              <a:rPr lang="en-US" sz="2800" b="0" dirty="0" smtClean="0">
                <a:solidFill>
                  <a:schemeClr val="tx1"/>
                </a:solidFill>
              </a:rPr>
              <a:t> </a:t>
            </a:r>
            <a:endParaRPr lang="en-US" sz="2800" b="0" dirty="0">
              <a:solidFill>
                <a:schemeClr val="tx1"/>
              </a:solidFill>
            </a:endParaRPr>
          </a:p>
        </p:txBody>
      </p:sp>
      <p:sp>
        <p:nvSpPr>
          <p:cNvPr id="568322" name="Rectangle 2"/>
          <p:cNvSpPr>
            <a:spLocks noGrp="1" noChangeArrowheads="1"/>
          </p:cNvSpPr>
          <p:nvPr>
            <p:ph type="title"/>
          </p:nvPr>
        </p:nvSpPr>
        <p:spPr/>
        <p:txBody>
          <a:bodyPr/>
          <a:lstStyle/>
          <a:p>
            <a:r>
              <a:rPr lang="en-US" sz="3200" i="1" dirty="0" smtClean="0"/>
              <a:t>More Reading Material </a:t>
            </a:r>
            <a:br>
              <a:rPr lang="en-US" sz="3200" i="1" dirty="0" smtClean="0"/>
            </a:br>
            <a:r>
              <a:rPr lang="en-US" dirty="0" smtClean="0"/>
              <a:t>Model </a:t>
            </a:r>
            <a:r>
              <a:rPr lang="en-US" dirty="0"/>
              <a:t>Visually</a:t>
            </a:r>
          </a:p>
        </p:txBody>
      </p:sp>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A7E1CC74-B87B-47EC-95F4-141CF25C0FDD}" type="slidenum">
              <a:rPr lang="en-GB"/>
              <a:pPr/>
              <a:t>68</a:t>
            </a:fld>
            <a:endParaRPr lang="en-GB"/>
          </a:p>
        </p:txBody>
      </p:sp>
      <p:sp>
        <p:nvSpPr>
          <p:cNvPr id="569348" name="Rectangle 4"/>
          <p:cNvSpPr>
            <a:spLocks noChangeArrowheads="1"/>
          </p:cNvSpPr>
          <p:nvPr/>
        </p:nvSpPr>
        <p:spPr bwMode="auto">
          <a:xfrm>
            <a:off x="381000" y="1676400"/>
            <a:ext cx="9067800" cy="4953000"/>
          </a:xfrm>
          <a:prstGeom prst="rect">
            <a:avLst/>
          </a:prstGeom>
          <a:noFill/>
          <a:ln w="9525">
            <a:noFill/>
            <a:miter lim="800000"/>
            <a:headEnd/>
            <a:tailEnd/>
          </a:ln>
          <a:effectLst/>
        </p:spPr>
        <p:txBody>
          <a:bodyPr lIns="92075" tIns="46038" rIns="92075" bIns="46038"/>
          <a:lstStyle/>
          <a:p>
            <a:pPr marL="398463" indent="-398463" algn="l">
              <a:lnSpc>
                <a:spcPct val="100000"/>
              </a:lnSpc>
              <a:spcBef>
                <a:spcPct val="20000"/>
              </a:spcBef>
              <a:buClr>
                <a:schemeClr val="tx2"/>
              </a:buClr>
              <a:buSzPct val="60000"/>
              <a:buFont typeface="Wingdings" pitchFamily="2" charset="2"/>
              <a:buChar char="u"/>
            </a:pPr>
            <a:r>
              <a:rPr lang="en-US" sz="3200" b="0" dirty="0">
                <a:solidFill>
                  <a:schemeClr val="tx1"/>
                </a:solidFill>
              </a:rPr>
              <a:t>Our concern about quality is focused on two areas: product quality and process </a:t>
            </a:r>
            <a:r>
              <a:rPr lang="en-US" sz="3200" b="0" dirty="0" smtClean="0">
                <a:solidFill>
                  <a:schemeClr val="tx1"/>
                </a:solidFill>
              </a:rPr>
              <a:t>quality </a:t>
            </a:r>
            <a:endParaRPr lang="en-US" sz="3200" b="0" dirty="0">
              <a:solidFill>
                <a:schemeClr val="tx1"/>
              </a:solidFill>
            </a:endParaRPr>
          </a:p>
          <a:p>
            <a:pPr marL="398463" indent="-398463" algn="l">
              <a:lnSpc>
                <a:spcPct val="100000"/>
              </a:lnSpc>
              <a:spcBef>
                <a:spcPct val="20000"/>
              </a:spcBef>
              <a:buClr>
                <a:schemeClr val="tx2"/>
              </a:buClr>
              <a:buSzPct val="60000"/>
              <a:buFont typeface="Wingdings" pitchFamily="2" charset="2"/>
              <a:buChar char="u"/>
            </a:pPr>
            <a:r>
              <a:rPr lang="en-US" sz="3200" b="0" dirty="0">
                <a:solidFill>
                  <a:schemeClr val="tx1"/>
                </a:solidFill>
              </a:rPr>
              <a:t>Product quality</a:t>
            </a:r>
          </a:p>
          <a:p>
            <a:pPr marL="862013" lvl="1" indent="-349250" algn="l">
              <a:lnSpc>
                <a:spcPct val="100000"/>
              </a:lnSpc>
              <a:spcBef>
                <a:spcPct val="20000"/>
              </a:spcBef>
              <a:buClr>
                <a:schemeClr val="tx2"/>
              </a:buClr>
              <a:buSzPct val="60000"/>
              <a:buFont typeface="Wingdings" pitchFamily="2" charset="2"/>
              <a:buChar char="n"/>
            </a:pPr>
            <a:r>
              <a:rPr lang="en-US" sz="2800" b="0" dirty="0">
                <a:solidFill>
                  <a:schemeClr val="tx1"/>
                </a:solidFill>
              </a:rPr>
              <a:t>The quality of the principal product being produced (the software or system) and all the elements it comprises (for example, components, subsystems, architecture, and so on</a:t>
            </a:r>
            <a:r>
              <a:rPr lang="en-US" sz="2800" b="0" dirty="0" smtClean="0">
                <a:solidFill>
                  <a:schemeClr val="tx1"/>
                </a:solidFill>
              </a:rPr>
              <a:t>)</a:t>
            </a:r>
            <a:r>
              <a:rPr lang="en-US" sz="2800" dirty="0" smtClean="0">
                <a:solidFill>
                  <a:schemeClr val="bg1">
                    <a:lumMod val="65000"/>
                  </a:schemeClr>
                </a:solidFill>
              </a:rPr>
              <a:t> .</a:t>
            </a:r>
            <a:r>
              <a:rPr lang="en-US" sz="2800" b="0" dirty="0" smtClean="0">
                <a:solidFill>
                  <a:schemeClr val="tx1"/>
                </a:solidFill>
              </a:rPr>
              <a:t> </a:t>
            </a:r>
            <a:endParaRPr lang="en-US" sz="2800" b="0" dirty="0">
              <a:solidFill>
                <a:schemeClr val="tx1"/>
              </a:solidFill>
            </a:endParaRPr>
          </a:p>
        </p:txBody>
      </p:sp>
      <p:sp>
        <p:nvSpPr>
          <p:cNvPr id="569346" name="Rectangle 2"/>
          <p:cNvSpPr>
            <a:spLocks noGrp="1" noChangeArrowheads="1"/>
          </p:cNvSpPr>
          <p:nvPr>
            <p:ph type="title"/>
          </p:nvPr>
        </p:nvSpPr>
        <p:spPr/>
        <p:txBody>
          <a:bodyPr/>
          <a:lstStyle/>
          <a:p>
            <a:r>
              <a:rPr lang="en-US" sz="3200" i="1" dirty="0" smtClean="0"/>
              <a:t>More Reading Material </a:t>
            </a:r>
            <a:br>
              <a:rPr lang="en-US" sz="3200" i="1" dirty="0" smtClean="0"/>
            </a:br>
            <a:r>
              <a:rPr lang="en-US" dirty="0" smtClean="0"/>
              <a:t>Continuously </a:t>
            </a:r>
            <a:r>
              <a:rPr lang="en-US" dirty="0"/>
              <a:t>Verify Quality </a:t>
            </a:r>
          </a:p>
        </p:txBody>
      </p:sp>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79122DA5-B4D7-4B82-869C-858531FA743D}" type="slidenum">
              <a:rPr lang="en-GB"/>
              <a:pPr/>
              <a:t>69</a:t>
            </a:fld>
            <a:endParaRPr lang="en-GB"/>
          </a:p>
        </p:txBody>
      </p:sp>
      <p:sp>
        <p:nvSpPr>
          <p:cNvPr id="570372" name="Rectangle 4"/>
          <p:cNvSpPr>
            <a:spLocks noChangeArrowheads="1"/>
          </p:cNvSpPr>
          <p:nvPr/>
        </p:nvSpPr>
        <p:spPr bwMode="auto">
          <a:xfrm>
            <a:off x="381000" y="1676400"/>
            <a:ext cx="9067800" cy="4953000"/>
          </a:xfrm>
          <a:prstGeom prst="rect">
            <a:avLst/>
          </a:prstGeom>
          <a:noFill/>
          <a:ln w="9525">
            <a:noFill/>
            <a:miter lim="800000"/>
            <a:headEnd/>
            <a:tailEnd/>
          </a:ln>
          <a:effectLst/>
        </p:spPr>
        <p:txBody>
          <a:bodyPr lIns="92075" tIns="46038" rIns="92075" bIns="46038"/>
          <a:lstStyle/>
          <a:p>
            <a:pPr marL="398463" indent="-398463" algn="l">
              <a:lnSpc>
                <a:spcPct val="100000"/>
              </a:lnSpc>
              <a:spcBef>
                <a:spcPct val="20000"/>
              </a:spcBef>
              <a:buClr>
                <a:schemeClr val="tx2"/>
              </a:buClr>
              <a:buSzPct val="60000"/>
              <a:buFont typeface="Wingdings" pitchFamily="2" charset="2"/>
              <a:buChar char="u"/>
            </a:pPr>
            <a:r>
              <a:rPr lang="en-US" sz="3200" b="0" dirty="0">
                <a:solidFill>
                  <a:schemeClr val="tx1"/>
                </a:solidFill>
              </a:rPr>
              <a:t>Process quality</a:t>
            </a:r>
          </a:p>
          <a:p>
            <a:pPr marL="862013" lvl="1" indent="-349250" algn="l">
              <a:lnSpc>
                <a:spcPct val="100000"/>
              </a:lnSpc>
              <a:spcBef>
                <a:spcPct val="20000"/>
              </a:spcBef>
              <a:buClr>
                <a:schemeClr val="tx2"/>
              </a:buClr>
              <a:buSzPct val="60000"/>
              <a:buFont typeface="Wingdings" pitchFamily="2" charset="2"/>
              <a:buChar char="n"/>
            </a:pPr>
            <a:r>
              <a:rPr lang="en-US" sz="2800" b="0" dirty="0">
                <a:solidFill>
                  <a:schemeClr val="tx1"/>
                </a:solidFill>
              </a:rPr>
              <a:t>The degree to which an acceptable process (including measurements and criteria for quality) was implemented and adhered to during the manufacturing of the </a:t>
            </a:r>
            <a:r>
              <a:rPr lang="en-US" sz="2800" b="0" dirty="0" smtClean="0">
                <a:solidFill>
                  <a:schemeClr val="tx1"/>
                </a:solidFill>
              </a:rPr>
              <a:t>product</a:t>
            </a:r>
          </a:p>
          <a:p>
            <a:pPr marL="862013" lvl="1" indent="-349250" algn="l">
              <a:lnSpc>
                <a:spcPct val="100000"/>
              </a:lnSpc>
              <a:spcBef>
                <a:spcPct val="20000"/>
              </a:spcBef>
              <a:buClr>
                <a:schemeClr val="tx2"/>
              </a:buClr>
              <a:buSzPct val="60000"/>
              <a:buFont typeface="Wingdings" pitchFamily="2" charset="2"/>
              <a:buChar char="n"/>
            </a:pPr>
            <a:r>
              <a:rPr lang="en-US" sz="2800" b="0" dirty="0" smtClean="0">
                <a:solidFill>
                  <a:schemeClr val="tx1"/>
                </a:solidFill>
              </a:rPr>
              <a:t>Additionally</a:t>
            </a:r>
            <a:r>
              <a:rPr lang="en-US" sz="2800" b="0" dirty="0">
                <a:solidFill>
                  <a:schemeClr val="tx1"/>
                </a:solidFill>
              </a:rPr>
              <a:t>, process quality is also concerned with the quality of the artifacts (such as iteration plans, test plans, use-case realizations, design model, and so on) produced in support of the principal </a:t>
            </a:r>
            <a:r>
              <a:rPr lang="en-US" sz="2800" b="0" dirty="0" smtClean="0">
                <a:solidFill>
                  <a:schemeClr val="tx1"/>
                </a:solidFill>
              </a:rPr>
              <a:t>product</a:t>
            </a:r>
            <a:r>
              <a:rPr lang="en-US" sz="2800" dirty="0" smtClean="0">
                <a:solidFill>
                  <a:schemeClr val="bg1">
                    <a:lumMod val="65000"/>
                  </a:schemeClr>
                </a:solidFill>
              </a:rPr>
              <a:t> .</a:t>
            </a:r>
            <a:r>
              <a:rPr lang="en-US" sz="2800" b="0" dirty="0" smtClean="0">
                <a:solidFill>
                  <a:schemeClr val="tx1"/>
                </a:solidFill>
              </a:rPr>
              <a:t> </a:t>
            </a:r>
            <a:endParaRPr lang="en-US" sz="2800" b="0" dirty="0">
              <a:solidFill>
                <a:schemeClr val="tx1"/>
              </a:solidFill>
            </a:endParaRPr>
          </a:p>
        </p:txBody>
      </p:sp>
      <p:sp>
        <p:nvSpPr>
          <p:cNvPr id="570370" name="Rectangle 2"/>
          <p:cNvSpPr>
            <a:spLocks noGrp="1" noChangeArrowheads="1"/>
          </p:cNvSpPr>
          <p:nvPr>
            <p:ph type="title"/>
          </p:nvPr>
        </p:nvSpPr>
        <p:spPr/>
        <p:txBody>
          <a:bodyPr/>
          <a:lstStyle/>
          <a:p>
            <a:r>
              <a:rPr lang="en-US" sz="3200" i="1" dirty="0" smtClean="0"/>
              <a:t>More Reading Material </a:t>
            </a:r>
            <a:br>
              <a:rPr lang="en-US" sz="3200" i="1" dirty="0" smtClean="0"/>
            </a:br>
            <a:r>
              <a:rPr lang="en-US" dirty="0" smtClean="0"/>
              <a:t>Continuously </a:t>
            </a:r>
            <a:r>
              <a:rPr lang="en-US" dirty="0"/>
              <a:t>Verify Quality </a:t>
            </a:r>
          </a:p>
        </p:txBody>
      </p:sp>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5E9D321F-EFC3-49B7-9FB8-C36AB6414F19}" type="slidenum">
              <a:rPr lang="en-GB"/>
              <a:pPr/>
              <a:t>7</a:t>
            </a:fld>
            <a:endParaRPr lang="en-GB"/>
          </a:p>
        </p:txBody>
      </p:sp>
      <p:sp>
        <p:nvSpPr>
          <p:cNvPr id="515078" name="Rectangle 6"/>
          <p:cNvSpPr>
            <a:spLocks noChangeArrowheads="1"/>
          </p:cNvSpPr>
          <p:nvPr/>
        </p:nvSpPr>
        <p:spPr bwMode="auto">
          <a:xfrm>
            <a:off x="381000" y="1676400"/>
            <a:ext cx="9067800" cy="4953000"/>
          </a:xfrm>
          <a:prstGeom prst="rect">
            <a:avLst/>
          </a:prstGeom>
          <a:noFill/>
          <a:ln w="9525">
            <a:noFill/>
            <a:miter lim="800000"/>
            <a:headEnd/>
            <a:tailEnd/>
          </a:ln>
          <a:effectLst/>
        </p:spPr>
        <p:txBody>
          <a:bodyPr lIns="92075" tIns="46038" rIns="92075" bIns="46038"/>
          <a:lstStyle/>
          <a:p>
            <a:pPr marL="398463" indent="-398463" algn="l">
              <a:lnSpc>
                <a:spcPct val="100000"/>
              </a:lnSpc>
              <a:spcBef>
                <a:spcPct val="20000"/>
              </a:spcBef>
              <a:buClr>
                <a:srgbClr val="00B050"/>
              </a:buClr>
              <a:buSzPct val="60000"/>
              <a:buFont typeface="Wingdings" pitchFamily="2" charset="2"/>
              <a:buChar char="u"/>
            </a:pPr>
            <a:r>
              <a:rPr lang="en-US" sz="3600" i="1" dirty="0">
                <a:solidFill>
                  <a:srgbClr val="00B050"/>
                </a:solidFill>
              </a:rPr>
              <a:t>Develop iteratively</a:t>
            </a:r>
          </a:p>
          <a:p>
            <a:pPr marL="398463" indent="-398463" algn="l">
              <a:lnSpc>
                <a:spcPct val="100000"/>
              </a:lnSpc>
              <a:spcBef>
                <a:spcPct val="20000"/>
              </a:spcBef>
              <a:buClr>
                <a:schemeClr val="tx2"/>
              </a:buClr>
              <a:buSzPct val="60000"/>
              <a:buFont typeface="Wingdings" pitchFamily="2" charset="2"/>
              <a:buChar char="u"/>
            </a:pPr>
            <a:r>
              <a:rPr lang="en-US" sz="3200" b="0" dirty="0">
                <a:solidFill>
                  <a:schemeClr val="folHlink"/>
                </a:solidFill>
              </a:rPr>
              <a:t>Manage requirements</a:t>
            </a:r>
          </a:p>
          <a:p>
            <a:pPr marL="398463" indent="-398463" algn="l">
              <a:lnSpc>
                <a:spcPct val="100000"/>
              </a:lnSpc>
              <a:spcBef>
                <a:spcPct val="20000"/>
              </a:spcBef>
              <a:buClr>
                <a:schemeClr val="tx2"/>
              </a:buClr>
              <a:buSzPct val="60000"/>
              <a:buFont typeface="Wingdings" pitchFamily="2" charset="2"/>
              <a:buChar char="u"/>
            </a:pPr>
            <a:r>
              <a:rPr lang="en-US" sz="3200" b="0" dirty="0">
                <a:solidFill>
                  <a:schemeClr val="folHlink"/>
                </a:solidFill>
              </a:rPr>
              <a:t>Use component architecture</a:t>
            </a:r>
          </a:p>
          <a:p>
            <a:pPr marL="398463" indent="-398463" algn="l">
              <a:lnSpc>
                <a:spcPct val="100000"/>
              </a:lnSpc>
              <a:spcBef>
                <a:spcPct val="20000"/>
              </a:spcBef>
              <a:buClr>
                <a:schemeClr val="tx2"/>
              </a:buClr>
              <a:buSzPct val="60000"/>
              <a:buFont typeface="Wingdings" pitchFamily="2" charset="2"/>
              <a:buChar char="u"/>
            </a:pPr>
            <a:r>
              <a:rPr lang="en-US" sz="3200" b="0" dirty="0">
                <a:solidFill>
                  <a:schemeClr val="folHlink"/>
                </a:solidFill>
              </a:rPr>
              <a:t>Model visually</a:t>
            </a:r>
          </a:p>
          <a:p>
            <a:pPr marL="398463" indent="-398463" algn="l">
              <a:lnSpc>
                <a:spcPct val="100000"/>
              </a:lnSpc>
              <a:spcBef>
                <a:spcPct val="20000"/>
              </a:spcBef>
              <a:buClr>
                <a:schemeClr val="tx2"/>
              </a:buClr>
              <a:buSzPct val="60000"/>
              <a:buFont typeface="Wingdings" pitchFamily="2" charset="2"/>
              <a:buChar char="u"/>
            </a:pPr>
            <a:r>
              <a:rPr lang="en-US" sz="3200" b="0" dirty="0">
                <a:solidFill>
                  <a:schemeClr val="folHlink"/>
                </a:solidFill>
              </a:rPr>
              <a:t>Continuously verify quality</a:t>
            </a:r>
          </a:p>
          <a:p>
            <a:pPr marL="398463" indent="-398463" algn="l">
              <a:lnSpc>
                <a:spcPct val="100000"/>
              </a:lnSpc>
              <a:spcBef>
                <a:spcPct val="20000"/>
              </a:spcBef>
              <a:buClr>
                <a:schemeClr val="tx2"/>
              </a:buClr>
              <a:buSzPct val="60000"/>
              <a:buFont typeface="Wingdings" pitchFamily="2" charset="2"/>
              <a:buChar char="u"/>
            </a:pPr>
            <a:r>
              <a:rPr lang="en-US" sz="3200" b="0" dirty="0">
                <a:solidFill>
                  <a:schemeClr val="folHlink"/>
                </a:solidFill>
              </a:rPr>
              <a:t>Manage </a:t>
            </a:r>
            <a:r>
              <a:rPr lang="en-US" sz="3200" b="0" dirty="0" smtClean="0">
                <a:solidFill>
                  <a:schemeClr val="folHlink"/>
                </a:solidFill>
              </a:rPr>
              <a:t>change</a:t>
            </a:r>
            <a:r>
              <a:rPr lang="en-US" sz="3200" dirty="0" smtClean="0">
                <a:solidFill>
                  <a:schemeClr val="bg1">
                    <a:lumMod val="65000"/>
                  </a:schemeClr>
                </a:solidFill>
              </a:rPr>
              <a:t> .</a:t>
            </a:r>
            <a:endParaRPr lang="en-US" sz="3200" dirty="0">
              <a:solidFill>
                <a:schemeClr val="bg1">
                  <a:lumMod val="65000"/>
                </a:schemeClr>
              </a:solidFill>
            </a:endParaRPr>
          </a:p>
        </p:txBody>
      </p:sp>
      <p:sp>
        <p:nvSpPr>
          <p:cNvPr id="515076" name="Rectangle 4"/>
          <p:cNvSpPr>
            <a:spLocks noGrp="1" noChangeArrowheads="1"/>
          </p:cNvSpPr>
          <p:nvPr>
            <p:ph type="title"/>
          </p:nvPr>
        </p:nvSpPr>
        <p:spPr/>
        <p:txBody>
          <a:bodyPr/>
          <a:lstStyle/>
          <a:p>
            <a:r>
              <a:rPr lang="en-US"/>
              <a:t>Best Practices</a:t>
            </a:r>
          </a:p>
        </p:txBody>
      </p:sp>
      <p:sp>
        <p:nvSpPr>
          <p:cNvPr id="5" name="Line 3"/>
          <p:cNvSpPr>
            <a:spLocks noChangeShapeType="1"/>
          </p:cNvSpPr>
          <p:nvPr/>
        </p:nvSpPr>
        <p:spPr bwMode="auto">
          <a:xfrm flipH="1" flipV="1">
            <a:off x="4494212" y="2209800"/>
            <a:ext cx="1524000" cy="1600200"/>
          </a:xfrm>
          <a:prstGeom prst="line">
            <a:avLst/>
          </a:prstGeom>
          <a:noFill/>
          <a:ln w="355600">
            <a:solidFill>
              <a:srgbClr val="00B050"/>
            </a:solidFill>
            <a:round/>
            <a:headEnd type="none" w="sm" len="sm"/>
            <a:tailEnd type="stealth" w="med" len="lg"/>
          </a:ln>
        </p:spPr>
        <p:txBody>
          <a:bodyPr wrap="none" anchor="ctr"/>
          <a:lstStyle/>
          <a:p>
            <a:endParaRPr lang="en-US"/>
          </a:p>
        </p:txBody>
      </p:sp>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211F4055-AD55-404D-A165-834AA252200A}" type="slidenum">
              <a:rPr lang="en-GB"/>
              <a:pPr/>
              <a:t>70</a:t>
            </a:fld>
            <a:endParaRPr lang="en-GB"/>
          </a:p>
        </p:txBody>
      </p:sp>
      <p:sp>
        <p:nvSpPr>
          <p:cNvPr id="571396" name="Rectangle 4"/>
          <p:cNvSpPr>
            <a:spLocks noChangeArrowheads="1"/>
          </p:cNvSpPr>
          <p:nvPr/>
        </p:nvSpPr>
        <p:spPr bwMode="auto">
          <a:xfrm>
            <a:off x="381000" y="1676400"/>
            <a:ext cx="9067800" cy="4953000"/>
          </a:xfrm>
          <a:prstGeom prst="rect">
            <a:avLst/>
          </a:prstGeom>
          <a:noFill/>
          <a:ln w="9525">
            <a:noFill/>
            <a:miter lim="800000"/>
            <a:headEnd/>
            <a:tailEnd/>
          </a:ln>
          <a:effectLst/>
        </p:spPr>
        <p:txBody>
          <a:bodyPr lIns="92075" tIns="46038" rIns="92075" bIns="46038"/>
          <a:lstStyle/>
          <a:p>
            <a:pPr marL="398463" indent="-398463" algn="l">
              <a:lnSpc>
                <a:spcPct val="90000"/>
              </a:lnSpc>
              <a:spcBef>
                <a:spcPct val="20000"/>
              </a:spcBef>
              <a:buClr>
                <a:schemeClr val="tx2"/>
              </a:buClr>
              <a:buSzPct val="60000"/>
              <a:buFont typeface="Wingdings" pitchFamily="2" charset="2"/>
              <a:buChar char="u"/>
            </a:pPr>
            <a:r>
              <a:rPr lang="en-US" sz="3200" b="0" dirty="0">
                <a:solidFill>
                  <a:schemeClr val="tx1"/>
                </a:solidFill>
              </a:rPr>
              <a:t>By allowing flexibility in the planning and execution of the development and by allowing the requirements to evolve, iterative development emphasizes the vital issues of keeping track of changes and ensuring that everything and everyone is in </a:t>
            </a:r>
            <a:r>
              <a:rPr lang="en-US" sz="3200" b="0" dirty="0" smtClean="0">
                <a:solidFill>
                  <a:schemeClr val="tx1"/>
                </a:solidFill>
              </a:rPr>
              <a:t>sync</a:t>
            </a:r>
            <a:endParaRPr lang="en-US" sz="3200" b="0" dirty="0">
              <a:solidFill>
                <a:schemeClr val="tx1"/>
              </a:solidFill>
            </a:endParaRPr>
          </a:p>
          <a:p>
            <a:pPr marL="398463" indent="-398463" algn="l">
              <a:lnSpc>
                <a:spcPct val="90000"/>
              </a:lnSpc>
              <a:spcBef>
                <a:spcPct val="20000"/>
              </a:spcBef>
              <a:buClr>
                <a:schemeClr val="tx2"/>
              </a:buClr>
              <a:buSzPct val="60000"/>
              <a:buFont typeface="Wingdings" pitchFamily="2" charset="2"/>
              <a:buChar char="u"/>
            </a:pPr>
            <a:r>
              <a:rPr lang="en-US" sz="3200" b="0" dirty="0">
                <a:solidFill>
                  <a:schemeClr val="tx1"/>
                </a:solidFill>
              </a:rPr>
              <a:t>Focused closely on the needs of the development organization, change management is a systematic approach to managing changes in requirements, design, and </a:t>
            </a:r>
            <a:r>
              <a:rPr lang="en-US" sz="3200" b="0" dirty="0" smtClean="0">
                <a:solidFill>
                  <a:schemeClr val="tx1"/>
                </a:solidFill>
              </a:rPr>
              <a:t>implementation</a:t>
            </a:r>
            <a:r>
              <a:rPr lang="en-US" sz="3200" dirty="0" smtClean="0">
                <a:solidFill>
                  <a:schemeClr val="bg1">
                    <a:lumMod val="65000"/>
                  </a:schemeClr>
                </a:solidFill>
              </a:rPr>
              <a:t> .</a:t>
            </a:r>
            <a:endParaRPr lang="en-US" sz="3200" dirty="0">
              <a:solidFill>
                <a:schemeClr val="bg1">
                  <a:lumMod val="65000"/>
                </a:schemeClr>
              </a:solidFill>
            </a:endParaRPr>
          </a:p>
        </p:txBody>
      </p:sp>
      <p:sp>
        <p:nvSpPr>
          <p:cNvPr id="571394" name="Rectangle 2"/>
          <p:cNvSpPr>
            <a:spLocks noGrp="1" noChangeArrowheads="1"/>
          </p:cNvSpPr>
          <p:nvPr>
            <p:ph type="title"/>
          </p:nvPr>
        </p:nvSpPr>
        <p:spPr/>
        <p:txBody>
          <a:bodyPr/>
          <a:lstStyle/>
          <a:p>
            <a:r>
              <a:rPr lang="en-US" sz="3200" i="1" dirty="0" smtClean="0"/>
              <a:t>More Reading Material </a:t>
            </a:r>
            <a:br>
              <a:rPr lang="en-US" sz="3200" i="1" dirty="0" smtClean="0"/>
            </a:br>
            <a:r>
              <a:rPr lang="en-US" dirty="0" smtClean="0"/>
              <a:t>Manage </a:t>
            </a:r>
            <a:r>
              <a:rPr lang="en-US" dirty="0"/>
              <a:t>Change</a:t>
            </a:r>
          </a:p>
        </p:txBody>
      </p:sp>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B06EA9EE-2F12-4152-8ACE-3F8F60013869}" type="slidenum">
              <a:rPr lang="en-GB"/>
              <a:pPr/>
              <a:t>71</a:t>
            </a:fld>
            <a:endParaRPr lang="en-GB"/>
          </a:p>
        </p:txBody>
      </p:sp>
      <p:sp>
        <p:nvSpPr>
          <p:cNvPr id="572420" name="Rectangle 4"/>
          <p:cNvSpPr>
            <a:spLocks noChangeArrowheads="1"/>
          </p:cNvSpPr>
          <p:nvPr/>
        </p:nvSpPr>
        <p:spPr bwMode="auto">
          <a:xfrm>
            <a:off x="381000" y="1676400"/>
            <a:ext cx="9067800" cy="4953000"/>
          </a:xfrm>
          <a:prstGeom prst="rect">
            <a:avLst/>
          </a:prstGeom>
          <a:noFill/>
          <a:ln w="9525">
            <a:noFill/>
            <a:miter lim="800000"/>
            <a:headEnd/>
            <a:tailEnd/>
          </a:ln>
          <a:effectLst/>
        </p:spPr>
        <p:txBody>
          <a:bodyPr lIns="92075" tIns="46038" rIns="92075" bIns="46038"/>
          <a:lstStyle/>
          <a:p>
            <a:pPr marL="398463" indent="-398463" algn="l">
              <a:lnSpc>
                <a:spcPct val="100000"/>
              </a:lnSpc>
              <a:spcBef>
                <a:spcPct val="20000"/>
              </a:spcBef>
              <a:buClr>
                <a:schemeClr val="tx2"/>
              </a:buClr>
              <a:buSzPct val="60000"/>
              <a:buFont typeface="Wingdings" pitchFamily="2" charset="2"/>
              <a:buChar char="u"/>
            </a:pPr>
            <a:r>
              <a:rPr lang="en-US" sz="3200" b="0" dirty="0">
                <a:solidFill>
                  <a:schemeClr val="tx1"/>
                </a:solidFill>
              </a:rPr>
              <a:t>It also covers the important activities of keeping track of defects, misunderstandings, and project commitments as well as associating these activities with specific artifacts and </a:t>
            </a:r>
            <a:r>
              <a:rPr lang="en-US" sz="3200" b="0" dirty="0" smtClean="0">
                <a:solidFill>
                  <a:schemeClr val="tx1"/>
                </a:solidFill>
              </a:rPr>
              <a:t>releases</a:t>
            </a:r>
            <a:endParaRPr lang="en-US" sz="3200" b="0" dirty="0">
              <a:solidFill>
                <a:schemeClr val="tx1"/>
              </a:solidFill>
            </a:endParaRPr>
          </a:p>
          <a:p>
            <a:pPr marL="398463" indent="-398463" algn="l">
              <a:lnSpc>
                <a:spcPct val="100000"/>
              </a:lnSpc>
              <a:spcBef>
                <a:spcPct val="20000"/>
              </a:spcBef>
              <a:buClr>
                <a:schemeClr val="tx2"/>
              </a:buClr>
              <a:buSzPct val="60000"/>
              <a:buFont typeface="Wingdings" pitchFamily="2" charset="2"/>
              <a:buChar char="u"/>
            </a:pPr>
            <a:r>
              <a:rPr lang="en-US" sz="3200" b="0" dirty="0">
                <a:solidFill>
                  <a:schemeClr val="tx1"/>
                </a:solidFill>
              </a:rPr>
              <a:t>Change management is tied to configuration management and </a:t>
            </a:r>
            <a:r>
              <a:rPr lang="en-US" sz="3200" b="0" dirty="0" smtClean="0">
                <a:solidFill>
                  <a:schemeClr val="tx1"/>
                </a:solidFill>
              </a:rPr>
              <a:t>measurements</a:t>
            </a:r>
            <a:r>
              <a:rPr lang="en-US" sz="3200" dirty="0" smtClean="0">
                <a:solidFill>
                  <a:schemeClr val="bg1">
                    <a:lumMod val="65000"/>
                  </a:schemeClr>
                </a:solidFill>
              </a:rPr>
              <a:t> .</a:t>
            </a:r>
            <a:endParaRPr lang="en-US" sz="3200" dirty="0">
              <a:solidFill>
                <a:schemeClr val="bg1">
                  <a:lumMod val="65000"/>
                </a:schemeClr>
              </a:solidFill>
            </a:endParaRPr>
          </a:p>
        </p:txBody>
      </p:sp>
      <p:sp>
        <p:nvSpPr>
          <p:cNvPr id="572418" name="Rectangle 2"/>
          <p:cNvSpPr>
            <a:spLocks noGrp="1" noChangeArrowheads="1"/>
          </p:cNvSpPr>
          <p:nvPr>
            <p:ph type="title"/>
          </p:nvPr>
        </p:nvSpPr>
        <p:spPr/>
        <p:txBody>
          <a:bodyPr/>
          <a:lstStyle/>
          <a:p>
            <a:r>
              <a:rPr lang="en-US" sz="3200" i="1" dirty="0" smtClean="0"/>
              <a:t>More Reading Material </a:t>
            </a:r>
            <a:br>
              <a:rPr lang="en-US" sz="3200" i="1" dirty="0" smtClean="0"/>
            </a:br>
            <a:r>
              <a:rPr lang="en-US" dirty="0" smtClean="0"/>
              <a:t>Manage </a:t>
            </a:r>
            <a:r>
              <a:rPr lang="en-US" dirty="0"/>
              <a:t>Change</a:t>
            </a:r>
          </a:p>
        </p:txBody>
      </p:sp>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26692" name="Rectangle 4"/>
          <p:cNvSpPr>
            <a:spLocks noGrp="1" noChangeArrowheads="1"/>
          </p:cNvSpPr>
          <p:nvPr>
            <p:ph type="title"/>
          </p:nvPr>
        </p:nvSpPr>
        <p:spPr/>
        <p:txBody>
          <a:bodyPr/>
          <a:lstStyle/>
          <a:p>
            <a:r>
              <a:rPr lang="en-US" sz="3200" i="1" dirty="0" smtClean="0"/>
              <a:t>More Reading Material </a:t>
            </a:r>
            <a:br>
              <a:rPr lang="en-US" sz="3200" i="1" dirty="0" smtClean="0"/>
            </a:br>
            <a:r>
              <a:rPr lang="en-US" dirty="0" smtClean="0"/>
              <a:t>Inception </a:t>
            </a:r>
            <a:r>
              <a:rPr lang="en-US" dirty="0"/>
              <a:t>Phase</a:t>
            </a:r>
          </a:p>
        </p:txBody>
      </p:sp>
      <p:sp>
        <p:nvSpPr>
          <p:cNvPr id="626693" name="Rectangle 5"/>
          <p:cNvSpPr>
            <a:spLocks noGrp="1" noChangeArrowheads="1"/>
          </p:cNvSpPr>
          <p:nvPr>
            <p:ph type="body" idx="1"/>
          </p:nvPr>
        </p:nvSpPr>
        <p:spPr/>
        <p:txBody>
          <a:bodyPr/>
          <a:lstStyle/>
          <a:p>
            <a:pPr>
              <a:lnSpc>
                <a:spcPct val="90000"/>
              </a:lnSpc>
            </a:pPr>
            <a:r>
              <a:rPr lang="en-US" sz="2800" b="1" i="1" dirty="0"/>
              <a:t>Purpose</a:t>
            </a:r>
          </a:p>
          <a:p>
            <a:pPr lvl="1">
              <a:lnSpc>
                <a:spcPct val="90000"/>
              </a:lnSpc>
            </a:pPr>
            <a:r>
              <a:rPr lang="en-US" sz="2400" dirty="0"/>
              <a:t>To establish the business case for a new system or for a major update of an existing system</a:t>
            </a:r>
          </a:p>
          <a:p>
            <a:pPr lvl="1">
              <a:lnSpc>
                <a:spcPct val="90000"/>
              </a:lnSpc>
            </a:pPr>
            <a:r>
              <a:rPr lang="en-US" sz="2400" dirty="0"/>
              <a:t>To specify the project scope</a:t>
            </a:r>
          </a:p>
          <a:p>
            <a:pPr>
              <a:lnSpc>
                <a:spcPct val="90000"/>
              </a:lnSpc>
            </a:pPr>
            <a:r>
              <a:rPr lang="en-US" sz="2800" b="1" i="1" dirty="0"/>
              <a:t>Outcome</a:t>
            </a:r>
          </a:p>
          <a:p>
            <a:pPr lvl="1">
              <a:lnSpc>
                <a:spcPct val="90000"/>
              </a:lnSpc>
            </a:pPr>
            <a:r>
              <a:rPr lang="en-US" sz="2400" dirty="0"/>
              <a:t>A general vision of the project’s requirements, </a:t>
            </a:r>
            <a:r>
              <a:rPr lang="en-US" sz="2400" dirty="0" smtClean="0"/>
              <a:t>that is, the </a:t>
            </a:r>
            <a:r>
              <a:rPr lang="en-US" sz="2400" dirty="0"/>
              <a:t>core requirements</a:t>
            </a:r>
          </a:p>
          <a:p>
            <a:pPr lvl="2">
              <a:lnSpc>
                <a:spcPct val="90000"/>
              </a:lnSpc>
            </a:pPr>
            <a:r>
              <a:rPr lang="en-US" sz="2000" dirty="0"/>
              <a:t>Initial use-case model and domain model (10</a:t>
            </a:r>
            <a:r>
              <a:rPr lang="en-US" sz="2000" dirty="0">
                <a:sym typeface="Symbol" pitchFamily="18" charset="2"/>
              </a:rPr>
              <a:t></a:t>
            </a:r>
            <a:r>
              <a:rPr lang="en-US" sz="2000" dirty="0"/>
              <a:t>20% complete) </a:t>
            </a:r>
          </a:p>
          <a:p>
            <a:pPr lvl="1">
              <a:lnSpc>
                <a:spcPct val="90000"/>
              </a:lnSpc>
            </a:pPr>
            <a:r>
              <a:rPr lang="en-US" sz="2400" dirty="0"/>
              <a:t>An initial business case, including:</a:t>
            </a:r>
          </a:p>
          <a:p>
            <a:pPr lvl="2">
              <a:lnSpc>
                <a:spcPct val="90000"/>
              </a:lnSpc>
            </a:pPr>
            <a:r>
              <a:rPr lang="en-US" sz="2000" dirty="0"/>
              <a:t>Success criteria </a:t>
            </a:r>
            <a:r>
              <a:rPr lang="en-US" sz="2000" dirty="0" smtClean="0"/>
              <a:t>(such as revenue </a:t>
            </a:r>
            <a:r>
              <a:rPr lang="en-US" sz="2000" dirty="0"/>
              <a:t>projection)</a:t>
            </a:r>
          </a:p>
          <a:p>
            <a:pPr lvl="2">
              <a:lnSpc>
                <a:spcPct val="90000"/>
              </a:lnSpc>
            </a:pPr>
            <a:r>
              <a:rPr lang="en-US" sz="2000" dirty="0"/>
              <a:t>An initial risk assessment</a:t>
            </a:r>
          </a:p>
          <a:p>
            <a:pPr lvl="2">
              <a:lnSpc>
                <a:spcPct val="90000"/>
              </a:lnSpc>
            </a:pPr>
            <a:r>
              <a:rPr lang="en-US" sz="2000" dirty="0"/>
              <a:t>An estimate of resources required</a:t>
            </a:r>
          </a:p>
          <a:p>
            <a:pPr>
              <a:lnSpc>
                <a:spcPct val="90000"/>
              </a:lnSpc>
            </a:pPr>
            <a:r>
              <a:rPr lang="en-US" sz="2800" b="1" i="1" dirty="0"/>
              <a:t>Milestone:</a:t>
            </a:r>
            <a:r>
              <a:rPr lang="en-US" sz="2800" dirty="0"/>
              <a:t> Lifecycle </a:t>
            </a:r>
            <a:r>
              <a:rPr lang="en-US" sz="2800" dirty="0" smtClean="0"/>
              <a:t>objectives</a:t>
            </a:r>
            <a:r>
              <a:rPr lang="en-US" sz="2800" b="1" dirty="0" smtClean="0">
                <a:solidFill>
                  <a:schemeClr val="bg1">
                    <a:lumMod val="65000"/>
                  </a:schemeClr>
                </a:solidFill>
              </a:rPr>
              <a:t> .</a:t>
            </a:r>
            <a:endParaRPr lang="en-US" sz="2800" b="1" dirty="0">
              <a:solidFill>
                <a:schemeClr val="bg1">
                  <a:lumMod val="65000"/>
                </a:schemeClr>
              </a:solidFill>
            </a:endParaRPr>
          </a:p>
        </p:txBody>
      </p:sp>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2669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62669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62669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62669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62669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499"/>
                                          </p:stCondLst>
                                        </p:cTn>
                                        <p:tgtEl>
                                          <p:spTgt spid="62669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499"/>
                                          </p:stCondLst>
                                        </p:cTn>
                                        <p:tgtEl>
                                          <p:spTgt spid="62669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499"/>
                                          </p:stCondLst>
                                        </p:cTn>
                                        <p:tgtEl>
                                          <p:spTgt spid="626693">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499"/>
                                          </p:stCondLst>
                                        </p:cTn>
                                        <p:tgtEl>
                                          <p:spTgt spid="626693">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499"/>
                                          </p:stCondLst>
                                        </p:cTn>
                                        <p:tgtEl>
                                          <p:spTgt spid="626693">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62669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6693" grpId="0" build="p" autoUpdateAnimBg="0"/>
    </p:bldLst>
  </p:timing>
</p:sld>
</file>

<file path=ppt/slides/slide7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28740" name="Rectangle 4"/>
          <p:cNvSpPr>
            <a:spLocks noGrp="1" noChangeArrowheads="1"/>
          </p:cNvSpPr>
          <p:nvPr>
            <p:ph type="title"/>
          </p:nvPr>
        </p:nvSpPr>
        <p:spPr/>
        <p:txBody>
          <a:bodyPr/>
          <a:lstStyle/>
          <a:p>
            <a:r>
              <a:rPr lang="en-US" sz="3200" i="1" dirty="0" smtClean="0"/>
              <a:t>More Reading Material </a:t>
            </a:r>
            <a:br>
              <a:rPr lang="en-US" sz="3200" i="1" dirty="0" smtClean="0"/>
            </a:br>
            <a:r>
              <a:rPr lang="en-US" dirty="0" smtClean="0"/>
              <a:t>Elaboration </a:t>
            </a:r>
            <a:r>
              <a:rPr lang="en-US" dirty="0"/>
              <a:t>Phase</a:t>
            </a:r>
          </a:p>
        </p:txBody>
      </p:sp>
      <p:sp>
        <p:nvSpPr>
          <p:cNvPr id="628741" name="Rectangle 5"/>
          <p:cNvSpPr>
            <a:spLocks noGrp="1" noChangeArrowheads="1"/>
          </p:cNvSpPr>
          <p:nvPr>
            <p:ph type="body" idx="1"/>
          </p:nvPr>
        </p:nvSpPr>
        <p:spPr/>
        <p:txBody>
          <a:bodyPr/>
          <a:lstStyle/>
          <a:p>
            <a:pPr>
              <a:lnSpc>
                <a:spcPct val="90000"/>
              </a:lnSpc>
            </a:pPr>
            <a:r>
              <a:rPr lang="en-US" sz="2800" b="1" i="1" dirty="0"/>
              <a:t>Purpose</a:t>
            </a:r>
          </a:p>
          <a:p>
            <a:pPr lvl="1">
              <a:lnSpc>
                <a:spcPct val="90000"/>
              </a:lnSpc>
            </a:pPr>
            <a:r>
              <a:rPr lang="en-US" sz="2400" dirty="0"/>
              <a:t>To analyze the problem domain</a:t>
            </a:r>
          </a:p>
          <a:p>
            <a:pPr lvl="1">
              <a:lnSpc>
                <a:spcPct val="90000"/>
              </a:lnSpc>
            </a:pPr>
            <a:r>
              <a:rPr lang="en-US" sz="2400" dirty="0"/>
              <a:t>To establish a sound architectural foundation</a:t>
            </a:r>
          </a:p>
          <a:p>
            <a:pPr lvl="1">
              <a:lnSpc>
                <a:spcPct val="90000"/>
              </a:lnSpc>
            </a:pPr>
            <a:r>
              <a:rPr lang="en-US" sz="2400" dirty="0"/>
              <a:t>To address the highest risk elements of the project</a:t>
            </a:r>
          </a:p>
          <a:p>
            <a:pPr lvl="1">
              <a:lnSpc>
                <a:spcPct val="90000"/>
              </a:lnSpc>
            </a:pPr>
            <a:r>
              <a:rPr lang="en-US" sz="2400" dirty="0"/>
              <a:t>To develop a comprehensive plan showing how the project will be completed</a:t>
            </a:r>
          </a:p>
          <a:p>
            <a:pPr>
              <a:lnSpc>
                <a:spcPct val="90000"/>
              </a:lnSpc>
            </a:pPr>
            <a:r>
              <a:rPr lang="en-US" sz="2800" b="1" i="1" dirty="0"/>
              <a:t>Outcome</a:t>
            </a:r>
          </a:p>
          <a:p>
            <a:pPr lvl="1">
              <a:lnSpc>
                <a:spcPct val="90000"/>
              </a:lnSpc>
            </a:pPr>
            <a:r>
              <a:rPr lang="en-US" sz="2400" dirty="0"/>
              <a:t>Use-case and domain model 80% complete</a:t>
            </a:r>
          </a:p>
          <a:p>
            <a:pPr lvl="1">
              <a:lnSpc>
                <a:spcPct val="90000"/>
              </a:lnSpc>
            </a:pPr>
            <a:r>
              <a:rPr lang="en-US" sz="2400" dirty="0"/>
              <a:t>An executable architecture and accompanying documentation</a:t>
            </a:r>
          </a:p>
          <a:p>
            <a:pPr lvl="1">
              <a:lnSpc>
                <a:spcPct val="90000"/>
              </a:lnSpc>
            </a:pPr>
            <a:r>
              <a:rPr lang="en-US" sz="2400" dirty="0"/>
              <a:t>A revised business case, including revised risk assessment</a:t>
            </a:r>
          </a:p>
          <a:p>
            <a:pPr lvl="1">
              <a:lnSpc>
                <a:spcPct val="90000"/>
              </a:lnSpc>
            </a:pPr>
            <a:r>
              <a:rPr lang="en-US" sz="2400" dirty="0"/>
              <a:t>A development plan for the overall project</a:t>
            </a:r>
          </a:p>
          <a:p>
            <a:pPr>
              <a:lnSpc>
                <a:spcPct val="90000"/>
              </a:lnSpc>
            </a:pPr>
            <a:r>
              <a:rPr lang="en-US" sz="2800" b="1" i="1" dirty="0"/>
              <a:t>Milestone:</a:t>
            </a:r>
            <a:r>
              <a:rPr lang="en-US" sz="2800" dirty="0"/>
              <a:t> Lifecycle </a:t>
            </a:r>
            <a:r>
              <a:rPr lang="en-US" sz="2800" dirty="0" smtClean="0"/>
              <a:t>architecture</a:t>
            </a:r>
            <a:r>
              <a:rPr lang="en-US" sz="2800" b="1" dirty="0" smtClean="0">
                <a:solidFill>
                  <a:schemeClr val="bg1">
                    <a:lumMod val="65000"/>
                  </a:schemeClr>
                </a:solidFill>
              </a:rPr>
              <a:t> .</a:t>
            </a:r>
            <a:endParaRPr lang="en-US" sz="2800" b="1" dirty="0">
              <a:solidFill>
                <a:schemeClr val="bg1">
                  <a:lumMod val="65000"/>
                </a:schemeClr>
              </a:solidFill>
            </a:endParaRPr>
          </a:p>
        </p:txBody>
      </p:sp>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2874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628741">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628741">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628741">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628741">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628741">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499"/>
                                          </p:stCondLst>
                                        </p:cTn>
                                        <p:tgtEl>
                                          <p:spTgt spid="628741">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499"/>
                                          </p:stCondLst>
                                        </p:cTn>
                                        <p:tgtEl>
                                          <p:spTgt spid="628741">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499"/>
                                          </p:stCondLst>
                                        </p:cTn>
                                        <p:tgtEl>
                                          <p:spTgt spid="628741">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499"/>
                                          </p:stCondLst>
                                        </p:cTn>
                                        <p:tgtEl>
                                          <p:spTgt spid="628741">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628741">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8741" grpId="0" build="p" autoUpdateAnimBg="0"/>
    </p:bldLst>
  </p:timing>
</p:sld>
</file>

<file path=ppt/slides/slide7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30788" name="Rectangle 1028"/>
          <p:cNvSpPr>
            <a:spLocks noGrp="1" noChangeArrowheads="1"/>
          </p:cNvSpPr>
          <p:nvPr>
            <p:ph type="title"/>
          </p:nvPr>
        </p:nvSpPr>
        <p:spPr/>
        <p:txBody>
          <a:bodyPr/>
          <a:lstStyle/>
          <a:p>
            <a:r>
              <a:rPr lang="en-US" sz="3200" i="1" dirty="0" smtClean="0"/>
              <a:t>More Reading Material </a:t>
            </a:r>
            <a:br>
              <a:rPr lang="en-US" sz="3200" i="1" dirty="0" smtClean="0"/>
            </a:br>
            <a:r>
              <a:rPr lang="en-US" dirty="0" smtClean="0"/>
              <a:t>Construction </a:t>
            </a:r>
            <a:r>
              <a:rPr lang="en-US" dirty="0"/>
              <a:t>Phase</a:t>
            </a:r>
          </a:p>
        </p:txBody>
      </p:sp>
      <p:sp>
        <p:nvSpPr>
          <p:cNvPr id="630789" name="Rectangle 1029"/>
          <p:cNvSpPr>
            <a:spLocks noGrp="1" noChangeArrowheads="1"/>
          </p:cNvSpPr>
          <p:nvPr>
            <p:ph type="body" idx="1"/>
          </p:nvPr>
        </p:nvSpPr>
        <p:spPr/>
        <p:txBody>
          <a:bodyPr/>
          <a:lstStyle/>
          <a:p>
            <a:pPr>
              <a:lnSpc>
                <a:spcPct val="90000"/>
              </a:lnSpc>
            </a:pPr>
            <a:r>
              <a:rPr lang="en-US" sz="2800" b="1" i="1" dirty="0"/>
              <a:t>Purpose</a:t>
            </a:r>
          </a:p>
          <a:p>
            <a:pPr lvl="1">
              <a:lnSpc>
                <a:spcPct val="90000"/>
              </a:lnSpc>
            </a:pPr>
            <a:r>
              <a:rPr lang="en-US" sz="2400" dirty="0"/>
              <a:t>To incrementally develop a complete software product which is ready to transition into the user community</a:t>
            </a:r>
          </a:p>
          <a:p>
            <a:pPr>
              <a:lnSpc>
                <a:spcPct val="90000"/>
              </a:lnSpc>
            </a:pPr>
            <a:r>
              <a:rPr lang="en-US" sz="2800" b="1" i="1" dirty="0"/>
              <a:t>Products</a:t>
            </a:r>
          </a:p>
          <a:p>
            <a:pPr lvl="1">
              <a:lnSpc>
                <a:spcPct val="90000"/>
              </a:lnSpc>
            </a:pPr>
            <a:r>
              <a:rPr lang="en-US" sz="2400" dirty="0"/>
              <a:t>A complete use-case and design model</a:t>
            </a:r>
          </a:p>
          <a:p>
            <a:pPr lvl="1">
              <a:lnSpc>
                <a:spcPct val="90000"/>
              </a:lnSpc>
            </a:pPr>
            <a:r>
              <a:rPr lang="en-US" sz="2400" dirty="0"/>
              <a:t>Executable releases of increasing functionality</a:t>
            </a:r>
          </a:p>
          <a:p>
            <a:pPr lvl="1">
              <a:lnSpc>
                <a:spcPct val="90000"/>
              </a:lnSpc>
            </a:pPr>
            <a:r>
              <a:rPr lang="en-US" sz="2400" dirty="0"/>
              <a:t>User documentation</a:t>
            </a:r>
          </a:p>
          <a:p>
            <a:pPr lvl="1">
              <a:lnSpc>
                <a:spcPct val="90000"/>
              </a:lnSpc>
            </a:pPr>
            <a:r>
              <a:rPr lang="en-US" sz="2400" dirty="0"/>
              <a:t>Deployment documentation</a:t>
            </a:r>
          </a:p>
          <a:p>
            <a:pPr lvl="1">
              <a:lnSpc>
                <a:spcPct val="90000"/>
              </a:lnSpc>
            </a:pPr>
            <a:r>
              <a:rPr lang="en-US" sz="2400" dirty="0"/>
              <a:t>Evaluation criteria for each iteration</a:t>
            </a:r>
          </a:p>
          <a:p>
            <a:pPr lvl="1">
              <a:lnSpc>
                <a:spcPct val="90000"/>
              </a:lnSpc>
            </a:pPr>
            <a:r>
              <a:rPr lang="en-US" sz="2400" dirty="0"/>
              <a:t>Release descriptions, including quality assurance results</a:t>
            </a:r>
          </a:p>
          <a:p>
            <a:pPr lvl="1">
              <a:lnSpc>
                <a:spcPct val="90000"/>
              </a:lnSpc>
            </a:pPr>
            <a:r>
              <a:rPr lang="en-US" sz="2400" dirty="0"/>
              <a:t>Updated development plan</a:t>
            </a:r>
          </a:p>
          <a:p>
            <a:pPr>
              <a:lnSpc>
                <a:spcPct val="90000"/>
              </a:lnSpc>
            </a:pPr>
            <a:r>
              <a:rPr lang="en-US" sz="2800" b="1" i="1" dirty="0"/>
              <a:t>Milestone:</a:t>
            </a:r>
            <a:r>
              <a:rPr lang="en-US" sz="2800" dirty="0"/>
              <a:t> Initial operational </a:t>
            </a:r>
            <a:r>
              <a:rPr lang="en-US" sz="2800" dirty="0" smtClean="0"/>
              <a:t>capability</a:t>
            </a:r>
            <a:r>
              <a:rPr lang="en-US" sz="2800" b="1" dirty="0" smtClean="0">
                <a:solidFill>
                  <a:schemeClr val="bg1">
                    <a:lumMod val="65000"/>
                  </a:schemeClr>
                </a:solidFill>
              </a:rPr>
              <a:t> .</a:t>
            </a:r>
            <a:endParaRPr lang="en-US" sz="2800" b="1" dirty="0">
              <a:solidFill>
                <a:schemeClr val="bg1">
                  <a:lumMod val="65000"/>
                </a:schemeClr>
              </a:solidFill>
            </a:endParaRPr>
          </a:p>
        </p:txBody>
      </p:sp>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3078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630789">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499"/>
                                          </p:stCondLst>
                                        </p:cTn>
                                        <p:tgtEl>
                                          <p:spTgt spid="630789">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630789">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630789">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499"/>
                                          </p:stCondLst>
                                        </p:cTn>
                                        <p:tgtEl>
                                          <p:spTgt spid="630789">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499"/>
                                          </p:stCondLst>
                                        </p:cTn>
                                        <p:tgtEl>
                                          <p:spTgt spid="630789">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499"/>
                                          </p:stCondLst>
                                        </p:cTn>
                                        <p:tgtEl>
                                          <p:spTgt spid="630789">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499"/>
                                          </p:stCondLst>
                                        </p:cTn>
                                        <p:tgtEl>
                                          <p:spTgt spid="630789">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499"/>
                                          </p:stCondLst>
                                        </p:cTn>
                                        <p:tgtEl>
                                          <p:spTgt spid="630789">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630789">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0789" grpId="0" build="p" autoUpdateAnimBg="0"/>
    </p:bldLst>
  </p:timing>
</p:sld>
</file>

<file path=ppt/slides/slide7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32836" name="Rectangle 4"/>
          <p:cNvSpPr>
            <a:spLocks noGrp="1" noChangeArrowheads="1"/>
          </p:cNvSpPr>
          <p:nvPr>
            <p:ph type="title"/>
          </p:nvPr>
        </p:nvSpPr>
        <p:spPr/>
        <p:txBody>
          <a:bodyPr/>
          <a:lstStyle/>
          <a:p>
            <a:r>
              <a:rPr lang="en-US" sz="3200" i="1" dirty="0" smtClean="0"/>
              <a:t>More Reading Material </a:t>
            </a:r>
            <a:br>
              <a:rPr lang="en-US" sz="3200" i="1" dirty="0" smtClean="0"/>
            </a:br>
            <a:r>
              <a:rPr lang="en-US" dirty="0" smtClean="0"/>
              <a:t>Transition </a:t>
            </a:r>
            <a:r>
              <a:rPr lang="en-US" dirty="0"/>
              <a:t>Phase</a:t>
            </a:r>
          </a:p>
        </p:txBody>
      </p:sp>
      <p:sp>
        <p:nvSpPr>
          <p:cNvPr id="632837" name="Rectangle 5"/>
          <p:cNvSpPr>
            <a:spLocks noGrp="1" noChangeArrowheads="1"/>
          </p:cNvSpPr>
          <p:nvPr>
            <p:ph type="body" idx="1"/>
          </p:nvPr>
        </p:nvSpPr>
        <p:spPr/>
        <p:txBody>
          <a:bodyPr/>
          <a:lstStyle/>
          <a:p>
            <a:pPr>
              <a:lnSpc>
                <a:spcPct val="90000"/>
              </a:lnSpc>
            </a:pPr>
            <a:r>
              <a:rPr lang="en-US" sz="2800" b="1" i="1" dirty="0"/>
              <a:t>Purpose</a:t>
            </a:r>
          </a:p>
          <a:p>
            <a:pPr lvl="1">
              <a:lnSpc>
                <a:spcPct val="90000"/>
              </a:lnSpc>
            </a:pPr>
            <a:r>
              <a:rPr lang="en-US" sz="2400" dirty="0"/>
              <a:t>To transition the software product into the user community</a:t>
            </a:r>
          </a:p>
          <a:p>
            <a:pPr>
              <a:lnSpc>
                <a:spcPct val="90000"/>
              </a:lnSpc>
            </a:pPr>
            <a:r>
              <a:rPr lang="en-US" sz="2800" b="1" i="1" dirty="0"/>
              <a:t>Products</a:t>
            </a:r>
          </a:p>
          <a:p>
            <a:pPr lvl="1">
              <a:lnSpc>
                <a:spcPct val="90000"/>
              </a:lnSpc>
            </a:pPr>
            <a:r>
              <a:rPr lang="en-US" sz="2400" dirty="0"/>
              <a:t>Executable releases</a:t>
            </a:r>
          </a:p>
          <a:p>
            <a:pPr lvl="1">
              <a:lnSpc>
                <a:spcPct val="90000"/>
              </a:lnSpc>
            </a:pPr>
            <a:r>
              <a:rPr lang="en-US" sz="2400" dirty="0"/>
              <a:t>Updated system models</a:t>
            </a:r>
          </a:p>
          <a:p>
            <a:pPr lvl="1">
              <a:lnSpc>
                <a:spcPct val="90000"/>
              </a:lnSpc>
            </a:pPr>
            <a:r>
              <a:rPr lang="en-US" sz="2400" dirty="0"/>
              <a:t>Evaluation criteria for each iteration</a:t>
            </a:r>
          </a:p>
          <a:p>
            <a:pPr lvl="1">
              <a:lnSpc>
                <a:spcPct val="90000"/>
              </a:lnSpc>
            </a:pPr>
            <a:r>
              <a:rPr lang="en-US" sz="2400" dirty="0"/>
              <a:t>Release descriptions, including quality assurance results</a:t>
            </a:r>
          </a:p>
          <a:p>
            <a:pPr lvl="1">
              <a:lnSpc>
                <a:spcPct val="90000"/>
              </a:lnSpc>
            </a:pPr>
            <a:r>
              <a:rPr lang="en-US" sz="2400" dirty="0"/>
              <a:t>Updated user manuals</a:t>
            </a:r>
          </a:p>
          <a:p>
            <a:pPr lvl="1">
              <a:lnSpc>
                <a:spcPct val="90000"/>
              </a:lnSpc>
            </a:pPr>
            <a:r>
              <a:rPr lang="en-US" sz="2400" dirty="0"/>
              <a:t>Updated deployment documentation</a:t>
            </a:r>
          </a:p>
          <a:p>
            <a:pPr lvl="1">
              <a:lnSpc>
                <a:spcPct val="90000"/>
              </a:lnSpc>
            </a:pPr>
            <a:r>
              <a:rPr lang="en-US" sz="2400" dirty="0"/>
              <a:t>“Post-mortem” analysis of project performance </a:t>
            </a:r>
          </a:p>
          <a:p>
            <a:pPr>
              <a:lnSpc>
                <a:spcPct val="90000"/>
              </a:lnSpc>
            </a:pPr>
            <a:r>
              <a:rPr lang="en-US" sz="2800" b="1" i="1" dirty="0"/>
              <a:t>Milestone:</a:t>
            </a:r>
            <a:r>
              <a:rPr lang="en-US" sz="2800" dirty="0"/>
              <a:t> Product </a:t>
            </a:r>
            <a:r>
              <a:rPr lang="en-US" sz="2800" dirty="0" smtClean="0"/>
              <a:t>release</a:t>
            </a:r>
            <a:r>
              <a:rPr lang="en-US" sz="2800" b="1" dirty="0" smtClean="0">
                <a:solidFill>
                  <a:schemeClr val="bg1">
                    <a:lumMod val="65000"/>
                  </a:schemeClr>
                </a:solidFill>
              </a:rPr>
              <a:t> .</a:t>
            </a:r>
            <a:endParaRPr lang="en-US" sz="2800" b="1" dirty="0">
              <a:solidFill>
                <a:schemeClr val="bg1">
                  <a:lumMod val="65000"/>
                </a:schemeClr>
              </a:solidFill>
            </a:endParaRPr>
          </a:p>
        </p:txBody>
      </p:sp>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3283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632837">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499"/>
                                          </p:stCondLst>
                                        </p:cTn>
                                        <p:tgtEl>
                                          <p:spTgt spid="632837">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632837">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632837">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499"/>
                                          </p:stCondLst>
                                        </p:cTn>
                                        <p:tgtEl>
                                          <p:spTgt spid="632837">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499"/>
                                          </p:stCondLst>
                                        </p:cTn>
                                        <p:tgtEl>
                                          <p:spTgt spid="632837">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499"/>
                                          </p:stCondLst>
                                        </p:cTn>
                                        <p:tgtEl>
                                          <p:spTgt spid="632837">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499"/>
                                          </p:stCondLst>
                                        </p:cTn>
                                        <p:tgtEl>
                                          <p:spTgt spid="632837">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499"/>
                                          </p:stCondLst>
                                        </p:cTn>
                                        <p:tgtEl>
                                          <p:spTgt spid="632837">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632837">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2837" grpId="0" build="p" autoUpdateAnimBg="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751617" name="Picture 1"/>
          <p:cNvPicPr>
            <a:picLocks noChangeAspect="1" noChangeArrowheads="1"/>
          </p:cNvPicPr>
          <p:nvPr/>
        </p:nvPicPr>
        <p:blipFill>
          <a:blip r:embed="rId3" cstate="print"/>
          <a:srcRect/>
          <a:stretch>
            <a:fillRect/>
          </a:stretch>
        </p:blipFill>
        <p:spPr bwMode="auto">
          <a:xfrm>
            <a:off x="380985" y="1676399"/>
            <a:ext cx="7001240" cy="4846320"/>
          </a:xfrm>
          <a:prstGeom prst="rect">
            <a:avLst/>
          </a:prstGeom>
          <a:noFill/>
          <a:ln w="9525">
            <a:solidFill>
              <a:schemeClr val="bg2"/>
            </a:solidFill>
            <a:miter lim="800000"/>
            <a:headEnd/>
            <a:tailEnd/>
          </a:ln>
          <a:effectLst>
            <a:outerShdw dist="50800" dir="2700000" algn="ctr" rotWithShape="0">
              <a:schemeClr val="bg2"/>
            </a:outerShdw>
          </a:effectLst>
        </p:spPr>
      </p:pic>
      <p:sp>
        <p:nvSpPr>
          <p:cNvPr id="516098" name="Rectangle 2"/>
          <p:cNvSpPr>
            <a:spLocks noGrp="1" noChangeArrowheads="1"/>
          </p:cNvSpPr>
          <p:nvPr>
            <p:ph type="title"/>
          </p:nvPr>
        </p:nvSpPr>
        <p:spPr>
          <a:xfrm>
            <a:off x="381000" y="266700"/>
            <a:ext cx="9067800" cy="1104900"/>
          </a:xfrm>
        </p:spPr>
        <p:txBody>
          <a:bodyPr/>
          <a:lstStyle/>
          <a:p>
            <a:r>
              <a:rPr lang="en-US" altLang="zh-TW" dirty="0">
                <a:ea typeface="新細明體" pitchFamily="18" charset="-120"/>
                <a:cs typeface="Courier New" pitchFamily="49" charset="0"/>
              </a:rPr>
              <a:t>Waterfall </a:t>
            </a:r>
            <a:r>
              <a:rPr lang="en-US" altLang="zh-TW" dirty="0" smtClean="0">
                <a:ea typeface="新細明體" pitchFamily="18" charset="-120"/>
                <a:cs typeface="Courier New" pitchFamily="49" charset="0"/>
              </a:rPr>
              <a:t>Development</a:t>
            </a:r>
            <a:endParaRPr lang="en-US" dirty="0">
              <a:ea typeface="新細明體" pitchFamily="18" charset="-120"/>
              <a:cs typeface="Courier New" pitchFamily="49" charset="0"/>
            </a:endParaRPr>
          </a:p>
        </p:txBody>
      </p:sp>
      <p:pic>
        <p:nvPicPr>
          <p:cNvPr id="744450" name="Picture 2"/>
          <p:cNvPicPr>
            <a:picLocks noChangeAspect="1" noChangeArrowheads="1"/>
          </p:cNvPicPr>
          <p:nvPr/>
        </p:nvPicPr>
        <p:blipFill>
          <a:blip r:embed="rId4" cstate="print"/>
          <a:srcRect/>
          <a:stretch>
            <a:fillRect/>
          </a:stretch>
        </p:blipFill>
        <p:spPr bwMode="auto">
          <a:xfrm>
            <a:off x="6160340" y="1676399"/>
            <a:ext cx="2553455" cy="4901184"/>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516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444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7" name="Picture 1"/>
          <p:cNvPicPr>
            <a:picLocks noChangeAspect="1" noChangeArrowheads="1"/>
          </p:cNvPicPr>
          <p:nvPr/>
        </p:nvPicPr>
        <p:blipFill>
          <a:blip r:embed="rId3" cstate="print"/>
          <a:srcRect/>
          <a:stretch>
            <a:fillRect/>
          </a:stretch>
        </p:blipFill>
        <p:spPr bwMode="auto">
          <a:xfrm>
            <a:off x="380985" y="1676399"/>
            <a:ext cx="7001240" cy="4846320"/>
          </a:xfrm>
          <a:prstGeom prst="rect">
            <a:avLst/>
          </a:prstGeom>
          <a:noFill/>
          <a:ln w="9525">
            <a:solidFill>
              <a:schemeClr val="bg1">
                <a:lumMod val="65000"/>
              </a:schemeClr>
            </a:solidFill>
            <a:miter lim="800000"/>
            <a:headEnd/>
            <a:tailEnd/>
          </a:ln>
          <a:effectLst>
            <a:outerShdw dist="50800" dir="2700000" algn="ctr" rotWithShape="0">
              <a:schemeClr val="bg1">
                <a:lumMod val="65000"/>
              </a:schemeClr>
            </a:outerShdw>
          </a:effectLst>
        </p:spPr>
      </p:pic>
      <p:sp>
        <p:nvSpPr>
          <p:cNvPr id="5" name="Slide Number Placeholder 6"/>
          <p:cNvSpPr>
            <a:spLocks noGrp="1"/>
          </p:cNvSpPr>
          <p:nvPr>
            <p:ph type="sldNum" sz="quarter" idx="12"/>
          </p:nvPr>
        </p:nvSpPr>
        <p:spPr/>
        <p:txBody>
          <a:bodyPr/>
          <a:lstStyle/>
          <a:p>
            <a:fld id="{7F62E371-96A3-437E-B4D2-2411EE0C1DC2}" type="slidenum">
              <a:rPr lang="en-GB"/>
              <a:pPr/>
              <a:t>9</a:t>
            </a:fld>
            <a:endParaRPr lang="en-GB"/>
          </a:p>
        </p:txBody>
      </p:sp>
      <p:sp>
        <p:nvSpPr>
          <p:cNvPr id="516098" name="Rectangle 2"/>
          <p:cNvSpPr>
            <a:spLocks noGrp="1" noChangeArrowheads="1"/>
          </p:cNvSpPr>
          <p:nvPr>
            <p:ph type="title"/>
          </p:nvPr>
        </p:nvSpPr>
        <p:spPr>
          <a:xfrm>
            <a:off x="381000" y="266700"/>
            <a:ext cx="9067800" cy="1104900"/>
          </a:xfrm>
        </p:spPr>
        <p:txBody>
          <a:bodyPr/>
          <a:lstStyle/>
          <a:p>
            <a:r>
              <a:rPr lang="en-US" altLang="zh-TW" sz="3200" i="1" dirty="0">
                <a:ea typeface="新細明體" pitchFamily="18" charset="-120"/>
                <a:cs typeface="Courier New" pitchFamily="49" charset="0"/>
              </a:rPr>
              <a:t>Waterfall </a:t>
            </a:r>
            <a:r>
              <a:rPr lang="en-US" altLang="zh-TW" sz="3200" i="1" dirty="0" smtClean="0">
                <a:ea typeface="新細明體" pitchFamily="18" charset="-120"/>
                <a:cs typeface="Courier New" pitchFamily="49" charset="0"/>
              </a:rPr>
              <a:t>Development</a:t>
            </a:r>
            <a:br>
              <a:rPr lang="en-US" altLang="zh-TW" sz="3200" i="1" dirty="0" smtClean="0">
                <a:ea typeface="新細明體" pitchFamily="18" charset="-120"/>
                <a:cs typeface="Courier New" pitchFamily="49" charset="0"/>
              </a:rPr>
            </a:br>
            <a:r>
              <a:rPr lang="en-US" altLang="zh-TW" dirty="0" smtClean="0">
                <a:ea typeface="新細明體" pitchFamily="18" charset="-120"/>
                <a:cs typeface="Courier New" pitchFamily="49" charset="0"/>
              </a:rPr>
              <a:t>Characteristics</a:t>
            </a:r>
            <a:endParaRPr lang="en-US" dirty="0">
              <a:ea typeface="新細明體" pitchFamily="18" charset="-120"/>
              <a:cs typeface="Courier New" pitchFamily="49" charset="0"/>
            </a:endParaRPr>
          </a:p>
        </p:txBody>
      </p:sp>
      <p:sp>
        <p:nvSpPr>
          <p:cNvPr id="6" name="AutoShape 192"/>
          <p:cNvSpPr>
            <a:spLocks noChangeArrowheads="1"/>
          </p:cNvSpPr>
          <p:nvPr/>
        </p:nvSpPr>
        <p:spPr bwMode="auto">
          <a:xfrm>
            <a:off x="5608320" y="3307080"/>
            <a:ext cx="3840480" cy="2103120"/>
          </a:xfrm>
          <a:prstGeom prst="wedgeRectCallout">
            <a:avLst>
              <a:gd name="adj1" fmla="val -128513"/>
              <a:gd name="adj2" fmla="val 12176"/>
            </a:avLst>
          </a:prstGeom>
          <a:solidFill>
            <a:srgbClr val="F8F8F8"/>
          </a:solidFill>
          <a:ln w="76200">
            <a:solidFill>
              <a:schemeClr val="tx2"/>
            </a:solidFill>
            <a:miter lim="800000"/>
            <a:headEnd type="none" w="sm" len="sm"/>
            <a:tailEnd type="none" w="sm" len="sm"/>
          </a:ln>
          <a:effectLst/>
        </p:spPr>
        <p:txBody>
          <a:bodyPr/>
          <a:lstStyle/>
          <a:p>
            <a:pPr marL="457200" indent="-398463" algn="l">
              <a:lnSpc>
                <a:spcPct val="100000"/>
              </a:lnSpc>
              <a:spcBef>
                <a:spcPct val="20000"/>
              </a:spcBef>
              <a:buClr>
                <a:schemeClr val="tx2"/>
              </a:buClr>
              <a:buSzPct val="60000"/>
              <a:buFont typeface="Wingdings" pitchFamily="2" charset="2"/>
              <a:buChar char="u"/>
            </a:pPr>
            <a:r>
              <a:rPr lang="en-US" altLang="zh-TW" sz="3200" b="0" dirty="0" smtClean="0">
                <a:solidFill>
                  <a:schemeClr val="tx1"/>
                </a:solidFill>
                <a:ea typeface="新細明體" pitchFamily="18" charset="-120"/>
                <a:cs typeface="Courier New" pitchFamily="49" charset="0"/>
              </a:rPr>
              <a:t>Delays handling of critical subsystems</a:t>
            </a:r>
          </a:p>
          <a:p>
            <a:pPr marL="862013" lvl="1" indent="-342900" algn="l">
              <a:lnSpc>
                <a:spcPct val="100000"/>
              </a:lnSpc>
              <a:spcBef>
                <a:spcPct val="20000"/>
              </a:spcBef>
              <a:buClr>
                <a:schemeClr val="tx2"/>
              </a:buClr>
              <a:buSzPct val="60000"/>
              <a:buFont typeface="Wingdings" pitchFamily="2" charset="2"/>
              <a:buChar char="n"/>
            </a:pPr>
            <a:r>
              <a:rPr lang="en-US" altLang="zh-TW" sz="2800" b="0" dirty="0" smtClean="0">
                <a:solidFill>
                  <a:schemeClr val="tx1"/>
                </a:solidFill>
                <a:ea typeface="新細明體" pitchFamily="18" charset="-120"/>
                <a:cs typeface="Courier New" pitchFamily="49" charset="0"/>
              </a:rPr>
              <a:t>All subsystems are treated equal</a:t>
            </a:r>
            <a:r>
              <a:rPr lang="en-US" altLang="zh-TW" sz="2800" dirty="0" smtClean="0">
                <a:solidFill>
                  <a:schemeClr val="bg1">
                    <a:lumMod val="65000"/>
                  </a:schemeClr>
                </a:solidFill>
                <a:ea typeface="新細明體" pitchFamily="18" charset="-120"/>
                <a:cs typeface="Courier New" pitchFamily="49" charset="0"/>
              </a:rPr>
              <a:t> .</a:t>
            </a:r>
          </a:p>
          <a:p>
            <a:pPr marL="398463" indent="-398463" algn="l">
              <a:lnSpc>
                <a:spcPct val="100000"/>
              </a:lnSpc>
              <a:spcBef>
                <a:spcPct val="20000"/>
              </a:spcBef>
              <a:buClr>
                <a:schemeClr val="tx2"/>
              </a:buClr>
              <a:buSzPct val="60000"/>
              <a:buFont typeface="Wingdings" pitchFamily="2" charset="2"/>
              <a:buChar char="u"/>
            </a:pPr>
            <a:endParaRPr lang="en-US" altLang="zh-TW" sz="3200" b="0" dirty="0" smtClean="0">
              <a:solidFill>
                <a:schemeClr val="tx1"/>
              </a:solidFill>
              <a:ea typeface="新細明體" pitchFamily="18" charset="-120"/>
              <a:cs typeface="Courier New" pitchFamily="49" charset="0"/>
            </a:endParaRPr>
          </a:p>
          <a:p>
            <a:pPr>
              <a:lnSpc>
                <a:spcPct val="100000"/>
              </a:lnSpc>
              <a:spcBef>
                <a:spcPct val="0"/>
              </a:spcBef>
              <a:buClrTx/>
              <a:buSzTx/>
              <a:buFontTx/>
              <a:buNone/>
            </a:pPr>
            <a:endParaRPr lang="en-US" sz="4000" i="1" dirty="0">
              <a:solidFill>
                <a:schemeClr val="tx1"/>
              </a:solidFill>
            </a:endParaRPr>
          </a:p>
        </p:txBody>
      </p:sp>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6">
                                            <p:txEl>
                                              <p:pRg st="0" end="0"/>
                                            </p:txEl>
                                          </p:spTgt>
                                        </p:tgtEl>
                                        <p:attrNameLst>
                                          <p:attrName>ppt_c</p:attrName>
                                        </p:attrNameLst>
                                      </p:cBhvr>
                                      <p:to>
                                        <a:schemeClr val="folHlink"/>
                                      </p:to>
                                    </p:animClr>
                                  </p:sub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bldLvl="2" animBg="1"/>
    </p:bldLst>
  </p:timing>
</p:sld>
</file>

<file path=ppt/theme/theme1.xml><?xml version="1.0" encoding="utf-8"?>
<a:theme xmlns:a="http://schemas.openxmlformats.org/drawingml/2006/main" name="Side Bar">
  <a:themeElements>
    <a:clrScheme name="Side Bar 2">
      <a:dk1>
        <a:srgbClr val="000000"/>
      </a:dk1>
      <a:lt1>
        <a:srgbClr val="FFFFFF"/>
      </a:lt1>
      <a:dk2>
        <a:srgbClr val="CC0000"/>
      </a:dk2>
      <a:lt2>
        <a:srgbClr val="CC0000"/>
      </a:lt2>
      <a:accent1>
        <a:srgbClr val="EAEAEA"/>
      </a:accent1>
      <a:accent2>
        <a:srgbClr val="006600"/>
      </a:accent2>
      <a:accent3>
        <a:srgbClr val="FFFFFF"/>
      </a:accent3>
      <a:accent4>
        <a:srgbClr val="000000"/>
      </a:accent4>
      <a:accent5>
        <a:srgbClr val="F3F3F3"/>
      </a:accent5>
      <a:accent6>
        <a:srgbClr val="005C00"/>
      </a:accent6>
      <a:hlink>
        <a:srgbClr val="000066"/>
      </a:hlink>
      <a:folHlink>
        <a:srgbClr val="808080"/>
      </a:folHlink>
    </a:clrScheme>
    <a:fontScheme name="Side Bar">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EF9100"/>
        </a:solidFill>
        <a:ln w="25400" cap="flat" cmpd="sng" algn="ctr">
          <a:solidFill>
            <a:schemeClr val="tx1"/>
          </a:solidFill>
          <a:prstDash val="solid"/>
          <a:round/>
          <a:headEnd type="none" w="med" len="med"/>
          <a:tailEnd type="none" w="med" len="med"/>
        </a:ln>
        <a:effectLst/>
      </a:spPr>
      <a:bodyPr vert="horz" wrap="square" lIns="91440" tIns="45720" rIns="91440" bIns="45720" numCol="1" anchor="ctr" anchorCtr="0" compatLnSpc="1">
        <a:prstTxWarp prst="textNoShape">
          <a:avLst/>
        </a:prstTxWarp>
        <a:spAutoFit/>
      </a:bodyPr>
      <a:lstStyle>
        <a:defPPr marL="0" marR="0" indent="0" algn="ctr" defTabSz="914400" rtl="0" eaLnBrk="0" fontAlgn="base" latinLnBrk="0" hangingPunct="0">
          <a:lnSpc>
            <a:spcPts val="2000"/>
          </a:lnSpc>
          <a:spcBef>
            <a:spcPts val="900"/>
          </a:spcBef>
          <a:spcAft>
            <a:spcPct val="0"/>
          </a:spcAft>
          <a:buClr>
            <a:schemeClr val="bg2"/>
          </a:buClr>
          <a:buSzPct val="75000"/>
          <a:buFont typeface="Wingdings" pitchFamily="2" charset="2"/>
          <a:buNone/>
          <a:tabLst>
            <a:tab pos="285750" algn="l"/>
            <a:tab pos="571500" algn="l"/>
            <a:tab pos="857250" algn="l"/>
            <a:tab pos="1143000" algn="l"/>
            <a:tab pos="1428750" algn="l"/>
            <a:tab pos="1714500" algn="l"/>
            <a:tab pos="2000250" algn="l"/>
            <a:tab pos="2286000" algn="l"/>
          </a:tabLst>
          <a:defRPr kumimoji="0" lang="en-US" sz="1800" b="1" i="0" u="none" strike="noStrike" cap="none" normalizeH="0" baseline="0" smtClean="0">
            <a:ln>
              <a:noFill/>
            </a:ln>
            <a:solidFill>
              <a:schemeClr val="bg2"/>
            </a:solidFill>
            <a:effectLst/>
            <a:latin typeface="Times New Roman" pitchFamily="18" charset="0"/>
          </a:defRPr>
        </a:defPPr>
      </a:lstStyle>
    </a:spDef>
    <a:lnDef>
      <a:spPr bwMode="auto">
        <a:xfrm>
          <a:off x="0" y="0"/>
          <a:ext cx="1" cy="1"/>
        </a:xfrm>
        <a:custGeom>
          <a:avLst/>
          <a:gdLst/>
          <a:ahLst/>
          <a:cxnLst/>
          <a:rect l="0" t="0" r="0" b="0"/>
          <a:pathLst/>
        </a:custGeom>
        <a:solidFill>
          <a:srgbClr val="EF9100"/>
        </a:solidFill>
        <a:ln w="25400" cap="flat" cmpd="sng" algn="ctr">
          <a:solidFill>
            <a:schemeClr val="tx1"/>
          </a:solidFill>
          <a:prstDash val="solid"/>
          <a:round/>
          <a:headEnd type="none" w="med" len="med"/>
          <a:tailEnd type="none" w="med" len="med"/>
        </a:ln>
        <a:effectLst/>
      </a:spPr>
      <a:bodyPr vert="horz" wrap="square" lIns="91440" tIns="45720" rIns="91440" bIns="45720" numCol="1" anchor="ctr" anchorCtr="0" compatLnSpc="1">
        <a:prstTxWarp prst="textNoShape">
          <a:avLst/>
        </a:prstTxWarp>
        <a:spAutoFit/>
      </a:bodyPr>
      <a:lstStyle>
        <a:defPPr marL="0" marR="0" indent="0" algn="ctr" defTabSz="914400" rtl="0" eaLnBrk="0" fontAlgn="base" latinLnBrk="0" hangingPunct="0">
          <a:lnSpc>
            <a:spcPts val="2000"/>
          </a:lnSpc>
          <a:spcBef>
            <a:spcPts val="900"/>
          </a:spcBef>
          <a:spcAft>
            <a:spcPct val="0"/>
          </a:spcAft>
          <a:buClr>
            <a:schemeClr val="bg2"/>
          </a:buClr>
          <a:buSzPct val="75000"/>
          <a:buFont typeface="Wingdings" pitchFamily="2" charset="2"/>
          <a:buNone/>
          <a:tabLst>
            <a:tab pos="285750" algn="l"/>
            <a:tab pos="571500" algn="l"/>
            <a:tab pos="857250" algn="l"/>
            <a:tab pos="1143000" algn="l"/>
            <a:tab pos="1428750" algn="l"/>
            <a:tab pos="1714500" algn="l"/>
            <a:tab pos="2000250" algn="l"/>
            <a:tab pos="2286000" algn="l"/>
          </a:tabLst>
          <a:defRPr kumimoji="0" lang="en-US" sz="1800" b="1" i="0" u="none" strike="noStrike" cap="none" normalizeH="0" baseline="0" smtClean="0">
            <a:ln>
              <a:noFill/>
            </a:ln>
            <a:solidFill>
              <a:schemeClr val="bg2"/>
            </a:solidFill>
            <a:effectLst/>
            <a:latin typeface="Times New Roman" pitchFamily="18" charset="0"/>
          </a:defRPr>
        </a:defPPr>
      </a:lstStyle>
    </a:lnDef>
  </a:objectDefaults>
  <a:extraClrSchemeLst>
    <a:extraClrScheme>
      <a:clrScheme name="Side Bar 1">
        <a:dk1>
          <a:srgbClr val="000000"/>
        </a:dk1>
        <a:lt1>
          <a:srgbClr val="FFFFFF"/>
        </a:lt1>
        <a:dk2>
          <a:srgbClr val="006600"/>
        </a:dk2>
        <a:lt2>
          <a:srgbClr val="CC0000"/>
        </a:lt2>
        <a:accent1>
          <a:srgbClr val="EAEAEA"/>
        </a:accent1>
        <a:accent2>
          <a:srgbClr val="006600"/>
        </a:accent2>
        <a:accent3>
          <a:srgbClr val="FFFFFF"/>
        </a:accent3>
        <a:accent4>
          <a:srgbClr val="000000"/>
        </a:accent4>
        <a:accent5>
          <a:srgbClr val="F3F3F3"/>
        </a:accent5>
        <a:accent6>
          <a:srgbClr val="005C00"/>
        </a:accent6>
        <a:hlink>
          <a:srgbClr val="000066"/>
        </a:hlink>
        <a:folHlink>
          <a:srgbClr val="808080"/>
        </a:folHlink>
      </a:clrScheme>
      <a:clrMap bg1="lt1" tx1="dk1" bg2="lt2" tx2="dk2" accent1="accent1" accent2="accent2" accent3="accent3" accent4="accent4" accent5="accent5" accent6="accent6" hlink="hlink" folHlink="folHlink"/>
    </a:extraClrScheme>
    <a:extraClrScheme>
      <a:clrScheme name="Side Bar 2">
        <a:dk1>
          <a:srgbClr val="000000"/>
        </a:dk1>
        <a:lt1>
          <a:srgbClr val="FFFFFF"/>
        </a:lt1>
        <a:dk2>
          <a:srgbClr val="CC0000"/>
        </a:dk2>
        <a:lt2>
          <a:srgbClr val="CC0000"/>
        </a:lt2>
        <a:accent1>
          <a:srgbClr val="EAEAEA"/>
        </a:accent1>
        <a:accent2>
          <a:srgbClr val="006600"/>
        </a:accent2>
        <a:accent3>
          <a:srgbClr val="FFFFFF"/>
        </a:accent3>
        <a:accent4>
          <a:srgbClr val="000000"/>
        </a:accent4>
        <a:accent5>
          <a:srgbClr val="F3F3F3"/>
        </a:accent5>
        <a:accent6>
          <a:srgbClr val="005C00"/>
        </a:accent6>
        <a:hlink>
          <a:srgbClr val="000066"/>
        </a:hlink>
        <a:folHlink>
          <a:srgbClr val="808080"/>
        </a:folHlink>
      </a:clrScheme>
      <a:clrMap bg1="lt1" tx1="dk1" bg2="lt2" tx2="dk2" accent1="accent1" accent2="accent2" accent3="accent3" accent4="accent4" accent5="accent5" accent6="accent6" hlink="hlink" folHlink="folHlink"/>
    </a:extraClrScheme>
    <a:extraClrScheme>
      <a:clrScheme name="Side Bar 3">
        <a:dk1>
          <a:srgbClr val="000000"/>
        </a:dk1>
        <a:lt1>
          <a:srgbClr val="FFFFFF"/>
        </a:lt1>
        <a:dk2>
          <a:srgbClr val="E16414"/>
        </a:dk2>
        <a:lt2>
          <a:srgbClr val="CC0000"/>
        </a:lt2>
        <a:accent1>
          <a:srgbClr val="EAEAEA"/>
        </a:accent1>
        <a:accent2>
          <a:srgbClr val="006600"/>
        </a:accent2>
        <a:accent3>
          <a:srgbClr val="FFFFFF"/>
        </a:accent3>
        <a:accent4>
          <a:srgbClr val="000000"/>
        </a:accent4>
        <a:accent5>
          <a:srgbClr val="F3F3F3"/>
        </a:accent5>
        <a:accent6>
          <a:srgbClr val="005C00"/>
        </a:accent6>
        <a:hlink>
          <a:srgbClr val="000066"/>
        </a:hlink>
        <a:folHlink>
          <a:srgbClr val="808080"/>
        </a:folHlink>
      </a:clrScheme>
      <a:clrMap bg1="lt1" tx1="dk1" bg2="lt2" tx2="dk2" accent1="accent1" accent2="accent2" accent3="accent3" accent4="accent4" accent5="accent5" accent6="accent6" hlink="hlink" folHlink="folHlink"/>
    </a:extraClrScheme>
    <a:extraClrScheme>
      <a:clrScheme name="Side Bar 4">
        <a:dk1>
          <a:srgbClr val="CC0000"/>
        </a:dk1>
        <a:lt1>
          <a:srgbClr val="FFFFFF"/>
        </a:lt1>
        <a:dk2>
          <a:srgbClr val="003366"/>
        </a:dk2>
        <a:lt2>
          <a:srgbClr val="FF9933"/>
        </a:lt2>
        <a:accent1>
          <a:srgbClr val="2B557F"/>
        </a:accent1>
        <a:accent2>
          <a:srgbClr val="006600"/>
        </a:accent2>
        <a:accent3>
          <a:srgbClr val="AAADB8"/>
        </a:accent3>
        <a:accent4>
          <a:srgbClr val="DADADA"/>
        </a:accent4>
        <a:accent5>
          <a:srgbClr val="ACB4C0"/>
        </a:accent5>
        <a:accent6>
          <a:srgbClr val="005C00"/>
        </a:accent6>
        <a:hlink>
          <a:srgbClr val="000066"/>
        </a:hlink>
        <a:folHlink>
          <a:srgbClr val="A0A0A0"/>
        </a:folHlink>
      </a:clrScheme>
      <a:clrMap bg1="dk2" tx1="lt1" bg2="dk1" tx2="lt2" accent1="accent1" accent2="accent2" accent3="accent3" accent4="accent4" accent5="accent5" accent6="accent6" hlink="hlink" folHlink="folHlink"/>
    </a:extraClrScheme>
    <a:extraClrScheme>
      <a:clrScheme name="Side Bar 5">
        <a:dk1>
          <a:srgbClr val="000000"/>
        </a:dk1>
        <a:lt1>
          <a:srgbClr val="FFFFFF"/>
        </a:lt1>
        <a:dk2>
          <a:srgbClr val="808080"/>
        </a:dk2>
        <a:lt2>
          <a:srgbClr val="CC0000"/>
        </a:lt2>
        <a:accent1>
          <a:srgbClr val="FFFFFF"/>
        </a:accent1>
        <a:accent2>
          <a:srgbClr val="006600"/>
        </a:accent2>
        <a:accent3>
          <a:srgbClr val="FFFFFF"/>
        </a:accent3>
        <a:accent4>
          <a:srgbClr val="000000"/>
        </a:accent4>
        <a:accent5>
          <a:srgbClr val="FFFFFF"/>
        </a:accent5>
        <a:accent6>
          <a:srgbClr val="005C00"/>
        </a:accent6>
        <a:hlink>
          <a:srgbClr val="000066"/>
        </a:hlink>
        <a:folHlink>
          <a:srgbClr val="808080"/>
        </a:folHlink>
      </a:clrScheme>
      <a:clrMap bg1="lt1" tx1="dk1" bg2="lt2" tx2="dk2" accent1="accent1" accent2="accent2" accent3="accent3" accent4="accent4" accent5="accent5" accent6="accent6" hlink="hlink" folHlink="folHlink"/>
    </a:extraClrScheme>
    <a:extraClrScheme>
      <a:clrScheme name="Side Bar 6">
        <a:dk1>
          <a:srgbClr val="000000"/>
        </a:dk1>
        <a:lt1>
          <a:srgbClr val="FFFFFF"/>
        </a:lt1>
        <a:dk2>
          <a:srgbClr val="000066"/>
        </a:dk2>
        <a:lt2>
          <a:srgbClr val="CC0000"/>
        </a:lt2>
        <a:accent1>
          <a:srgbClr val="EAEAEA"/>
        </a:accent1>
        <a:accent2>
          <a:srgbClr val="006600"/>
        </a:accent2>
        <a:accent3>
          <a:srgbClr val="FFFFFF"/>
        </a:accent3>
        <a:accent4>
          <a:srgbClr val="000000"/>
        </a:accent4>
        <a:accent5>
          <a:srgbClr val="F3F3F3"/>
        </a:accent5>
        <a:accent6>
          <a:srgbClr val="005C00"/>
        </a:accent6>
        <a:hlink>
          <a:srgbClr val="000066"/>
        </a:hlink>
        <a:folHlink>
          <a:srgbClr val="808080"/>
        </a:folHlink>
      </a:clrScheme>
      <a:clrMap bg1="lt1" tx1="dk1" bg2="lt2" tx2="dk2" accent1="accent1" accent2="accent2" accent3="accent3" accent4="accent4" accent5="accent5" accent6="accent6" hlink="hlink" folHlink="folHlink"/>
    </a:extraClrScheme>
    <a:extraClrScheme>
      <a:clrScheme name="Side Bar 7">
        <a:dk1>
          <a:srgbClr val="000000"/>
        </a:dk1>
        <a:lt1>
          <a:srgbClr val="FFFFFF"/>
        </a:lt1>
        <a:dk2>
          <a:srgbClr val="663300"/>
        </a:dk2>
        <a:lt2>
          <a:srgbClr val="CC0000"/>
        </a:lt2>
        <a:accent1>
          <a:srgbClr val="EAEAEA"/>
        </a:accent1>
        <a:accent2>
          <a:srgbClr val="006600"/>
        </a:accent2>
        <a:accent3>
          <a:srgbClr val="FFFFFF"/>
        </a:accent3>
        <a:accent4>
          <a:srgbClr val="000000"/>
        </a:accent4>
        <a:accent5>
          <a:srgbClr val="F3F3F3"/>
        </a:accent5>
        <a:accent6>
          <a:srgbClr val="005C00"/>
        </a:accent6>
        <a:hlink>
          <a:srgbClr val="000066"/>
        </a:hlink>
        <a:folHlink>
          <a:srgbClr val="808080"/>
        </a:folHlink>
      </a:clrScheme>
      <a:clrMap bg1="lt1" tx1="dk1" bg2="lt2" tx2="dk2" accent1="accent1" accent2="accent2" accent3="accent3" accent4="accent4" accent5="accent5" accent6="accent6" hlink="hlink" folHlink="folHlink"/>
    </a:extraClrScheme>
    <a:extraClrScheme>
      <a:clrScheme name="Side Bar 8">
        <a:dk1>
          <a:srgbClr val="000000"/>
        </a:dk1>
        <a:lt1>
          <a:srgbClr val="FFFFFF"/>
        </a:lt1>
        <a:dk2>
          <a:srgbClr val="000066"/>
        </a:dk2>
        <a:lt2>
          <a:srgbClr val="CC0000"/>
        </a:lt2>
        <a:accent1>
          <a:srgbClr val="F8F8F8"/>
        </a:accent1>
        <a:accent2>
          <a:srgbClr val="006600"/>
        </a:accent2>
        <a:accent3>
          <a:srgbClr val="FFFFFF"/>
        </a:accent3>
        <a:accent4>
          <a:srgbClr val="000000"/>
        </a:accent4>
        <a:accent5>
          <a:srgbClr val="FBFBFB"/>
        </a:accent5>
        <a:accent6>
          <a:srgbClr val="005C00"/>
        </a:accent6>
        <a:hlink>
          <a:srgbClr val="000066"/>
        </a:hlink>
        <a:folHlink>
          <a:srgbClr val="8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Side Bar">
  <a:themeElements>
    <a:clrScheme name="Side Bar 2">
      <a:dk1>
        <a:srgbClr val="000000"/>
      </a:dk1>
      <a:lt1>
        <a:srgbClr val="FFFFFF"/>
      </a:lt1>
      <a:dk2>
        <a:srgbClr val="CC0000"/>
      </a:dk2>
      <a:lt2>
        <a:srgbClr val="CC0000"/>
      </a:lt2>
      <a:accent1>
        <a:srgbClr val="EAEAEA"/>
      </a:accent1>
      <a:accent2>
        <a:srgbClr val="006600"/>
      </a:accent2>
      <a:accent3>
        <a:srgbClr val="FFFFFF"/>
      </a:accent3>
      <a:accent4>
        <a:srgbClr val="000000"/>
      </a:accent4>
      <a:accent5>
        <a:srgbClr val="F3F3F3"/>
      </a:accent5>
      <a:accent6>
        <a:srgbClr val="005C00"/>
      </a:accent6>
      <a:hlink>
        <a:srgbClr val="000066"/>
      </a:hlink>
      <a:folHlink>
        <a:srgbClr val="808080"/>
      </a:folHlink>
    </a:clrScheme>
    <a:fontScheme name="Side Bar">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EF9100"/>
        </a:solidFill>
        <a:ln w="25400" cap="flat" cmpd="sng" algn="ctr">
          <a:solidFill>
            <a:schemeClr val="tx1"/>
          </a:solidFill>
          <a:prstDash val="solid"/>
          <a:round/>
          <a:headEnd type="none" w="med" len="med"/>
          <a:tailEnd type="none" w="med" len="med"/>
        </a:ln>
        <a:effectLst/>
      </a:spPr>
      <a:bodyPr vert="horz" wrap="square" lIns="91440" tIns="45720" rIns="91440" bIns="45720" numCol="1" anchor="ctr" anchorCtr="0" compatLnSpc="1">
        <a:prstTxWarp prst="textNoShape">
          <a:avLst/>
        </a:prstTxWarp>
        <a:spAutoFit/>
      </a:bodyPr>
      <a:lstStyle>
        <a:defPPr marL="0" marR="0" indent="0" algn="ctr" defTabSz="914400" rtl="0" eaLnBrk="0" fontAlgn="base" latinLnBrk="0" hangingPunct="0">
          <a:lnSpc>
            <a:spcPts val="2000"/>
          </a:lnSpc>
          <a:spcBef>
            <a:spcPts val="900"/>
          </a:spcBef>
          <a:spcAft>
            <a:spcPct val="0"/>
          </a:spcAft>
          <a:buClr>
            <a:schemeClr val="bg2"/>
          </a:buClr>
          <a:buSzPct val="75000"/>
          <a:buFont typeface="Wingdings" pitchFamily="2" charset="2"/>
          <a:buNone/>
          <a:tabLst>
            <a:tab pos="285750" algn="l"/>
            <a:tab pos="571500" algn="l"/>
            <a:tab pos="857250" algn="l"/>
            <a:tab pos="1143000" algn="l"/>
            <a:tab pos="1428750" algn="l"/>
            <a:tab pos="1714500" algn="l"/>
            <a:tab pos="2000250" algn="l"/>
            <a:tab pos="2286000" algn="l"/>
          </a:tabLst>
          <a:defRPr kumimoji="0" lang="en-US" sz="1800" b="1" i="0" u="none" strike="noStrike" cap="none" normalizeH="0" baseline="0" smtClean="0">
            <a:ln>
              <a:noFill/>
            </a:ln>
            <a:solidFill>
              <a:schemeClr val="bg2"/>
            </a:solidFill>
            <a:effectLst/>
            <a:latin typeface="Times New Roman" pitchFamily="18" charset="0"/>
          </a:defRPr>
        </a:defPPr>
      </a:lstStyle>
    </a:spDef>
    <a:lnDef>
      <a:spPr bwMode="auto">
        <a:xfrm>
          <a:off x="0" y="0"/>
          <a:ext cx="1" cy="1"/>
        </a:xfrm>
        <a:custGeom>
          <a:avLst/>
          <a:gdLst/>
          <a:ahLst/>
          <a:cxnLst/>
          <a:rect l="0" t="0" r="0" b="0"/>
          <a:pathLst/>
        </a:custGeom>
        <a:solidFill>
          <a:srgbClr val="EF9100"/>
        </a:solidFill>
        <a:ln w="25400" cap="flat" cmpd="sng" algn="ctr">
          <a:solidFill>
            <a:schemeClr val="tx1"/>
          </a:solidFill>
          <a:prstDash val="solid"/>
          <a:round/>
          <a:headEnd type="none" w="med" len="med"/>
          <a:tailEnd type="none" w="med" len="med"/>
        </a:ln>
        <a:effectLst/>
      </a:spPr>
      <a:bodyPr vert="horz" wrap="square" lIns="91440" tIns="45720" rIns="91440" bIns="45720" numCol="1" anchor="ctr" anchorCtr="0" compatLnSpc="1">
        <a:prstTxWarp prst="textNoShape">
          <a:avLst/>
        </a:prstTxWarp>
        <a:spAutoFit/>
      </a:bodyPr>
      <a:lstStyle>
        <a:defPPr marL="0" marR="0" indent="0" algn="ctr" defTabSz="914400" rtl="0" eaLnBrk="0" fontAlgn="base" latinLnBrk="0" hangingPunct="0">
          <a:lnSpc>
            <a:spcPts val="2000"/>
          </a:lnSpc>
          <a:spcBef>
            <a:spcPts val="900"/>
          </a:spcBef>
          <a:spcAft>
            <a:spcPct val="0"/>
          </a:spcAft>
          <a:buClr>
            <a:schemeClr val="bg2"/>
          </a:buClr>
          <a:buSzPct val="75000"/>
          <a:buFont typeface="Wingdings" pitchFamily="2" charset="2"/>
          <a:buNone/>
          <a:tabLst>
            <a:tab pos="285750" algn="l"/>
            <a:tab pos="571500" algn="l"/>
            <a:tab pos="857250" algn="l"/>
            <a:tab pos="1143000" algn="l"/>
            <a:tab pos="1428750" algn="l"/>
            <a:tab pos="1714500" algn="l"/>
            <a:tab pos="2000250" algn="l"/>
            <a:tab pos="2286000" algn="l"/>
          </a:tabLst>
          <a:defRPr kumimoji="0" lang="en-US" sz="1800" b="1" i="0" u="none" strike="noStrike" cap="none" normalizeH="0" baseline="0" smtClean="0">
            <a:ln>
              <a:noFill/>
            </a:ln>
            <a:solidFill>
              <a:schemeClr val="bg2"/>
            </a:solidFill>
            <a:effectLst/>
            <a:latin typeface="Times New Roman" pitchFamily="18" charset="0"/>
          </a:defRPr>
        </a:defPPr>
      </a:lstStyle>
    </a:lnDef>
  </a:objectDefaults>
  <a:extraClrSchemeLst>
    <a:extraClrScheme>
      <a:clrScheme name="Side Bar 1">
        <a:dk1>
          <a:srgbClr val="000000"/>
        </a:dk1>
        <a:lt1>
          <a:srgbClr val="FFFFFF"/>
        </a:lt1>
        <a:dk2>
          <a:srgbClr val="006600"/>
        </a:dk2>
        <a:lt2>
          <a:srgbClr val="CC0000"/>
        </a:lt2>
        <a:accent1>
          <a:srgbClr val="EAEAEA"/>
        </a:accent1>
        <a:accent2>
          <a:srgbClr val="006600"/>
        </a:accent2>
        <a:accent3>
          <a:srgbClr val="FFFFFF"/>
        </a:accent3>
        <a:accent4>
          <a:srgbClr val="000000"/>
        </a:accent4>
        <a:accent5>
          <a:srgbClr val="F3F3F3"/>
        </a:accent5>
        <a:accent6>
          <a:srgbClr val="005C00"/>
        </a:accent6>
        <a:hlink>
          <a:srgbClr val="000066"/>
        </a:hlink>
        <a:folHlink>
          <a:srgbClr val="808080"/>
        </a:folHlink>
      </a:clrScheme>
      <a:clrMap bg1="lt1" tx1="dk1" bg2="lt2" tx2="dk2" accent1="accent1" accent2="accent2" accent3="accent3" accent4="accent4" accent5="accent5" accent6="accent6" hlink="hlink" folHlink="folHlink"/>
    </a:extraClrScheme>
    <a:extraClrScheme>
      <a:clrScheme name="Side Bar 2">
        <a:dk1>
          <a:srgbClr val="000000"/>
        </a:dk1>
        <a:lt1>
          <a:srgbClr val="FFFFFF"/>
        </a:lt1>
        <a:dk2>
          <a:srgbClr val="CC0000"/>
        </a:dk2>
        <a:lt2>
          <a:srgbClr val="CC0000"/>
        </a:lt2>
        <a:accent1>
          <a:srgbClr val="EAEAEA"/>
        </a:accent1>
        <a:accent2>
          <a:srgbClr val="006600"/>
        </a:accent2>
        <a:accent3>
          <a:srgbClr val="FFFFFF"/>
        </a:accent3>
        <a:accent4>
          <a:srgbClr val="000000"/>
        </a:accent4>
        <a:accent5>
          <a:srgbClr val="F3F3F3"/>
        </a:accent5>
        <a:accent6>
          <a:srgbClr val="005C00"/>
        </a:accent6>
        <a:hlink>
          <a:srgbClr val="000066"/>
        </a:hlink>
        <a:folHlink>
          <a:srgbClr val="808080"/>
        </a:folHlink>
      </a:clrScheme>
      <a:clrMap bg1="lt1" tx1="dk1" bg2="lt2" tx2="dk2" accent1="accent1" accent2="accent2" accent3="accent3" accent4="accent4" accent5="accent5" accent6="accent6" hlink="hlink" folHlink="folHlink"/>
    </a:extraClrScheme>
    <a:extraClrScheme>
      <a:clrScheme name="Side Bar 3">
        <a:dk1>
          <a:srgbClr val="000000"/>
        </a:dk1>
        <a:lt1>
          <a:srgbClr val="FFFFFF"/>
        </a:lt1>
        <a:dk2>
          <a:srgbClr val="E16414"/>
        </a:dk2>
        <a:lt2>
          <a:srgbClr val="CC0000"/>
        </a:lt2>
        <a:accent1>
          <a:srgbClr val="EAEAEA"/>
        </a:accent1>
        <a:accent2>
          <a:srgbClr val="006600"/>
        </a:accent2>
        <a:accent3>
          <a:srgbClr val="FFFFFF"/>
        </a:accent3>
        <a:accent4>
          <a:srgbClr val="000000"/>
        </a:accent4>
        <a:accent5>
          <a:srgbClr val="F3F3F3"/>
        </a:accent5>
        <a:accent6>
          <a:srgbClr val="005C00"/>
        </a:accent6>
        <a:hlink>
          <a:srgbClr val="000066"/>
        </a:hlink>
        <a:folHlink>
          <a:srgbClr val="808080"/>
        </a:folHlink>
      </a:clrScheme>
      <a:clrMap bg1="lt1" tx1="dk1" bg2="lt2" tx2="dk2" accent1="accent1" accent2="accent2" accent3="accent3" accent4="accent4" accent5="accent5" accent6="accent6" hlink="hlink" folHlink="folHlink"/>
    </a:extraClrScheme>
    <a:extraClrScheme>
      <a:clrScheme name="Side Bar 4">
        <a:dk1>
          <a:srgbClr val="CC0000"/>
        </a:dk1>
        <a:lt1>
          <a:srgbClr val="FFFFFF"/>
        </a:lt1>
        <a:dk2>
          <a:srgbClr val="003366"/>
        </a:dk2>
        <a:lt2>
          <a:srgbClr val="FF9933"/>
        </a:lt2>
        <a:accent1>
          <a:srgbClr val="2B557F"/>
        </a:accent1>
        <a:accent2>
          <a:srgbClr val="006600"/>
        </a:accent2>
        <a:accent3>
          <a:srgbClr val="AAADB8"/>
        </a:accent3>
        <a:accent4>
          <a:srgbClr val="DADADA"/>
        </a:accent4>
        <a:accent5>
          <a:srgbClr val="ACB4C0"/>
        </a:accent5>
        <a:accent6>
          <a:srgbClr val="005C00"/>
        </a:accent6>
        <a:hlink>
          <a:srgbClr val="000066"/>
        </a:hlink>
        <a:folHlink>
          <a:srgbClr val="A0A0A0"/>
        </a:folHlink>
      </a:clrScheme>
      <a:clrMap bg1="dk2" tx1="lt1" bg2="dk1" tx2="lt2" accent1="accent1" accent2="accent2" accent3="accent3" accent4="accent4" accent5="accent5" accent6="accent6" hlink="hlink" folHlink="folHlink"/>
    </a:extraClrScheme>
    <a:extraClrScheme>
      <a:clrScheme name="Side Bar 5">
        <a:dk1>
          <a:srgbClr val="000000"/>
        </a:dk1>
        <a:lt1>
          <a:srgbClr val="FFFFFF"/>
        </a:lt1>
        <a:dk2>
          <a:srgbClr val="808080"/>
        </a:dk2>
        <a:lt2>
          <a:srgbClr val="CC0000"/>
        </a:lt2>
        <a:accent1>
          <a:srgbClr val="FFFFFF"/>
        </a:accent1>
        <a:accent2>
          <a:srgbClr val="006600"/>
        </a:accent2>
        <a:accent3>
          <a:srgbClr val="FFFFFF"/>
        </a:accent3>
        <a:accent4>
          <a:srgbClr val="000000"/>
        </a:accent4>
        <a:accent5>
          <a:srgbClr val="FFFFFF"/>
        </a:accent5>
        <a:accent6>
          <a:srgbClr val="005C00"/>
        </a:accent6>
        <a:hlink>
          <a:srgbClr val="000066"/>
        </a:hlink>
        <a:folHlink>
          <a:srgbClr val="808080"/>
        </a:folHlink>
      </a:clrScheme>
      <a:clrMap bg1="lt1" tx1="dk1" bg2="lt2" tx2="dk2" accent1="accent1" accent2="accent2" accent3="accent3" accent4="accent4" accent5="accent5" accent6="accent6" hlink="hlink" folHlink="folHlink"/>
    </a:extraClrScheme>
    <a:extraClrScheme>
      <a:clrScheme name="Side Bar 6">
        <a:dk1>
          <a:srgbClr val="000000"/>
        </a:dk1>
        <a:lt1>
          <a:srgbClr val="FFFFFF"/>
        </a:lt1>
        <a:dk2>
          <a:srgbClr val="000066"/>
        </a:dk2>
        <a:lt2>
          <a:srgbClr val="CC0000"/>
        </a:lt2>
        <a:accent1>
          <a:srgbClr val="EAEAEA"/>
        </a:accent1>
        <a:accent2>
          <a:srgbClr val="006600"/>
        </a:accent2>
        <a:accent3>
          <a:srgbClr val="FFFFFF"/>
        </a:accent3>
        <a:accent4>
          <a:srgbClr val="000000"/>
        </a:accent4>
        <a:accent5>
          <a:srgbClr val="F3F3F3"/>
        </a:accent5>
        <a:accent6>
          <a:srgbClr val="005C00"/>
        </a:accent6>
        <a:hlink>
          <a:srgbClr val="000066"/>
        </a:hlink>
        <a:folHlink>
          <a:srgbClr val="808080"/>
        </a:folHlink>
      </a:clrScheme>
      <a:clrMap bg1="lt1" tx1="dk1" bg2="lt2" tx2="dk2" accent1="accent1" accent2="accent2" accent3="accent3" accent4="accent4" accent5="accent5" accent6="accent6" hlink="hlink" folHlink="folHlink"/>
    </a:extraClrScheme>
    <a:extraClrScheme>
      <a:clrScheme name="Side Bar 7">
        <a:dk1>
          <a:srgbClr val="000000"/>
        </a:dk1>
        <a:lt1>
          <a:srgbClr val="FFFFFF"/>
        </a:lt1>
        <a:dk2>
          <a:srgbClr val="663300"/>
        </a:dk2>
        <a:lt2>
          <a:srgbClr val="CC0000"/>
        </a:lt2>
        <a:accent1>
          <a:srgbClr val="EAEAEA"/>
        </a:accent1>
        <a:accent2>
          <a:srgbClr val="006600"/>
        </a:accent2>
        <a:accent3>
          <a:srgbClr val="FFFFFF"/>
        </a:accent3>
        <a:accent4>
          <a:srgbClr val="000000"/>
        </a:accent4>
        <a:accent5>
          <a:srgbClr val="F3F3F3"/>
        </a:accent5>
        <a:accent6>
          <a:srgbClr val="005C00"/>
        </a:accent6>
        <a:hlink>
          <a:srgbClr val="000066"/>
        </a:hlink>
        <a:folHlink>
          <a:srgbClr val="808080"/>
        </a:folHlink>
      </a:clrScheme>
      <a:clrMap bg1="lt1" tx1="dk1" bg2="lt2" tx2="dk2" accent1="accent1" accent2="accent2" accent3="accent3" accent4="accent4" accent5="accent5" accent6="accent6" hlink="hlink" folHlink="folHlink"/>
    </a:extraClrScheme>
    <a:extraClrScheme>
      <a:clrScheme name="Side Bar 8">
        <a:dk1>
          <a:srgbClr val="000000"/>
        </a:dk1>
        <a:lt1>
          <a:srgbClr val="FFFFFF"/>
        </a:lt1>
        <a:dk2>
          <a:srgbClr val="000066"/>
        </a:dk2>
        <a:lt2>
          <a:srgbClr val="CC0000"/>
        </a:lt2>
        <a:accent1>
          <a:srgbClr val="F8F8F8"/>
        </a:accent1>
        <a:accent2>
          <a:srgbClr val="006600"/>
        </a:accent2>
        <a:accent3>
          <a:srgbClr val="FFFFFF"/>
        </a:accent3>
        <a:accent4>
          <a:srgbClr val="000000"/>
        </a:accent4>
        <a:accent5>
          <a:srgbClr val="FBFBFB"/>
        </a:accent5>
        <a:accent6>
          <a:srgbClr val="005C00"/>
        </a:accent6>
        <a:hlink>
          <a:srgbClr val="000066"/>
        </a:hlink>
        <a:folHlink>
          <a:srgbClr val="808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ustom 2">
    <a:dk1>
      <a:srgbClr val="000000"/>
    </a:dk1>
    <a:lt1>
      <a:srgbClr val="FFFFFF"/>
    </a:lt1>
    <a:dk2>
      <a:srgbClr val="000066"/>
    </a:dk2>
    <a:lt2>
      <a:srgbClr val="CC0000"/>
    </a:lt2>
    <a:accent1>
      <a:srgbClr val="F8F8F8"/>
    </a:accent1>
    <a:accent2>
      <a:srgbClr val="006600"/>
    </a:accent2>
    <a:accent3>
      <a:srgbClr val="FFFFFF"/>
    </a:accent3>
    <a:accent4>
      <a:srgbClr val="000000"/>
    </a:accent4>
    <a:accent5>
      <a:srgbClr val="FBFBFB"/>
    </a:accent5>
    <a:accent6>
      <a:srgbClr val="005C00"/>
    </a:accent6>
    <a:hlink>
      <a:srgbClr val="000066"/>
    </a:hlink>
    <a:folHlink>
      <a:srgbClr val="A6A6A6"/>
    </a:folHlink>
  </a:clrScheme>
</a:themeOverride>
</file>

<file path=ppt/theme/themeOverride10.xml><?xml version="1.0" encoding="utf-8"?>
<a:themeOverride xmlns:a="http://schemas.openxmlformats.org/drawingml/2006/main">
  <a:clrScheme name="Custom 3">
    <a:dk1>
      <a:srgbClr val="000000"/>
    </a:dk1>
    <a:lt1>
      <a:srgbClr val="FFFFFF"/>
    </a:lt1>
    <a:dk2>
      <a:srgbClr val="CC0000"/>
    </a:dk2>
    <a:lt2>
      <a:srgbClr val="CC0000"/>
    </a:lt2>
    <a:accent1>
      <a:srgbClr val="EAEAEA"/>
    </a:accent1>
    <a:accent2>
      <a:srgbClr val="006600"/>
    </a:accent2>
    <a:accent3>
      <a:srgbClr val="FFFFFF"/>
    </a:accent3>
    <a:accent4>
      <a:srgbClr val="000000"/>
    </a:accent4>
    <a:accent5>
      <a:srgbClr val="F3F3F3"/>
    </a:accent5>
    <a:accent6>
      <a:srgbClr val="005C00"/>
    </a:accent6>
    <a:hlink>
      <a:srgbClr val="000066"/>
    </a:hlink>
    <a:folHlink>
      <a:srgbClr val="A6A6A6"/>
    </a:folHlink>
  </a:clrScheme>
</a:themeOverride>
</file>

<file path=ppt/theme/themeOverride11.xml><?xml version="1.0" encoding="utf-8"?>
<a:themeOverride xmlns:a="http://schemas.openxmlformats.org/drawingml/2006/main">
  <a:clrScheme name="Custom 3">
    <a:dk1>
      <a:srgbClr val="000000"/>
    </a:dk1>
    <a:lt1>
      <a:srgbClr val="FFFFFF"/>
    </a:lt1>
    <a:dk2>
      <a:srgbClr val="CC0000"/>
    </a:dk2>
    <a:lt2>
      <a:srgbClr val="CC0000"/>
    </a:lt2>
    <a:accent1>
      <a:srgbClr val="EAEAEA"/>
    </a:accent1>
    <a:accent2>
      <a:srgbClr val="006600"/>
    </a:accent2>
    <a:accent3>
      <a:srgbClr val="FFFFFF"/>
    </a:accent3>
    <a:accent4>
      <a:srgbClr val="000000"/>
    </a:accent4>
    <a:accent5>
      <a:srgbClr val="F3F3F3"/>
    </a:accent5>
    <a:accent6>
      <a:srgbClr val="005C00"/>
    </a:accent6>
    <a:hlink>
      <a:srgbClr val="000066"/>
    </a:hlink>
    <a:folHlink>
      <a:srgbClr val="A6A6A6"/>
    </a:folHlink>
  </a:clrScheme>
</a:themeOverride>
</file>

<file path=ppt/theme/themeOverride12.xml><?xml version="1.0" encoding="utf-8"?>
<a:themeOverride xmlns:a="http://schemas.openxmlformats.org/drawingml/2006/main">
  <a:clrScheme name="Custom 3">
    <a:dk1>
      <a:srgbClr val="000000"/>
    </a:dk1>
    <a:lt1>
      <a:srgbClr val="FFFFFF"/>
    </a:lt1>
    <a:dk2>
      <a:srgbClr val="CC0000"/>
    </a:dk2>
    <a:lt2>
      <a:srgbClr val="CC0000"/>
    </a:lt2>
    <a:accent1>
      <a:srgbClr val="EAEAEA"/>
    </a:accent1>
    <a:accent2>
      <a:srgbClr val="006600"/>
    </a:accent2>
    <a:accent3>
      <a:srgbClr val="FFFFFF"/>
    </a:accent3>
    <a:accent4>
      <a:srgbClr val="000000"/>
    </a:accent4>
    <a:accent5>
      <a:srgbClr val="F3F3F3"/>
    </a:accent5>
    <a:accent6>
      <a:srgbClr val="005C00"/>
    </a:accent6>
    <a:hlink>
      <a:srgbClr val="000066"/>
    </a:hlink>
    <a:folHlink>
      <a:srgbClr val="A6A6A6"/>
    </a:folHlink>
  </a:clrScheme>
</a:themeOverride>
</file>

<file path=ppt/theme/themeOverride13.xml><?xml version="1.0" encoding="utf-8"?>
<a:themeOverride xmlns:a="http://schemas.openxmlformats.org/drawingml/2006/main">
  <a:clrScheme name="Custom 3">
    <a:dk1>
      <a:srgbClr val="000000"/>
    </a:dk1>
    <a:lt1>
      <a:srgbClr val="FFFFFF"/>
    </a:lt1>
    <a:dk2>
      <a:srgbClr val="CC0000"/>
    </a:dk2>
    <a:lt2>
      <a:srgbClr val="CC0000"/>
    </a:lt2>
    <a:accent1>
      <a:srgbClr val="EAEAEA"/>
    </a:accent1>
    <a:accent2>
      <a:srgbClr val="006600"/>
    </a:accent2>
    <a:accent3>
      <a:srgbClr val="FFFFFF"/>
    </a:accent3>
    <a:accent4>
      <a:srgbClr val="000000"/>
    </a:accent4>
    <a:accent5>
      <a:srgbClr val="F3F3F3"/>
    </a:accent5>
    <a:accent6>
      <a:srgbClr val="005C00"/>
    </a:accent6>
    <a:hlink>
      <a:srgbClr val="000066"/>
    </a:hlink>
    <a:folHlink>
      <a:srgbClr val="A6A6A6"/>
    </a:folHlink>
  </a:clrScheme>
</a:themeOverride>
</file>

<file path=ppt/theme/themeOverride14.xml><?xml version="1.0" encoding="utf-8"?>
<a:themeOverride xmlns:a="http://schemas.openxmlformats.org/drawingml/2006/main">
  <a:clrScheme name="Custom 2">
    <a:dk1>
      <a:srgbClr val="000000"/>
    </a:dk1>
    <a:lt1>
      <a:srgbClr val="FFFFFF"/>
    </a:lt1>
    <a:dk2>
      <a:srgbClr val="000066"/>
    </a:dk2>
    <a:lt2>
      <a:srgbClr val="CC0000"/>
    </a:lt2>
    <a:accent1>
      <a:srgbClr val="F8F8F8"/>
    </a:accent1>
    <a:accent2>
      <a:srgbClr val="006600"/>
    </a:accent2>
    <a:accent3>
      <a:srgbClr val="FFFFFF"/>
    </a:accent3>
    <a:accent4>
      <a:srgbClr val="000000"/>
    </a:accent4>
    <a:accent5>
      <a:srgbClr val="FBFBFB"/>
    </a:accent5>
    <a:accent6>
      <a:srgbClr val="005C00"/>
    </a:accent6>
    <a:hlink>
      <a:srgbClr val="000066"/>
    </a:hlink>
    <a:folHlink>
      <a:srgbClr val="A6A6A6"/>
    </a:folHlink>
  </a:clrScheme>
</a:themeOverride>
</file>

<file path=ppt/theme/themeOverride15.xml><?xml version="1.0" encoding="utf-8"?>
<a:themeOverride xmlns:a="http://schemas.openxmlformats.org/drawingml/2006/main">
  <a:clrScheme name="Custom 2">
    <a:dk1>
      <a:srgbClr val="000000"/>
    </a:dk1>
    <a:lt1>
      <a:srgbClr val="FFFFFF"/>
    </a:lt1>
    <a:dk2>
      <a:srgbClr val="000066"/>
    </a:dk2>
    <a:lt2>
      <a:srgbClr val="CC0000"/>
    </a:lt2>
    <a:accent1>
      <a:srgbClr val="F8F8F8"/>
    </a:accent1>
    <a:accent2>
      <a:srgbClr val="006600"/>
    </a:accent2>
    <a:accent3>
      <a:srgbClr val="FFFFFF"/>
    </a:accent3>
    <a:accent4>
      <a:srgbClr val="000000"/>
    </a:accent4>
    <a:accent5>
      <a:srgbClr val="FBFBFB"/>
    </a:accent5>
    <a:accent6>
      <a:srgbClr val="005C00"/>
    </a:accent6>
    <a:hlink>
      <a:srgbClr val="000066"/>
    </a:hlink>
    <a:folHlink>
      <a:srgbClr val="A6A6A6"/>
    </a:folHlink>
  </a:clrScheme>
</a:themeOverride>
</file>

<file path=ppt/theme/themeOverride16.xml><?xml version="1.0" encoding="utf-8"?>
<a:themeOverride xmlns:a="http://schemas.openxmlformats.org/drawingml/2006/main">
  <a:clrScheme name="Custom 1">
    <a:dk1>
      <a:srgbClr val="000000"/>
    </a:dk1>
    <a:lt1>
      <a:srgbClr val="FFFFFF"/>
    </a:lt1>
    <a:dk2>
      <a:srgbClr val="A5A5A5"/>
    </a:dk2>
    <a:lt2>
      <a:srgbClr val="CC0000"/>
    </a:lt2>
    <a:accent1>
      <a:srgbClr val="EAEAEA"/>
    </a:accent1>
    <a:accent2>
      <a:srgbClr val="006600"/>
    </a:accent2>
    <a:accent3>
      <a:srgbClr val="FFFFFF"/>
    </a:accent3>
    <a:accent4>
      <a:srgbClr val="000000"/>
    </a:accent4>
    <a:accent5>
      <a:srgbClr val="F3F3F3"/>
    </a:accent5>
    <a:accent6>
      <a:srgbClr val="005C00"/>
    </a:accent6>
    <a:hlink>
      <a:srgbClr val="000066"/>
    </a:hlink>
    <a:folHlink>
      <a:srgbClr val="A5A5A5"/>
    </a:folHlink>
  </a:clrScheme>
</a:themeOverride>
</file>

<file path=ppt/theme/themeOverride17.xml><?xml version="1.0" encoding="utf-8"?>
<a:themeOverride xmlns:a="http://schemas.openxmlformats.org/drawingml/2006/main">
  <a:clrScheme name="Custom 2">
    <a:dk1>
      <a:srgbClr val="000000"/>
    </a:dk1>
    <a:lt1>
      <a:srgbClr val="FFFFFF"/>
    </a:lt1>
    <a:dk2>
      <a:srgbClr val="000066"/>
    </a:dk2>
    <a:lt2>
      <a:srgbClr val="CC0000"/>
    </a:lt2>
    <a:accent1>
      <a:srgbClr val="F8F8F8"/>
    </a:accent1>
    <a:accent2>
      <a:srgbClr val="006600"/>
    </a:accent2>
    <a:accent3>
      <a:srgbClr val="FFFFFF"/>
    </a:accent3>
    <a:accent4>
      <a:srgbClr val="000000"/>
    </a:accent4>
    <a:accent5>
      <a:srgbClr val="FBFBFB"/>
    </a:accent5>
    <a:accent6>
      <a:srgbClr val="005C00"/>
    </a:accent6>
    <a:hlink>
      <a:srgbClr val="000066"/>
    </a:hlink>
    <a:folHlink>
      <a:srgbClr val="A6A6A6"/>
    </a:folHlink>
  </a:clrScheme>
</a:themeOverride>
</file>

<file path=ppt/theme/themeOverride18.xml><?xml version="1.0" encoding="utf-8"?>
<a:themeOverride xmlns:a="http://schemas.openxmlformats.org/drawingml/2006/main">
  <a:clrScheme name="Custom 2">
    <a:dk1>
      <a:srgbClr val="000000"/>
    </a:dk1>
    <a:lt1>
      <a:srgbClr val="FFFFFF"/>
    </a:lt1>
    <a:dk2>
      <a:srgbClr val="000066"/>
    </a:dk2>
    <a:lt2>
      <a:srgbClr val="CC0000"/>
    </a:lt2>
    <a:accent1>
      <a:srgbClr val="F8F8F8"/>
    </a:accent1>
    <a:accent2>
      <a:srgbClr val="006600"/>
    </a:accent2>
    <a:accent3>
      <a:srgbClr val="FFFFFF"/>
    </a:accent3>
    <a:accent4>
      <a:srgbClr val="000000"/>
    </a:accent4>
    <a:accent5>
      <a:srgbClr val="FBFBFB"/>
    </a:accent5>
    <a:accent6>
      <a:srgbClr val="005C00"/>
    </a:accent6>
    <a:hlink>
      <a:srgbClr val="000066"/>
    </a:hlink>
    <a:folHlink>
      <a:srgbClr val="A6A6A6"/>
    </a:folHlink>
  </a:clrScheme>
</a:themeOverride>
</file>

<file path=ppt/theme/themeOverride19.xml><?xml version="1.0" encoding="utf-8"?>
<a:themeOverride xmlns:a="http://schemas.openxmlformats.org/drawingml/2006/main">
  <a:clrScheme name="Custom 1">
    <a:dk1>
      <a:srgbClr val="000000"/>
    </a:dk1>
    <a:lt1>
      <a:srgbClr val="FFFFFF"/>
    </a:lt1>
    <a:dk2>
      <a:srgbClr val="A5A5A5"/>
    </a:dk2>
    <a:lt2>
      <a:srgbClr val="CC0000"/>
    </a:lt2>
    <a:accent1>
      <a:srgbClr val="EAEAEA"/>
    </a:accent1>
    <a:accent2>
      <a:srgbClr val="006600"/>
    </a:accent2>
    <a:accent3>
      <a:srgbClr val="FFFFFF"/>
    </a:accent3>
    <a:accent4>
      <a:srgbClr val="000000"/>
    </a:accent4>
    <a:accent5>
      <a:srgbClr val="F3F3F3"/>
    </a:accent5>
    <a:accent6>
      <a:srgbClr val="005C00"/>
    </a:accent6>
    <a:hlink>
      <a:srgbClr val="000066"/>
    </a:hlink>
    <a:folHlink>
      <a:srgbClr val="A5A5A5"/>
    </a:folHlink>
  </a:clrScheme>
</a:themeOverride>
</file>

<file path=ppt/theme/themeOverride2.xml><?xml version="1.0" encoding="utf-8"?>
<a:themeOverride xmlns:a="http://schemas.openxmlformats.org/drawingml/2006/main">
  <a:clrScheme name="Custom 2">
    <a:dk1>
      <a:srgbClr val="000000"/>
    </a:dk1>
    <a:lt1>
      <a:srgbClr val="FFFFFF"/>
    </a:lt1>
    <a:dk2>
      <a:srgbClr val="000066"/>
    </a:dk2>
    <a:lt2>
      <a:srgbClr val="CC0000"/>
    </a:lt2>
    <a:accent1>
      <a:srgbClr val="F8F8F8"/>
    </a:accent1>
    <a:accent2>
      <a:srgbClr val="006600"/>
    </a:accent2>
    <a:accent3>
      <a:srgbClr val="FFFFFF"/>
    </a:accent3>
    <a:accent4>
      <a:srgbClr val="000000"/>
    </a:accent4>
    <a:accent5>
      <a:srgbClr val="FBFBFB"/>
    </a:accent5>
    <a:accent6>
      <a:srgbClr val="005C00"/>
    </a:accent6>
    <a:hlink>
      <a:srgbClr val="000066"/>
    </a:hlink>
    <a:folHlink>
      <a:srgbClr val="A6A6A6"/>
    </a:folHlink>
  </a:clrScheme>
</a:themeOverride>
</file>

<file path=ppt/theme/themeOverride20.xml><?xml version="1.0" encoding="utf-8"?>
<a:themeOverride xmlns:a="http://schemas.openxmlformats.org/drawingml/2006/main">
  <a:clrScheme name="Custom 2">
    <a:dk1>
      <a:srgbClr val="000000"/>
    </a:dk1>
    <a:lt1>
      <a:srgbClr val="FFFFFF"/>
    </a:lt1>
    <a:dk2>
      <a:srgbClr val="000066"/>
    </a:dk2>
    <a:lt2>
      <a:srgbClr val="CC0000"/>
    </a:lt2>
    <a:accent1>
      <a:srgbClr val="F8F8F8"/>
    </a:accent1>
    <a:accent2>
      <a:srgbClr val="006600"/>
    </a:accent2>
    <a:accent3>
      <a:srgbClr val="FFFFFF"/>
    </a:accent3>
    <a:accent4>
      <a:srgbClr val="000000"/>
    </a:accent4>
    <a:accent5>
      <a:srgbClr val="FBFBFB"/>
    </a:accent5>
    <a:accent6>
      <a:srgbClr val="005C00"/>
    </a:accent6>
    <a:hlink>
      <a:srgbClr val="000066"/>
    </a:hlink>
    <a:folHlink>
      <a:srgbClr val="A6A6A6"/>
    </a:folHlink>
  </a:clrScheme>
</a:themeOverride>
</file>

<file path=ppt/theme/themeOverride21.xml><?xml version="1.0" encoding="utf-8"?>
<a:themeOverride xmlns:a="http://schemas.openxmlformats.org/drawingml/2006/main">
  <a:clrScheme name="Custom 2">
    <a:dk1>
      <a:srgbClr val="000000"/>
    </a:dk1>
    <a:lt1>
      <a:srgbClr val="FFFFFF"/>
    </a:lt1>
    <a:dk2>
      <a:srgbClr val="000066"/>
    </a:dk2>
    <a:lt2>
      <a:srgbClr val="CC0000"/>
    </a:lt2>
    <a:accent1>
      <a:srgbClr val="F8F8F8"/>
    </a:accent1>
    <a:accent2>
      <a:srgbClr val="006600"/>
    </a:accent2>
    <a:accent3>
      <a:srgbClr val="FFFFFF"/>
    </a:accent3>
    <a:accent4>
      <a:srgbClr val="000000"/>
    </a:accent4>
    <a:accent5>
      <a:srgbClr val="FBFBFB"/>
    </a:accent5>
    <a:accent6>
      <a:srgbClr val="005C00"/>
    </a:accent6>
    <a:hlink>
      <a:srgbClr val="000066"/>
    </a:hlink>
    <a:folHlink>
      <a:srgbClr val="A6A6A6"/>
    </a:folHlink>
  </a:clrScheme>
</a:themeOverride>
</file>

<file path=ppt/theme/themeOverride22.xml><?xml version="1.0" encoding="utf-8"?>
<a:themeOverride xmlns:a="http://schemas.openxmlformats.org/drawingml/2006/main">
  <a:clrScheme name="Custom 2">
    <a:dk1>
      <a:srgbClr val="000000"/>
    </a:dk1>
    <a:lt1>
      <a:srgbClr val="FFFFFF"/>
    </a:lt1>
    <a:dk2>
      <a:srgbClr val="000066"/>
    </a:dk2>
    <a:lt2>
      <a:srgbClr val="CC0000"/>
    </a:lt2>
    <a:accent1>
      <a:srgbClr val="F8F8F8"/>
    </a:accent1>
    <a:accent2>
      <a:srgbClr val="006600"/>
    </a:accent2>
    <a:accent3>
      <a:srgbClr val="FFFFFF"/>
    </a:accent3>
    <a:accent4>
      <a:srgbClr val="000000"/>
    </a:accent4>
    <a:accent5>
      <a:srgbClr val="FBFBFB"/>
    </a:accent5>
    <a:accent6>
      <a:srgbClr val="005C00"/>
    </a:accent6>
    <a:hlink>
      <a:srgbClr val="000066"/>
    </a:hlink>
    <a:folHlink>
      <a:srgbClr val="A6A6A6"/>
    </a:folHlink>
  </a:clrScheme>
</a:themeOverride>
</file>

<file path=ppt/theme/themeOverride23.xml><?xml version="1.0" encoding="utf-8"?>
<a:themeOverride xmlns:a="http://schemas.openxmlformats.org/drawingml/2006/main">
  <a:clrScheme name="Custom 1">
    <a:dk1>
      <a:srgbClr val="000000"/>
    </a:dk1>
    <a:lt1>
      <a:srgbClr val="FFFFFF"/>
    </a:lt1>
    <a:dk2>
      <a:srgbClr val="A5A5A5"/>
    </a:dk2>
    <a:lt2>
      <a:srgbClr val="CC0000"/>
    </a:lt2>
    <a:accent1>
      <a:srgbClr val="EAEAEA"/>
    </a:accent1>
    <a:accent2>
      <a:srgbClr val="006600"/>
    </a:accent2>
    <a:accent3>
      <a:srgbClr val="FFFFFF"/>
    </a:accent3>
    <a:accent4>
      <a:srgbClr val="000000"/>
    </a:accent4>
    <a:accent5>
      <a:srgbClr val="F3F3F3"/>
    </a:accent5>
    <a:accent6>
      <a:srgbClr val="005C00"/>
    </a:accent6>
    <a:hlink>
      <a:srgbClr val="000066"/>
    </a:hlink>
    <a:folHlink>
      <a:srgbClr val="A5A5A5"/>
    </a:folHlink>
  </a:clrScheme>
</a:themeOverride>
</file>

<file path=ppt/theme/themeOverride24.xml><?xml version="1.0" encoding="utf-8"?>
<a:themeOverride xmlns:a="http://schemas.openxmlformats.org/drawingml/2006/main">
  <a:clrScheme name="Custom 2">
    <a:dk1>
      <a:srgbClr val="000000"/>
    </a:dk1>
    <a:lt1>
      <a:srgbClr val="FFFFFF"/>
    </a:lt1>
    <a:dk2>
      <a:srgbClr val="000066"/>
    </a:dk2>
    <a:lt2>
      <a:srgbClr val="CC0000"/>
    </a:lt2>
    <a:accent1>
      <a:srgbClr val="F8F8F8"/>
    </a:accent1>
    <a:accent2>
      <a:srgbClr val="006600"/>
    </a:accent2>
    <a:accent3>
      <a:srgbClr val="FFFFFF"/>
    </a:accent3>
    <a:accent4>
      <a:srgbClr val="000000"/>
    </a:accent4>
    <a:accent5>
      <a:srgbClr val="FBFBFB"/>
    </a:accent5>
    <a:accent6>
      <a:srgbClr val="005C00"/>
    </a:accent6>
    <a:hlink>
      <a:srgbClr val="000066"/>
    </a:hlink>
    <a:folHlink>
      <a:srgbClr val="A6A6A6"/>
    </a:folHlink>
  </a:clrScheme>
</a:themeOverride>
</file>

<file path=ppt/theme/themeOverride25.xml><?xml version="1.0" encoding="utf-8"?>
<a:themeOverride xmlns:a="http://schemas.openxmlformats.org/drawingml/2006/main">
  <a:clrScheme name="Custom 2">
    <a:dk1>
      <a:srgbClr val="000000"/>
    </a:dk1>
    <a:lt1>
      <a:srgbClr val="FFFFFF"/>
    </a:lt1>
    <a:dk2>
      <a:srgbClr val="000066"/>
    </a:dk2>
    <a:lt2>
      <a:srgbClr val="CC0000"/>
    </a:lt2>
    <a:accent1>
      <a:srgbClr val="F8F8F8"/>
    </a:accent1>
    <a:accent2>
      <a:srgbClr val="006600"/>
    </a:accent2>
    <a:accent3>
      <a:srgbClr val="FFFFFF"/>
    </a:accent3>
    <a:accent4>
      <a:srgbClr val="000000"/>
    </a:accent4>
    <a:accent5>
      <a:srgbClr val="FBFBFB"/>
    </a:accent5>
    <a:accent6>
      <a:srgbClr val="005C00"/>
    </a:accent6>
    <a:hlink>
      <a:srgbClr val="000066"/>
    </a:hlink>
    <a:folHlink>
      <a:srgbClr val="A6A6A6"/>
    </a:folHlink>
  </a:clrScheme>
</a:themeOverride>
</file>

<file path=ppt/theme/themeOverride26.xml><?xml version="1.0" encoding="utf-8"?>
<a:themeOverride xmlns:a="http://schemas.openxmlformats.org/drawingml/2006/main">
  <a:clrScheme name="Custom 2">
    <a:dk1>
      <a:srgbClr val="000000"/>
    </a:dk1>
    <a:lt1>
      <a:srgbClr val="FFFFFF"/>
    </a:lt1>
    <a:dk2>
      <a:srgbClr val="000066"/>
    </a:dk2>
    <a:lt2>
      <a:srgbClr val="CC0000"/>
    </a:lt2>
    <a:accent1>
      <a:srgbClr val="F8F8F8"/>
    </a:accent1>
    <a:accent2>
      <a:srgbClr val="006600"/>
    </a:accent2>
    <a:accent3>
      <a:srgbClr val="FFFFFF"/>
    </a:accent3>
    <a:accent4>
      <a:srgbClr val="000000"/>
    </a:accent4>
    <a:accent5>
      <a:srgbClr val="FBFBFB"/>
    </a:accent5>
    <a:accent6>
      <a:srgbClr val="005C00"/>
    </a:accent6>
    <a:hlink>
      <a:srgbClr val="000066"/>
    </a:hlink>
    <a:folHlink>
      <a:srgbClr val="A6A6A6"/>
    </a:folHlink>
  </a:clrScheme>
</a:themeOverride>
</file>

<file path=ppt/theme/themeOverride27.xml><?xml version="1.0" encoding="utf-8"?>
<a:themeOverride xmlns:a="http://schemas.openxmlformats.org/drawingml/2006/main">
  <a:clrScheme name="Custom 2">
    <a:dk1>
      <a:srgbClr val="000000"/>
    </a:dk1>
    <a:lt1>
      <a:srgbClr val="FFFFFF"/>
    </a:lt1>
    <a:dk2>
      <a:srgbClr val="000066"/>
    </a:dk2>
    <a:lt2>
      <a:srgbClr val="CC0000"/>
    </a:lt2>
    <a:accent1>
      <a:srgbClr val="F8F8F8"/>
    </a:accent1>
    <a:accent2>
      <a:srgbClr val="006600"/>
    </a:accent2>
    <a:accent3>
      <a:srgbClr val="FFFFFF"/>
    </a:accent3>
    <a:accent4>
      <a:srgbClr val="000000"/>
    </a:accent4>
    <a:accent5>
      <a:srgbClr val="FBFBFB"/>
    </a:accent5>
    <a:accent6>
      <a:srgbClr val="005C00"/>
    </a:accent6>
    <a:hlink>
      <a:srgbClr val="000066"/>
    </a:hlink>
    <a:folHlink>
      <a:srgbClr val="A6A6A6"/>
    </a:folHlink>
  </a:clrScheme>
</a:themeOverride>
</file>

<file path=ppt/theme/themeOverride28.xml><?xml version="1.0" encoding="utf-8"?>
<a:themeOverride xmlns:a="http://schemas.openxmlformats.org/drawingml/2006/main">
  <a:clrScheme name="Custom 2">
    <a:dk1>
      <a:srgbClr val="000000"/>
    </a:dk1>
    <a:lt1>
      <a:srgbClr val="FFFFFF"/>
    </a:lt1>
    <a:dk2>
      <a:srgbClr val="000066"/>
    </a:dk2>
    <a:lt2>
      <a:srgbClr val="CC0000"/>
    </a:lt2>
    <a:accent1>
      <a:srgbClr val="F8F8F8"/>
    </a:accent1>
    <a:accent2>
      <a:srgbClr val="006600"/>
    </a:accent2>
    <a:accent3>
      <a:srgbClr val="FFFFFF"/>
    </a:accent3>
    <a:accent4>
      <a:srgbClr val="000000"/>
    </a:accent4>
    <a:accent5>
      <a:srgbClr val="FBFBFB"/>
    </a:accent5>
    <a:accent6>
      <a:srgbClr val="005C00"/>
    </a:accent6>
    <a:hlink>
      <a:srgbClr val="000066"/>
    </a:hlink>
    <a:folHlink>
      <a:srgbClr val="A6A6A6"/>
    </a:folHlink>
  </a:clrScheme>
</a:themeOverride>
</file>

<file path=ppt/theme/themeOverride29.xml><?xml version="1.0" encoding="utf-8"?>
<a:themeOverride xmlns:a="http://schemas.openxmlformats.org/drawingml/2006/main">
  <a:clrScheme name="Custom 2">
    <a:dk1>
      <a:srgbClr val="000000"/>
    </a:dk1>
    <a:lt1>
      <a:srgbClr val="FFFFFF"/>
    </a:lt1>
    <a:dk2>
      <a:srgbClr val="000066"/>
    </a:dk2>
    <a:lt2>
      <a:srgbClr val="CC0000"/>
    </a:lt2>
    <a:accent1>
      <a:srgbClr val="F8F8F8"/>
    </a:accent1>
    <a:accent2>
      <a:srgbClr val="006600"/>
    </a:accent2>
    <a:accent3>
      <a:srgbClr val="FFFFFF"/>
    </a:accent3>
    <a:accent4>
      <a:srgbClr val="000000"/>
    </a:accent4>
    <a:accent5>
      <a:srgbClr val="FBFBFB"/>
    </a:accent5>
    <a:accent6>
      <a:srgbClr val="005C00"/>
    </a:accent6>
    <a:hlink>
      <a:srgbClr val="000066"/>
    </a:hlink>
    <a:folHlink>
      <a:srgbClr val="A6A6A6"/>
    </a:folHlink>
  </a:clrScheme>
</a:themeOverride>
</file>

<file path=ppt/theme/themeOverride3.xml><?xml version="1.0" encoding="utf-8"?>
<a:themeOverride xmlns:a="http://schemas.openxmlformats.org/drawingml/2006/main">
  <a:clrScheme name="Custom 3">
    <a:dk1>
      <a:srgbClr val="000000"/>
    </a:dk1>
    <a:lt1>
      <a:srgbClr val="FFFFFF"/>
    </a:lt1>
    <a:dk2>
      <a:srgbClr val="CC0000"/>
    </a:dk2>
    <a:lt2>
      <a:srgbClr val="CC0000"/>
    </a:lt2>
    <a:accent1>
      <a:srgbClr val="EAEAEA"/>
    </a:accent1>
    <a:accent2>
      <a:srgbClr val="006600"/>
    </a:accent2>
    <a:accent3>
      <a:srgbClr val="FFFFFF"/>
    </a:accent3>
    <a:accent4>
      <a:srgbClr val="000000"/>
    </a:accent4>
    <a:accent5>
      <a:srgbClr val="F3F3F3"/>
    </a:accent5>
    <a:accent6>
      <a:srgbClr val="005C00"/>
    </a:accent6>
    <a:hlink>
      <a:srgbClr val="000066"/>
    </a:hlink>
    <a:folHlink>
      <a:srgbClr val="A6A6A6"/>
    </a:folHlink>
  </a:clrScheme>
</a:themeOverride>
</file>

<file path=ppt/theme/themeOverride30.xml><?xml version="1.0" encoding="utf-8"?>
<a:themeOverride xmlns:a="http://schemas.openxmlformats.org/drawingml/2006/main">
  <a:clrScheme name="Custom 2">
    <a:dk1>
      <a:srgbClr val="000000"/>
    </a:dk1>
    <a:lt1>
      <a:srgbClr val="FFFFFF"/>
    </a:lt1>
    <a:dk2>
      <a:srgbClr val="000066"/>
    </a:dk2>
    <a:lt2>
      <a:srgbClr val="CC0000"/>
    </a:lt2>
    <a:accent1>
      <a:srgbClr val="F8F8F8"/>
    </a:accent1>
    <a:accent2>
      <a:srgbClr val="006600"/>
    </a:accent2>
    <a:accent3>
      <a:srgbClr val="FFFFFF"/>
    </a:accent3>
    <a:accent4>
      <a:srgbClr val="000000"/>
    </a:accent4>
    <a:accent5>
      <a:srgbClr val="FBFBFB"/>
    </a:accent5>
    <a:accent6>
      <a:srgbClr val="005C00"/>
    </a:accent6>
    <a:hlink>
      <a:srgbClr val="000066"/>
    </a:hlink>
    <a:folHlink>
      <a:srgbClr val="A6A6A6"/>
    </a:folHlink>
  </a:clrScheme>
</a:themeOverride>
</file>

<file path=ppt/theme/themeOverride31.xml><?xml version="1.0" encoding="utf-8"?>
<a:themeOverride xmlns:a="http://schemas.openxmlformats.org/drawingml/2006/main">
  <a:clrScheme name="Custom 2">
    <a:dk1>
      <a:srgbClr val="000000"/>
    </a:dk1>
    <a:lt1>
      <a:srgbClr val="FFFFFF"/>
    </a:lt1>
    <a:dk2>
      <a:srgbClr val="000066"/>
    </a:dk2>
    <a:lt2>
      <a:srgbClr val="CC0000"/>
    </a:lt2>
    <a:accent1>
      <a:srgbClr val="F8F8F8"/>
    </a:accent1>
    <a:accent2>
      <a:srgbClr val="006600"/>
    </a:accent2>
    <a:accent3>
      <a:srgbClr val="FFFFFF"/>
    </a:accent3>
    <a:accent4>
      <a:srgbClr val="000000"/>
    </a:accent4>
    <a:accent5>
      <a:srgbClr val="FBFBFB"/>
    </a:accent5>
    <a:accent6>
      <a:srgbClr val="005C00"/>
    </a:accent6>
    <a:hlink>
      <a:srgbClr val="000066"/>
    </a:hlink>
    <a:folHlink>
      <a:srgbClr val="A6A6A6"/>
    </a:folHlink>
  </a:clrScheme>
</a:themeOverride>
</file>

<file path=ppt/theme/themeOverride32.xml><?xml version="1.0" encoding="utf-8"?>
<a:themeOverride xmlns:a="http://schemas.openxmlformats.org/drawingml/2006/main">
  <a:clrScheme name="Custom 2">
    <a:dk1>
      <a:srgbClr val="000000"/>
    </a:dk1>
    <a:lt1>
      <a:srgbClr val="FFFFFF"/>
    </a:lt1>
    <a:dk2>
      <a:srgbClr val="000066"/>
    </a:dk2>
    <a:lt2>
      <a:srgbClr val="CC0000"/>
    </a:lt2>
    <a:accent1>
      <a:srgbClr val="F8F8F8"/>
    </a:accent1>
    <a:accent2>
      <a:srgbClr val="006600"/>
    </a:accent2>
    <a:accent3>
      <a:srgbClr val="FFFFFF"/>
    </a:accent3>
    <a:accent4>
      <a:srgbClr val="000000"/>
    </a:accent4>
    <a:accent5>
      <a:srgbClr val="FBFBFB"/>
    </a:accent5>
    <a:accent6>
      <a:srgbClr val="005C00"/>
    </a:accent6>
    <a:hlink>
      <a:srgbClr val="000066"/>
    </a:hlink>
    <a:folHlink>
      <a:srgbClr val="A6A6A6"/>
    </a:folHlink>
  </a:clrScheme>
</a:themeOverride>
</file>

<file path=ppt/theme/themeOverride33.xml><?xml version="1.0" encoding="utf-8"?>
<a:themeOverride xmlns:a="http://schemas.openxmlformats.org/drawingml/2006/main">
  <a:clrScheme name="Custom 2">
    <a:dk1>
      <a:srgbClr val="000000"/>
    </a:dk1>
    <a:lt1>
      <a:srgbClr val="FFFFFF"/>
    </a:lt1>
    <a:dk2>
      <a:srgbClr val="000066"/>
    </a:dk2>
    <a:lt2>
      <a:srgbClr val="CC0000"/>
    </a:lt2>
    <a:accent1>
      <a:srgbClr val="F8F8F8"/>
    </a:accent1>
    <a:accent2>
      <a:srgbClr val="006600"/>
    </a:accent2>
    <a:accent3>
      <a:srgbClr val="FFFFFF"/>
    </a:accent3>
    <a:accent4>
      <a:srgbClr val="000000"/>
    </a:accent4>
    <a:accent5>
      <a:srgbClr val="FBFBFB"/>
    </a:accent5>
    <a:accent6>
      <a:srgbClr val="005C00"/>
    </a:accent6>
    <a:hlink>
      <a:srgbClr val="000066"/>
    </a:hlink>
    <a:folHlink>
      <a:srgbClr val="A6A6A6"/>
    </a:folHlink>
  </a:clrScheme>
</a:themeOverride>
</file>

<file path=ppt/theme/themeOverride34.xml><?xml version="1.0" encoding="utf-8"?>
<a:themeOverride xmlns:a="http://schemas.openxmlformats.org/drawingml/2006/main">
  <a:clrScheme name="Custom 2">
    <a:dk1>
      <a:srgbClr val="000000"/>
    </a:dk1>
    <a:lt1>
      <a:srgbClr val="FFFFFF"/>
    </a:lt1>
    <a:dk2>
      <a:srgbClr val="000066"/>
    </a:dk2>
    <a:lt2>
      <a:srgbClr val="CC0000"/>
    </a:lt2>
    <a:accent1>
      <a:srgbClr val="F8F8F8"/>
    </a:accent1>
    <a:accent2>
      <a:srgbClr val="006600"/>
    </a:accent2>
    <a:accent3>
      <a:srgbClr val="FFFFFF"/>
    </a:accent3>
    <a:accent4>
      <a:srgbClr val="000000"/>
    </a:accent4>
    <a:accent5>
      <a:srgbClr val="FBFBFB"/>
    </a:accent5>
    <a:accent6>
      <a:srgbClr val="005C00"/>
    </a:accent6>
    <a:hlink>
      <a:srgbClr val="000066"/>
    </a:hlink>
    <a:folHlink>
      <a:srgbClr val="A6A6A6"/>
    </a:folHlink>
  </a:clrScheme>
</a:themeOverride>
</file>

<file path=ppt/theme/themeOverride35.xml><?xml version="1.0" encoding="utf-8"?>
<a:themeOverride xmlns:a="http://schemas.openxmlformats.org/drawingml/2006/main">
  <a:clrScheme name="Custom 2">
    <a:dk1>
      <a:srgbClr val="000000"/>
    </a:dk1>
    <a:lt1>
      <a:srgbClr val="FFFFFF"/>
    </a:lt1>
    <a:dk2>
      <a:srgbClr val="000066"/>
    </a:dk2>
    <a:lt2>
      <a:srgbClr val="CC0000"/>
    </a:lt2>
    <a:accent1>
      <a:srgbClr val="F8F8F8"/>
    </a:accent1>
    <a:accent2>
      <a:srgbClr val="006600"/>
    </a:accent2>
    <a:accent3>
      <a:srgbClr val="FFFFFF"/>
    </a:accent3>
    <a:accent4>
      <a:srgbClr val="000000"/>
    </a:accent4>
    <a:accent5>
      <a:srgbClr val="FBFBFB"/>
    </a:accent5>
    <a:accent6>
      <a:srgbClr val="005C00"/>
    </a:accent6>
    <a:hlink>
      <a:srgbClr val="000066"/>
    </a:hlink>
    <a:folHlink>
      <a:srgbClr val="A6A6A6"/>
    </a:folHlink>
  </a:clrScheme>
</a:themeOverride>
</file>

<file path=ppt/theme/themeOverride36.xml><?xml version="1.0" encoding="utf-8"?>
<a:themeOverride xmlns:a="http://schemas.openxmlformats.org/drawingml/2006/main">
  <a:clrScheme name="Custom 2">
    <a:dk1>
      <a:srgbClr val="000000"/>
    </a:dk1>
    <a:lt1>
      <a:srgbClr val="FFFFFF"/>
    </a:lt1>
    <a:dk2>
      <a:srgbClr val="000066"/>
    </a:dk2>
    <a:lt2>
      <a:srgbClr val="CC0000"/>
    </a:lt2>
    <a:accent1>
      <a:srgbClr val="F8F8F8"/>
    </a:accent1>
    <a:accent2>
      <a:srgbClr val="006600"/>
    </a:accent2>
    <a:accent3>
      <a:srgbClr val="FFFFFF"/>
    </a:accent3>
    <a:accent4>
      <a:srgbClr val="000000"/>
    </a:accent4>
    <a:accent5>
      <a:srgbClr val="FBFBFB"/>
    </a:accent5>
    <a:accent6>
      <a:srgbClr val="005C00"/>
    </a:accent6>
    <a:hlink>
      <a:srgbClr val="000066"/>
    </a:hlink>
    <a:folHlink>
      <a:srgbClr val="A6A6A6"/>
    </a:folHlink>
  </a:clrScheme>
</a:themeOverride>
</file>

<file path=ppt/theme/themeOverride37.xml><?xml version="1.0" encoding="utf-8"?>
<a:themeOverride xmlns:a="http://schemas.openxmlformats.org/drawingml/2006/main">
  <a:clrScheme name="Custom 2">
    <a:dk1>
      <a:srgbClr val="000000"/>
    </a:dk1>
    <a:lt1>
      <a:srgbClr val="FFFFFF"/>
    </a:lt1>
    <a:dk2>
      <a:srgbClr val="000066"/>
    </a:dk2>
    <a:lt2>
      <a:srgbClr val="CC0000"/>
    </a:lt2>
    <a:accent1>
      <a:srgbClr val="F8F8F8"/>
    </a:accent1>
    <a:accent2>
      <a:srgbClr val="006600"/>
    </a:accent2>
    <a:accent3>
      <a:srgbClr val="FFFFFF"/>
    </a:accent3>
    <a:accent4>
      <a:srgbClr val="000000"/>
    </a:accent4>
    <a:accent5>
      <a:srgbClr val="FBFBFB"/>
    </a:accent5>
    <a:accent6>
      <a:srgbClr val="005C00"/>
    </a:accent6>
    <a:hlink>
      <a:srgbClr val="000066"/>
    </a:hlink>
    <a:folHlink>
      <a:srgbClr val="A6A6A6"/>
    </a:folHlink>
  </a:clrScheme>
</a:themeOverride>
</file>

<file path=ppt/theme/themeOverride38.xml><?xml version="1.0" encoding="utf-8"?>
<a:themeOverride xmlns:a="http://schemas.openxmlformats.org/drawingml/2006/main">
  <a:clrScheme name="Custom 1">
    <a:dk1>
      <a:srgbClr val="000000"/>
    </a:dk1>
    <a:lt1>
      <a:srgbClr val="FFFFFF"/>
    </a:lt1>
    <a:dk2>
      <a:srgbClr val="A5A5A5"/>
    </a:dk2>
    <a:lt2>
      <a:srgbClr val="CC0000"/>
    </a:lt2>
    <a:accent1>
      <a:srgbClr val="EAEAEA"/>
    </a:accent1>
    <a:accent2>
      <a:srgbClr val="006600"/>
    </a:accent2>
    <a:accent3>
      <a:srgbClr val="FFFFFF"/>
    </a:accent3>
    <a:accent4>
      <a:srgbClr val="000000"/>
    </a:accent4>
    <a:accent5>
      <a:srgbClr val="F3F3F3"/>
    </a:accent5>
    <a:accent6>
      <a:srgbClr val="005C00"/>
    </a:accent6>
    <a:hlink>
      <a:srgbClr val="000066"/>
    </a:hlink>
    <a:folHlink>
      <a:srgbClr val="A5A5A5"/>
    </a:folHlink>
  </a:clrScheme>
</a:themeOverride>
</file>

<file path=ppt/theme/themeOverride39.xml><?xml version="1.0" encoding="utf-8"?>
<a:themeOverride xmlns:a="http://schemas.openxmlformats.org/drawingml/2006/main">
  <a:clrScheme name="Custom 2">
    <a:dk1>
      <a:srgbClr val="000000"/>
    </a:dk1>
    <a:lt1>
      <a:srgbClr val="FFFFFF"/>
    </a:lt1>
    <a:dk2>
      <a:srgbClr val="000066"/>
    </a:dk2>
    <a:lt2>
      <a:srgbClr val="CC0000"/>
    </a:lt2>
    <a:accent1>
      <a:srgbClr val="F8F8F8"/>
    </a:accent1>
    <a:accent2>
      <a:srgbClr val="006600"/>
    </a:accent2>
    <a:accent3>
      <a:srgbClr val="FFFFFF"/>
    </a:accent3>
    <a:accent4>
      <a:srgbClr val="000000"/>
    </a:accent4>
    <a:accent5>
      <a:srgbClr val="FBFBFB"/>
    </a:accent5>
    <a:accent6>
      <a:srgbClr val="005C00"/>
    </a:accent6>
    <a:hlink>
      <a:srgbClr val="000066"/>
    </a:hlink>
    <a:folHlink>
      <a:srgbClr val="A6A6A6"/>
    </a:folHlink>
  </a:clrScheme>
</a:themeOverride>
</file>

<file path=ppt/theme/themeOverride4.xml><?xml version="1.0" encoding="utf-8"?>
<a:themeOverride xmlns:a="http://schemas.openxmlformats.org/drawingml/2006/main">
  <a:clrScheme name="Custom 3">
    <a:dk1>
      <a:srgbClr val="000000"/>
    </a:dk1>
    <a:lt1>
      <a:srgbClr val="FFFFFF"/>
    </a:lt1>
    <a:dk2>
      <a:srgbClr val="CC0000"/>
    </a:dk2>
    <a:lt2>
      <a:srgbClr val="CC0000"/>
    </a:lt2>
    <a:accent1>
      <a:srgbClr val="EAEAEA"/>
    </a:accent1>
    <a:accent2>
      <a:srgbClr val="006600"/>
    </a:accent2>
    <a:accent3>
      <a:srgbClr val="FFFFFF"/>
    </a:accent3>
    <a:accent4>
      <a:srgbClr val="000000"/>
    </a:accent4>
    <a:accent5>
      <a:srgbClr val="F3F3F3"/>
    </a:accent5>
    <a:accent6>
      <a:srgbClr val="005C00"/>
    </a:accent6>
    <a:hlink>
      <a:srgbClr val="000066"/>
    </a:hlink>
    <a:folHlink>
      <a:srgbClr val="A6A6A6"/>
    </a:folHlink>
  </a:clrScheme>
</a:themeOverride>
</file>

<file path=ppt/theme/themeOverride40.xml><?xml version="1.0" encoding="utf-8"?>
<a:themeOverride xmlns:a="http://schemas.openxmlformats.org/drawingml/2006/main">
  <a:clrScheme name="Custom 2">
    <a:dk1>
      <a:srgbClr val="000000"/>
    </a:dk1>
    <a:lt1>
      <a:srgbClr val="FFFFFF"/>
    </a:lt1>
    <a:dk2>
      <a:srgbClr val="000066"/>
    </a:dk2>
    <a:lt2>
      <a:srgbClr val="CC0000"/>
    </a:lt2>
    <a:accent1>
      <a:srgbClr val="F8F8F8"/>
    </a:accent1>
    <a:accent2>
      <a:srgbClr val="006600"/>
    </a:accent2>
    <a:accent3>
      <a:srgbClr val="FFFFFF"/>
    </a:accent3>
    <a:accent4>
      <a:srgbClr val="000000"/>
    </a:accent4>
    <a:accent5>
      <a:srgbClr val="FBFBFB"/>
    </a:accent5>
    <a:accent6>
      <a:srgbClr val="005C00"/>
    </a:accent6>
    <a:hlink>
      <a:srgbClr val="000066"/>
    </a:hlink>
    <a:folHlink>
      <a:srgbClr val="A6A6A6"/>
    </a:folHlink>
  </a:clrScheme>
</a:themeOverride>
</file>

<file path=ppt/theme/themeOverride41.xml><?xml version="1.0" encoding="utf-8"?>
<a:themeOverride xmlns:a="http://schemas.openxmlformats.org/drawingml/2006/main">
  <a:clrScheme name="Custom 2">
    <a:dk1>
      <a:srgbClr val="000000"/>
    </a:dk1>
    <a:lt1>
      <a:srgbClr val="FFFFFF"/>
    </a:lt1>
    <a:dk2>
      <a:srgbClr val="000066"/>
    </a:dk2>
    <a:lt2>
      <a:srgbClr val="CC0000"/>
    </a:lt2>
    <a:accent1>
      <a:srgbClr val="F8F8F8"/>
    </a:accent1>
    <a:accent2>
      <a:srgbClr val="006600"/>
    </a:accent2>
    <a:accent3>
      <a:srgbClr val="FFFFFF"/>
    </a:accent3>
    <a:accent4>
      <a:srgbClr val="000000"/>
    </a:accent4>
    <a:accent5>
      <a:srgbClr val="FBFBFB"/>
    </a:accent5>
    <a:accent6>
      <a:srgbClr val="005C00"/>
    </a:accent6>
    <a:hlink>
      <a:srgbClr val="000066"/>
    </a:hlink>
    <a:folHlink>
      <a:srgbClr val="A6A6A6"/>
    </a:folHlink>
  </a:clrScheme>
</a:themeOverride>
</file>

<file path=ppt/theme/themeOverride42.xml><?xml version="1.0" encoding="utf-8"?>
<a:themeOverride xmlns:a="http://schemas.openxmlformats.org/drawingml/2006/main">
  <a:clrScheme name="Custom 1">
    <a:dk1>
      <a:srgbClr val="000000"/>
    </a:dk1>
    <a:lt1>
      <a:srgbClr val="FFFFFF"/>
    </a:lt1>
    <a:dk2>
      <a:srgbClr val="A5A5A5"/>
    </a:dk2>
    <a:lt2>
      <a:srgbClr val="CC0000"/>
    </a:lt2>
    <a:accent1>
      <a:srgbClr val="EAEAEA"/>
    </a:accent1>
    <a:accent2>
      <a:srgbClr val="006600"/>
    </a:accent2>
    <a:accent3>
      <a:srgbClr val="FFFFFF"/>
    </a:accent3>
    <a:accent4>
      <a:srgbClr val="000000"/>
    </a:accent4>
    <a:accent5>
      <a:srgbClr val="F3F3F3"/>
    </a:accent5>
    <a:accent6>
      <a:srgbClr val="005C00"/>
    </a:accent6>
    <a:hlink>
      <a:srgbClr val="000066"/>
    </a:hlink>
    <a:folHlink>
      <a:srgbClr val="A5A5A5"/>
    </a:folHlink>
  </a:clrScheme>
</a:themeOverride>
</file>

<file path=ppt/theme/themeOverride43.xml><?xml version="1.0" encoding="utf-8"?>
<a:themeOverride xmlns:a="http://schemas.openxmlformats.org/drawingml/2006/main">
  <a:clrScheme name="Custom 2">
    <a:dk1>
      <a:srgbClr val="000000"/>
    </a:dk1>
    <a:lt1>
      <a:srgbClr val="FFFFFF"/>
    </a:lt1>
    <a:dk2>
      <a:srgbClr val="000066"/>
    </a:dk2>
    <a:lt2>
      <a:srgbClr val="CC0000"/>
    </a:lt2>
    <a:accent1>
      <a:srgbClr val="F8F8F8"/>
    </a:accent1>
    <a:accent2>
      <a:srgbClr val="006600"/>
    </a:accent2>
    <a:accent3>
      <a:srgbClr val="FFFFFF"/>
    </a:accent3>
    <a:accent4>
      <a:srgbClr val="000000"/>
    </a:accent4>
    <a:accent5>
      <a:srgbClr val="FBFBFB"/>
    </a:accent5>
    <a:accent6>
      <a:srgbClr val="005C00"/>
    </a:accent6>
    <a:hlink>
      <a:srgbClr val="000066"/>
    </a:hlink>
    <a:folHlink>
      <a:srgbClr val="A6A6A6"/>
    </a:folHlink>
  </a:clrScheme>
</a:themeOverride>
</file>

<file path=ppt/theme/themeOverride44.xml><?xml version="1.0" encoding="utf-8"?>
<a:themeOverride xmlns:a="http://schemas.openxmlformats.org/drawingml/2006/main">
  <a:clrScheme name="Custom 2">
    <a:dk1>
      <a:srgbClr val="000000"/>
    </a:dk1>
    <a:lt1>
      <a:srgbClr val="FFFFFF"/>
    </a:lt1>
    <a:dk2>
      <a:srgbClr val="000066"/>
    </a:dk2>
    <a:lt2>
      <a:srgbClr val="CC0000"/>
    </a:lt2>
    <a:accent1>
      <a:srgbClr val="F8F8F8"/>
    </a:accent1>
    <a:accent2>
      <a:srgbClr val="006600"/>
    </a:accent2>
    <a:accent3>
      <a:srgbClr val="FFFFFF"/>
    </a:accent3>
    <a:accent4>
      <a:srgbClr val="000000"/>
    </a:accent4>
    <a:accent5>
      <a:srgbClr val="FBFBFB"/>
    </a:accent5>
    <a:accent6>
      <a:srgbClr val="005C00"/>
    </a:accent6>
    <a:hlink>
      <a:srgbClr val="000066"/>
    </a:hlink>
    <a:folHlink>
      <a:srgbClr val="A6A6A6"/>
    </a:folHlink>
  </a:clrScheme>
</a:themeOverride>
</file>

<file path=ppt/theme/themeOverride45.xml><?xml version="1.0" encoding="utf-8"?>
<a:themeOverride xmlns:a="http://schemas.openxmlformats.org/drawingml/2006/main">
  <a:clrScheme name="Custom 2">
    <a:dk1>
      <a:srgbClr val="000000"/>
    </a:dk1>
    <a:lt1>
      <a:srgbClr val="FFFFFF"/>
    </a:lt1>
    <a:dk2>
      <a:srgbClr val="000066"/>
    </a:dk2>
    <a:lt2>
      <a:srgbClr val="CC0000"/>
    </a:lt2>
    <a:accent1>
      <a:srgbClr val="F8F8F8"/>
    </a:accent1>
    <a:accent2>
      <a:srgbClr val="006600"/>
    </a:accent2>
    <a:accent3>
      <a:srgbClr val="FFFFFF"/>
    </a:accent3>
    <a:accent4>
      <a:srgbClr val="000000"/>
    </a:accent4>
    <a:accent5>
      <a:srgbClr val="FBFBFB"/>
    </a:accent5>
    <a:accent6>
      <a:srgbClr val="005C00"/>
    </a:accent6>
    <a:hlink>
      <a:srgbClr val="000066"/>
    </a:hlink>
    <a:folHlink>
      <a:srgbClr val="A6A6A6"/>
    </a:folHlink>
  </a:clrScheme>
</a:themeOverride>
</file>

<file path=ppt/theme/themeOverride46.xml><?xml version="1.0" encoding="utf-8"?>
<a:themeOverride xmlns:a="http://schemas.openxmlformats.org/drawingml/2006/main">
  <a:clrScheme name="Custom 2">
    <a:dk1>
      <a:srgbClr val="000000"/>
    </a:dk1>
    <a:lt1>
      <a:srgbClr val="FFFFFF"/>
    </a:lt1>
    <a:dk2>
      <a:srgbClr val="000066"/>
    </a:dk2>
    <a:lt2>
      <a:srgbClr val="CC0000"/>
    </a:lt2>
    <a:accent1>
      <a:srgbClr val="F8F8F8"/>
    </a:accent1>
    <a:accent2>
      <a:srgbClr val="006600"/>
    </a:accent2>
    <a:accent3>
      <a:srgbClr val="FFFFFF"/>
    </a:accent3>
    <a:accent4>
      <a:srgbClr val="000000"/>
    </a:accent4>
    <a:accent5>
      <a:srgbClr val="FBFBFB"/>
    </a:accent5>
    <a:accent6>
      <a:srgbClr val="005C00"/>
    </a:accent6>
    <a:hlink>
      <a:srgbClr val="000066"/>
    </a:hlink>
    <a:folHlink>
      <a:srgbClr val="A6A6A6"/>
    </a:folHlink>
  </a:clrScheme>
</a:themeOverride>
</file>

<file path=ppt/theme/themeOverride47.xml><?xml version="1.0" encoding="utf-8"?>
<a:themeOverride xmlns:a="http://schemas.openxmlformats.org/drawingml/2006/main">
  <a:clrScheme name="Custom 2">
    <a:dk1>
      <a:srgbClr val="000000"/>
    </a:dk1>
    <a:lt1>
      <a:srgbClr val="FFFFFF"/>
    </a:lt1>
    <a:dk2>
      <a:srgbClr val="000066"/>
    </a:dk2>
    <a:lt2>
      <a:srgbClr val="CC0000"/>
    </a:lt2>
    <a:accent1>
      <a:srgbClr val="F8F8F8"/>
    </a:accent1>
    <a:accent2>
      <a:srgbClr val="006600"/>
    </a:accent2>
    <a:accent3>
      <a:srgbClr val="FFFFFF"/>
    </a:accent3>
    <a:accent4>
      <a:srgbClr val="000000"/>
    </a:accent4>
    <a:accent5>
      <a:srgbClr val="FBFBFB"/>
    </a:accent5>
    <a:accent6>
      <a:srgbClr val="005C00"/>
    </a:accent6>
    <a:hlink>
      <a:srgbClr val="000066"/>
    </a:hlink>
    <a:folHlink>
      <a:srgbClr val="A6A6A6"/>
    </a:folHlink>
  </a:clrScheme>
</a:themeOverride>
</file>

<file path=ppt/theme/themeOverride48.xml><?xml version="1.0" encoding="utf-8"?>
<a:themeOverride xmlns:a="http://schemas.openxmlformats.org/drawingml/2006/main">
  <a:clrScheme name="Custom 2">
    <a:dk1>
      <a:srgbClr val="000000"/>
    </a:dk1>
    <a:lt1>
      <a:srgbClr val="FFFFFF"/>
    </a:lt1>
    <a:dk2>
      <a:srgbClr val="000066"/>
    </a:dk2>
    <a:lt2>
      <a:srgbClr val="CC0000"/>
    </a:lt2>
    <a:accent1>
      <a:srgbClr val="F8F8F8"/>
    </a:accent1>
    <a:accent2>
      <a:srgbClr val="006600"/>
    </a:accent2>
    <a:accent3>
      <a:srgbClr val="FFFFFF"/>
    </a:accent3>
    <a:accent4>
      <a:srgbClr val="000000"/>
    </a:accent4>
    <a:accent5>
      <a:srgbClr val="FBFBFB"/>
    </a:accent5>
    <a:accent6>
      <a:srgbClr val="005C00"/>
    </a:accent6>
    <a:hlink>
      <a:srgbClr val="000066"/>
    </a:hlink>
    <a:folHlink>
      <a:srgbClr val="A6A6A6"/>
    </a:folHlink>
  </a:clrScheme>
</a:themeOverride>
</file>

<file path=ppt/theme/themeOverride49.xml><?xml version="1.0" encoding="utf-8"?>
<a:themeOverride xmlns:a="http://schemas.openxmlformats.org/drawingml/2006/main">
  <a:clrScheme name="Custom 2">
    <a:dk1>
      <a:srgbClr val="000000"/>
    </a:dk1>
    <a:lt1>
      <a:srgbClr val="FFFFFF"/>
    </a:lt1>
    <a:dk2>
      <a:srgbClr val="000066"/>
    </a:dk2>
    <a:lt2>
      <a:srgbClr val="CC0000"/>
    </a:lt2>
    <a:accent1>
      <a:srgbClr val="F8F8F8"/>
    </a:accent1>
    <a:accent2>
      <a:srgbClr val="006600"/>
    </a:accent2>
    <a:accent3>
      <a:srgbClr val="FFFFFF"/>
    </a:accent3>
    <a:accent4>
      <a:srgbClr val="000000"/>
    </a:accent4>
    <a:accent5>
      <a:srgbClr val="FBFBFB"/>
    </a:accent5>
    <a:accent6>
      <a:srgbClr val="005C00"/>
    </a:accent6>
    <a:hlink>
      <a:srgbClr val="000066"/>
    </a:hlink>
    <a:folHlink>
      <a:srgbClr val="A6A6A6"/>
    </a:folHlink>
  </a:clrScheme>
</a:themeOverride>
</file>

<file path=ppt/theme/themeOverride5.xml><?xml version="1.0" encoding="utf-8"?>
<a:themeOverride xmlns:a="http://schemas.openxmlformats.org/drawingml/2006/main">
  <a:clrScheme name="Custom 2">
    <a:dk1>
      <a:srgbClr val="000000"/>
    </a:dk1>
    <a:lt1>
      <a:srgbClr val="FFFFFF"/>
    </a:lt1>
    <a:dk2>
      <a:srgbClr val="000066"/>
    </a:dk2>
    <a:lt2>
      <a:srgbClr val="CC0000"/>
    </a:lt2>
    <a:accent1>
      <a:srgbClr val="F8F8F8"/>
    </a:accent1>
    <a:accent2>
      <a:srgbClr val="006600"/>
    </a:accent2>
    <a:accent3>
      <a:srgbClr val="FFFFFF"/>
    </a:accent3>
    <a:accent4>
      <a:srgbClr val="000000"/>
    </a:accent4>
    <a:accent5>
      <a:srgbClr val="FBFBFB"/>
    </a:accent5>
    <a:accent6>
      <a:srgbClr val="005C00"/>
    </a:accent6>
    <a:hlink>
      <a:srgbClr val="000066"/>
    </a:hlink>
    <a:folHlink>
      <a:srgbClr val="A6A6A6"/>
    </a:folHlink>
  </a:clrScheme>
</a:themeOverride>
</file>

<file path=ppt/theme/themeOverride50.xml><?xml version="1.0" encoding="utf-8"?>
<a:themeOverride xmlns:a="http://schemas.openxmlformats.org/drawingml/2006/main">
  <a:clrScheme name="Custom 2">
    <a:dk1>
      <a:srgbClr val="000000"/>
    </a:dk1>
    <a:lt1>
      <a:srgbClr val="FFFFFF"/>
    </a:lt1>
    <a:dk2>
      <a:srgbClr val="000066"/>
    </a:dk2>
    <a:lt2>
      <a:srgbClr val="CC0000"/>
    </a:lt2>
    <a:accent1>
      <a:srgbClr val="F8F8F8"/>
    </a:accent1>
    <a:accent2>
      <a:srgbClr val="006600"/>
    </a:accent2>
    <a:accent3>
      <a:srgbClr val="FFFFFF"/>
    </a:accent3>
    <a:accent4>
      <a:srgbClr val="000000"/>
    </a:accent4>
    <a:accent5>
      <a:srgbClr val="FBFBFB"/>
    </a:accent5>
    <a:accent6>
      <a:srgbClr val="005C00"/>
    </a:accent6>
    <a:hlink>
      <a:srgbClr val="000066"/>
    </a:hlink>
    <a:folHlink>
      <a:srgbClr val="A6A6A6"/>
    </a:folHlink>
  </a:clrScheme>
</a:themeOverride>
</file>

<file path=ppt/theme/themeOverride51.xml><?xml version="1.0" encoding="utf-8"?>
<a:themeOverride xmlns:a="http://schemas.openxmlformats.org/drawingml/2006/main">
  <a:clrScheme name="Custom 3">
    <a:dk1>
      <a:srgbClr val="000000"/>
    </a:dk1>
    <a:lt1>
      <a:srgbClr val="FFFFFF"/>
    </a:lt1>
    <a:dk2>
      <a:srgbClr val="CC0000"/>
    </a:dk2>
    <a:lt2>
      <a:srgbClr val="CC0000"/>
    </a:lt2>
    <a:accent1>
      <a:srgbClr val="EAEAEA"/>
    </a:accent1>
    <a:accent2>
      <a:srgbClr val="006600"/>
    </a:accent2>
    <a:accent3>
      <a:srgbClr val="FFFFFF"/>
    </a:accent3>
    <a:accent4>
      <a:srgbClr val="000000"/>
    </a:accent4>
    <a:accent5>
      <a:srgbClr val="F3F3F3"/>
    </a:accent5>
    <a:accent6>
      <a:srgbClr val="005C00"/>
    </a:accent6>
    <a:hlink>
      <a:srgbClr val="000066"/>
    </a:hlink>
    <a:folHlink>
      <a:srgbClr val="A6A6A6"/>
    </a:folHlink>
  </a:clrScheme>
</a:themeOverride>
</file>

<file path=ppt/theme/themeOverride52.xml><?xml version="1.0" encoding="utf-8"?>
<a:themeOverride xmlns:a="http://schemas.openxmlformats.org/drawingml/2006/main">
  <a:clrScheme name="Custom 2">
    <a:dk1>
      <a:srgbClr val="000000"/>
    </a:dk1>
    <a:lt1>
      <a:srgbClr val="FFFFFF"/>
    </a:lt1>
    <a:dk2>
      <a:srgbClr val="000066"/>
    </a:dk2>
    <a:lt2>
      <a:srgbClr val="CC0000"/>
    </a:lt2>
    <a:accent1>
      <a:srgbClr val="F8F8F8"/>
    </a:accent1>
    <a:accent2>
      <a:srgbClr val="006600"/>
    </a:accent2>
    <a:accent3>
      <a:srgbClr val="FFFFFF"/>
    </a:accent3>
    <a:accent4>
      <a:srgbClr val="000000"/>
    </a:accent4>
    <a:accent5>
      <a:srgbClr val="FBFBFB"/>
    </a:accent5>
    <a:accent6>
      <a:srgbClr val="005C00"/>
    </a:accent6>
    <a:hlink>
      <a:srgbClr val="000066"/>
    </a:hlink>
    <a:folHlink>
      <a:srgbClr val="A6A6A6"/>
    </a:folHlink>
  </a:clrScheme>
</a:themeOverride>
</file>

<file path=ppt/theme/themeOverride53.xml><?xml version="1.0" encoding="utf-8"?>
<a:themeOverride xmlns:a="http://schemas.openxmlformats.org/drawingml/2006/main">
  <a:clrScheme name="Custom 2">
    <a:dk1>
      <a:srgbClr val="000000"/>
    </a:dk1>
    <a:lt1>
      <a:srgbClr val="FFFFFF"/>
    </a:lt1>
    <a:dk2>
      <a:srgbClr val="000066"/>
    </a:dk2>
    <a:lt2>
      <a:srgbClr val="CC0000"/>
    </a:lt2>
    <a:accent1>
      <a:srgbClr val="F8F8F8"/>
    </a:accent1>
    <a:accent2>
      <a:srgbClr val="006600"/>
    </a:accent2>
    <a:accent3>
      <a:srgbClr val="FFFFFF"/>
    </a:accent3>
    <a:accent4>
      <a:srgbClr val="000000"/>
    </a:accent4>
    <a:accent5>
      <a:srgbClr val="FBFBFB"/>
    </a:accent5>
    <a:accent6>
      <a:srgbClr val="005C00"/>
    </a:accent6>
    <a:hlink>
      <a:srgbClr val="000066"/>
    </a:hlink>
    <a:folHlink>
      <a:srgbClr val="A6A6A6"/>
    </a:folHlink>
  </a:clrScheme>
</a:themeOverride>
</file>

<file path=ppt/theme/themeOverride54.xml><?xml version="1.0" encoding="utf-8"?>
<a:themeOverride xmlns:a="http://schemas.openxmlformats.org/drawingml/2006/main">
  <a:clrScheme name="Custom 2">
    <a:dk1>
      <a:srgbClr val="000000"/>
    </a:dk1>
    <a:lt1>
      <a:srgbClr val="FFFFFF"/>
    </a:lt1>
    <a:dk2>
      <a:srgbClr val="000066"/>
    </a:dk2>
    <a:lt2>
      <a:srgbClr val="CC0000"/>
    </a:lt2>
    <a:accent1>
      <a:srgbClr val="F8F8F8"/>
    </a:accent1>
    <a:accent2>
      <a:srgbClr val="006600"/>
    </a:accent2>
    <a:accent3>
      <a:srgbClr val="FFFFFF"/>
    </a:accent3>
    <a:accent4>
      <a:srgbClr val="000000"/>
    </a:accent4>
    <a:accent5>
      <a:srgbClr val="FBFBFB"/>
    </a:accent5>
    <a:accent6>
      <a:srgbClr val="005C00"/>
    </a:accent6>
    <a:hlink>
      <a:srgbClr val="000066"/>
    </a:hlink>
    <a:folHlink>
      <a:srgbClr val="A6A6A6"/>
    </a:folHlink>
  </a:clrScheme>
</a:themeOverride>
</file>

<file path=ppt/theme/themeOverride55.xml><?xml version="1.0" encoding="utf-8"?>
<a:themeOverride xmlns:a="http://schemas.openxmlformats.org/drawingml/2006/main">
  <a:clrScheme name="Custom 2">
    <a:dk1>
      <a:srgbClr val="000000"/>
    </a:dk1>
    <a:lt1>
      <a:srgbClr val="FFFFFF"/>
    </a:lt1>
    <a:dk2>
      <a:srgbClr val="000066"/>
    </a:dk2>
    <a:lt2>
      <a:srgbClr val="CC0000"/>
    </a:lt2>
    <a:accent1>
      <a:srgbClr val="F8F8F8"/>
    </a:accent1>
    <a:accent2>
      <a:srgbClr val="006600"/>
    </a:accent2>
    <a:accent3>
      <a:srgbClr val="FFFFFF"/>
    </a:accent3>
    <a:accent4>
      <a:srgbClr val="000000"/>
    </a:accent4>
    <a:accent5>
      <a:srgbClr val="FBFBFB"/>
    </a:accent5>
    <a:accent6>
      <a:srgbClr val="005C00"/>
    </a:accent6>
    <a:hlink>
      <a:srgbClr val="000066"/>
    </a:hlink>
    <a:folHlink>
      <a:srgbClr val="A6A6A6"/>
    </a:folHlink>
  </a:clrScheme>
</a:themeOverride>
</file>

<file path=ppt/theme/themeOverride56.xml><?xml version="1.0" encoding="utf-8"?>
<a:themeOverride xmlns:a="http://schemas.openxmlformats.org/drawingml/2006/main">
  <a:clrScheme name="Custom 2">
    <a:dk1>
      <a:srgbClr val="000000"/>
    </a:dk1>
    <a:lt1>
      <a:srgbClr val="FFFFFF"/>
    </a:lt1>
    <a:dk2>
      <a:srgbClr val="000066"/>
    </a:dk2>
    <a:lt2>
      <a:srgbClr val="CC0000"/>
    </a:lt2>
    <a:accent1>
      <a:srgbClr val="F8F8F8"/>
    </a:accent1>
    <a:accent2>
      <a:srgbClr val="006600"/>
    </a:accent2>
    <a:accent3>
      <a:srgbClr val="FFFFFF"/>
    </a:accent3>
    <a:accent4>
      <a:srgbClr val="000000"/>
    </a:accent4>
    <a:accent5>
      <a:srgbClr val="FBFBFB"/>
    </a:accent5>
    <a:accent6>
      <a:srgbClr val="005C00"/>
    </a:accent6>
    <a:hlink>
      <a:srgbClr val="000066"/>
    </a:hlink>
    <a:folHlink>
      <a:srgbClr val="A6A6A6"/>
    </a:folHlink>
  </a:clrScheme>
</a:themeOverride>
</file>

<file path=ppt/theme/themeOverride57.xml><?xml version="1.0" encoding="utf-8"?>
<a:themeOverride xmlns:a="http://schemas.openxmlformats.org/drawingml/2006/main">
  <a:clrScheme name="Custom 4">
    <a:dk1>
      <a:srgbClr val="000000"/>
    </a:dk1>
    <a:lt1>
      <a:srgbClr val="FFFFFF"/>
    </a:lt1>
    <a:dk2>
      <a:srgbClr val="996633"/>
    </a:dk2>
    <a:lt2>
      <a:srgbClr val="CC0000"/>
    </a:lt2>
    <a:accent1>
      <a:srgbClr val="F8F8F8"/>
    </a:accent1>
    <a:accent2>
      <a:srgbClr val="006600"/>
    </a:accent2>
    <a:accent3>
      <a:srgbClr val="FFFFFF"/>
    </a:accent3>
    <a:accent4>
      <a:srgbClr val="000000"/>
    </a:accent4>
    <a:accent5>
      <a:srgbClr val="FBFBFB"/>
    </a:accent5>
    <a:accent6>
      <a:srgbClr val="005C00"/>
    </a:accent6>
    <a:hlink>
      <a:srgbClr val="000066"/>
    </a:hlink>
    <a:folHlink>
      <a:srgbClr val="A6A6A6"/>
    </a:folHlink>
  </a:clrScheme>
</a:themeOverride>
</file>

<file path=ppt/theme/themeOverride58.xml><?xml version="1.0" encoding="utf-8"?>
<a:themeOverride xmlns:a="http://schemas.openxmlformats.org/drawingml/2006/main">
  <a:clrScheme name="Custom 4">
    <a:dk1>
      <a:srgbClr val="000000"/>
    </a:dk1>
    <a:lt1>
      <a:srgbClr val="FFFFFF"/>
    </a:lt1>
    <a:dk2>
      <a:srgbClr val="996633"/>
    </a:dk2>
    <a:lt2>
      <a:srgbClr val="CC0000"/>
    </a:lt2>
    <a:accent1>
      <a:srgbClr val="F8F8F8"/>
    </a:accent1>
    <a:accent2>
      <a:srgbClr val="006600"/>
    </a:accent2>
    <a:accent3>
      <a:srgbClr val="FFFFFF"/>
    </a:accent3>
    <a:accent4>
      <a:srgbClr val="000000"/>
    </a:accent4>
    <a:accent5>
      <a:srgbClr val="FBFBFB"/>
    </a:accent5>
    <a:accent6>
      <a:srgbClr val="005C00"/>
    </a:accent6>
    <a:hlink>
      <a:srgbClr val="000066"/>
    </a:hlink>
    <a:folHlink>
      <a:srgbClr val="A6A6A6"/>
    </a:folHlink>
  </a:clrScheme>
</a:themeOverride>
</file>

<file path=ppt/theme/themeOverride59.xml><?xml version="1.0" encoding="utf-8"?>
<a:themeOverride xmlns:a="http://schemas.openxmlformats.org/drawingml/2006/main">
  <a:clrScheme name="Custom 4">
    <a:dk1>
      <a:srgbClr val="000000"/>
    </a:dk1>
    <a:lt1>
      <a:srgbClr val="FFFFFF"/>
    </a:lt1>
    <a:dk2>
      <a:srgbClr val="996633"/>
    </a:dk2>
    <a:lt2>
      <a:srgbClr val="CC0000"/>
    </a:lt2>
    <a:accent1>
      <a:srgbClr val="F8F8F8"/>
    </a:accent1>
    <a:accent2>
      <a:srgbClr val="006600"/>
    </a:accent2>
    <a:accent3>
      <a:srgbClr val="FFFFFF"/>
    </a:accent3>
    <a:accent4>
      <a:srgbClr val="000000"/>
    </a:accent4>
    <a:accent5>
      <a:srgbClr val="FBFBFB"/>
    </a:accent5>
    <a:accent6>
      <a:srgbClr val="005C00"/>
    </a:accent6>
    <a:hlink>
      <a:srgbClr val="000066"/>
    </a:hlink>
    <a:folHlink>
      <a:srgbClr val="A6A6A6"/>
    </a:folHlink>
  </a:clrScheme>
</a:themeOverride>
</file>

<file path=ppt/theme/themeOverride6.xml><?xml version="1.0" encoding="utf-8"?>
<a:themeOverride xmlns:a="http://schemas.openxmlformats.org/drawingml/2006/main">
  <a:clrScheme name="Custom 2">
    <a:dk1>
      <a:srgbClr val="000000"/>
    </a:dk1>
    <a:lt1>
      <a:srgbClr val="FFFFFF"/>
    </a:lt1>
    <a:dk2>
      <a:srgbClr val="000066"/>
    </a:dk2>
    <a:lt2>
      <a:srgbClr val="CC0000"/>
    </a:lt2>
    <a:accent1>
      <a:srgbClr val="F8F8F8"/>
    </a:accent1>
    <a:accent2>
      <a:srgbClr val="006600"/>
    </a:accent2>
    <a:accent3>
      <a:srgbClr val="FFFFFF"/>
    </a:accent3>
    <a:accent4>
      <a:srgbClr val="000000"/>
    </a:accent4>
    <a:accent5>
      <a:srgbClr val="FBFBFB"/>
    </a:accent5>
    <a:accent6>
      <a:srgbClr val="005C00"/>
    </a:accent6>
    <a:hlink>
      <a:srgbClr val="000066"/>
    </a:hlink>
    <a:folHlink>
      <a:srgbClr val="A6A6A6"/>
    </a:folHlink>
  </a:clrScheme>
</a:themeOverride>
</file>

<file path=ppt/theme/themeOverride60.xml><?xml version="1.0" encoding="utf-8"?>
<a:themeOverride xmlns:a="http://schemas.openxmlformats.org/drawingml/2006/main">
  <a:clrScheme name="Custom 4">
    <a:dk1>
      <a:srgbClr val="000000"/>
    </a:dk1>
    <a:lt1>
      <a:srgbClr val="FFFFFF"/>
    </a:lt1>
    <a:dk2>
      <a:srgbClr val="996633"/>
    </a:dk2>
    <a:lt2>
      <a:srgbClr val="CC0000"/>
    </a:lt2>
    <a:accent1>
      <a:srgbClr val="F8F8F8"/>
    </a:accent1>
    <a:accent2>
      <a:srgbClr val="006600"/>
    </a:accent2>
    <a:accent3>
      <a:srgbClr val="FFFFFF"/>
    </a:accent3>
    <a:accent4>
      <a:srgbClr val="000000"/>
    </a:accent4>
    <a:accent5>
      <a:srgbClr val="FBFBFB"/>
    </a:accent5>
    <a:accent6>
      <a:srgbClr val="005C00"/>
    </a:accent6>
    <a:hlink>
      <a:srgbClr val="000066"/>
    </a:hlink>
    <a:folHlink>
      <a:srgbClr val="A6A6A6"/>
    </a:folHlink>
  </a:clrScheme>
</a:themeOverride>
</file>

<file path=ppt/theme/themeOverride61.xml><?xml version="1.0" encoding="utf-8"?>
<a:themeOverride xmlns:a="http://schemas.openxmlformats.org/drawingml/2006/main">
  <a:clrScheme name="Custom 4">
    <a:dk1>
      <a:srgbClr val="000000"/>
    </a:dk1>
    <a:lt1>
      <a:srgbClr val="FFFFFF"/>
    </a:lt1>
    <a:dk2>
      <a:srgbClr val="996633"/>
    </a:dk2>
    <a:lt2>
      <a:srgbClr val="CC0000"/>
    </a:lt2>
    <a:accent1>
      <a:srgbClr val="F8F8F8"/>
    </a:accent1>
    <a:accent2>
      <a:srgbClr val="006600"/>
    </a:accent2>
    <a:accent3>
      <a:srgbClr val="FFFFFF"/>
    </a:accent3>
    <a:accent4>
      <a:srgbClr val="000000"/>
    </a:accent4>
    <a:accent5>
      <a:srgbClr val="FBFBFB"/>
    </a:accent5>
    <a:accent6>
      <a:srgbClr val="005C00"/>
    </a:accent6>
    <a:hlink>
      <a:srgbClr val="000066"/>
    </a:hlink>
    <a:folHlink>
      <a:srgbClr val="A6A6A6"/>
    </a:folHlink>
  </a:clrScheme>
</a:themeOverride>
</file>

<file path=ppt/theme/themeOverride62.xml><?xml version="1.0" encoding="utf-8"?>
<a:themeOverride xmlns:a="http://schemas.openxmlformats.org/drawingml/2006/main">
  <a:clrScheme name="Custom 4">
    <a:dk1>
      <a:srgbClr val="000000"/>
    </a:dk1>
    <a:lt1>
      <a:srgbClr val="FFFFFF"/>
    </a:lt1>
    <a:dk2>
      <a:srgbClr val="996633"/>
    </a:dk2>
    <a:lt2>
      <a:srgbClr val="CC0000"/>
    </a:lt2>
    <a:accent1>
      <a:srgbClr val="F8F8F8"/>
    </a:accent1>
    <a:accent2>
      <a:srgbClr val="006600"/>
    </a:accent2>
    <a:accent3>
      <a:srgbClr val="FFFFFF"/>
    </a:accent3>
    <a:accent4>
      <a:srgbClr val="000000"/>
    </a:accent4>
    <a:accent5>
      <a:srgbClr val="FBFBFB"/>
    </a:accent5>
    <a:accent6>
      <a:srgbClr val="005C00"/>
    </a:accent6>
    <a:hlink>
      <a:srgbClr val="000066"/>
    </a:hlink>
    <a:folHlink>
      <a:srgbClr val="A6A6A6"/>
    </a:folHlink>
  </a:clrScheme>
</a:themeOverride>
</file>

<file path=ppt/theme/themeOverride63.xml><?xml version="1.0" encoding="utf-8"?>
<a:themeOverride xmlns:a="http://schemas.openxmlformats.org/drawingml/2006/main">
  <a:clrScheme name="Custom 4">
    <a:dk1>
      <a:srgbClr val="000000"/>
    </a:dk1>
    <a:lt1>
      <a:srgbClr val="FFFFFF"/>
    </a:lt1>
    <a:dk2>
      <a:srgbClr val="996633"/>
    </a:dk2>
    <a:lt2>
      <a:srgbClr val="CC0000"/>
    </a:lt2>
    <a:accent1>
      <a:srgbClr val="F8F8F8"/>
    </a:accent1>
    <a:accent2>
      <a:srgbClr val="006600"/>
    </a:accent2>
    <a:accent3>
      <a:srgbClr val="FFFFFF"/>
    </a:accent3>
    <a:accent4>
      <a:srgbClr val="000000"/>
    </a:accent4>
    <a:accent5>
      <a:srgbClr val="FBFBFB"/>
    </a:accent5>
    <a:accent6>
      <a:srgbClr val="005C00"/>
    </a:accent6>
    <a:hlink>
      <a:srgbClr val="000066"/>
    </a:hlink>
    <a:folHlink>
      <a:srgbClr val="A6A6A6"/>
    </a:folHlink>
  </a:clrScheme>
</a:themeOverride>
</file>

<file path=ppt/theme/themeOverride64.xml><?xml version="1.0" encoding="utf-8"?>
<a:themeOverride xmlns:a="http://schemas.openxmlformats.org/drawingml/2006/main">
  <a:clrScheme name="Custom 4">
    <a:dk1>
      <a:srgbClr val="000000"/>
    </a:dk1>
    <a:lt1>
      <a:srgbClr val="FFFFFF"/>
    </a:lt1>
    <a:dk2>
      <a:srgbClr val="996633"/>
    </a:dk2>
    <a:lt2>
      <a:srgbClr val="CC0000"/>
    </a:lt2>
    <a:accent1>
      <a:srgbClr val="F8F8F8"/>
    </a:accent1>
    <a:accent2>
      <a:srgbClr val="006600"/>
    </a:accent2>
    <a:accent3>
      <a:srgbClr val="FFFFFF"/>
    </a:accent3>
    <a:accent4>
      <a:srgbClr val="000000"/>
    </a:accent4>
    <a:accent5>
      <a:srgbClr val="FBFBFB"/>
    </a:accent5>
    <a:accent6>
      <a:srgbClr val="005C00"/>
    </a:accent6>
    <a:hlink>
      <a:srgbClr val="000066"/>
    </a:hlink>
    <a:folHlink>
      <a:srgbClr val="A6A6A6"/>
    </a:folHlink>
  </a:clrScheme>
</a:themeOverride>
</file>

<file path=ppt/theme/themeOverride65.xml><?xml version="1.0" encoding="utf-8"?>
<a:themeOverride xmlns:a="http://schemas.openxmlformats.org/drawingml/2006/main">
  <a:clrScheme name="Custom 4">
    <a:dk1>
      <a:srgbClr val="000000"/>
    </a:dk1>
    <a:lt1>
      <a:srgbClr val="FFFFFF"/>
    </a:lt1>
    <a:dk2>
      <a:srgbClr val="996633"/>
    </a:dk2>
    <a:lt2>
      <a:srgbClr val="CC0000"/>
    </a:lt2>
    <a:accent1>
      <a:srgbClr val="F8F8F8"/>
    </a:accent1>
    <a:accent2>
      <a:srgbClr val="006600"/>
    </a:accent2>
    <a:accent3>
      <a:srgbClr val="FFFFFF"/>
    </a:accent3>
    <a:accent4>
      <a:srgbClr val="000000"/>
    </a:accent4>
    <a:accent5>
      <a:srgbClr val="FBFBFB"/>
    </a:accent5>
    <a:accent6>
      <a:srgbClr val="005C00"/>
    </a:accent6>
    <a:hlink>
      <a:srgbClr val="000066"/>
    </a:hlink>
    <a:folHlink>
      <a:srgbClr val="A6A6A6"/>
    </a:folHlink>
  </a:clrScheme>
</a:themeOverride>
</file>

<file path=ppt/theme/themeOverride66.xml><?xml version="1.0" encoding="utf-8"?>
<a:themeOverride xmlns:a="http://schemas.openxmlformats.org/drawingml/2006/main">
  <a:clrScheme name="Custom 4">
    <a:dk1>
      <a:srgbClr val="000000"/>
    </a:dk1>
    <a:lt1>
      <a:srgbClr val="FFFFFF"/>
    </a:lt1>
    <a:dk2>
      <a:srgbClr val="996633"/>
    </a:dk2>
    <a:lt2>
      <a:srgbClr val="CC0000"/>
    </a:lt2>
    <a:accent1>
      <a:srgbClr val="F8F8F8"/>
    </a:accent1>
    <a:accent2>
      <a:srgbClr val="006600"/>
    </a:accent2>
    <a:accent3>
      <a:srgbClr val="FFFFFF"/>
    </a:accent3>
    <a:accent4>
      <a:srgbClr val="000000"/>
    </a:accent4>
    <a:accent5>
      <a:srgbClr val="FBFBFB"/>
    </a:accent5>
    <a:accent6>
      <a:srgbClr val="005C00"/>
    </a:accent6>
    <a:hlink>
      <a:srgbClr val="000066"/>
    </a:hlink>
    <a:folHlink>
      <a:srgbClr val="A6A6A6"/>
    </a:folHlink>
  </a:clrScheme>
</a:themeOverride>
</file>

<file path=ppt/theme/themeOverride67.xml><?xml version="1.0" encoding="utf-8"?>
<a:themeOverride xmlns:a="http://schemas.openxmlformats.org/drawingml/2006/main">
  <a:clrScheme name="Custom 4">
    <a:dk1>
      <a:srgbClr val="000000"/>
    </a:dk1>
    <a:lt1>
      <a:srgbClr val="FFFFFF"/>
    </a:lt1>
    <a:dk2>
      <a:srgbClr val="996633"/>
    </a:dk2>
    <a:lt2>
      <a:srgbClr val="CC0000"/>
    </a:lt2>
    <a:accent1>
      <a:srgbClr val="F8F8F8"/>
    </a:accent1>
    <a:accent2>
      <a:srgbClr val="006600"/>
    </a:accent2>
    <a:accent3>
      <a:srgbClr val="FFFFFF"/>
    </a:accent3>
    <a:accent4>
      <a:srgbClr val="000000"/>
    </a:accent4>
    <a:accent5>
      <a:srgbClr val="FBFBFB"/>
    </a:accent5>
    <a:accent6>
      <a:srgbClr val="005C00"/>
    </a:accent6>
    <a:hlink>
      <a:srgbClr val="000066"/>
    </a:hlink>
    <a:folHlink>
      <a:srgbClr val="A6A6A6"/>
    </a:folHlink>
  </a:clrScheme>
</a:themeOverride>
</file>

<file path=ppt/theme/themeOverride68.xml><?xml version="1.0" encoding="utf-8"?>
<a:themeOverride xmlns:a="http://schemas.openxmlformats.org/drawingml/2006/main">
  <a:clrScheme name="Custom 4">
    <a:dk1>
      <a:srgbClr val="000000"/>
    </a:dk1>
    <a:lt1>
      <a:srgbClr val="FFFFFF"/>
    </a:lt1>
    <a:dk2>
      <a:srgbClr val="996633"/>
    </a:dk2>
    <a:lt2>
      <a:srgbClr val="CC0000"/>
    </a:lt2>
    <a:accent1>
      <a:srgbClr val="F8F8F8"/>
    </a:accent1>
    <a:accent2>
      <a:srgbClr val="006600"/>
    </a:accent2>
    <a:accent3>
      <a:srgbClr val="FFFFFF"/>
    </a:accent3>
    <a:accent4>
      <a:srgbClr val="000000"/>
    </a:accent4>
    <a:accent5>
      <a:srgbClr val="FBFBFB"/>
    </a:accent5>
    <a:accent6>
      <a:srgbClr val="005C00"/>
    </a:accent6>
    <a:hlink>
      <a:srgbClr val="000066"/>
    </a:hlink>
    <a:folHlink>
      <a:srgbClr val="A6A6A6"/>
    </a:folHlink>
  </a:clrScheme>
</a:themeOverride>
</file>

<file path=ppt/theme/themeOverride69.xml><?xml version="1.0" encoding="utf-8"?>
<a:themeOverride xmlns:a="http://schemas.openxmlformats.org/drawingml/2006/main">
  <a:clrScheme name="Custom 4">
    <a:dk1>
      <a:srgbClr val="000000"/>
    </a:dk1>
    <a:lt1>
      <a:srgbClr val="FFFFFF"/>
    </a:lt1>
    <a:dk2>
      <a:srgbClr val="996633"/>
    </a:dk2>
    <a:lt2>
      <a:srgbClr val="CC0000"/>
    </a:lt2>
    <a:accent1>
      <a:srgbClr val="F8F8F8"/>
    </a:accent1>
    <a:accent2>
      <a:srgbClr val="006600"/>
    </a:accent2>
    <a:accent3>
      <a:srgbClr val="FFFFFF"/>
    </a:accent3>
    <a:accent4>
      <a:srgbClr val="000000"/>
    </a:accent4>
    <a:accent5>
      <a:srgbClr val="FBFBFB"/>
    </a:accent5>
    <a:accent6>
      <a:srgbClr val="005C00"/>
    </a:accent6>
    <a:hlink>
      <a:srgbClr val="000066"/>
    </a:hlink>
    <a:folHlink>
      <a:srgbClr val="A6A6A6"/>
    </a:folHlink>
  </a:clrScheme>
</a:themeOverride>
</file>

<file path=ppt/theme/themeOverride7.xml><?xml version="1.0" encoding="utf-8"?>
<a:themeOverride xmlns:a="http://schemas.openxmlformats.org/drawingml/2006/main">
  <a:clrScheme name="Custom 1">
    <a:dk1>
      <a:srgbClr val="000000"/>
    </a:dk1>
    <a:lt1>
      <a:srgbClr val="FFFFFF"/>
    </a:lt1>
    <a:dk2>
      <a:srgbClr val="A5A5A5"/>
    </a:dk2>
    <a:lt2>
      <a:srgbClr val="CC0000"/>
    </a:lt2>
    <a:accent1>
      <a:srgbClr val="EAEAEA"/>
    </a:accent1>
    <a:accent2>
      <a:srgbClr val="006600"/>
    </a:accent2>
    <a:accent3>
      <a:srgbClr val="FFFFFF"/>
    </a:accent3>
    <a:accent4>
      <a:srgbClr val="000000"/>
    </a:accent4>
    <a:accent5>
      <a:srgbClr val="F3F3F3"/>
    </a:accent5>
    <a:accent6>
      <a:srgbClr val="005C00"/>
    </a:accent6>
    <a:hlink>
      <a:srgbClr val="000066"/>
    </a:hlink>
    <a:folHlink>
      <a:srgbClr val="A5A5A5"/>
    </a:folHlink>
  </a:clrScheme>
</a:themeOverride>
</file>

<file path=ppt/theme/themeOverride70.xml><?xml version="1.0" encoding="utf-8"?>
<a:themeOverride xmlns:a="http://schemas.openxmlformats.org/drawingml/2006/main">
  <a:clrScheme name="Custom 4">
    <a:dk1>
      <a:srgbClr val="000000"/>
    </a:dk1>
    <a:lt1>
      <a:srgbClr val="FFFFFF"/>
    </a:lt1>
    <a:dk2>
      <a:srgbClr val="996633"/>
    </a:dk2>
    <a:lt2>
      <a:srgbClr val="CC0000"/>
    </a:lt2>
    <a:accent1>
      <a:srgbClr val="F8F8F8"/>
    </a:accent1>
    <a:accent2>
      <a:srgbClr val="006600"/>
    </a:accent2>
    <a:accent3>
      <a:srgbClr val="FFFFFF"/>
    </a:accent3>
    <a:accent4>
      <a:srgbClr val="000000"/>
    </a:accent4>
    <a:accent5>
      <a:srgbClr val="FBFBFB"/>
    </a:accent5>
    <a:accent6>
      <a:srgbClr val="005C00"/>
    </a:accent6>
    <a:hlink>
      <a:srgbClr val="000066"/>
    </a:hlink>
    <a:folHlink>
      <a:srgbClr val="A6A6A6"/>
    </a:folHlink>
  </a:clrScheme>
</a:themeOverride>
</file>

<file path=ppt/theme/themeOverride71.xml><?xml version="1.0" encoding="utf-8"?>
<a:themeOverride xmlns:a="http://schemas.openxmlformats.org/drawingml/2006/main">
  <a:clrScheme name="Custom 4">
    <a:dk1>
      <a:srgbClr val="000000"/>
    </a:dk1>
    <a:lt1>
      <a:srgbClr val="FFFFFF"/>
    </a:lt1>
    <a:dk2>
      <a:srgbClr val="996633"/>
    </a:dk2>
    <a:lt2>
      <a:srgbClr val="CC0000"/>
    </a:lt2>
    <a:accent1>
      <a:srgbClr val="F8F8F8"/>
    </a:accent1>
    <a:accent2>
      <a:srgbClr val="006600"/>
    </a:accent2>
    <a:accent3>
      <a:srgbClr val="FFFFFF"/>
    </a:accent3>
    <a:accent4>
      <a:srgbClr val="000000"/>
    </a:accent4>
    <a:accent5>
      <a:srgbClr val="FBFBFB"/>
    </a:accent5>
    <a:accent6>
      <a:srgbClr val="005C00"/>
    </a:accent6>
    <a:hlink>
      <a:srgbClr val="000066"/>
    </a:hlink>
    <a:folHlink>
      <a:srgbClr val="A6A6A6"/>
    </a:folHlink>
  </a:clrScheme>
</a:themeOverride>
</file>

<file path=ppt/theme/themeOverride72.xml><?xml version="1.0" encoding="utf-8"?>
<a:themeOverride xmlns:a="http://schemas.openxmlformats.org/drawingml/2006/main">
  <a:clrScheme name="Custom 4">
    <a:dk1>
      <a:srgbClr val="000000"/>
    </a:dk1>
    <a:lt1>
      <a:srgbClr val="FFFFFF"/>
    </a:lt1>
    <a:dk2>
      <a:srgbClr val="996633"/>
    </a:dk2>
    <a:lt2>
      <a:srgbClr val="CC0000"/>
    </a:lt2>
    <a:accent1>
      <a:srgbClr val="F8F8F8"/>
    </a:accent1>
    <a:accent2>
      <a:srgbClr val="006600"/>
    </a:accent2>
    <a:accent3>
      <a:srgbClr val="FFFFFF"/>
    </a:accent3>
    <a:accent4>
      <a:srgbClr val="000000"/>
    </a:accent4>
    <a:accent5>
      <a:srgbClr val="FBFBFB"/>
    </a:accent5>
    <a:accent6>
      <a:srgbClr val="005C00"/>
    </a:accent6>
    <a:hlink>
      <a:srgbClr val="000066"/>
    </a:hlink>
    <a:folHlink>
      <a:srgbClr val="A6A6A6"/>
    </a:folHlink>
  </a:clrScheme>
</a:themeOverride>
</file>

<file path=ppt/theme/themeOverride73.xml><?xml version="1.0" encoding="utf-8"?>
<a:themeOverride xmlns:a="http://schemas.openxmlformats.org/drawingml/2006/main">
  <a:clrScheme name="Custom 4">
    <a:dk1>
      <a:srgbClr val="000000"/>
    </a:dk1>
    <a:lt1>
      <a:srgbClr val="FFFFFF"/>
    </a:lt1>
    <a:dk2>
      <a:srgbClr val="996633"/>
    </a:dk2>
    <a:lt2>
      <a:srgbClr val="CC0000"/>
    </a:lt2>
    <a:accent1>
      <a:srgbClr val="F8F8F8"/>
    </a:accent1>
    <a:accent2>
      <a:srgbClr val="006600"/>
    </a:accent2>
    <a:accent3>
      <a:srgbClr val="FFFFFF"/>
    </a:accent3>
    <a:accent4>
      <a:srgbClr val="000000"/>
    </a:accent4>
    <a:accent5>
      <a:srgbClr val="FBFBFB"/>
    </a:accent5>
    <a:accent6>
      <a:srgbClr val="005C00"/>
    </a:accent6>
    <a:hlink>
      <a:srgbClr val="000066"/>
    </a:hlink>
    <a:folHlink>
      <a:srgbClr val="A6A6A6"/>
    </a:folHlink>
  </a:clrScheme>
</a:themeOverride>
</file>

<file path=ppt/theme/themeOverride74.xml><?xml version="1.0" encoding="utf-8"?>
<a:themeOverride xmlns:a="http://schemas.openxmlformats.org/drawingml/2006/main">
  <a:clrScheme name="Custom 4">
    <a:dk1>
      <a:srgbClr val="000000"/>
    </a:dk1>
    <a:lt1>
      <a:srgbClr val="FFFFFF"/>
    </a:lt1>
    <a:dk2>
      <a:srgbClr val="996633"/>
    </a:dk2>
    <a:lt2>
      <a:srgbClr val="CC0000"/>
    </a:lt2>
    <a:accent1>
      <a:srgbClr val="F8F8F8"/>
    </a:accent1>
    <a:accent2>
      <a:srgbClr val="006600"/>
    </a:accent2>
    <a:accent3>
      <a:srgbClr val="FFFFFF"/>
    </a:accent3>
    <a:accent4>
      <a:srgbClr val="000000"/>
    </a:accent4>
    <a:accent5>
      <a:srgbClr val="FBFBFB"/>
    </a:accent5>
    <a:accent6>
      <a:srgbClr val="005C00"/>
    </a:accent6>
    <a:hlink>
      <a:srgbClr val="000066"/>
    </a:hlink>
    <a:folHlink>
      <a:srgbClr val="A6A6A6"/>
    </a:folHlink>
  </a:clrScheme>
</a:themeOverride>
</file>

<file path=ppt/theme/themeOverride75.xml><?xml version="1.0" encoding="utf-8"?>
<a:themeOverride xmlns:a="http://schemas.openxmlformats.org/drawingml/2006/main">
  <a:clrScheme name="Custom 4">
    <a:dk1>
      <a:srgbClr val="000000"/>
    </a:dk1>
    <a:lt1>
      <a:srgbClr val="FFFFFF"/>
    </a:lt1>
    <a:dk2>
      <a:srgbClr val="996633"/>
    </a:dk2>
    <a:lt2>
      <a:srgbClr val="CC0000"/>
    </a:lt2>
    <a:accent1>
      <a:srgbClr val="F8F8F8"/>
    </a:accent1>
    <a:accent2>
      <a:srgbClr val="006600"/>
    </a:accent2>
    <a:accent3>
      <a:srgbClr val="FFFFFF"/>
    </a:accent3>
    <a:accent4>
      <a:srgbClr val="000000"/>
    </a:accent4>
    <a:accent5>
      <a:srgbClr val="FBFBFB"/>
    </a:accent5>
    <a:accent6>
      <a:srgbClr val="005C00"/>
    </a:accent6>
    <a:hlink>
      <a:srgbClr val="000066"/>
    </a:hlink>
    <a:folHlink>
      <a:srgbClr val="A6A6A6"/>
    </a:folHlink>
  </a:clrScheme>
</a:themeOverride>
</file>

<file path=ppt/theme/themeOverride8.xml><?xml version="1.0" encoding="utf-8"?>
<a:themeOverride xmlns:a="http://schemas.openxmlformats.org/drawingml/2006/main">
  <a:clrScheme name="Custom 3">
    <a:dk1>
      <a:srgbClr val="000000"/>
    </a:dk1>
    <a:lt1>
      <a:srgbClr val="FFFFFF"/>
    </a:lt1>
    <a:dk2>
      <a:srgbClr val="CC0000"/>
    </a:dk2>
    <a:lt2>
      <a:srgbClr val="CC0000"/>
    </a:lt2>
    <a:accent1>
      <a:srgbClr val="EAEAEA"/>
    </a:accent1>
    <a:accent2>
      <a:srgbClr val="006600"/>
    </a:accent2>
    <a:accent3>
      <a:srgbClr val="FFFFFF"/>
    </a:accent3>
    <a:accent4>
      <a:srgbClr val="000000"/>
    </a:accent4>
    <a:accent5>
      <a:srgbClr val="F3F3F3"/>
    </a:accent5>
    <a:accent6>
      <a:srgbClr val="005C00"/>
    </a:accent6>
    <a:hlink>
      <a:srgbClr val="000066"/>
    </a:hlink>
    <a:folHlink>
      <a:srgbClr val="A6A6A6"/>
    </a:folHlink>
  </a:clrScheme>
</a:themeOverride>
</file>

<file path=ppt/theme/themeOverride9.xml><?xml version="1.0" encoding="utf-8"?>
<a:themeOverride xmlns:a="http://schemas.openxmlformats.org/drawingml/2006/main">
  <a:clrScheme name="Custom 3">
    <a:dk1>
      <a:srgbClr val="000000"/>
    </a:dk1>
    <a:lt1>
      <a:srgbClr val="FFFFFF"/>
    </a:lt1>
    <a:dk2>
      <a:srgbClr val="CC0000"/>
    </a:dk2>
    <a:lt2>
      <a:srgbClr val="CC0000"/>
    </a:lt2>
    <a:accent1>
      <a:srgbClr val="EAEAEA"/>
    </a:accent1>
    <a:accent2>
      <a:srgbClr val="006600"/>
    </a:accent2>
    <a:accent3>
      <a:srgbClr val="FFFFFF"/>
    </a:accent3>
    <a:accent4>
      <a:srgbClr val="000000"/>
    </a:accent4>
    <a:accent5>
      <a:srgbClr val="F3F3F3"/>
    </a:accent5>
    <a:accent6>
      <a:srgbClr val="005C00"/>
    </a:accent6>
    <a:hlink>
      <a:srgbClr val="000066"/>
    </a:hlink>
    <a:folHlink>
      <a:srgbClr val="A6A6A6"/>
    </a:folHlink>
  </a:clrScheme>
</a:themeOverride>
</file>

<file path=docProps/app.xml><?xml version="1.0" encoding="utf-8"?>
<Properties xmlns="http://schemas.openxmlformats.org/officeDocument/2006/extended-properties" xmlns:vt="http://schemas.openxmlformats.org/officeDocument/2006/docPropsVTypes">
  <Template>C:\MSOffice\Templates\Presentation Designs\Side Bar.pot</Template>
  <TotalTime>4427</TotalTime>
  <Words>2923</Words>
  <Application>Microsoft Office PowerPoint</Application>
  <PresentationFormat>Custom</PresentationFormat>
  <Paragraphs>677</Paragraphs>
  <Slides>75</Slides>
  <Notes>6</Notes>
  <HiddenSlides>0</HiddenSlides>
  <MMClips>0</MMClips>
  <ScaleCrop>false</ScaleCrop>
  <HeadingPairs>
    <vt:vector size="8" baseType="variant">
      <vt:variant>
        <vt:lpstr>Fonts Used</vt:lpstr>
      </vt:variant>
      <vt:variant>
        <vt:i4>12</vt:i4>
      </vt:variant>
      <vt:variant>
        <vt:lpstr>Theme</vt:lpstr>
      </vt:variant>
      <vt:variant>
        <vt:i4>2</vt:i4>
      </vt:variant>
      <vt:variant>
        <vt:lpstr>Embedded OLE Servers</vt:lpstr>
      </vt:variant>
      <vt:variant>
        <vt:i4>3</vt:i4>
      </vt:variant>
      <vt:variant>
        <vt:lpstr>Slide Titles</vt:lpstr>
      </vt:variant>
      <vt:variant>
        <vt:i4>75</vt:i4>
      </vt:variant>
    </vt:vector>
  </HeadingPairs>
  <TitlesOfParts>
    <vt:vector size="92" baseType="lpstr">
      <vt:lpstr>돋움</vt:lpstr>
      <vt:lpstr>Wingdings</vt:lpstr>
      <vt:lpstr>Consolas</vt:lpstr>
      <vt:lpstr>PMingLiU</vt:lpstr>
      <vt:lpstr>Wingdings 3</vt:lpstr>
      <vt:lpstr>Times New Roman</vt:lpstr>
      <vt:lpstr>Arial Black</vt:lpstr>
      <vt:lpstr>Arial</vt:lpstr>
      <vt:lpstr>MingLiU</vt:lpstr>
      <vt:lpstr>Courier New</vt:lpstr>
      <vt:lpstr>Symbol</vt:lpstr>
      <vt:lpstr>Gulim</vt:lpstr>
      <vt:lpstr>Side Bar</vt:lpstr>
      <vt:lpstr>2_Side Bar</vt:lpstr>
      <vt:lpstr>Photo Editor Photo</vt:lpstr>
      <vt:lpstr>Bitmap Image</vt:lpstr>
      <vt:lpstr>CorelDRAW</vt:lpstr>
      <vt:lpstr>Unified Process</vt:lpstr>
      <vt:lpstr>Objectives</vt:lpstr>
      <vt:lpstr>Software Development Problems Symptoms</vt:lpstr>
      <vt:lpstr>Software Development Problems Diagnosis</vt:lpstr>
      <vt:lpstr>Best Practices to Cure Root Causes</vt:lpstr>
      <vt:lpstr>Best Practices</vt:lpstr>
      <vt:lpstr>Best Practices</vt:lpstr>
      <vt:lpstr>Waterfall Development</vt:lpstr>
      <vt:lpstr>Waterfall Development Characteristics</vt:lpstr>
      <vt:lpstr>Waterfall Development Characteristics</vt:lpstr>
      <vt:lpstr>Waterfall Development Characteristics</vt:lpstr>
      <vt:lpstr>Waterfall Development Characteristics</vt:lpstr>
      <vt:lpstr>Waterfall Development Characteristics</vt:lpstr>
      <vt:lpstr>Iterative Development</vt:lpstr>
      <vt:lpstr>Risk Profiles</vt:lpstr>
      <vt:lpstr>Best Practices</vt:lpstr>
      <vt:lpstr>Requirements Management</vt:lpstr>
      <vt:lpstr>Requirements Management</vt:lpstr>
      <vt:lpstr>Best Practices</vt:lpstr>
      <vt:lpstr>Component-Based Architecture</vt:lpstr>
      <vt:lpstr>Component-Based Architecture</vt:lpstr>
      <vt:lpstr>Resilient Architecture</vt:lpstr>
      <vt:lpstr>Best Practices</vt:lpstr>
      <vt:lpstr>Common Types of Specification Languages</vt:lpstr>
      <vt:lpstr>Example of Textual Specification McDull https://www.youtube.com/watch?v=0oCP7nZhZJo</vt:lpstr>
      <vt:lpstr>Textual Specification</vt:lpstr>
      <vt:lpstr>Formal Specification</vt:lpstr>
      <vt:lpstr>Example of Formal Specification</vt:lpstr>
      <vt:lpstr>Formal Specification</vt:lpstr>
      <vt:lpstr>Example of Graphic Specification McDull</vt:lpstr>
      <vt:lpstr>Graphic Specification</vt:lpstr>
      <vt:lpstr>Graphic Specification</vt:lpstr>
      <vt:lpstr>Multiple Languages = Communication Barriers</vt:lpstr>
      <vt:lpstr>UML: One Language for All Practitioners</vt:lpstr>
      <vt:lpstr>History of UML</vt:lpstr>
      <vt:lpstr>Visual Modelling with UML</vt:lpstr>
      <vt:lpstr>Visual Modelling with UML</vt:lpstr>
      <vt:lpstr>Best Practices</vt:lpstr>
      <vt:lpstr>Continuously Verify Software Quality</vt:lpstr>
      <vt:lpstr>Test All Dimensions of Software Quality</vt:lpstr>
      <vt:lpstr>Test Each Iteration</vt:lpstr>
      <vt:lpstr>Best Practices</vt:lpstr>
      <vt:lpstr>Change Management for Development Team</vt:lpstr>
      <vt:lpstr>Best Practices Reinforce One Another</vt:lpstr>
      <vt:lpstr>Unified Process</vt:lpstr>
      <vt:lpstr>Unified Process</vt:lpstr>
      <vt:lpstr>Major Phases in Unified Process</vt:lpstr>
      <vt:lpstr>Major Phases in Unified Process</vt:lpstr>
      <vt:lpstr>Bringing it All Together: The Iterative Approach</vt:lpstr>
      <vt:lpstr>Within Each Phase Disciplines and Models</vt:lpstr>
      <vt:lpstr>Compared with Waterfall Development</vt:lpstr>
      <vt:lpstr>Disciplines Guide Iterative Development</vt:lpstr>
      <vt:lpstr>Disciplines Guide Iterative Development</vt:lpstr>
      <vt:lpstr>Disciplines Guide Iterative Development</vt:lpstr>
      <vt:lpstr>Disciplines Guide Iterative Development</vt:lpstr>
      <vt:lpstr>Disciplines Guide Iterative Development</vt:lpstr>
      <vt:lpstr>More Reading Material at Student Request  Develop Iteratively</vt:lpstr>
      <vt:lpstr>More Reading Material  Develop Iteratively</vt:lpstr>
      <vt:lpstr>More Reading Material  Develop Iteratively</vt:lpstr>
      <vt:lpstr>More Reading Material  Manage Requirements</vt:lpstr>
      <vt:lpstr>More Reading Material  Manage Requirements</vt:lpstr>
      <vt:lpstr>More Reading Material  Use Component Architectures</vt:lpstr>
      <vt:lpstr>More Reading Material  Use Component Architectures</vt:lpstr>
      <vt:lpstr>More Reading Material  Use Component Architectures</vt:lpstr>
      <vt:lpstr>More Reading Material  Use Component Architectures</vt:lpstr>
      <vt:lpstr>More Reading Material  Model Visually</vt:lpstr>
      <vt:lpstr>More Reading Material  Model Visually</vt:lpstr>
      <vt:lpstr>More Reading Material  Continuously Verify Quality </vt:lpstr>
      <vt:lpstr>More Reading Material  Continuously Verify Quality </vt:lpstr>
      <vt:lpstr>More Reading Material  Manage Change</vt:lpstr>
      <vt:lpstr>More Reading Material  Manage Change</vt:lpstr>
      <vt:lpstr>More Reading Material  Inception Phase</vt:lpstr>
      <vt:lpstr>More Reading Material  Elaboration Phase</vt:lpstr>
      <vt:lpstr>More Reading Material  Construction Phase</vt:lpstr>
      <vt:lpstr>More Reading Material  Transition Phase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UML</dc:title>
  <dc:creator>Prof. T.H. Tse</dc:creator>
  <cp:lastModifiedBy>TH Tse</cp:lastModifiedBy>
  <cp:revision>531</cp:revision>
  <cp:lastPrinted>1999-03-05T07:14:38Z</cp:lastPrinted>
  <dcterms:created xsi:type="dcterms:W3CDTF">1999-09-08T02:17:18Z</dcterms:created>
  <dcterms:modified xsi:type="dcterms:W3CDTF">2023-09-11T10:06:05Z</dcterms:modified>
</cp:coreProperties>
</file>