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theme/themeOverride29.xml" ContentType="application/vnd.openxmlformats-officedocument.themeOverride+xml"/>
  <Override PartName="/ppt/theme/themeOverride30.xml" ContentType="application/vnd.openxmlformats-officedocument.themeOverride+xml"/>
  <Override PartName="/ppt/theme/themeOverride31.xml" ContentType="application/vnd.openxmlformats-officedocument.themeOverride+xml"/>
  <Override PartName="/ppt/theme/themeOverride32.xml" ContentType="application/vnd.openxmlformats-officedocument.themeOverride+xml"/>
  <Override PartName="/ppt/theme/themeOverride33.xml" ContentType="application/vnd.openxmlformats-officedocument.themeOverride+xml"/>
  <Override PartName="/ppt/theme/themeOverride34.xml" ContentType="application/vnd.openxmlformats-officedocument.themeOverride+xml"/>
  <Override PartName="/ppt/theme/themeOverride35.xml" ContentType="application/vnd.openxmlformats-officedocument.themeOverride+xml"/>
  <Override PartName="/ppt/theme/themeOverride36.xml" ContentType="application/vnd.openxmlformats-officedocument.themeOverride+xml"/>
  <Override PartName="/ppt/theme/themeOverride37.xml" ContentType="application/vnd.openxmlformats-officedocument.themeOverride+xml"/>
  <Override PartName="/ppt/theme/themeOverride38.xml" ContentType="application/vnd.openxmlformats-officedocument.themeOverride+xml"/>
  <Override PartName="/ppt/theme/themeOverride39.xml" ContentType="application/vnd.openxmlformats-officedocument.themeOverride+xml"/>
  <Override PartName="/ppt/theme/themeOverride40.xml" ContentType="application/vnd.openxmlformats-officedocument.themeOverride+xml"/>
  <Override PartName="/ppt/theme/themeOverride41.xml" ContentType="application/vnd.openxmlformats-officedocument.themeOverride+xml"/>
  <Override PartName="/ppt/theme/themeOverride42.xml" ContentType="application/vnd.openxmlformats-officedocument.themeOverride+xml"/>
  <Override PartName="/ppt/theme/themeOverride43.xml" ContentType="application/vnd.openxmlformats-officedocument.themeOverride+xml"/>
  <Override PartName="/ppt/theme/themeOverride44.xml" ContentType="application/vnd.openxmlformats-officedocument.themeOverride+xml"/>
  <Override PartName="/ppt/theme/themeOverride45.xml" ContentType="application/vnd.openxmlformats-officedocument.themeOverride+xml"/>
  <Override PartName="/ppt/theme/themeOverride46.xml" ContentType="application/vnd.openxmlformats-officedocument.themeOverride+xml"/>
  <Override PartName="/ppt/theme/themeOverride47.xml" ContentType="application/vnd.openxmlformats-officedocument.themeOverride+xml"/>
  <Override PartName="/ppt/theme/themeOverride48.xml" ContentType="application/vnd.openxmlformats-officedocument.themeOverride+xml"/>
  <Override PartName="/ppt/theme/themeOverride49.xml" ContentType="application/vnd.openxmlformats-officedocument.themeOverride+xml"/>
  <Override PartName="/ppt/theme/themeOverride50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5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52.xml" ContentType="application/vnd.openxmlformats-officedocument.themeOverride+xml"/>
  <Override PartName="/ppt/theme/themeOverride53.xml" ContentType="application/vnd.openxmlformats-officedocument.themeOverride+xml"/>
  <Override PartName="/ppt/theme/themeOverride54.xml" ContentType="application/vnd.openxmlformats-officedocument.themeOverride+xml"/>
  <Override PartName="/ppt/theme/themeOverride55.xml" ContentType="application/vnd.openxmlformats-officedocument.themeOverride+xml"/>
  <Override PartName="/ppt/theme/themeOverride56.xml" ContentType="application/vnd.openxmlformats-officedocument.themeOverride+xml"/>
  <Override PartName="/ppt/theme/themeOverride57.xml" ContentType="application/vnd.openxmlformats-officedocument.themeOverride+xml"/>
  <Override PartName="/ppt/theme/themeOverride58.xml" ContentType="application/vnd.openxmlformats-officedocument.themeOverride+xml"/>
  <Override PartName="/ppt/theme/themeOverride5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>
  <p:sldMasterIdLst>
    <p:sldMasterId id="2147483648" r:id="rId1"/>
  </p:sldMasterIdLst>
  <p:notesMasterIdLst>
    <p:notesMasterId r:id="rId62"/>
  </p:notesMasterIdLst>
  <p:handoutMasterIdLst>
    <p:handoutMasterId r:id="rId63"/>
  </p:handoutMasterIdLst>
  <p:sldIdLst>
    <p:sldId id="289" r:id="rId2"/>
    <p:sldId id="330" r:id="rId3"/>
    <p:sldId id="538" r:id="rId4"/>
    <p:sldId id="331" r:id="rId5"/>
    <p:sldId id="502" r:id="rId6"/>
    <p:sldId id="335" r:id="rId7"/>
    <p:sldId id="325" r:id="rId8"/>
    <p:sldId id="326" r:id="rId9"/>
    <p:sldId id="539" r:id="rId10"/>
    <p:sldId id="514" r:id="rId11"/>
    <p:sldId id="516" r:id="rId12"/>
    <p:sldId id="518" r:id="rId13"/>
    <p:sldId id="517" r:id="rId14"/>
    <p:sldId id="519" r:id="rId15"/>
    <p:sldId id="419" r:id="rId16"/>
    <p:sldId id="327" r:id="rId17"/>
    <p:sldId id="336" r:id="rId18"/>
    <p:sldId id="329" r:id="rId19"/>
    <p:sldId id="542" r:id="rId20"/>
    <p:sldId id="540" r:id="rId21"/>
    <p:sldId id="543" r:id="rId22"/>
    <p:sldId id="533" r:id="rId23"/>
    <p:sldId id="337" r:id="rId24"/>
    <p:sldId id="509" r:id="rId25"/>
    <p:sldId id="339" r:id="rId26"/>
    <p:sldId id="503" r:id="rId27"/>
    <p:sldId id="341" r:id="rId28"/>
    <p:sldId id="491" r:id="rId29"/>
    <p:sldId id="493" r:id="rId30"/>
    <p:sldId id="492" r:id="rId31"/>
    <p:sldId id="520" r:id="rId32"/>
    <p:sldId id="494" r:id="rId33"/>
    <p:sldId id="521" r:id="rId34"/>
    <p:sldId id="501" r:id="rId35"/>
    <p:sldId id="535" r:id="rId36"/>
    <p:sldId id="495" r:id="rId37"/>
    <p:sldId id="387" r:id="rId38"/>
    <p:sldId id="388" r:id="rId39"/>
    <p:sldId id="496" r:id="rId40"/>
    <p:sldId id="343" r:id="rId41"/>
    <p:sldId id="420" r:id="rId42"/>
    <p:sldId id="344" r:id="rId43"/>
    <p:sldId id="345" r:id="rId44"/>
    <p:sldId id="346" r:id="rId45"/>
    <p:sldId id="507" r:id="rId46"/>
    <p:sldId id="348" r:id="rId47"/>
    <p:sldId id="351" r:id="rId48"/>
    <p:sldId id="356" r:id="rId49"/>
    <p:sldId id="257" r:id="rId50"/>
    <p:sldId id="545" r:id="rId51"/>
    <p:sldId id="426" r:id="rId52"/>
    <p:sldId id="530" r:id="rId53"/>
    <p:sldId id="386" r:id="rId54"/>
    <p:sldId id="490" r:id="rId55"/>
    <p:sldId id="526" r:id="rId56"/>
    <p:sldId id="422" r:id="rId57"/>
    <p:sldId id="437" r:id="rId58"/>
    <p:sldId id="438" r:id="rId59"/>
    <p:sldId id="439" r:id="rId60"/>
    <p:sldId id="440" r:id="rId61"/>
  </p:sldIdLst>
  <p:sldSz cx="9902825" cy="6858000"/>
  <p:notesSz cx="10234613" cy="7099300"/>
  <p:embeddedFontLst>
    <p:embeddedFont>
      <p:font typeface="Arial Black" panose="020B0A04020102020204" pitchFamily="34" charset="0"/>
      <p:bold r:id="rId64"/>
    </p:embeddedFont>
    <p:embeddedFont>
      <p:font typeface="MingLiU" panose="02020509000000000000" pitchFamily="49" charset="-120"/>
      <p:regular r:id="rId65"/>
    </p:embeddedFont>
    <p:embeddedFont>
      <p:font typeface="Gulim" panose="020B0604020202020204" charset="-127"/>
      <p:regular r:id="rId66"/>
    </p:embeddedFont>
    <p:embeddedFont>
      <p:font typeface="돋움" panose="020B0604020202020204" charset="-127"/>
      <p:regular r:id="rId67"/>
    </p:embeddedFont>
    <p:embeddedFont>
      <p:font typeface="Consolas" panose="020B0609020204030204" pitchFamily="49" charset="0"/>
      <p:regular r:id="rId68"/>
      <p:bold r:id="rId69"/>
      <p:italic r:id="rId70"/>
      <p:boldItalic r:id="rId71"/>
    </p:embeddedFont>
    <p:embeddedFont>
      <p:font typeface="PMingLiU" panose="02020500000000000000" pitchFamily="18" charset="-120"/>
      <p:regular r:id="rId72"/>
    </p:embeddedFont>
    <p:embeddedFont>
      <p:font typeface="Wingdings 3" panose="05040102010807070707" pitchFamily="18" charset="2"/>
      <p:regular r:id="rId73"/>
    </p:embeddedFont>
  </p:embeddedFontLst>
  <p:defaultTextStyle>
    <a:defPPr>
      <a:defRPr lang="en-US"/>
    </a:defPPr>
    <a:lvl1pPr algn="ctr" rtl="0" eaLnBrk="0" fontAlgn="base" hangingPunct="0">
      <a:lnSpc>
        <a:spcPts val="2000"/>
      </a:lnSpc>
      <a:spcBef>
        <a:spcPts val="900"/>
      </a:spcBef>
      <a:spcAft>
        <a:spcPct val="0"/>
      </a:spcAft>
      <a:buClr>
        <a:schemeClr val="bg2"/>
      </a:buClr>
      <a:buSzPct val="75000"/>
      <a:buFont typeface="Wingdings" pitchFamily="2" charset="2"/>
      <a:defRPr b="1" kern="1200">
        <a:solidFill>
          <a:schemeClr val="bg2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lnSpc>
        <a:spcPts val="2000"/>
      </a:lnSpc>
      <a:spcBef>
        <a:spcPts val="900"/>
      </a:spcBef>
      <a:spcAft>
        <a:spcPct val="0"/>
      </a:spcAft>
      <a:buClr>
        <a:schemeClr val="bg2"/>
      </a:buClr>
      <a:buSzPct val="75000"/>
      <a:buFont typeface="Wingdings" pitchFamily="2" charset="2"/>
      <a:defRPr b="1" kern="1200">
        <a:solidFill>
          <a:schemeClr val="bg2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lnSpc>
        <a:spcPts val="2000"/>
      </a:lnSpc>
      <a:spcBef>
        <a:spcPts val="900"/>
      </a:spcBef>
      <a:spcAft>
        <a:spcPct val="0"/>
      </a:spcAft>
      <a:buClr>
        <a:schemeClr val="bg2"/>
      </a:buClr>
      <a:buSzPct val="75000"/>
      <a:buFont typeface="Wingdings" pitchFamily="2" charset="2"/>
      <a:defRPr b="1" kern="1200">
        <a:solidFill>
          <a:schemeClr val="bg2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lnSpc>
        <a:spcPts val="2000"/>
      </a:lnSpc>
      <a:spcBef>
        <a:spcPts val="900"/>
      </a:spcBef>
      <a:spcAft>
        <a:spcPct val="0"/>
      </a:spcAft>
      <a:buClr>
        <a:schemeClr val="bg2"/>
      </a:buClr>
      <a:buSzPct val="75000"/>
      <a:buFont typeface="Wingdings" pitchFamily="2" charset="2"/>
      <a:defRPr b="1" kern="1200">
        <a:solidFill>
          <a:schemeClr val="bg2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lnSpc>
        <a:spcPts val="2000"/>
      </a:lnSpc>
      <a:spcBef>
        <a:spcPts val="900"/>
      </a:spcBef>
      <a:spcAft>
        <a:spcPct val="0"/>
      </a:spcAft>
      <a:buClr>
        <a:schemeClr val="bg2"/>
      </a:buClr>
      <a:buSzPct val="75000"/>
      <a:buFont typeface="Wingdings" pitchFamily="2" charset="2"/>
      <a:defRPr b="1" kern="1200">
        <a:solidFill>
          <a:schemeClr val="bg2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bg2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bg2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bg2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bg2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1570" userDrawn="1">
          <p15:clr>
            <a:srgbClr val="A4A3A4"/>
          </p15:clr>
        </p15:guide>
        <p15:guide id="2" pos="465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00"/>
    <a:srgbClr val="A6A6A6"/>
    <a:srgbClr val="0099FF"/>
    <a:srgbClr val="FF3333"/>
    <a:srgbClr val="F8F8F8"/>
    <a:srgbClr val="003C78"/>
    <a:srgbClr val="000066"/>
    <a:srgbClr val="285078"/>
    <a:srgbClr val="1E3C5A"/>
    <a:srgbClr val="2346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43" autoAdjust="0"/>
    <p:restoredTop sz="33372" autoAdjust="0"/>
  </p:normalViewPr>
  <p:slideViewPr>
    <p:cSldViewPr>
      <p:cViewPr varScale="1">
        <p:scale>
          <a:sx n="112" d="100"/>
          <a:sy n="112" d="100"/>
        </p:scale>
        <p:origin x="678" y="96"/>
      </p:cViewPr>
      <p:guideLst>
        <p:guide orient="horz" pos="2160"/>
        <p:guide pos="3119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8388"/>
    </p:cViewPr>
  </p:sorterViewPr>
  <p:notesViewPr>
    <p:cSldViewPr>
      <p:cViewPr varScale="1">
        <p:scale>
          <a:sx n="53" d="100"/>
          <a:sy n="53" d="100"/>
        </p:scale>
        <p:origin x="-1818" y="-96"/>
      </p:cViewPr>
      <p:guideLst>
        <p:guide orient="horz" pos="1570"/>
        <p:guide pos="465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handoutMaster" Target="handoutMasters/handoutMaster1.xml"/><Relationship Id="rId68" Type="http://schemas.openxmlformats.org/officeDocument/2006/relationships/font" Target="fonts/font5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3.fntdata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1.fntdata"/><Relationship Id="rId69" Type="http://schemas.openxmlformats.org/officeDocument/2006/relationships/font" Target="fonts/font6.fntdata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4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70" Type="http://schemas.openxmlformats.org/officeDocument/2006/relationships/font" Target="fonts/font7.fntdata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2.fntdata"/><Relationship Id="rId73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font" Target="fonts/font8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39.xml"/><Relationship Id="rId13" Type="http://schemas.openxmlformats.org/officeDocument/2006/relationships/slide" Target="slides/slide50.xml"/><Relationship Id="rId18" Type="http://schemas.openxmlformats.org/officeDocument/2006/relationships/slide" Target="slides/slide59.xml"/><Relationship Id="rId3" Type="http://schemas.openxmlformats.org/officeDocument/2006/relationships/slide" Target="slides/slide15.xml"/><Relationship Id="rId7" Type="http://schemas.openxmlformats.org/officeDocument/2006/relationships/slide" Target="slides/slide38.xml"/><Relationship Id="rId12" Type="http://schemas.openxmlformats.org/officeDocument/2006/relationships/slide" Target="slides/slide49.xml"/><Relationship Id="rId17" Type="http://schemas.openxmlformats.org/officeDocument/2006/relationships/slide" Target="slides/slide58.xml"/><Relationship Id="rId2" Type="http://schemas.openxmlformats.org/officeDocument/2006/relationships/slide" Target="slides/slide3.xml"/><Relationship Id="rId16" Type="http://schemas.openxmlformats.org/officeDocument/2006/relationships/slide" Target="slides/slide57.xml"/><Relationship Id="rId1" Type="http://schemas.openxmlformats.org/officeDocument/2006/relationships/slide" Target="slides/slide1.xml"/><Relationship Id="rId6" Type="http://schemas.openxmlformats.org/officeDocument/2006/relationships/slide" Target="slides/slide37.xml"/><Relationship Id="rId11" Type="http://schemas.openxmlformats.org/officeDocument/2006/relationships/slide" Target="slides/slide44.xml"/><Relationship Id="rId5" Type="http://schemas.openxmlformats.org/officeDocument/2006/relationships/slide" Target="slides/slide25.xml"/><Relationship Id="rId15" Type="http://schemas.openxmlformats.org/officeDocument/2006/relationships/slide" Target="slides/slide56.xml"/><Relationship Id="rId10" Type="http://schemas.openxmlformats.org/officeDocument/2006/relationships/slide" Target="slides/slide43.xml"/><Relationship Id="rId19" Type="http://schemas.openxmlformats.org/officeDocument/2006/relationships/slide" Target="slides/slide60.xml"/><Relationship Id="rId4" Type="http://schemas.openxmlformats.org/officeDocument/2006/relationships/slide" Target="slides/slide16.xml"/><Relationship Id="rId9" Type="http://schemas.openxmlformats.org/officeDocument/2006/relationships/slide" Target="slides/slide41.xml"/><Relationship Id="rId14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image" Target="../media/image3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6" Type="http://schemas.openxmlformats.org/officeDocument/2006/relationships/image" Target="../media/image43.png"/><Relationship Id="rId5" Type="http://schemas.openxmlformats.org/officeDocument/2006/relationships/image" Target="../media/image42.wmf"/><Relationship Id="rId4" Type="http://schemas.openxmlformats.org/officeDocument/2006/relationships/image" Target="../media/image4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image" Target="../media/image3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4330" y="-1102"/>
            <a:ext cx="4382666" cy="32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31" tIns="0" rIns="19831" bIns="0" numCol="1" anchor="t" anchorCtr="0" compatLnSpc="1">
            <a:prstTxWarp prst="textNoShape">
              <a:avLst/>
            </a:prstTxWarp>
          </a:bodyPr>
          <a:lstStyle>
            <a:lvl1pPr algn="l" defTabSz="90328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000" b="0" i="1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817618" y="-1102"/>
            <a:ext cx="4382667" cy="32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31" tIns="0" rIns="19831" bIns="0" numCol="1" anchor="t" anchorCtr="0" compatLnSpc="1">
            <a:prstTxWarp prst="textNoShape">
              <a:avLst/>
            </a:prstTxWarp>
          </a:bodyPr>
          <a:lstStyle>
            <a:lvl1pPr algn="r" defTabSz="90328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000" b="0" i="1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4330" y="6714988"/>
            <a:ext cx="4382666" cy="38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31" tIns="0" rIns="19831" bIns="0" numCol="1" anchor="b" anchorCtr="0" compatLnSpc="1">
            <a:prstTxWarp prst="textNoShape">
              <a:avLst/>
            </a:prstTxWarp>
          </a:bodyPr>
          <a:lstStyle>
            <a:lvl1pPr algn="l" defTabSz="90328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000" b="0" i="1">
                <a:solidFill>
                  <a:schemeClr val="tx1"/>
                </a:solidFill>
              </a:defRPr>
            </a:lvl1pPr>
          </a:lstStyle>
          <a:p>
            <a:r>
              <a:rPr lang="en-GB"/>
              <a:t>Software Design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817618" y="6714988"/>
            <a:ext cx="4382667" cy="38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31" tIns="0" rIns="19831" bIns="0" numCol="1" anchor="b" anchorCtr="0" compatLnSpc="1">
            <a:prstTxWarp prst="textNoShape">
              <a:avLst/>
            </a:prstTxWarp>
          </a:bodyPr>
          <a:lstStyle>
            <a:lvl1pPr algn="r" defTabSz="90328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000" b="0" i="1">
                <a:solidFill>
                  <a:schemeClr val="tx1"/>
                </a:solidFill>
              </a:defRPr>
            </a:lvl1pPr>
          </a:lstStyle>
          <a:p>
            <a:fld id="{2ABF23F9-44A5-4919-A259-0376D7D37DFF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2886" y="-6607"/>
            <a:ext cx="4469634" cy="353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31" tIns="0" rIns="19831" bIns="0" numCol="1" anchor="t" anchorCtr="0" compatLnSpc="1">
            <a:prstTxWarp prst="textNoShape">
              <a:avLst/>
            </a:prstTxWarp>
          </a:bodyPr>
          <a:lstStyle>
            <a:lvl1pPr algn="l" defTabSz="874713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000" b="0" i="1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787868" y="-6607"/>
            <a:ext cx="4469632" cy="353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31" tIns="0" rIns="19831" bIns="0" numCol="1" anchor="t" anchorCtr="0" compatLnSpc="1">
            <a:prstTxWarp prst="textNoShape">
              <a:avLst/>
            </a:prstTxWarp>
          </a:bodyPr>
          <a:lstStyle>
            <a:lvl1pPr algn="r" defTabSz="874713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000" b="0" i="1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97225" y="534988"/>
            <a:ext cx="3841750" cy="2660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18233" y="3375114"/>
            <a:ext cx="7598147" cy="3204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93" tIns="42968" rIns="90893" bIns="429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22886" y="6752428"/>
            <a:ext cx="4469634" cy="353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31" tIns="0" rIns="19831" bIns="0" numCol="1" anchor="b" anchorCtr="0" compatLnSpc="1">
            <a:prstTxWarp prst="textNoShape">
              <a:avLst/>
            </a:prstTxWarp>
          </a:bodyPr>
          <a:lstStyle>
            <a:lvl1pPr algn="l" defTabSz="874713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000" b="0" i="1">
                <a:solidFill>
                  <a:schemeClr val="tx1"/>
                </a:solidFill>
              </a:defRPr>
            </a:lvl1pPr>
          </a:lstStyle>
          <a:p>
            <a:r>
              <a:rPr lang="en-GB"/>
              <a:t>Software Design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87868" y="6752428"/>
            <a:ext cx="4469632" cy="353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31" tIns="0" rIns="19831" bIns="0" numCol="1" anchor="b" anchorCtr="0" compatLnSpc="1">
            <a:prstTxWarp prst="textNoShape">
              <a:avLst/>
            </a:prstTxWarp>
          </a:bodyPr>
          <a:lstStyle>
            <a:lvl1pPr algn="r" defTabSz="874713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000" b="0" i="1">
                <a:solidFill>
                  <a:schemeClr val="tx1"/>
                </a:solidFill>
              </a:defRPr>
            </a:lvl1pPr>
          </a:lstStyle>
          <a:p>
            <a:fld id="{184B1287-2518-4B49-9A91-DCDDD3212303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8397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39738" algn="l" defTabSz="8397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874713" algn="l" defTabSz="8397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16038" algn="l" defTabSz="8397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752600" algn="l" defTabSz="8397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GB"/>
              <a:t>Software Design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332B68-1E3F-4017-AAFB-389FE8DE9236}" type="slidenum">
              <a:rPr lang="en-GB"/>
              <a:pPr/>
              <a:t>51</a:t>
            </a:fld>
            <a:endParaRPr lang="en-GB"/>
          </a:p>
        </p:txBody>
      </p:sp>
      <p:sp>
        <p:nvSpPr>
          <p:cNvPr id="6256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484563" y="709613"/>
            <a:ext cx="3265487" cy="22621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5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580" y="3075593"/>
            <a:ext cx="8870608" cy="91287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190" tIns="47595" rIns="95190" bIns="4759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GB"/>
              <a:t>Software Design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332B68-1E3F-4017-AAFB-389FE8DE9236}" type="slidenum">
              <a:rPr lang="en-GB"/>
              <a:pPr/>
              <a:t>52</a:t>
            </a:fld>
            <a:endParaRPr lang="en-GB"/>
          </a:p>
        </p:txBody>
      </p:sp>
      <p:sp>
        <p:nvSpPr>
          <p:cNvPr id="6256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484563" y="709613"/>
            <a:ext cx="3265487" cy="22621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5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580" y="3075593"/>
            <a:ext cx="8870608" cy="91287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190" tIns="47595" rIns="95190" bIns="47595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412750" y="381000"/>
            <a:ext cx="9112250" cy="30480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2750" y="3886200"/>
            <a:ext cx="9112250" cy="2743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quarter" idx="2"/>
          </p:nvPr>
        </p:nvSpPr>
        <p:spPr>
          <a:xfrm>
            <a:off x="412750" y="6172200"/>
            <a:ext cx="2062163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400425" y="6172200"/>
            <a:ext cx="31369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1.11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462838" y="6172200"/>
            <a:ext cx="2062162" cy="457200"/>
          </a:xfrm>
        </p:spPr>
        <p:txBody>
          <a:bodyPr/>
          <a:lstStyle>
            <a:lvl1pPr>
              <a:defRPr/>
            </a:lvl1pPr>
          </a:lstStyle>
          <a:p>
            <a:fld id="{85F346F6-0AF9-4591-86BA-A255D7AE8FA8}" type="slidenum">
              <a:rPr lang="en-GB"/>
              <a:pPr/>
              <a:t>‹#›</a:t>
            </a:fld>
            <a:endParaRPr lang="en-GB"/>
          </a:p>
        </p:txBody>
      </p:sp>
      <p:grpSp>
        <p:nvGrpSpPr>
          <p:cNvPr id="3081" name="Group 9"/>
          <p:cNvGrpSpPr>
            <a:grpSpLocks/>
          </p:cNvGrpSpPr>
          <p:nvPr userDrawn="1"/>
        </p:nvGrpSpPr>
        <p:grpSpPr bwMode="auto">
          <a:xfrm>
            <a:off x="0" y="3355975"/>
            <a:ext cx="9902825" cy="74613"/>
            <a:chOff x="0" y="866"/>
            <a:chExt cx="6238" cy="46"/>
          </a:xfrm>
        </p:grpSpPr>
        <p:sp>
          <p:nvSpPr>
            <p:cNvPr id="3082" name="Rectangle 10"/>
            <p:cNvSpPr>
              <a:spLocks noChangeArrowheads="1"/>
            </p:cNvSpPr>
            <p:nvPr userDrawn="1"/>
          </p:nvSpPr>
          <p:spPr bwMode="auto">
            <a:xfrm>
              <a:off x="0" y="866"/>
              <a:ext cx="3121" cy="46"/>
            </a:xfrm>
            <a:prstGeom prst="rect">
              <a:avLst/>
            </a:prstGeom>
            <a:solidFill>
              <a:schemeClr val="tx2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3" name="Rectangle 11"/>
            <p:cNvSpPr>
              <a:spLocks noChangeArrowheads="1"/>
            </p:cNvSpPr>
            <p:nvPr userDrawn="1"/>
          </p:nvSpPr>
          <p:spPr bwMode="auto">
            <a:xfrm>
              <a:off x="3117" y="866"/>
              <a:ext cx="3121" cy="46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1.11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728F78-644F-4931-AE35-177BD4643AB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66700"/>
            <a:ext cx="2266950" cy="6362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66700"/>
            <a:ext cx="6648450" cy="6362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1.11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A8A04-9566-4EBF-8958-8E4BBAF5154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1.11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88017A-F9E9-4361-BCD4-C14A656E66C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169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1692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1.11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7E805-510A-4756-8316-54DA5A32245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76400"/>
            <a:ext cx="44577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1676400"/>
            <a:ext cx="44577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1.11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08DA31-2F29-4533-AE3E-EE3CED4B2F5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51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515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788" y="1535113"/>
            <a:ext cx="43767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788" y="2174875"/>
            <a:ext cx="43767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1.11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5B672E-58FF-45C1-906E-381B031DE04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1.11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88D923-FBB0-4959-804D-45D0D47392C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1.11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CD2F19-43B2-4718-B133-A5DDD48F87D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7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1913" y="273050"/>
            <a:ext cx="553561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7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1.11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E872D3-8F10-4E50-9A2E-9B291A63C92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0425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042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042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1.11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0A63CD-E151-4931-8409-9ECC4FB9332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66700"/>
            <a:ext cx="90678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76400"/>
            <a:ext cx="9067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172200"/>
            <a:ext cx="2093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folHlink"/>
                </a:solidFill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46450" y="61722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folHlink"/>
                </a:solidFill>
              </a:defRPr>
            </a:lvl1pPr>
          </a:lstStyle>
          <a:p>
            <a:r>
              <a:rPr lang="en-GB" dirty="0"/>
              <a:t>1.11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27913" y="6172200"/>
            <a:ext cx="2020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folHlink"/>
                </a:solidFill>
              </a:defRPr>
            </a:lvl1pPr>
          </a:lstStyle>
          <a:p>
            <a:fld id="{FE369DC7-90EA-4416-B65E-E600AFA505C8}" type="slidenum">
              <a:rPr lang="en-GB"/>
              <a:pPr/>
              <a:t>‹#›</a:t>
            </a:fld>
            <a:endParaRPr lang="en-GB"/>
          </a:p>
        </p:txBody>
      </p:sp>
      <p:grpSp>
        <p:nvGrpSpPr>
          <p:cNvPr id="1037" name="Group 13"/>
          <p:cNvGrpSpPr>
            <a:grpSpLocks/>
          </p:cNvGrpSpPr>
          <p:nvPr userDrawn="1"/>
        </p:nvGrpSpPr>
        <p:grpSpPr bwMode="auto">
          <a:xfrm>
            <a:off x="0" y="1374775"/>
            <a:ext cx="9902825" cy="73025"/>
            <a:chOff x="0" y="866"/>
            <a:chExt cx="6238" cy="46"/>
          </a:xfrm>
        </p:grpSpPr>
        <p:sp>
          <p:nvSpPr>
            <p:cNvPr id="1038" name="Rectangle 14"/>
            <p:cNvSpPr>
              <a:spLocks noChangeArrowheads="1"/>
            </p:cNvSpPr>
            <p:nvPr userDrawn="1"/>
          </p:nvSpPr>
          <p:spPr bwMode="auto">
            <a:xfrm>
              <a:off x="0" y="866"/>
              <a:ext cx="3121" cy="46"/>
            </a:xfrm>
            <a:prstGeom prst="rect">
              <a:avLst/>
            </a:prstGeom>
            <a:solidFill>
              <a:schemeClr val="tx2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9" name="Rectangle 15"/>
            <p:cNvSpPr>
              <a:spLocks noChangeArrowheads="1"/>
            </p:cNvSpPr>
            <p:nvPr userDrawn="1"/>
          </p:nvSpPr>
          <p:spPr bwMode="auto">
            <a:xfrm>
              <a:off x="3117" y="866"/>
              <a:ext cx="3121" cy="46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build="p" bldLvl="3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</p:tmplLst>
      </p:bldP>
    </p:bld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9pPr>
    </p:titleStyle>
    <p:bodyStyle>
      <a:lvl1pPr marL="398463" indent="-3984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62013" indent="-3492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262063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60525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latin typeface="+mn-lt"/>
        </a:defRPr>
      </a:lvl4pPr>
      <a:lvl5pPr marL="2058988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6188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3388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30588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7788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Relationship Id="rId5" Type="http://schemas.openxmlformats.org/officeDocument/2006/relationships/image" Target="../media/image9.jpe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oCP7nZhZJo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34.x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1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mlDrawing" Target="../drawings/vmlDrawing2.vml"/><Relationship Id="rId1" Type="http://schemas.openxmlformats.org/officeDocument/2006/relationships/themeOverride" Target="../theme/themeOverride38.x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0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image" Target="../media/image25.emf"/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12" Type="http://schemas.openxmlformats.org/officeDocument/2006/relationships/image" Target="../media/image24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1.xml"/><Relationship Id="rId6" Type="http://schemas.openxmlformats.org/officeDocument/2006/relationships/image" Target="../media/image18.emf"/><Relationship Id="rId11" Type="http://schemas.openxmlformats.org/officeDocument/2006/relationships/image" Target="../media/image23.emf"/><Relationship Id="rId5" Type="http://schemas.openxmlformats.org/officeDocument/2006/relationships/image" Target="../media/image17.emf"/><Relationship Id="rId15" Type="http://schemas.openxmlformats.org/officeDocument/2006/relationships/image" Target="../media/image27.emf"/><Relationship Id="rId10" Type="http://schemas.openxmlformats.org/officeDocument/2006/relationships/image" Target="../media/image22.emf"/><Relationship Id="rId4" Type="http://schemas.openxmlformats.org/officeDocument/2006/relationships/image" Target="../media/image16.emf"/><Relationship Id="rId9" Type="http://schemas.openxmlformats.org/officeDocument/2006/relationships/image" Target="../media/image21.emf"/><Relationship Id="rId14" Type="http://schemas.openxmlformats.org/officeDocument/2006/relationships/image" Target="../media/image26.e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mlDrawing" Target="../drawings/vmlDrawing3.vml"/><Relationship Id="rId1" Type="http://schemas.openxmlformats.org/officeDocument/2006/relationships/themeOverride" Target="../theme/themeOverride43.xml"/><Relationship Id="rId5" Type="http://schemas.openxmlformats.org/officeDocument/2006/relationships/image" Target="../media/image28.png"/><Relationship Id="rId4" Type="http://schemas.openxmlformats.org/officeDocument/2006/relationships/oleObject" Target="../embeddings/oleObject3.bin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4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mlDrawing" Target="../drawings/vmlDrawing4.vml"/><Relationship Id="rId1" Type="http://schemas.openxmlformats.org/officeDocument/2006/relationships/themeOverride" Target="../theme/themeOverride49.xml"/><Relationship Id="rId5" Type="http://schemas.openxmlformats.org/officeDocument/2006/relationships/image" Target="../media/image37.wmf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7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mlDrawing" Target="../drawings/vmlDrawing6.vml"/><Relationship Id="rId1" Type="http://schemas.openxmlformats.org/officeDocument/2006/relationships/themeOverride" Target="../theme/themeOverride52.xml"/><Relationship Id="rId5" Type="http://schemas.openxmlformats.org/officeDocument/2006/relationships/image" Target="../media/image37.wmf"/><Relationship Id="rId4" Type="http://schemas.openxmlformats.org/officeDocument/2006/relationships/oleObject" Target="../embeddings/oleObject6.bin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oleObject" Target="../embeddings/oleObject12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9.wmf"/><Relationship Id="rId12" Type="http://schemas.openxmlformats.org/officeDocument/2006/relationships/image" Target="../media/image41.png"/><Relationship Id="rId2" Type="http://schemas.openxmlformats.org/officeDocument/2006/relationships/vmlDrawing" Target="../drawings/vmlDrawing7.vml"/><Relationship Id="rId16" Type="http://schemas.openxmlformats.org/officeDocument/2006/relationships/image" Target="../media/image43.png"/><Relationship Id="rId1" Type="http://schemas.openxmlformats.org/officeDocument/2006/relationships/themeOverride" Target="../theme/themeOverride53.xml"/><Relationship Id="rId6" Type="http://schemas.openxmlformats.org/officeDocument/2006/relationships/oleObject" Target="../embeddings/oleObject8.bin"/><Relationship Id="rId11" Type="http://schemas.openxmlformats.org/officeDocument/2006/relationships/oleObject" Target="../embeddings/oleObject11.bin"/><Relationship Id="rId5" Type="http://schemas.openxmlformats.org/officeDocument/2006/relationships/image" Target="../media/image38.wmf"/><Relationship Id="rId15" Type="http://schemas.openxmlformats.org/officeDocument/2006/relationships/oleObject" Target="../embeddings/oleObject13.bin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40.wmf"/><Relationship Id="rId14" Type="http://schemas.openxmlformats.org/officeDocument/2006/relationships/image" Target="../media/image42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mlDrawing" Target="../drawings/vmlDrawing8.vml"/><Relationship Id="rId1" Type="http://schemas.openxmlformats.org/officeDocument/2006/relationships/themeOverride" Target="../theme/themeOverride54.xml"/><Relationship Id="rId5" Type="http://schemas.openxmlformats.org/officeDocument/2006/relationships/image" Target="../media/image37.wmf"/><Relationship Id="rId4" Type="http://schemas.openxmlformats.org/officeDocument/2006/relationships/oleObject" Target="../embeddings/oleObject14.bin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4.png"/><Relationship Id="rId2" Type="http://schemas.openxmlformats.org/officeDocument/2006/relationships/vmlDrawing" Target="../drawings/vmlDrawing9.vml"/><Relationship Id="rId1" Type="http://schemas.openxmlformats.org/officeDocument/2006/relationships/themeOverride" Target="../theme/themeOverride55.x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37.w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45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6.png"/><Relationship Id="rId2" Type="http://schemas.openxmlformats.org/officeDocument/2006/relationships/vmlDrawing" Target="../drawings/vmlDrawing10.vml"/><Relationship Id="rId1" Type="http://schemas.openxmlformats.org/officeDocument/2006/relationships/themeOverride" Target="../theme/themeOverride56.x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37.wmf"/><Relationship Id="rId4" Type="http://schemas.openxmlformats.org/officeDocument/2006/relationships/oleObject" Target="../embeddings/oleObject18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9.png"/><Relationship Id="rId2" Type="http://schemas.openxmlformats.org/officeDocument/2006/relationships/vmlDrawing" Target="../drawings/vmlDrawing11.vml"/><Relationship Id="rId1" Type="http://schemas.openxmlformats.org/officeDocument/2006/relationships/themeOverride" Target="../theme/themeOverride57.xml"/><Relationship Id="rId6" Type="http://schemas.openxmlformats.org/officeDocument/2006/relationships/image" Target="../media/image48.png"/><Relationship Id="rId5" Type="http://schemas.openxmlformats.org/officeDocument/2006/relationships/image" Target="../media/image37.wmf"/><Relationship Id="rId4" Type="http://schemas.openxmlformats.org/officeDocument/2006/relationships/oleObject" Target="../embeddings/oleObject20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mlDrawing" Target="../drawings/vmlDrawing12.vml"/><Relationship Id="rId1" Type="http://schemas.openxmlformats.org/officeDocument/2006/relationships/themeOverride" Target="../theme/themeOverride58.xml"/><Relationship Id="rId6" Type="http://schemas.openxmlformats.org/officeDocument/2006/relationships/image" Target="../media/image50.png"/><Relationship Id="rId5" Type="http://schemas.openxmlformats.org/officeDocument/2006/relationships/image" Target="../media/image37.wmf"/><Relationship Id="rId4" Type="http://schemas.openxmlformats.org/officeDocument/2006/relationships/oleObject" Target="../embeddings/oleObject2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2.png"/><Relationship Id="rId2" Type="http://schemas.openxmlformats.org/officeDocument/2006/relationships/vmlDrawing" Target="../drawings/vmlDrawing13.vml"/><Relationship Id="rId1" Type="http://schemas.openxmlformats.org/officeDocument/2006/relationships/themeOverride" Target="../theme/themeOverride59.xml"/><Relationship Id="rId6" Type="http://schemas.openxmlformats.org/officeDocument/2006/relationships/image" Target="../media/image51.png"/><Relationship Id="rId5" Type="http://schemas.openxmlformats.org/officeDocument/2006/relationships/image" Target="../media/image37.wmf"/><Relationship Id="rId4" Type="http://schemas.openxmlformats.org/officeDocument/2006/relationships/oleObject" Target="../embeddings/oleObject22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905000"/>
            <a:ext cx="9144000" cy="1447800"/>
          </a:xfrm>
        </p:spPr>
        <p:txBody>
          <a:bodyPr/>
          <a:lstStyle/>
          <a:p>
            <a:r>
              <a:rPr lang="en-US" sz="8000" b="0" dirty="0"/>
              <a:t>Unified Process</a:t>
            </a:r>
          </a:p>
        </p:txBody>
      </p:sp>
      <p:sp>
        <p:nvSpPr>
          <p:cNvPr id="4741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657600"/>
            <a:ext cx="9067800" cy="2819400"/>
          </a:xfrm>
        </p:spPr>
        <p:txBody>
          <a:bodyPr/>
          <a:lstStyle/>
          <a:p>
            <a:r>
              <a:rPr lang="en-US" sz="3600" b="1" i="1" dirty="0"/>
              <a:t>Acknowledgement</a:t>
            </a:r>
          </a:p>
          <a:p>
            <a:r>
              <a:rPr lang="en-US" dirty="0" smtClean="0"/>
              <a:t>Some of the slides are </a:t>
            </a:r>
            <a:r>
              <a:rPr lang="en-US" dirty="0"/>
              <a:t>adapted from the course “Object-Oriented Analysis and Design Using UML” by IBM </a:t>
            </a:r>
            <a:r>
              <a:rPr lang="en-US" dirty="0" smtClean="0"/>
              <a:t>Rational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74116" name="Rectangle 4"/>
          <p:cNvSpPr>
            <a:spLocks noChangeArrowheads="1"/>
          </p:cNvSpPr>
          <p:nvPr/>
        </p:nvSpPr>
        <p:spPr bwMode="auto">
          <a:xfrm>
            <a:off x="420250" y="990600"/>
            <a:ext cx="91122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8200" b="0" i="1" dirty="0" smtClean="0">
                <a:solidFill>
                  <a:schemeClr val="tx2"/>
                </a:solidFill>
              </a:rPr>
              <a:t>Introducing </a:t>
            </a:r>
            <a:r>
              <a:rPr lang="en-US" sz="8200" b="0" i="1" dirty="0">
                <a:solidFill>
                  <a:schemeClr val="tx2"/>
                </a:solidFill>
              </a:rPr>
              <a:t>the</a:t>
            </a:r>
            <a:endParaRPr lang="en-US" sz="8200" dirty="0">
              <a:solidFill>
                <a:schemeClr val="tx2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985" y="1676399"/>
            <a:ext cx="7001240" cy="484632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dist="50800" dir="2700000" algn="ctr" rotWithShape="0">
              <a:schemeClr val="bg1">
                <a:lumMod val="65000"/>
              </a:schemeClr>
            </a:outerShdw>
          </a:effectLst>
        </p:spPr>
      </p:pic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2E371-96A3-437E-B4D2-2411EE0C1DC2}" type="slidenum">
              <a:rPr lang="en-GB"/>
              <a:pPr/>
              <a:t>10</a:t>
            </a:fld>
            <a:endParaRPr lang="en-GB" dirty="0"/>
          </a:p>
        </p:txBody>
      </p:sp>
      <p:sp>
        <p:nvSpPr>
          <p:cNvPr id="516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9067800" cy="1104900"/>
          </a:xfrm>
        </p:spPr>
        <p:txBody>
          <a:bodyPr/>
          <a:lstStyle/>
          <a:p>
            <a:r>
              <a:rPr lang="en-US" altLang="zh-TW" sz="3200" i="1" dirty="0">
                <a:ea typeface="新細明體" pitchFamily="18" charset="-120"/>
                <a:cs typeface="Courier New" pitchFamily="49" charset="0"/>
              </a:rPr>
              <a:t>Waterfall </a:t>
            </a:r>
            <a:r>
              <a:rPr lang="en-US" altLang="zh-TW" sz="3200" i="1" dirty="0" smtClean="0">
                <a:ea typeface="新細明體" pitchFamily="18" charset="-120"/>
                <a:cs typeface="Courier New" pitchFamily="49" charset="0"/>
              </a:rPr>
              <a:t>Development</a:t>
            </a:r>
            <a:br>
              <a:rPr lang="en-US" altLang="zh-TW" sz="3200" i="1" dirty="0" smtClean="0">
                <a:ea typeface="新細明體" pitchFamily="18" charset="-120"/>
                <a:cs typeface="Courier New" pitchFamily="49" charset="0"/>
              </a:rPr>
            </a:br>
            <a:r>
              <a:rPr lang="en-US" altLang="zh-TW" dirty="0" smtClean="0">
                <a:ea typeface="新細明體" pitchFamily="18" charset="-120"/>
                <a:cs typeface="Courier New" pitchFamily="49" charset="0"/>
              </a:rPr>
              <a:t>Characteristics</a:t>
            </a:r>
            <a:endParaRPr lang="en-US" dirty="0">
              <a:ea typeface="新細明體" pitchFamily="18" charset="-120"/>
              <a:cs typeface="Courier New" pitchFamily="49" charset="0"/>
            </a:endParaRPr>
          </a:p>
        </p:txBody>
      </p:sp>
      <p:sp>
        <p:nvSpPr>
          <p:cNvPr id="6" name="AutoShape 192"/>
          <p:cNvSpPr>
            <a:spLocks noChangeArrowheads="1"/>
          </p:cNvSpPr>
          <p:nvPr/>
        </p:nvSpPr>
        <p:spPr bwMode="auto">
          <a:xfrm>
            <a:off x="5608320" y="3307080"/>
            <a:ext cx="3840480" cy="2103120"/>
          </a:xfrm>
          <a:prstGeom prst="wedgeRectCallout">
            <a:avLst>
              <a:gd name="adj1" fmla="val -128513"/>
              <a:gd name="adj2" fmla="val 12176"/>
            </a:avLst>
          </a:prstGeom>
          <a:solidFill>
            <a:srgbClr val="F8F8F8"/>
          </a:solidFill>
          <a:ln w="76200">
            <a:solidFill>
              <a:schemeClr val="tx2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457200" indent="-398463" algn="l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</a:pPr>
            <a:r>
              <a:rPr lang="en-US" altLang="zh-TW" sz="3200" b="0" dirty="0" smtClean="0">
                <a:solidFill>
                  <a:schemeClr val="tx1"/>
                </a:solidFill>
                <a:ea typeface="新細明體" pitchFamily="18" charset="-120"/>
                <a:cs typeface="Courier New" pitchFamily="49" charset="0"/>
              </a:rPr>
              <a:t>Delays handling of critical subsystems</a:t>
            </a:r>
          </a:p>
          <a:p>
            <a:pPr marL="862013" lvl="1" indent="-342900" algn="l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</a:pPr>
            <a:r>
              <a:rPr lang="en-US" altLang="zh-TW" sz="2800" b="0" dirty="0" smtClean="0">
                <a:solidFill>
                  <a:schemeClr val="tx1"/>
                </a:solidFill>
                <a:ea typeface="新細明體" pitchFamily="18" charset="-120"/>
                <a:cs typeface="Courier New" pitchFamily="49" charset="0"/>
              </a:rPr>
              <a:t>All subsystems are treated equal</a:t>
            </a:r>
            <a:r>
              <a:rPr lang="en-US" altLang="zh-TW" sz="2800" dirty="0" smtClean="0">
                <a:solidFill>
                  <a:schemeClr val="bg1">
                    <a:lumMod val="65000"/>
                  </a:schemeClr>
                </a:solidFill>
                <a:ea typeface="新細明體" pitchFamily="18" charset="-120"/>
                <a:cs typeface="Courier New" pitchFamily="49" charset="0"/>
              </a:rPr>
              <a:t> .</a:t>
            </a:r>
          </a:p>
          <a:p>
            <a:pPr marL="398463" indent="-398463" algn="l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</a:pPr>
            <a:endParaRPr lang="en-US" altLang="zh-TW" sz="3200" b="0" dirty="0" smtClean="0">
              <a:solidFill>
                <a:schemeClr val="tx1"/>
              </a:solidFill>
              <a:ea typeface="新細明體" pitchFamily="18" charset="-120"/>
              <a:cs typeface="Courier New" pitchFamily="49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4000" i="1" dirty="0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985" y="1676399"/>
            <a:ext cx="7001240" cy="484632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dist="50800" dir="2700000" algn="ctr" rotWithShape="0">
              <a:schemeClr val="bg1">
                <a:lumMod val="65000"/>
              </a:schemeClr>
            </a:outerShdw>
          </a:effectLst>
        </p:spPr>
      </p:pic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2E371-96A3-437E-B4D2-2411EE0C1DC2}" type="slidenum">
              <a:rPr lang="en-GB"/>
              <a:pPr/>
              <a:t>11</a:t>
            </a:fld>
            <a:endParaRPr lang="en-GB" dirty="0"/>
          </a:p>
        </p:txBody>
      </p:sp>
      <p:sp>
        <p:nvSpPr>
          <p:cNvPr id="516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9067800" cy="1104900"/>
          </a:xfrm>
        </p:spPr>
        <p:txBody>
          <a:bodyPr/>
          <a:lstStyle/>
          <a:p>
            <a:r>
              <a:rPr lang="en-US" altLang="zh-TW" sz="3200" i="1" dirty="0">
                <a:ea typeface="新細明體" pitchFamily="18" charset="-120"/>
                <a:cs typeface="Courier New" pitchFamily="49" charset="0"/>
              </a:rPr>
              <a:t>Waterfall </a:t>
            </a:r>
            <a:r>
              <a:rPr lang="en-US" altLang="zh-TW" sz="3200" i="1" dirty="0" smtClean="0">
                <a:ea typeface="新細明體" pitchFamily="18" charset="-120"/>
                <a:cs typeface="Courier New" pitchFamily="49" charset="0"/>
              </a:rPr>
              <a:t>Development</a:t>
            </a:r>
            <a:br>
              <a:rPr lang="en-US" altLang="zh-TW" sz="3200" i="1" dirty="0" smtClean="0">
                <a:ea typeface="新細明體" pitchFamily="18" charset="-120"/>
                <a:cs typeface="Courier New" pitchFamily="49" charset="0"/>
              </a:rPr>
            </a:br>
            <a:r>
              <a:rPr lang="en-US" altLang="zh-TW" dirty="0" smtClean="0">
                <a:ea typeface="新細明體" pitchFamily="18" charset="-120"/>
                <a:cs typeface="Courier New" pitchFamily="49" charset="0"/>
              </a:rPr>
              <a:t>Characteristics</a:t>
            </a:r>
            <a:endParaRPr lang="en-US" dirty="0">
              <a:ea typeface="新細明體" pitchFamily="18" charset="-120"/>
              <a:cs typeface="Courier New" pitchFamily="49" charset="0"/>
            </a:endParaRPr>
          </a:p>
        </p:txBody>
      </p:sp>
      <p:sp>
        <p:nvSpPr>
          <p:cNvPr id="6" name="AutoShape 192"/>
          <p:cNvSpPr>
            <a:spLocks noChangeArrowheads="1"/>
          </p:cNvSpPr>
          <p:nvPr/>
        </p:nvSpPr>
        <p:spPr bwMode="auto">
          <a:xfrm>
            <a:off x="5608320" y="3307080"/>
            <a:ext cx="3840480" cy="2103120"/>
          </a:xfrm>
          <a:prstGeom prst="wedgeRectCallout">
            <a:avLst>
              <a:gd name="adj1" fmla="val -128713"/>
              <a:gd name="adj2" fmla="val 12439"/>
            </a:avLst>
          </a:prstGeom>
          <a:solidFill>
            <a:srgbClr val="F8F8F8"/>
          </a:solidFill>
          <a:ln w="76200">
            <a:solidFill>
              <a:schemeClr val="tx2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457200" indent="-398463" algn="l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</a:pPr>
            <a:r>
              <a:rPr lang="en-US" altLang="zh-TW" sz="3200" b="0" dirty="0" smtClean="0">
                <a:solidFill>
                  <a:schemeClr val="tx1"/>
                </a:solidFill>
                <a:ea typeface="新細明體" pitchFamily="18" charset="-120"/>
                <a:cs typeface="Courier New" pitchFamily="49" charset="0"/>
              </a:rPr>
              <a:t>Cannot predict time-to-completion</a:t>
            </a:r>
          </a:p>
          <a:p>
            <a:pPr marL="862013" lvl="1" indent="-344488" algn="l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</a:pPr>
            <a:r>
              <a:rPr lang="en-US" altLang="zh-TW" sz="2800" b="0" dirty="0" smtClean="0">
                <a:solidFill>
                  <a:schemeClr val="tx1"/>
                </a:solidFill>
                <a:ea typeface="新細明體" pitchFamily="18" charset="-120"/>
                <a:cs typeface="Courier New" pitchFamily="49" charset="0"/>
              </a:rPr>
              <a:t>50% of the project completed here? </a:t>
            </a:r>
            <a:r>
              <a:rPr lang="en-US" altLang="zh-TW" sz="2800" dirty="0" smtClean="0">
                <a:solidFill>
                  <a:schemeClr val="bg1">
                    <a:lumMod val="65000"/>
                  </a:schemeClr>
                </a:solidFill>
                <a:ea typeface="新細明體" pitchFamily="18" charset="-120"/>
                <a:cs typeface="Courier New" pitchFamily="49" charset="0"/>
              </a:rPr>
              <a:t>.</a:t>
            </a:r>
            <a:endParaRPr lang="en-US" sz="4000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985" y="1676399"/>
            <a:ext cx="7001240" cy="484632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dist="50800" dir="2700000" algn="ctr" rotWithShape="0">
              <a:schemeClr val="bg1">
                <a:lumMod val="65000"/>
              </a:schemeClr>
            </a:outerShdw>
          </a:effectLst>
        </p:spPr>
      </p:pic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2E371-96A3-437E-B4D2-2411EE0C1DC2}" type="slidenum">
              <a:rPr lang="en-GB"/>
              <a:pPr/>
              <a:t>12</a:t>
            </a:fld>
            <a:endParaRPr lang="en-GB" dirty="0"/>
          </a:p>
        </p:txBody>
      </p:sp>
      <p:sp>
        <p:nvSpPr>
          <p:cNvPr id="516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9067800" cy="1104900"/>
          </a:xfrm>
        </p:spPr>
        <p:txBody>
          <a:bodyPr/>
          <a:lstStyle/>
          <a:p>
            <a:r>
              <a:rPr lang="en-US" altLang="zh-TW" sz="3200" i="1" dirty="0">
                <a:ea typeface="新細明體" pitchFamily="18" charset="-120"/>
                <a:cs typeface="Courier New" pitchFamily="49" charset="0"/>
              </a:rPr>
              <a:t>Waterfall </a:t>
            </a:r>
            <a:r>
              <a:rPr lang="en-US" altLang="zh-TW" sz="3200" i="1" dirty="0" smtClean="0">
                <a:ea typeface="新細明體" pitchFamily="18" charset="-120"/>
                <a:cs typeface="Courier New" pitchFamily="49" charset="0"/>
              </a:rPr>
              <a:t>Development</a:t>
            </a:r>
            <a:br>
              <a:rPr lang="en-US" altLang="zh-TW" sz="3200" i="1" dirty="0" smtClean="0">
                <a:ea typeface="新細明體" pitchFamily="18" charset="-120"/>
                <a:cs typeface="Courier New" pitchFamily="49" charset="0"/>
              </a:rPr>
            </a:br>
            <a:r>
              <a:rPr lang="en-US" altLang="zh-TW" dirty="0" smtClean="0">
                <a:ea typeface="新細明體" pitchFamily="18" charset="-120"/>
                <a:cs typeface="Courier New" pitchFamily="49" charset="0"/>
              </a:rPr>
              <a:t>Characteristics</a:t>
            </a:r>
            <a:endParaRPr lang="en-US" dirty="0">
              <a:ea typeface="新細明體" pitchFamily="18" charset="-120"/>
              <a:cs typeface="Courier New" pitchFamily="49" charset="0"/>
            </a:endParaRPr>
          </a:p>
        </p:txBody>
      </p:sp>
      <p:sp>
        <p:nvSpPr>
          <p:cNvPr id="6" name="AutoShape 192"/>
          <p:cNvSpPr>
            <a:spLocks noChangeArrowheads="1"/>
          </p:cNvSpPr>
          <p:nvPr/>
        </p:nvSpPr>
        <p:spPr bwMode="auto">
          <a:xfrm>
            <a:off x="5699760" y="3246120"/>
            <a:ext cx="3749040" cy="2468880"/>
          </a:xfrm>
          <a:prstGeom prst="wedgeRectCallout">
            <a:avLst>
              <a:gd name="adj1" fmla="val -132763"/>
              <a:gd name="adj2" fmla="val 4539"/>
            </a:avLst>
          </a:prstGeom>
          <a:solidFill>
            <a:srgbClr val="F8F8F8"/>
          </a:solidFill>
          <a:ln w="76200">
            <a:solidFill>
              <a:schemeClr val="tx2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457200" indent="-398463" algn="l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</a:pPr>
            <a:r>
              <a:rPr lang="en-US" altLang="zh-TW" sz="3200" b="0" dirty="0" smtClean="0">
                <a:solidFill>
                  <a:schemeClr val="tx1"/>
                </a:solidFill>
                <a:ea typeface="新細明體" pitchFamily="18" charset="-120"/>
                <a:cs typeface="Courier New" pitchFamily="49" charset="0"/>
              </a:rPr>
              <a:t>Disallows early deployment</a:t>
            </a:r>
          </a:p>
          <a:p>
            <a:pPr marL="862013" lvl="1" indent="-344488" algn="l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</a:pPr>
            <a:r>
              <a:rPr lang="en-US" altLang="zh-TW" sz="2800" b="0" dirty="0" smtClean="0">
                <a:solidFill>
                  <a:schemeClr val="tx1"/>
                </a:solidFill>
                <a:ea typeface="新細明體" pitchFamily="18" charset="-120"/>
                <a:cs typeface="Courier New" pitchFamily="49" charset="0"/>
              </a:rPr>
              <a:t>How much of the system can be run here? </a:t>
            </a:r>
            <a:r>
              <a:rPr lang="en-US" altLang="zh-TW" sz="2800" dirty="0" smtClean="0">
                <a:solidFill>
                  <a:schemeClr val="bg1">
                    <a:lumMod val="65000"/>
                  </a:schemeClr>
                </a:solidFill>
                <a:ea typeface="新細明體" pitchFamily="18" charset="-120"/>
                <a:cs typeface="Courier New" pitchFamily="49" charset="0"/>
              </a:rPr>
              <a:t>.</a:t>
            </a:r>
            <a:endParaRPr lang="en-US" sz="4000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985" y="1676399"/>
            <a:ext cx="7001240" cy="484632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dist="50800" dir="2700000" algn="ctr" rotWithShape="0">
              <a:schemeClr val="bg1">
                <a:lumMod val="65000"/>
              </a:schemeClr>
            </a:outerShdw>
          </a:effectLst>
        </p:spPr>
      </p:pic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2E371-96A3-437E-B4D2-2411EE0C1DC2}" type="slidenum">
              <a:rPr lang="en-GB"/>
              <a:pPr/>
              <a:t>13</a:t>
            </a:fld>
            <a:endParaRPr lang="en-GB" dirty="0"/>
          </a:p>
        </p:txBody>
      </p:sp>
      <p:sp>
        <p:nvSpPr>
          <p:cNvPr id="516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9067800" cy="1104900"/>
          </a:xfrm>
        </p:spPr>
        <p:txBody>
          <a:bodyPr/>
          <a:lstStyle/>
          <a:p>
            <a:r>
              <a:rPr lang="en-US" altLang="zh-TW" sz="3200" i="1" dirty="0">
                <a:ea typeface="新細明體" pitchFamily="18" charset="-120"/>
                <a:cs typeface="Courier New" pitchFamily="49" charset="0"/>
              </a:rPr>
              <a:t>Waterfall </a:t>
            </a:r>
            <a:r>
              <a:rPr lang="en-US" altLang="zh-TW" sz="3200" i="1" dirty="0" smtClean="0">
                <a:ea typeface="新細明體" pitchFamily="18" charset="-120"/>
                <a:cs typeface="Courier New" pitchFamily="49" charset="0"/>
              </a:rPr>
              <a:t>Development</a:t>
            </a:r>
            <a:br>
              <a:rPr lang="en-US" altLang="zh-TW" sz="3200" i="1" dirty="0" smtClean="0">
                <a:ea typeface="新細明體" pitchFamily="18" charset="-120"/>
                <a:cs typeface="Courier New" pitchFamily="49" charset="0"/>
              </a:rPr>
            </a:br>
            <a:r>
              <a:rPr lang="en-US" altLang="zh-TW" dirty="0" smtClean="0">
                <a:ea typeface="新細明體" pitchFamily="18" charset="-120"/>
                <a:cs typeface="Courier New" pitchFamily="49" charset="0"/>
              </a:rPr>
              <a:t>Characteristics</a:t>
            </a:r>
            <a:endParaRPr lang="en-US" dirty="0">
              <a:ea typeface="新細明體" pitchFamily="18" charset="-120"/>
              <a:cs typeface="Courier New" pitchFamily="49" charset="0"/>
            </a:endParaRPr>
          </a:p>
        </p:txBody>
      </p:sp>
      <p:sp>
        <p:nvSpPr>
          <p:cNvPr id="6" name="AutoShape 192"/>
          <p:cNvSpPr>
            <a:spLocks noChangeArrowheads="1"/>
          </p:cNvSpPr>
          <p:nvPr/>
        </p:nvSpPr>
        <p:spPr bwMode="auto">
          <a:xfrm>
            <a:off x="5516880" y="3124200"/>
            <a:ext cx="3931920" cy="2103120"/>
          </a:xfrm>
          <a:prstGeom prst="wedgeRectCallout">
            <a:avLst>
              <a:gd name="adj1" fmla="val -112436"/>
              <a:gd name="adj2" fmla="val 34950"/>
            </a:avLst>
          </a:prstGeom>
          <a:solidFill>
            <a:srgbClr val="F8F8F8"/>
          </a:solidFill>
          <a:ln w="76200">
            <a:solidFill>
              <a:schemeClr val="tx2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457200" indent="-398463" algn="l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</a:pPr>
            <a:r>
              <a:rPr lang="en-US" altLang="zh-TW" sz="3200" b="0" dirty="0" smtClean="0">
                <a:solidFill>
                  <a:schemeClr val="tx1"/>
                </a:solidFill>
                <a:ea typeface="新細明體" pitchFamily="18" charset="-120"/>
                <a:cs typeface="Courier New" pitchFamily="49" charset="0"/>
              </a:rPr>
              <a:t>Delays integration and testing</a:t>
            </a:r>
          </a:p>
          <a:p>
            <a:pPr marL="800100" lvl="1" indent="-344488" algn="l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</a:pPr>
            <a:r>
              <a:rPr lang="en-US" altLang="zh-TW" sz="2800" b="0" dirty="0" smtClean="0">
                <a:solidFill>
                  <a:schemeClr val="tx1"/>
                </a:solidFill>
                <a:ea typeface="新細明體" pitchFamily="18" charset="-120"/>
                <a:cs typeface="Courier New" pitchFamily="49" charset="0"/>
              </a:rPr>
              <a:t>Most difficult phase here</a:t>
            </a:r>
            <a:r>
              <a:rPr lang="en-US" altLang="zh-TW" sz="2800" dirty="0" smtClean="0">
                <a:solidFill>
                  <a:schemeClr val="bg1">
                    <a:lumMod val="65000"/>
                  </a:schemeClr>
                </a:solidFill>
                <a:ea typeface="新細明體" pitchFamily="18" charset="-120"/>
                <a:cs typeface="Courier New" pitchFamily="49" charset="0"/>
              </a:rPr>
              <a:t> .</a:t>
            </a:r>
            <a:endParaRPr lang="en-US" sz="4000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985" y="1676399"/>
            <a:ext cx="7001240" cy="484632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dist="50800" dir="2700000" algn="ctr" rotWithShape="0">
              <a:schemeClr val="bg1">
                <a:lumMod val="65000"/>
              </a:schemeClr>
            </a:outerShdw>
          </a:effectLst>
        </p:spPr>
      </p:pic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2E371-96A3-437E-B4D2-2411EE0C1DC2}" type="slidenum">
              <a:rPr lang="en-GB"/>
              <a:pPr/>
              <a:t>14</a:t>
            </a:fld>
            <a:endParaRPr lang="en-GB" dirty="0"/>
          </a:p>
        </p:txBody>
      </p:sp>
      <p:sp>
        <p:nvSpPr>
          <p:cNvPr id="516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79412" y="266700"/>
            <a:ext cx="9144000" cy="1104900"/>
          </a:xfrm>
        </p:spPr>
        <p:txBody>
          <a:bodyPr/>
          <a:lstStyle/>
          <a:p>
            <a:r>
              <a:rPr lang="en-US" altLang="zh-TW" sz="3200" i="1" dirty="0">
                <a:ea typeface="新細明體" pitchFamily="18" charset="-120"/>
                <a:cs typeface="Courier New" pitchFamily="49" charset="0"/>
              </a:rPr>
              <a:t>Waterfall </a:t>
            </a:r>
            <a:r>
              <a:rPr lang="en-US" altLang="zh-TW" sz="3200" i="1" dirty="0" smtClean="0">
                <a:ea typeface="新細明體" pitchFamily="18" charset="-120"/>
                <a:cs typeface="Courier New" pitchFamily="49" charset="0"/>
              </a:rPr>
              <a:t>Development</a:t>
            </a:r>
            <a:br>
              <a:rPr lang="en-US" altLang="zh-TW" sz="3200" i="1" dirty="0" smtClean="0">
                <a:ea typeface="新細明體" pitchFamily="18" charset="-120"/>
                <a:cs typeface="Courier New" pitchFamily="49" charset="0"/>
              </a:rPr>
            </a:br>
            <a:r>
              <a:rPr lang="en-US" altLang="zh-TW" dirty="0" smtClean="0">
                <a:ea typeface="新細明體" pitchFamily="18" charset="-120"/>
                <a:cs typeface="Courier New" pitchFamily="49" charset="0"/>
              </a:rPr>
              <a:t>Characteristics</a:t>
            </a:r>
            <a:endParaRPr lang="en-US" dirty="0">
              <a:ea typeface="新細明體" pitchFamily="18" charset="-120"/>
              <a:cs typeface="Courier New" pitchFamily="49" charset="0"/>
            </a:endParaRPr>
          </a:p>
        </p:txBody>
      </p:sp>
      <p:sp>
        <p:nvSpPr>
          <p:cNvPr id="6" name="AutoShape 192"/>
          <p:cNvSpPr>
            <a:spLocks noChangeArrowheads="1"/>
          </p:cNvSpPr>
          <p:nvPr/>
        </p:nvSpPr>
        <p:spPr bwMode="auto">
          <a:xfrm>
            <a:off x="4419600" y="3124200"/>
            <a:ext cx="5029200" cy="2103120"/>
          </a:xfrm>
          <a:prstGeom prst="wedgeRectCallout">
            <a:avLst>
              <a:gd name="adj1" fmla="val -78721"/>
              <a:gd name="adj2" fmla="val 33309"/>
            </a:avLst>
          </a:prstGeom>
          <a:solidFill>
            <a:srgbClr val="F8F8F8"/>
          </a:solidFill>
          <a:ln w="76200">
            <a:solidFill>
              <a:schemeClr val="tx2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457200" indent="-398463" algn="l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</a:pPr>
            <a:r>
              <a:rPr lang="en-US" altLang="zh-TW" sz="3200" b="0" dirty="0" smtClean="0">
                <a:solidFill>
                  <a:schemeClr val="tx1"/>
                </a:solidFill>
                <a:ea typeface="新細明體" pitchFamily="18" charset="-120"/>
                <a:cs typeface="Courier New" pitchFamily="49" charset="0"/>
              </a:rPr>
              <a:t>Frequently results in major unplanned iterations</a:t>
            </a:r>
          </a:p>
          <a:p>
            <a:pPr marL="801688" lvl="1" indent="-344488" algn="l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</a:pPr>
            <a:r>
              <a:rPr lang="en-US" altLang="zh-TW" sz="2800" b="0" dirty="0" smtClean="0">
                <a:solidFill>
                  <a:schemeClr val="tx1"/>
                </a:solidFill>
                <a:ea typeface="新細明體" pitchFamily="18" charset="-120"/>
                <a:cs typeface="Courier New" pitchFamily="49" charset="0"/>
              </a:rPr>
              <a:t>What if a requirements fault is found here? </a:t>
            </a:r>
            <a:r>
              <a:rPr lang="en-US" altLang="zh-TW" sz="2800" dirty="0" smtClean="0">
                <a:solidFill>
                  <a:schemeClr val="bg1">
                    <a:lumMod val="65000"/>
                  </a:schemeClr>
                </a:solidFill>
                <a:ea typeface="新細明體" pitchFamily="18" charset="-120"/>
                <a:cs typeface="Courier New" pitchFamily="49" charset="0"/>
              </a:rPr>
              <a:t>.</a:t>
            </a:r>
            <a:endParaRPr lang="en-US" sz="4000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CC423-E745-4029-98F1-2BBD6181E00E}" type="slidenum">
              <a:rPr lang="en-GB"/>
              <a:pPr/>
              <a:t>15</a:t>
            </a:fld>
            <a:endParaRPr lang="en-GB" dirty="0"/>
          </a:p>
        </p:txBody>
      </p:sp>
      <p:grpSp>
        <p:nvGrpSpPr>
          <p:cNvPr id="617525" name="Group 1077"/>
          <p:cNvGrpSpPr>
            <a:grpSpLocks/>
          </p:cNvGrpSpPr>
          <p:nvPr/>
        </p:nvGrpSpPr>
        <p:grpSpPr bwMode="auto">
          <a:xfrm>
            <a:off x="4591050" y="1911350"/>
            <a:ext cx="2933700" cy="1766888"/>
            <a:chOff x="2892" y="1204"/>
            <a:chExt cx="1848" cy="1113"/>
          </a:xfrm>
        </p:grpSpPr>
        <p:sp>
          <p:nvSpPr>
            <p:cNvPr id="617483" name="Freeform 1035"/>
            <p:cNvSpPr>
              <a:spLocks/>
            </p:cNvSpPr>
            <p:nvPr/>
          </p:nvSpPr>
          <p:spPr bwMode="auto">
            <a:xfrm>
              <a:off x="2892" y="1262"/>
              <a:ext cx="701" cy="1055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10" y="96"/>
                </a:cxn>
                <a:cxn ang="0">
                  <a:pos x="27" y="102"/>
                </a:cxn>
                <a:cxn ang="0">
                  <a:pos x="48" y="110"/>
                </a:cxn>
                <a:cxn ang="0">
                  <a:pos x="65" y="115"/>
                </a:cxn>
                <a:cxn ang="0">
                  <a:pos x="83" y="125"/>
                </a:cxn>
                <a:cxn ang="0">
                  <a:pos x="102" y="133"/>
                </a:cxn>
                <a:cxn ang="0">
                  <a:pos x="119" y="144"/>
                </a:cxn>
                <a:cxn ang="0">
                  <a:pos x="133" y="152"/>
                </a:cxn>
                <a:cxn ang="0">
                  <a:pos x="149" y="163"/>
                </a:cxn>
                <a:cxn ang="0">
                  <a:pos x="167" y="173"/>
                </a:cxn>
                <a:cxn ang="0">
                  <a:pos x="179" y="181"/>
                </a:cxn>
                <a:cxn ang="0">
                  <a:pos x="194" y="197"/>
                </a:cxn>
                <a:cxn ang="0">
                  <a:pos x="215" y="214"/>
                </a:cxn>
                <a:cxn ang="0">
                  <a:pos x="237" y="231"/>
                </a:cxn>
                <a:cxn ang="0">
                  <a:pos x="252" y="250"/>
                </a:cxn>
                <a:cxn ang="0">
                  <a:pos x="269" y="270"/>
                </a:cxn>
                <a:cxn ang="0">
                  <a:pos x="286" y="293"/>
                </a:cxn>
                <a:cxn ang="0">
                  <a:pos x="304" y="316"/>
                </a:cxn>
                <a:cxn ang="0">
                  <a:pos x="319" y="343"/>
                </a:cxn>
                <a:cxn ang="0">
                  <a:pos x="330" y="366"/>
                </a:cxn>
                <a:cxn ang="0">
                  <a:pos x="341" y="390"/>
                </a:cxn>
                <a:cxn ang="0">
                  <a:pos x="351" y="415"/>
                </a:cxn>
                <a:cxn ang="0">
                  <a:pos x="360" y="440"/>
                </a:cxn>
                <a:cxn ang="0">
                  <a:pos x="366" y="468"/>
                </a:cxn>
                <a:cxn ang="0">
                  <a:pos x="373" y="497"/>
                </a:cxn>
                <a:cxn ang="0">
                  <a:pos x="377" y="525"/>
                </a:cxn>
                <a:cxn ang="0">
                  <a:pos x="378" y="556"/>
                </a:cxn>
                <a:cxn ang="0">
                  <a:pos x="378" y="585"/>
                </a:cxn>
                <a:cxn ang="0">
                  <a:pos x="427" y="699"/>
                </a:cxn>
                <a:cxn ang="0">
                  <a:pos x="484" y="585"/>
                </a:cxn>
                <a:cxn ang="0">
                  <a:pos x="484" y="550"/>
                </a:cxn>
                <a:cxn ang="0">
                  <a:pos x="480" y="517"/>
                </a:cxn>
                <a:cxn ang="0">
                  <a:pos x="477" y="490"/>
                </a:cxn>
                <a:cxn ang="0">
                  <a:pos x="472" y="461"/>
                </a:cxn>
                <a:cxn ang="0">
                  <a:pos x="466" y="434"/>
                </a:cxn>
                <a:cxn ang="0">
                  <a:pos x="458" y="403"/>
                </a:cxn>
                <a:cxn ang="0">
                  <a:pos x="450" y="379"/>
                </a:cxn>
                <a:cxn ang="0">
                  <a:pos x="438" y="349"/>
                </a:cxn>
                <a:cxn ang="0">
                  <a:pos x="426" y="323"/>
                </a:cxn>
                <a:cxn ang="0">
                  <a:pos x="411" y="295"/>
                </a:cxn>
                <a:cxn ang="0">
                  <a:pos x="397" y="270"/>
                </a:cxn>
                <a:cxn ang="0">
                  <a:pos x="382" y="247"/>
                </a:cxn>
                <a:cxn ang="0">
                  <a:pos x="365" y="223"/>
                </a:cxn>
                <a:cxn ang="0">
                  <a:pos x="346" y="201"/>
                </a:cxn>
                <a:cxn ang="0">
                  <a:pos x="327" y="179"/>
                </a:cxn>
                <a:cxn ang="0">
                  <a:pos x="310" y="161"/>
                </a:cxn>
                <a:cxn ang="0">
                  <a:pos x="288" y="141"/>
                </a:cxn>
                <a:cxn ang="0">
                  <a:pos x="268" y="123"/>
                </a:cxn>
                <a:cxn ang="0">
                  <a:pos x="246" y="105"/>
                </a:cxn>
                <a:cxn ang="0">
                  <a:pos x="223" y="89"/>
                </a:cxn>
                <a:cxn ang="0">
                  <a:pos x="201" y="73"/>
                </a:cxn>
                <a:cxn ang="0">
                  <a:pos x="182" y="62"/>
                </a:cxn>
                <a:cxn ang="0">
                  <a:pos x="169" y="54"/>
                </a:cxn>
                <a:cxn ang="0">
                  <a:pos x="158" y="48"/>
                </a:cxn>
                <a:cxn ang="0">
                  <a:pos x="143" y="41"/>
                </a:cxn>
                <a:cxn ang="0">
                  <a:pos x="129" y="33"/>
                </a:cxn>
                <a:cxn ang="0">
                  <a:pos x="114" y="26"/>
                </a:cxn>
                <a:cxn ang="0">
                  <a:pos x="97" y="19"/>
                </a:cxn>
                <a:cxn ang="0">
                  <a:pos x="85" y="14"/>
                </a:cxn>
                <a:cxn ang="0">
                  <a:pos x="70" y="9"/>
                </a:cxn>
                <a:cxn ang="0">
                  <a:pos x="55" y="4"/>
                </a:cxn>
              </a:cxnLst>
              <a:rect l="0" t="0" r="r" b="b"/>
              <a:pathLst>
                <a:path w="521" h="700">
                  <a:moveTo>
                    <a:pt x="49" y="1"/>
                  </a:moveTo>
                  <a:lnTo>
                    <a:pt x="38" y="0"/>
                  </a:lnTo>
                  <a:lnTo>
                    <a:pt x="0" y="92"/>
                  </a:lnTo>
                  <a:lnTo>
                    <a:pt x="10" y="96"/>
                  </a:lnTo>
                  <a:lnTo>
                    <a:pt x="17" y="98"/>
                  </a:lnTo>
                  <a:lnTo>
                    <a:pt x="27" y="102"/>
                  </a:lnTo>
                  <a:lnTo>
                    <a:pt x="38" y="105"/>
                  </a:lnTo>
                  <a:lnTo>
                    <a:pt x="48" y="110"/>
                  </a:lnTo>
                  <a:lnTo>
                    <a:pt x="57" y="112"/>
                  </a:lnTo>
                  <a:lnTo>
                    <a:pt x="65" y="115"/>
                  </a:lnTo>
                  <a:lnTo>
                    <a:pt x="75" y="121"/>
                  </a:lnTo>
                  <a:lnTo>
                    <a:pt x="83" y="125"/>
                  </a:lnTo>
                  <a:lnTo>
                    <a:pt x="92" y="129"/>
                  </a:lnTo>
                  <a:lnTo>
                    <a:pt x="102" y="133"/>
                  </a:lnTo>
                  <a:lnTo>
                    <a:pt x="111" y="139"/>
                  </a:lnTo>
                  <a:lnTo>
                    <a:pt x="119" y="144"/>
                  </a:lnTo>
                  <a:lnTo>
                    <a:pt x="127" y="148"/>
                  </a:lnTo>
                  <a:lnTo>
                    <a:pt x="133" y="152"/>
                  </a:lnTo>
                  <a:lnTo>
                    <a:pt x="141" y="158"/>
                  </a:lnTo>
                  <a:lnTo>
                    <a:pt x="149" y="163"/>
                  </a:lnTo>
                  <a:lnTo>
                    <a:pt x="158" y="168"/>
                  </a:lnTo>
                  <a:lnTo>
                    <a:pt x="167" y="173"/>
                  </a:lnTo>
                  <a:lnTo>
                    <a:pt x="171" y="178"/>
                  </a:lnTo>
                  <a:lnTo>
                    <a:pt x="179" y="181"/>
                  </a:lnTo>
                  <a:lnTo>
                    <a:pt x="186" y="189"/>
                  </a:lnTo>
                  <a:lnTo>
                    <a:pt x="194" y="197"/>
                  </a:lnTo>
                  <a:lnTo>
                    <a:pt x="207" y="204"/>
                  </a:lnTo>
                  <a:lnTo>
                    <a:pt x="215" y="214"/>
                  </a:lnTo>
                  <a:lnTo>
                    <a:pt x="225" y="221"/>
                  </a:lnTo>
                  <a:lnTo>
                    <a:pt x="237" y="231"/>
                  </a:lnTo>
                  <a:lnTo>
                    <a:pt x="246" y="242"/>
                  </a:lnTo>
                  <a:lnTo>
                    <a:pt x="252" y="250"/>
                  </a:lnTo>
                  <a:lnTo>
                    <a:pt x="261" y="261"/>
                  </a:lnTo>
                  <a:lnTo>
                    <a:pt x="269" y="270"/>
                  </a:lnTo>
                  <a:lnTo>
                    <a:pt x="279" y="281"/>
                  </a:lnTo>
                  <a:lnTo>
                    <a:pt x="286" y="293"/>
                  </a:lnTo>
                  <a:lnTo>
                    <a:pt x="296" y="305"/>
                  </a:lnTo>
                  <a:lnTo>
                    <a:pt x="304" y="316"/>
                  </a:lnTo>
                  <a:lnTo>
                    <a:pt x="312" y="331"/>
                  </a:lnTo>
                  <a:lnTo>
                    <a:pt x="319" y="343"/>
                  </a:lnTo>
                  <a:lnTo>
                    <a:pt x="324" y="356"/>
                  </a:lnTo>
                  <a:lnTo>
                    <a:pt x="330" y="366"/>
                  </a:lnTo>
                  <a:lnTo>
                    <a:pt x="336" y="379"/>
                  </a:lnTo>
                  <a:lnTo>
                    <a:pt x="341" y="390"/>
                  </a:lnTo>
                  <a:lnTo>
                    <a:pt x="346" y="403"/>
                  </a:lnTo>
                  <a:lnTo>
                    <a:pt x="351" y="415"/>
                  </a:lnTo>
                  <a:lnTo>
                    <a:pt x="355" y="430"/>
                  </a:lnTo>
                  <a:lnTo>
                    <a:pt x="360" y="440"/>
                  </a:lnTo>
                  <a:lnTo>
                    <a:pt x="363" y="455"/>
                  </a:lnTo>
                  <a:lnTo>
                    <a:pt x="366" y="468"/>
                  </a:lnTo>
                  <a:lnTo>
                    <a:pt x="370" y="481"/>
                  </a:lnTo>
                  <a:lnTo>
                    <a:pt x="373" y="497"/>
                  </a:lnTo>
                  <a:lnTo>
                    <a:pt x="375" y="512"/>
                  </a:lnTo>
                  <a:lnTo>
                    <a:pt x="377" y="525"/>
                  </a:lnTo>
                  <a:lnTo>
                    <a:pt x="378" y="540"/>
                  </a:lnTo>
                  <a:lnTo>
                    <a:pt x="378" y="556"/>
                  </a:lnTo>
                  <a:lnTo>
                    <a:pt x="378" y="569"/>
                  </a:lnTo>
                  <a:lnTo>
                    <a:pt x="378" y="585"/>
                  </a:lnTo>
                  <a:lnTo>
                    <a:pt x="341" y="585"/>
                  </a:lnTo>
                  <a:lnTo>
                    <a:pt x="427" y="699"/>
                  </a:lnTo>
                  <a:lnTo>
                    <a:pt x="520" y="585"/>
                  </a:lnTo>
                  <a:lnTo>
                    <a:pt x="484" y="585"/>
                  </a:lnTo>
                  <a:lnTo>
                    <a:pt x="484" y="567"/>
                  </a:lnTo>
                  <a:lnTo>
                    <a:pt x="484" y="550"/>
                  </a:lnTo>
                  <a:lnTo>
                    <a:pt x="482" y="534"/>
                  </a:lnTo>
                  <a:lnTo>
                    <a:pt x="480" y="517"/>
                  </a:lnTo>
                  <a:lnTo>
                    <a:pt x="480" y="504"/>
                  </a:lnTo>
                  <a:lnTo>
                    <a:pt x="477" y="490"/>
                  </a:lnTo>
                  <a:lnTo>
                    <a:pt x="475" y="475"/>
                  </a:lnTo>
                  <a:lnTo>
                    <a:pt x="472" y="461"/>
                  </a:lnTo>
                  <a:lnTo>
                    <a:pt x="471" y="449"/>
                  </a:lnTo>
                  <a:lnTo>
                    <a:pt x="466" y="434"/>
                  </a:lnTo>
                  <a:lnTo>
                    <a:pt x="462" y="416"/>
                  </a:lnTo>
                  <a:lnTo>
                    <a:pt x="458" y="403"/>
                  </a:lnTo>
                  <a:lnTo>
                    <a:pt x="453" y="390"/>
                  </a:lnTo>
                  <a:lnTo>
                    <a:pt x="450" y="379"/>
                  </a:lnTo>
                  <a:lnTo>
                    <a:pt x="443" y="362"/>
                  </a:lnTo>
                  <a:lnTo>
                    <a:pt x="438" y="349"/>
                  </a:lnTo>
                  <a:lnTo>
                    <a:pt x="431" y="336"/>
                  </a:lnTo>
                  <a:lnTo>
                    <a:pt x="426" y="323"/>
                  </a:lnTo>
                  <a:lnTo>
                    <a:pt x="418" y="308"/>
                  </a:lnTo>
                  <a:lnTo>
                    <a:pt x="411" y="295"/>
                  </a:lnTo>
                  <a:lnTo>
                    <a:pt x="405" y="281"/>
                  </a:lnTo>
                  <a:lnTo>
                    <a:pt x="397" y="270"/>
                  </a:lnTo>
                  <a:lnTo>
                    <a:pt x="390" y="260"/>
                  </a:lnTo>
                  <a:lnTo>
                    <a:pt x="382" y="247"/>
                  </a:lnTo>
                  <a:lnTo>
                    <a:pt x="375" y="236"/>
                  </a:lnTo>
                  <a:lnTo>
                    <a:pt x="365" y="223"/>
                  </a:lnTo>
                  <a:lnTo>
                    <a:pt x="356" y="211"/>
                  </a:lnTo>
                  <a:lnTo>
                    <a:pt x="346" y="201"/>
                  </a:lnTo>
                  <a:lnTo>
                    <a:pt x="338" y="189"/>
                  </a:lnTo>
                  <a:lnTo>
                    <a:pt x="327" y="179"/>
                  </a:lnTo>
                  <a:lnTo>
                    <a:pt x="319" y="168"/>
                  </a:lnTo>
                  <a:lnTo>
                    <a:pt x="310" y="161"/>
                  </a:lnTo>
                  <a:lnTo>
                    <a:pt x="300" y="149"/>
                  </a:lnTo>
                  <a:lnTo>
                    <a:pt x="288" y="141"/>
                  </a:lnTo>
                  <a:lnTo>
                    <a:pt x="279" y="131"/>
                  </a:lnTo>
                  <a:lnTo>
                    <a:pt x="268" y="123"/>
                  </a:lnTo>
                  <a:lnTo>
                    <a:pt x="257" y="114"/>
                  </a:lnTo>
                  <a:lnTo>
                    <a:pt x="246" y="105"/>
                  </a:lnTo>
                  <a:lnTo>
                    <a:pt x="233" y="96"/>
                  </a:lnTo>
                  <a:lnTo>
                    <a:pt x="223" y="89"/>
                  </a:lnTo>
                  <a:lnTo>
                    <a:pt x="210" y="79"/>
                  </a:lnTo>
                  <a:lnTo>
                    <a:pt x="201" y="73"/>
                  </a:lnTo>
                  <a:lnTo>
                    <a:pt x="189" y="65"/>
                  </a:lnTo>
                  <a:lnTo>
                    <a:pt x="182" y="62"/>
                  </a:lnTo>
                  <a:lnTo>
                    <a:pt x="176" y="57"/>
                  </a:lnTo>
                  <a:lnTo>
                    <a:pt x="169" y="54"/>
                  </a:lnTo>
                  <a:lnTo>
                    <a:pt x="165" y="51"/>
                  </a:lnTo>
                  <a:lnTo>
                    <a:pt x="158" y="48"/>
                  </a:lnTo>
                  <a:lnTo>
                    <a:pt x="150" y="44"/>
                  </a:lnTo>
                  <a:lnTo>
                    <a:pt x="143" y="41"/>
                  </a:lnTo>
                  <a:lnTo>
                    <a:pt x="135" y="36"/>
                  </a:lnTo>
                  <a:lnTo>
                    <a:pt x="129" y="33"/>
                  </a:lnTo>
                  <a:lnTo>
                    <a:pt x="123" y="30"/>
                  </a:lnTo>
                  <a:lnTo>
                    <a:pt x="114" y="26"/>
                  </a:lnTo>
                  <a:lnTo>
                    <a:pt x="107" y="23"/>
                  </a:lnTo>
                  <a:lnTo>
                    <a:pt x="97" y="19"/>
                  </a:lnTo>
                  <a:lnTo>
                    <a:pt x="92" y="17"/>
                  </a:lnTo>
                  <a:lnTo>
                    <a:pt x="85" y="14"/>
                  </a:lnTo>
                  <a:lnTo>
                    <a:pt x="77" y="11"/>
                  </a:lnTo>
                  <a:lnTo>
                    <a:pt x="70" y="9"/>
                  </a:lnTo>
                  <a:lnTo>
                    <a:pt x="61" y="6"/>
                  </a:lnTo>
                  <a:lnTo>
                    <a:pt x="55" y="4"/>
                  </a:lnTo>
                </a:path>
              </a:pathLst>
            </a:custGeom>
            <a:solidFill>
              <a:schemeClr val="bg2"/>
            </a:solidFill>
            <a:ln w="12700" cap="rnd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7489" name="Rectangle 1041"/>
            <p:cNvSpPr>
              <a:spLocks noChangeArrowheads="1"/>
            </p:cNvSpPr>
            <p:nvPr/>
          </p:nvSpPr>
          <p:spPr bwMode="auto">
            <a:xfrm>
              <a:off x="3163" y="1204"/>
              <a:ext cx="1577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marL="339725" indent="-339725" algn="l" defTabSz="958850">
                <a:lnSpc>
                  <a:spcPct val="60000"/>
                </a:lnSpc>
                <a:spcBef>
                  <a:spcPct val="40000"/>
                </a:spcBef>
                <a:buClrTx/>
                <a:buSzTx/>
                <a:buFontTx/>
                <a:buNone/>
              </a:pPr>
              <a:r>
                <a:rPr lang="en-US" sz="2400" b="0" dirty="0">
                  <a:solidFill>
                    <a:schemeClr val="tx1"/>
                  </a:solidFill>
                </a:rPr>
                <a:t>Analysis &amp; Design</a:t>
              </a:r>
            </a:p>
          </p:txBody>
        </p:sp>
      </p:grpSp>
      <p:grpSp>
        <p:nvGrpSpPr>
          <p:cNvPr id="617538" name="Group 1090"/>
          <p:cNvGrpSpPr>
            <a:grpSpLocks/>
          </p:cNvGrpSpPr>
          <p:nvPr/>
        </p:nvGrpSpPr>
        <p:grpSpPr bwMode="auto">
          <a:xfrm>
            <a:off x="1828800" y="1873250"/>
            <a:ext cx="2681288" cy="1144588"/>
            <a:chOff x="1152" y="1180"/>
            <a:chExt cx="1689" cy="721"/>
          </a:xfrm>
        </p:grpSpPr>
        <p:sp>
          <p:nvSpPr>
            <p:cNvPr id="617487" name="Rectangle 1039"/>
            <p:cNvSpPr>
              <a:spLocks noChangeArrowheads="1"/>
            </p:cNvSpPr>
            <p:nvPr/>
          </p:nvSpPr>
          <p:spPr bwMode="auto">
            <a:xfrm>
              <a:off x="1152" y="1447"/>
              <a:ext cx="79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marL="339725" indent="-339725" algn="l" defTabSz="958850">
                <a:lnSpc>
                  <a:spcPct val="50000"/>
                </a:lnSpc>
                <a:spcBef>
                  <a:spcPct val="40000"/>
                </a:spcBef>
                <a:buClrTx/>
                <a:buSzTx/>
                <a:buFontTx/>
                <a:buNone/>
              </a:pPr>
              <a:r>
                <a:rPr lang="en-US" sz="2400" b="0" dirty="0">
                  <a:solidFill>
                    <a:schemeClr val="tx1"/>
                  </a:solidFill>
                </a:rPr>
                <a:t>Planning</a:t>
              </a:r>
            </a:p>
          </p:txBody>
        </p:sp>
        <p:sp>
          <p:nvSpPr>
            <p:cNvPr id="617536" name="Freeform 1088"/>
            <p:cNvSpPr>
              <a:spLocks/>
            </p:cNvSpPr>
            <p:nvPr/>
          </p:nvSpPr>
          <p:spPr bwMode="auto">
            <a:xfrm>
              <a:off x="1839" y="1180"/>
              <a:ext cx="1002" cy="721"/>
            </a:xfrm>
            <a:custGeom>
              <a:avLst/>
              <a:gdLst/>
              <a:ahLst/>
              <a:cxnLst>
                <a:cxn ang="0">
                  <a:pos x="100" y="478"/>
                </a:cxn>
                <a:cxn ang="0">
                  <a:pos x="106" y="461"/>
                </a:cxn>
                <a:cxn ang="0">
                  <a:pos x="114" y="442"/>
                </a:cxn>
                <a:cxn ang="0">
                  <a:pos x="122" y="426"/>
                </a:cxn>
                <a:cxn ang="0">
                  <a:pos x="129" y="409"/>
                </a:cxn>
                <a:cxn ang="0">
                  <a:pos x="139" y="391"/>
                </a:cxn>
                <a:cxn ang="0">
                  <a:pos x="151" y="373"/>
                </a:cxn>
                <a:cxn ang="0">
                  <a:pos x="159" y="362"/>
                </a:cxn>
                <a:cxn ang="0">
                  <a:pos x="172" y="347"/>
                </a:cxn>
                <a:cxn ang="0">
                  <a:pos x="183" y="331"/>
                </a:cxn>
                <a:cxn ang="0">
                  <a:pos x="192" y="319"/>
                </a:cxn>
                <a:cxn ang="0">
                  <a:pos x="206" y="304"/>
                </a:cxn>
                <a:cxn ang="0">
                  <a:pos x="225" y="284"/>
                </a:cxn>
                <a:cxn ang="0">
                  <a:pos x="243" y="267"/>
                </a:cxn>
                <a:cxn ang="0">
                  <a:pos x="265" y="249"/>
                </a:cxn>
                <a:cxn ang="0">
                  <a:pos x="286" y="235"/>
                </a:cxn>
                <a:cxn ang="0">
                  <a:pos x="311" y="217"/>
                </a:cxn>
                <a:cxn ang="0">
                  <a:pos x="336" y="202"/>
                </a:cxn>
                <a:cxn ang="0">
                  <a:pos x="364" y="187"/>
                </a:cxn>
                <a:cxn ang="0">
                  <a:pos x="389" y="177"/>
                </a:cxn>
                <a:cxn ang="0">
                  <a:pos x="414" y="167"/>
                </a:cxn>
                <a:cxn ang="0">
                  <a:pos x="441" y="158"/>
                </a:cxn>
                <a:cxn ang="0">
                  <a:pos x="467" y="150"/>
                </a:cxn>
                <a:cxn ang="0">
                  <a:pos x="497" y="144"/>
                </a:cxn>
                <a:cxn ang="0">
                  <a:pos x="526" y="137"/>
                </a:cxn>
                <a:cxn ang="0">
                  <a:pos x="557" y="134"/>
                </a:cxn>
                <a:cxn ang="0">
                  <a:pos x="591" y="132"/>
                </a:cxn>
                <a:cxn ang="0">
                  <a:pos x="620" y="132"/>
                </a:cxn>
                <a:cxn ang="0">
                  <a:pos x="743" y="86"/>
                </a:cxn>
                <a:cxn ang="0">
                  <a:pos x="620" y="33"/>
                </a:cxn>
                <a:cxn ang="0">
                  <a:pos x="584" y="33"/>
                </a:cxn>
                <a:cxn ang="0">
                  <a:pos x="550" y="36"/>
                </a:cxn>
                <a:cxn ang="0">
                  <a:pos x="520" y="39"/>
                </a:cxn>
                <a:cxn ang="0">
                  <a:pos x="489" y="44"/>
                </a:cxn>
                <a:cxn ang="0">
                  <a:pos x="461" y="50"/>
                </a:cxn>
                <a:cxn ang="0">
                  <a:pos x="428" y="57"/>
                </a:cxn>
                <a:cxn ang="0">
                  <a:pos x="400" y="66"/>
                </a:cxn>
                <a:cxn ang="0">
                  <a:pos x="369" y="76"/>
                </a:cxn>
                <a:cxn ang="0">
                  <a:pos x="342" y="88"/>
                </a:cxn>
                <a:cxn ang="0">
                  <a:pos x="313" y="101"/>
                </a:cxn>
                <a:cxn ang="0">
                  <a:pos x="286" y="114"/>
                </a:cxn>
                <a:cxn ang="0">
                  <a:pos x="260" y="129"/>
                </a:cxn>
                <a:cxn ang="0">
                  <a:pos x="236" y="145"/>
                </a:cxn>
                <a:cxn ang="0">
                  <a:pos x="211" y="163"/>
                </a:cxn>
                <a:cxn ang="0">
                  <a:pos x="189" y="179"/>
                </a:cxn>
                <a:cxn ang="0">
                  <a:pos x="168" y="196"/>
                </a:cxn>
                <a:cxn ang="0">
                  <a:pos x="146" y="217"/>
                </a:cxn>
                <a:cxn ang="0">
                  <a:pos x="128" y="235"/>
                </a:cxn>
                <a:cxn ang="0">
                  <a:pos x="109" y="256"/>
                </a:cxn>
                <a:cxn ang="0">
                  <a:pos x="92" y="278"/>
                </a:cxn>
                <a:cxn ang="0">
                  <a:pos x="75" y="299"/>
                </a:cxn>
                <a:cxn ang="0">
                  <a:pos x="64" y="315"/>
                </a:cxn>
                <a:cxn ang="0">
                  <a:pos x="54" y="328"/>
                </a:cxn>
                <a:cxn ang="0">
                  <a:pos x="48" y="340"/>
                </a:cxn>
                <a:cxn ang="0">
                  <a:pos x="40" y="353"/>
                </a:cxn>
                <a:cxn ang="0">
                  <a:pos x="34" y="365"/>
                </a:cxn>
                <a:cxn ang="0">
                  <a:pos x="26" y="379"/>
                </a:cxn>
                <a:cxn ang="0">
                  <a:pos x="18" y="394"/>
                </a:cxn>
                <a:cxn ang="0">
                  <a:pos x="13" y="407"/>
                </a:cxn>
                <a:cxn ang="0">
                  <a:pos x="8" y="422"/>
                </a:cxn>
                <a:cxn ang="0">
                  <a:pos x="1" y="435"/>
                </a:cxn>
              </a:cxnLst>
              <a:rect l="0" t="0" r="r" b="b"/>
              <a:pathLst>
                <a:path w="744" h="479">
                  <a:moveTo>
                    <a:pt x="0" y="441"/>
                  </a:moveTo>
                  <a:lnTo>
                    <a:pt x="100" y="478"/>
                  </a:lnTo>
                  <a:lnTo>
                    <a:pt x="103" y="471"/>
                  </a:lnTo>
                  <a:lnTo>
                    <a:pt x="106" y="461"/>
                  </a:lnTo>
                  <a:lnTo>
                    <a:pt x="110" y="451"/>
                  </a:lnTo>
                  <a:lnTo>
                    <a:pt x="114" y="442"/>
                  </a:lnTo>
                  <a:lnTo>
                    <a:pt x="117" y="434"/>
                  </a:lnTo>
                  <a:lnTo>
                    <a:pt x="122" y="426"/>
                  </a:lnTo>
                  <a:lnTo>
                    <a:pt x="127" y="416"/>
                  </a:lnTo>
                  <a:lnTo>
                    <a:pt x="129" y="409"/>
                  </a:lnTo>
                  <a:lnTo>
                    <a:pt x="136" y="400"/>
                  </a:lnTo>
                  <a:lnTo>
                    <a:pt x="139" y="391"/>
                  </a:lnTo>
                  <a:lnTo>
                    <a:pt x="146" y="383"/>
                  </a:lnTo>
                  <a:lnTo>
                    <a:pt x="151" y="373"/>
                  </a:lnTo>
                  <a:lnTo>
                    <a:pt x="154" y="368"/>
                  </a:lnTo>
                  <a:lnTo>
                    <a:pt x="159" y="362"/>
                  </a:lnTo>
                  <a:lnTo>
                    <a:pt x="165" y="353"/>
                  </a:lnTo>
                  <a:lnTo>
                    <a:pt x="172" y="347"/>
                  </a:lnTo>
                  <a:lnTo>
                    <a:pt x="176" y="340"/>
                  </a:lnTo>
                  <a:lnTo>
                    <a:pt x="183" y="331"/>
                  </a:lnTo>
                  <a:lnTo>
                    <a:pt x="187" y="327"/>
                  </a:lnTo>
                  <a:lnTo>
                    <a:pt x="192" y="319"/>
                  </a:lnTo>
                  <a:lnTo>
                    <a:pt x="199" y="312"/>
                  </a:lnTo>
                  <a:lnTo>
                    <a:pt x="206" y="304"/>
                  </a:lnTo>
                  <a:lnTo>
                    <a:pt x="216" y="293"/>
                  </a:lnTo>
                  <a:lnTo>
                    <a:pt x="225" y="284"/>
                  </a:lnTo>
                  <a:lnTo>
                    <a:pt x="234" y="275"/>
                  </a:lnTo>
                  <a:lnTo>
                    <a:pt x="243" y="267"/>
                  </a:lnTo>
                  <a:lnTo>
                    <a:pt x="256" y="256"/>
                  </a:lnTo>
                  <a:lnTo>
                    <a:pt x="265" y="249"/>
                  </a:lnTo>
                  <a:lnTo>
                    <a:pt x="275" y="242"/>
                  </a:lnTo>
                  <a:lnTo>
                    <a:pt x="286" y="235"/>
                  </a:lnTo>
                  <a:lnTo>
                    <a:pt x="298" y="225"/>
                  </a:lnTo>
                  <a:lnTo>
                    <a:pt x="311" y="217"/>
                  </a:lnTo>
                  <a:lnTo>
                    <a:pt x="322" y="209"/>
                  </a:lnTo>
                  <a:lnTo>
                    <a:pt x="336" y="202"/>
                  </a:lnTo>
                  <a:lnTo>
                    <a:pt x="350" y="195"/>
                  </a:lnTo>
                  <a:lnTo>
                    <a:pt x="364" y="187"/>
                  </a:lnTo>
                  <a:lnTo>
                    <a:pt x="376" y="182"/>
                  </a:lnTo>
                  <a:lnTo>
                    <a:pt x="389" y="177"/>
                  </a:lnTo>
                  <a:lnTo>
                    <a:pt x="402" y="171"/>
                  </a:lnTo>
                  <a:lnTo>
                    <a:pt x="414" y="167"/>
                  </a:lnTo>
                  <a:lnTo>
                    <a:pt x="426" y="163"/>
                  </a:lnTo>
                  <a:lnTo>
                    <a:pt x="441" y="158"/>
                  </a:lnTo>
                  <a:lnTo>
                    <a:pt x="455" y="153"/>
                  </a:lnTo>
                  <a:lnTo>
                    <a:pt x="467" y="150"/>
                  </a:lnTo>
                  <a:lnTo>
                    <a:pt x="482" y="147"/>
                  </a:lnTo>
                  <a:lnTo>
                    <a:pt x="497" y="144"/>
                  </a:lnTo>
                  <a:lnTo>
                    <a:pt x="511" y="140"/>
                  </a:lnTo>
                  <a:lnTo>
                    <a:pt x="526" y="137"/>
                  </a:lnTo>
                  <a:lnTo>
                    <a:pt x="542" y="134"/>
                  </a:lnTo>
                  <a:lnTo>
                    <a:pt x="557" y="134"/>
                  </a:lnTo>
                  <a:lnTo>
                    <a:pt x="572" y="132"/>
                  </a:lnTo>
                  <a:lnTo>
                    <a:pt x="591" y="132"/>
                  </a:lnTo>
                  <a:lnTo>
                    <a:pt x="603" y="132"/>
                  </a:lnTo>
                  <a:lnTo>
                    <a:pt x="620" y="132"/>
                  </a:lnTo>
                  <a:lnTo>
                    <a:pt x="620" y="167"/>
                  </a:lnTo>
                  <a:lnTo>
                    <a:pt x="743" y="86"/>
                  </a:lnTo>
                  <a:lnTo>
                    <a:pt x="620" y="0"/>
                  </a:lnTo>
                  <a:lnTo>
                    <a:pt x="620" y="33"/>
                  </a:lnTo>
                  <a:lnTo>
                    <a:pt x="601" y="33"/>
                  </a:lnTo>
                  <a:lnTo>
                    <a:pt x="584" y="33"/>
                  </a:lnTo>
                  <a:lnTo>
                    <a:pt x="566" y="35"/>
                  </a:lnTo>
                  <a:lnTo>
                    <a:pt x="550" y="36"/>
                  </a:lnTo>
                  <a:lnTo>
                    <a:pt x="535" y="36"/>
                  </a:lnTo>
                  <a:lnTo>
                    <a:pt x="520" y="39"/>
                  </a:lnTo>
                  <a:lnTo>
                    <a:pt x="503" y="41"/>
                  </a:lnTo>
                  <a:lnTo>
                    <a:pt x="489" y="44"/>
                  </a:lnTo>
                  <a:lnTo>
                    <a:pt x="477" y="45"/>
                  </a:lnTo>
                  <a:lnTo>
                    <a:pt x="461" y="50"/>
                  </a:lnTo>
                  <a:lnTo>
                    <a:pt x="442" y="54"/>
                  </a:lnTo>
                  <a:lnTo>
                    <a:pt x="428" y="57"/>
                  </a:lnTo>
                  <a:lnTo>
                    <a:pt x="412" y="62"/>
                  </a:lnTo>
                  <a:lnTo>
                    <a:pt x="400" y="66"/>
                  </a:lnTo>
                  <a:lnTo>
                    <a:pt x="384" y="72"/>
                  </a:lnTo>
                  <a:lnTo>
                    <a:pt x="369" y="76"/>
                  </a:lnTo>
                  <a:lnTo>
                    <a:pt x="354" y="82"/>
                  </a:lnTo>
                  <a:lnTo>
                    <a:pt x="342" y="88"/>
                  </a:lnTo>
                  <a:lnTo>
                    <a:pt x="327" y="95"/>
                  </a:lnTo>
                  <a:lnTo>
                    <a:pt x="313" y="101"/>
                  </a:lnTo>
                  <a:lnTo>
                    <a:pt x="298" y="107"/>
                  </a:lnTo>
                  <a:lnTo>
                    <a:pt x="286" y="114"/>
                  </a:lnTo>
                  <a:lnTo>
                    <a:pt x="274" y="121"/>
                  </a:lnTo>
                  <a:lnTo>
                    <a:pt x="260" y="129"/>
                  </a:lnTo>
                  <a:lnTo>
                    <a:pt x="250" y="134"/>
                  </a:lnTo>
                  <a:lnTo>
                    <a:pt x="236" y="145"/>
                  </a:lnTo>
                  <a:lnTo>
                    <a:pt x="223" y="152"/>
                  </a:lnTo>
                  <a:lnTo>
                    <a:pt x="211" y="163"/>
                  </a:lnTo>
                  <a:lnTo>
                    <a:pt x="199" y="170"/>
                  </a:lnTo>
                  <a:lnTo>
                    <a:pt x="189" y="179"/>
                  </a:lnTo>
                  <a:lnTo>
                    <a:pt x="178" y="187"/>
                  </a:lnTo>
                  <a:lnTo>
                    <a:pt x="168" y="196"/>
                  </a:lnTo>
                  <a:lnTo>
                    <a:pt x="158" y="205"/>
                  </a:lnTo>
                  <a:lnTo>
                    <a:pt x="146" y="217"/>
                  </a:lnTo>
                  <a:lnTo>
                    <a:pt x="137" y="225"/>
                  </a:lnTo>
                  <a:lnTo>
                    <a:pt x="128" y="235"/>
                  </a:lnTo>
                  <a:lnTo>
                    <a:pt x="119" y="246"/>
                  </a:lnTo>
                  <a:lnTo>
                    <a:pt x="109" y="256"/>
                  </a:lnTo>
                  <a:lnTo>
                    <a:pt x="100" y="268"/>
                  </a:lnTo>
                  <a:lnTo>
                    <a:pt x="92" y="278"/>
                  </a:lnTo>
                  <a:lnTo>
                    <a:pt x="83" y="290"/>
                  </a:lnTo>
                  <a:lnTo>
                    <a:pt x="75" y="299"/>
                  </a:lnTo>
                  <a:lnTo>
                    <a:pt x="69" y="309"/>
                  </a:lnTo>
                  <a:lnTo>
                    <a:pt x="64" y="315"/>
                  </a:lnTo>
                  <a:lnTo>
                    <a:pt x="57" y="322"/>
                  </a:lnTo>
                  <a:lnTo>
                    <a:pt x="54" y="328"/>
                  </a:lnTo>
                  <a:lnTo>
                    <a:pt x="52" y="333"/>
                  </a:lnTo>
                  <a:lnTo>
                    <a:pt x="48" y="340"/>
                  </a:lnTo>
                  <a:lnTo>
                    <a:pt x="45" y="346"/>
                  </a:lnTo>
                  <a:lnTo>
                    <a:pt x="40" y="353"/>
                  </a:lnTo>
                  <a:lnTo>
                    <a:pt x="37" y="360"/>
                  </a:lnTo>
                  <a:lnTo>
                    <a:pt x="34" y="365"/>
                  </a:lnTo>
                  <a:lnTo>
                    <a:pt x="30" y="372"/>
                  </a:lnTo>
                  <a:lnTo>
                    <a:pt x="26" y="379"/>
                  </a:lnTo>
                  <a:lnTo>
                    <a:pt x="23" y="386"/>
                  </a:lnTo>
                  <a:lnTo>
                    <a:pt x="18" y="394"/>
                  </a:lnTo>
                  <a:lnTo>
                    <a:pt x="15" y="402"/>
                  </a:lnTo>
                  <a:lnTo>
                    <a:pt x="13" y="407"/>
                  </a:lnTo>
                  <a:lnTo>
                    <a:pt x="11" y="415"/>
                  </a:lnTo>
                  <a:lnTo>
                    <a:pt x="8" y="422"/>
                  </a:lnTo>
                  <a:lnTo>
                    <a:pt x="4" y="429"/>
                  </a:lnTo>
                  <a:lnTo>
                    <a:pt x="1" y="435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617539" name="Group 1091"/>
          <p:cNvGrpSpPr>
            <a:grpSpLocks/>
          </p:cNvGrpSpPr>
          <p:nvPr/>
        </p:nvGrpSpPr>
        <p:grpSpPr bwMode="auto">
          <a:xfrm>
            <a:off x="2239963" y="1676400"/>
            <a:ext cx="2270125" cy="1341438"/>
            <a:chOff x="1411" y="1056"/>
            <a:chExt cx="1430" cy="845"/>
          </a:xfrm>
        </p:grpSpPr>
        <p:sp>
          <p:nvSpPr>
            <p:cNvPr id="617488" name="Rectangle 1040"/>
            <p:cNvSpPr>
              <a:spLocks noChangeArrowheads="1"/>
            </p:cNvSpPr>
            <p:nvPr/>
          </p:nvSpPr>
          <p:spPr bwMode="auto">
            <a:xfrm>
              <a:off x="1411" y="1056"/>
              <a:ext cx="130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marL="339725" indent="-339725" defTabSz="958850">
                <a:lnSpc>
                  <a:spcPct val="50000"/>
                </a:lnSpc>
                <a:spcBef>
                  <a:spcPct val="40000"/>
                </a:spcBef>
                <a:buClrTx/>
                <a:buSzTx/>
                <a:buFontTx/>
                <a:buNone/>
              </a:pPr>
              <a:r>
                <a:rPr lang="en-US" sz="2400" b="0" dirty="0">
                  <a:solidFill>
                    <a:schemeClr val="tx1"/>
                  </a:solidFill>
                </a:rPr>
                <a:t>Requirements</a:t>
              </a:r>
            </a:p>
          </p:txBody>
        </p:sp>
        <p:sp>
          <p:nvSpPr>
            <p:cNvPr id="617484" name="Freeform 1036"/>
            <p:cNvSpPr>
              <a:spLocks/>
            </p:cNvSpPr>
            <p:nvPr/>
          </p:nvSpPr>
          <p:spPr bwMode="auto">
            <a:xfrm>
              <a:off x="1839" y="1180"/>
              <a:ext cx="1002" cy="721"/>
            </a:xfrm>
            <a:custGeom>
              <a:avLst/>
              <a:gdLst/>
              <a:ahLst/>
              <a:cxnLst>
                <a:cxn ang="0">
                  <a:pos x="100" y="478"/>
                </a:cxn>
                <a:cxn ang="0">
                  <a:pos x="106" y="461"/>
                </a:cxn>
                <a:cxn ang="0">
                  <a:pos x="114" y="442"/>
                </a:cxn>
                <a:cxn ang="0">
                  <a:pos x="122" y="426"/>
                </a:cxn>
                <a:cxn ang="0">
                  <a:pos x="129" y="409"/>
                </a:cxn>
                <a:cxn ang="0">
                  <a:pos x="139" y="391"/>
                </a:cxn>
                <a:cxn ang="0">
                  <a:pos x="151" y="373"/>
                </a:cxn>
                <a:cxn ang="0">
                  <a:pos x="159" y="362"/>
                </a:cxn>
                <a:cxn ang="0">
                  <a:pos x="172" y="347"/>
                </a:cxn>
                <a:cxn ang="0">
                  <a:pos x="183" y="331"/>
                </a:cxn>
                <a:cxn ang="0">
                  <a:pos x="192" y="319"/>
                </a:cxn>
                <a:cxn ang="0">
                  <a:pos x="206" y="304"/>
                </a:cxn>
                <a:cxn ang="0">
                  <a:pos x="225" y="284"/>
                </a:cxn>
                <a:cxn ang="0">
                  <a:pos x="243" y="267"/>
                </a:cxn>
                <a:cxn ang="0">
                  <a:pos x="265" y="249"/>
                </a:cxn>
                <a:cxn ang="0">
                  <a:pos x="286" y="235"/>
                </a:cxn>
                <a:cxn ang="0">
                  <a:pos x="311" y="217"/>
                </a:cxn>
                <a:cxn ang="0">
                  <a:pos x="336" y="202"/>
                </a:cxn>
                <a:cxn ang="0">
                  <a:pos x="364" y="187"/>
                </a:cxn>
                <a:cxn ang="0">
                  <a:pos x="389" y="177"/>
                </a:cxn>
                <a:cxn ang="0">
                  <a:pos x="414" y="167"/>
                </a:cxn>
                <a:cxn ang="0">
                  <a:pos x="441" y="158"/>
                </a:cxn>
                <a:cxn ang="0">
                  <a:pos x="467" y="150"/>
                </a:cxn>
                <a:cxn ang="0">
                  <a:pos x="497" y="144"/>
                </a:cxn>
                <a:cxn ang="0">
                  <a:pos x="526" y="137"/>
                </a:cxn>
                <a:cxn ang="0">
                  <a:pos x="557" y="134"/>
                </a:cxn>
                <a:cxn ang="0">
                  <a:pos x="591" y="132"/>
                </a:cxn>
                <a:cxn ang="0">
                  <a:pos x="620" y="132"/>
                </a:cxn>
                <a:cxn ang="0">
                  <a:pos x="743" y="86"/>
                </a:cxn>
                <a:cxn ang="0">
                  <a:pos x="620" y="33"/>
                </a:cxn>
                <a:cxn ang="0">
                  <a:pos x="584" y="33"/>
                </a:cxn>
                <a:cxn ang="0">
                  <a:pos x="550" y="36"/>
                </a:cxn>
                <a:cxn ang="0">
                  <a:pos x="520" y="39"/>
                </a:cxn>
                <a:cxn ang="0">
                  <a:pos x="489" y="44"/>
                </a:cxn>
                <a:cxn ang="0">
                  <a:pos x="461" y="50"/>
                </a:cxn>
                <a:cxn ang="0">
                  <a:pos x="428" y="57"/>
                </a:cxn>
                <a:cxn ang="0">
                  <a:pos x="400" y="66"/>
                </a:cxn>
                <a:cxn ang="0">
                  <a:pos x="369" y="76"/>
                </a:cxn>
                <a:cxn ang="0">
                  <a:pos x="342" y="88"/>
                </a:cxn>
                <a:cxn ang="0">
                  <a:pos x="313" y="101"/>
                </a:cxn>
                <a:cxn ang="0">
                  <a:pos x="286" y="114"/>
                </a:cxn>
                <a:cxn ang="0">
                  <a:pos x="260" y="129"/>
                </a:cxn>
                <a:cxn ang="0">
                  <a:pos x="236" y="145"/>
                </a:cxn>
                <a:cxn ang="0">
                  <a:pos x="211" y="163"/>
                </a:cxn>
                <a:cxn ang="0">
                  <a:pos x="189" y="179"/>
                </a:cxn>
                <a:cxn ang="0">
                  <a:pos x="168" y="196"/>
                </a:cxn>
                <a:cxn ang="0">
                  <a:pos x="146" y="217"/>
                </a:cxn>
                <a:cxn ang="0">
                  <a:pos x="128" y="235"/>
                </a:cxn>
                <a:cxn ang="0">
                  <a:pos x="109" y="256"/>
                </a:cxn>
                <a:cxn ang="0">
                  <a:pos x="92" y="278"/>
                </a:cxn>
                <a:cxn ang="0">
                  <a:pos x="75" y="299"/>
                </a:cxn>
                <a:cxn ang="0">
                  <a:pos x="64" y="315"/>
                </a:cxn>
                <a:cxn ang="0">
                  <a:pos x="54" y="328"/>
                </a:cxn>
                <a:cxn ang="0">
                  <a:pos x="48" y="340"/>
                </a:cxn>
                <a:cxn ang="0">
                  <a:pos x="40" y="353"/>
                </a:cxn>
                <a:cxn ang="0">
                  <a:pos x="34" y="365"/>
                </a:cxn>
                <a:cxn ang="0">
                  <a:pos x="26" y="379"/>
                </a:cxn>
                <a:cxn ang="0">
                  <a:pos x="18" y="394"/>
                </a:cxn>
                <a:cxn ang="0">
                  <a:pos x="13" y="407"/>
                </a:cxn>
                <a:cxn ang="0">
                  <a:pos x="8" y="422"/>
                </a:cxn>
                <a:cxn ang="0">
                  <a:pos x="1" y="435"/>
                </a:cxn>
              </a:cxnLst>
              <a:rect l="0" t="0" r="r" b="b"/>
              <a:pathLst>
                <a:path w="744" h="479">
                  <a:moveTo>
                    <a:pt x="0" y="441"/>
                  </a:moveTo>
                  <a:lnTo>
                    <a:pt x="100" y="478"/>
                  </a:lnTo>
                  <a:lnTo>
                    <a:pt x="103" y="471"/>
                  </a:lnTo>
                  <a:lnTo>
                    <a:pt x="106" y="461"/>
                  </a:lnTo>
                  <a:lnTo>
                    <a:pt x="110" y="451"/>
                  </a:lnTo>
                  <a:lnTo>
                    <a:pt x="114" y="442"/>
                  </a:lnTo>
                  <a:lnTo>
                    <a:pt x="117" y="434"/>
                  </a:lnTo>
                  <a:lnTo>
                    <a:pt x="122" y="426"/>
                  </a:lnTo>
                  <a:lnTo>
                    <a:pt x="127" y="416"/>
                  </a:lnTo>
                  <a:lnTo>
                    <a:pt x="129" y="409"/>
                  </a:lnTo>
                  <a:lnTo>
                    <a:pt x="136" y="400"/>
                  </a:lnTo>
                  <a:lnTo>
                    <a:pt x="139" y="391"/>
                  </a:lnTo>
                  <a:lnTo>
                    <a:pt x="146" y="383"/>
                  </a:lnTo>
                  <a:lnTo>
                    <a:pt x="151" y="373"/>
                  </a:lnTo>
                  <a:lnTo>
                    <a:pt x="154" y="368"/>
                  </a:lnTo>
                  <a:lnTo>
                    <a:pt x="159" y="362"/>
                  </a:lnTo>
                  <a:lnTo>
                    <a:pt x="165" y="353"/>
                  </a:lnTo>
                  <a:lnTo>
                    <a:pt x="172" y="347"/>
                  </a:lnTo>
                  <a:lnTo>
                    <a:pt x="176" y="340"/>
                  </a:lnTo>
                  <a:lnTo>
                    <a:pt x="183" y="331"/>
                  </a:lnTo>
                  <a:lnTo>
                    <a:pt x="187" y="327"/>
                  </a:lnTo>
                  <a:lnTo>
                    <a:pt x="192" y="319"/>
                  </a:lnTo>
                  <a:lnTo>
                    <a:pt x="199" y="312"/>
                  </a:lnTo>
                  <a:lnTo>
                    <a:pt x="206" y="304"/>
                  </a:lnTo>
                  <a:lnTo>
                    <a:pt x="216" y="293"/>
                  </a:lnTo>
                  <a:lnTo>
                    <a:pt x="225" y="284"/>
                  </a:lnTo>
                  <a:lnTo>
                    <a:pt x="234" y="275"/>
                  </a:lnTo>
                  <a:lnTo>
                    <a:pt x="243" y="267"/>
                  </a:lnTo>
                  <a:lnTo>
                    <a:pt x="256" y="256"/>
                  </a:lnTo>
                  <a:lnTo>
                    <a:pt x="265" y="249"/>
                  </a:lnTo>
                  <a:lnTo>
                    <a:pt x="275" y="242"/>
                  </a:lnTo>
                  <a:lnTo>
                    <a:pt x="286" y="235"/>
                  </a:lnTo>
                  <a:lnTo>
                    <a:pt x="298" y="225"/>
                  </a:lnTo>
                  <a:lnTo>
                    <a:pt x="311" y="217"/>
                  </a:lnTo>
                  <a:lnTo>
                    <a:pt x="322" y="209"/>
                  </a:lnTo>
                  <a:lnTo>
                    <a:pt x="336" y="202"/>
                  </a:lnTo>
                  <a:lnTo>
                    <a:pt x="350" y="195"/>
                  </a:lnTo>
                  <a:lnTo>
                    <a:pt x="364" y="187"/>
                  </a:lnTo>
                  <a:lnTo>
                    <a:pt x="376" y="182"/>
                  </a:lnTo>
                  <a:lnTo>
                    <a:pt x="389" y="177"/>
                  </a:lnTo>
                  <a:lnTo>
                    <a:pt x="402" y="171"/>
                  </a:lnTo>
                  <a:lnTo>
                    <a:pt x="414" y="167"/>
                  </a:lnTo>
                  <a:lnTo>
                    <a:pt x="426" y="163"/>
                  </a:lnTo>
                  <a:lnTo>
                    <a:pt x="441" y="158"/>
                  </a:lnTo>
                  <a:lnTo>
                    <a:pt x="455" y="153"/>
                  </a:lnTo>
                  <a:lnTo>
                    <a:pt x="467" y="150"/>
                  </a:lnTo>
                  <a:lnTo>
                    <a:pt x="482" y="147"/>
                  </a:lnTo>
                  <a:lnTo>
                    <a:pt x="497" y="144"/>
                  </a:lnTo>
                  <a:lnTo>
                    <a:pt x="511" y="140"/>
                  </a:lnTo>
                  <a:lnTo>
                    <a:pt x="526" y="137"/>
                  </a:lnTo>
                  <a:lnTo>
                    <a:pt x="542" y="134"/>
                  </a:lnTo>
                  <a:lnTo>
                    <a:pt x="557" y="134"/>
                  </a:lnTo>
                  <a:lnTo>
                    <a:pt x="572" y="132"/>
                  </a:lnTo>
                  <a:lnTo>
                    <a:pt x="591" y="132"/>
                  </a:lnTo>
                  <a:lnTo>
                    <a:pt x="603" y="132"/>
                  </a:lnTo>
                  <a:lnTo>
                    <a:pt x="620" y="132"/>
                  </a:lnTo>
                  <a:lnTo>
                    <a:pt x="620" y="167"/>
                  </a:lnTo>
                  <a:lnTo>
                    <a:pt x="743" y="86"/>
                  </a:lnTo>
                  <a:lnTo>
                    <a:pt x="620" y="0"/>
                  </a:lnTo>
                  <a:lnTo>
                    <a:pt x="620" y="33"/>
                  </a:lnTo>
                  <a:lnTo>
                    <a:pt x="601" y="33"/>
                  </a:lnTo>
                  <a:lnTo>
                    <a:pt x="584" y="33"/>
                  </a:lnTo>
                  <a:lnTo>
                    <a:pt x="566" y="35"/>
                  </a:lnTo>
                  <a:lnTo>
                    <a:pt x="550" y="36"/>
                  </a:lnTo>
                  <a:lnTo>
                    <a:pt x="535" y="36"/>
                  </a:lnTo>
                  <a:lnTo>
                    <a:pt x="520" y="39"/>
                  </a:lnTo>
                  <a:lnTo>
                    <a:pt x="503" y="41"/>
                  </a:lnTo>
                  <a:lnTo>
                    <a:pt x="489" y="44"/>
                  </a:lnTo>
                  <a:lnTo>
                    <a:pt x="477" y="45"/>
                  </a:lnTo>
                  <a:lnTo>
                    <a:pt x="461" y="50"/>
                  </a:lnTo>
                  <a:lnTo>
                    <a:pt x="442" y="54"/>
                  </a:lnTo>
                  <a:lnTo>
                    <a:pt x="428" y="57"/>
                  </a:lnTo>
                  <a:lnTo>
                    <a:pt x="412" y="62"/>
                  </a:lnTo>
                  <a:lnTo>
                    <a:pt x="400" y="66"/>
                  </a:lnTo>
                  <a:lnTo>
                    <a:pt x="384" y="72"/>
                  </a:lnTo>
                  <a:lnTo>
                    <a:pt x="369" y="76"/>
                  </a:lnTo>
                  <a:lnTo>
                    <a:pt x="354" y="82"/>
                  </a:lnTo>
                  <a:lnTo>
                    <a:pt x="342" y="88"/>
                  </a:lnTo>
                  <a:lnTo>
                    <a:pt x="327" y="95"/>
                  </a:lnTo>
                  <a:lnTo>
                    <a:pt x="313" y="101"/>
                  </a:lnTo>
                  <a:lnTo>
                    <a:pt x="298" y="107"/>
                  </a:lnTo>
                  <a:lnTo>
                    <a:pt x="286" y="114"/>
                  </a:lnTo>
                  <a:lnTo>
                    <a:pt x="274" y="121"/>
                  </a:lnTo>
                  <a:lnTo>
                    <a:pt x="260" y="129"/>
                  </a:lnTo>
                  <a:lnTo>
                    <a:pt x="250" y="134"/>
                  </a:lnTo>
                  <a:lnTo>
                    <a:pt x="236" y="145"/>
                  </a:lnTo>
                  <a:lnTo>
                    <a:pt x="223" y="152"/>
                  </a:lnTo>
                  <a:lnTo>
                    <a:pt x="211" y="163"/>
                  </a:lnTo>
                  <a:lnTo>
                    <a:pt x="199" y="170"/>
                  </a:lnTo>
                  <a:lnTo>
                    <a:pt x="189" y="179"/>
                  </a:lnTo>
                  <a:lnTo>
                    <a:pt x="178" y="187"/>
                  </a:lnTo>
                  <a:lnTo>
                    <a:pt x="168" y="196"/>
                  </a:lnTo>
                  <a:lnTo>
                    <a:pt x="158" y="205"/>
                  </a:lnTo>
                  <a:lnTo>
                    <a:pt x="146" y="217"/>
                  </a:lnTo>
                  <a:lnTo>
                    <a:pt x="137" y="225"/>
                  </a:lnTo>
                  <a:lnTo>
                    <a:pt x="128" y="235"/>
                  </a:lnTo>
                  <a:lnTo>
                    <a:pt x="119" y="246"/>
                  </a:lnTo>
                  <a:lnTo>
                    <a:pt x="109" y="256"/>
                  </a:lnTo>
                  <a:lnTo>
                    <a:pt x="100" y="268"/>
                  </a:lnTo>
                  <a:lnTo>
                    <a:pt x="92" y="278"/>
                  </a:lnTo>
                  <a:lnTo>
                    <a:pt x="83" y="290"/>
                  </a:lnTo>
                  <a:lnTo>
                    <a:pt x="75" y="299"/>
                  </a:lnTo>
                  <a:lnTo>
                    <a:pt x="69" y="309"/>
                  </a:lnTo>
                  <a:lnTo>
                    <a:pt x="64" y="315"/>
                  </a:lnTo>
                  <a:lnTo>
                    <a:pt x="57" y="322"/>
                  </a:lnTo>
                  <a:lnTo>
                    <a:pt x="54" y="328"/>
                  </a:lnTo>
                  <a:lnTo>
                    <a:pt x="52" y="333"/>
                  </a:lnTo>
                  <a:lnTo>
                    <a:pt x="48" y="340"/>
                  </a:lnTo>
                  <a:lnTo>
                    <a:pt x="45" y="346"/>
                  </a:lnTo>
                  <a:lnTo>
                    <a:pt x="40" y="353"/>
                  </a:lnTo>
                  <a:lnTo>
                    <a:pt x="37" y="360"/>
                  </a:lnTo>
                  <a:lnTo>
                    <a:pt x="34" y="365"/>
                  </a:lnTo>
                  <a:lnTo>
                    <a:pt x="30" y="372"/>
                  </a:lnTo>
                  <a:lnTo>
                    <a:pt x="26" y="379"/>
                  </a:lnTo>
                  <a:lnTo>
                    <a:pt x="23" y="386"/>
                  </a:lnTo>
                  <a:lnTo>
                    <a:pt x="18" y="394"/>
                  </a:lnTo>
                  <a:lnTo>
                    <a:pt x="15" y="402"/>
                  </a:lnTo>
                  <a:lnTo>
                    <a:pt x="13" y="407"/>
                  </a:lnTo>
                  <a:lnTo>
                    <a:pt x="11" y="415"/>
                  </a:lnTo>
                  <a:lnTo>
                    <a:pt x="8" y="422"/>
                  </a:lnTo>
                  <a:lnTo>
                    <a:pt x="4" y="429"/>
                  </a:lnTo>
                  <a:lnTo>
                    <a:pt x="1" y="435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17508" name="Freeform 1060"/>
          <p:cNvSpPr>
            <a:spLocks/>
          </p:cNvSpPr>
          <p:nvPr/>
        </p:nvSpPr>
        <p:spPr bwMode="auto">
          <a:xfrm>
            <a:off x="2919413" y="1873250"/>
            <a:ext cx="1590675" cy="1144588"/>
          </a:xfrm>
          <a:custGeom>
            <a:avLst/>
            <a:gdLst/>
            <a:ahLst/>
            <a:cxnLst>
              <a:cxn ang="0">
                <a:pos x="100" y="478"/>
              </a:cxn>
              <a:cxn ang="0">
                <a:pos x="106" y="461"/>
              </a:cxn>
              <a:cxn ang="0">
                <a:pos x="114" y="442"/>
              </a:cxn>
              <a:cxn ang="0">
                <a:pos x="122" y="426"/>
              </a:cxn>
              <a:cxn ang="0">
                <a:pos x="129" y="409"/>
              </a:cxn>
              <a:cxn ang="0">
                <a:pos x="139" y="391"/>
              </a:cxn>
              <a:cxn ang="0">
                <a:pos x="151" y="373"/>
              </a:cxn>
              <a:cxn ang="0">
                <a:pos x="159" y="362"/>
              </a:cxn>
              <a:cxn ang="0">
                <a:pos x="172" y="347"/>
              </a:cxn>
              <a:cxn ang="0">
                <a:pos x="183" y="331"/>
              </a:cxn>
              <a:cxn ang="0">
                <a:pos x="192" y="319"/>
              </a:cxn>
              <a:cxn ang="0">
                <a:pos x="206" y="304"/>
              </a:cxn>
              <a:cxn ang="0">
                <a:pos x="225" y="284"/>
              </a:cxn>
              <a:cxn ang="0">
                <a:pos x="243" y="267"/>
              </a:cxn>
              <a:cxn ang="0">
                <a:pos x="265" y="249"/>
              </a:cxn>
              <a:cxn ang="0">
                <a:pos x="286" y="235"/>
              </a:cxn>
              <a:cxn ang="0">
                <a:pos x="311" y="217"/>
              </a:cxn>
              <a:cxn ang="0">
                <a:pos x="336" y="202"/>
              </a:cxn>
              <a:cxn ang="0">
                <a:pos x="364" y="187"/>
              </a:cxn>
              <a:cxn ang="0">
                <a:pos x="389" y="177"/>
              </a:cxn>
              <a:cxn ang="0">
                <a:pos x="414" y="167"/>
              </a:cxn>
              <a:cxn ang="0">
                <a:pos x="441" y="158"/>
              </a:cxn>
              <a:cxn ang="0">
                <a:pos x="467" y="150"/>
              </a:cxn>
              <a:cxn ang="0">
                <a:pos x="497" y="144"/>
              </a:cxn>
              <a:cxn ang="0">
                <a:pos x="526" y="137"/>
              </a:cxn>
              <a:cxn ang="0">
                <a:pos x="557" y="134"/>
              </a:cxn>
              <a:cxn ang="0">
                <a:pos x="591" y="132"/>
              </a:cxn>
              <a:cxn ang="0">
                <a:pos x="620" y="132"/>
              </a:cxn>
              <a:cxn ang="0">
                <a:pos x="743" y="86"/>
              </a:cxn>
              <a:cxn ang="0">
                <a:pos x="620" y="33"/>
              </a:cxn>
              <a:cxn ang="0">
                <a:pos x="584" y="33"/>
              </a:cxn>
              <a:cxn ang="0">
                <a:pos x="550" y="36"/>
              </a:cxn>
              <a:cxn ang="0">
                <a:pos x="520" y="39"/>
              </a:cxn>
              <a:cxn ang="0">
                <a:pos x="489" y="44"/>
              </a:cxn>
              <a:cxn ang="0">
                <a:pos x="461" y="50"/>
              </a:cxn>
              <a:cxn ang="0">
                <a:pos x="428" y="57"/>
              </a:cxn>
              <a:cxn ang="0">
                <a:pos x="400" y="66"/>
              </a:cxn>
              <a:cxn ang="0">
                <a:pos x="369" y="76"/>
              </a:cxn>
              <a:cxn ang="0">
                <a:pos x="342" y="88"/>
              </a:cxn>
              <a:cxn ang="0">
                <a:pos x="313" y="101"/>
              </a:cxn>
              <a:cxn ang="0">
                <a:pos x="286" y="114"/>
              </a:cxn>
              <a:cxn ang="0">
                <a:pos x="260" y="129"/>
              </a:cxn>
              <a:cxn ang="0">
                <a:pos x="236" y="145"/>
              </a:cxn>
              <a:cxn ang="0">
                <a:pos x="211" y="163"/>
              </a:cxn>
              <a:cxn ang="0">
                <a:pos x="189" y="179"/>
              </a:cxn>
              <a:cxn ang="0">
                <a:pos x="168" y="196"/>
              </a:cxn>
              <a:cxn ang="0">
                <a:pos x="146" y="217"/>
              </a:cxn>
              <a:cxn ang="0">
                <a:pos x="128" y="235"/>
              </a:cxn>
              <a:cxn ang="0">
                <a:pos x="109" y="256"/>
              </a:cxn>
              <a:cxn ang="0">
                <a:pos x="92" y="278"/>
              </a:cxn>
              <a:cxn ang="0">
                <a:pos x="75" y="299"/>
              </a:cxn>
              <a:cxn ang="0">
                <a:pos x="64" y="315"/>
              </a:cxn>
              <a:cxn ang="0">
                <a:pos x="54" y="328"/>
              </a:cxn>
              <a:cxn ang="0">
                <a:pos x="48" y="340"/>
              </a:cxn>
              <a:cxn ang="0">
                <a:pos x="40" y="353"/>
              </a:cxn>
              <a:cxn ang="0">
                <a:pos x="34" y="365"/>
              </a:cxn>
              <a:cxn ang="0">
                <a:pos x="26" y="379"/>
              </a:cxn>
              <a:cxn ang="0">
                <a:pos x="18" y="394"/>
              </a:cxn>
              <a:cxn ang="0">
                <a:pos x="13" y="407"/>
              </a:cxn>
              <a:cxn ang="0">
                <a:pos x="8" y="422"/>
              </a:cxn>
              <a:cxn ang="0">
                <a:pos x="1" y="435"/>
              </a:cxn>
            </a:cxnLst>
            <a:rect l="0" t="0" r="r" b="b"/>
            <a:pathLst>
              <a:path w="744" h="479">
                <a:moveTo>
                  <a:pt x="0" y="441"/>
                </a:moveTo>
                <a:lnTo>
                  <a:pt x="100" y="478"/>
                </a:lnTo>
                <a:lnTo>
                  <a:pt x="103" y="471"/>
                </a:lnTo>
                <a:lnTo>
                  <a:pt x="106" y="461"/>
                </a:lnTo>
                <a:lnTo>
                  <a:pt x="110" y="451"/>
                </a:lnTo>
                <a:lnTo>
                  <a:pt x="114" y="442"/>
                </a:lnTo>
                <a:lnTo>
                  <a:pt x="117" y="434"/>
                </a:lnTo>
                <a:lnTo>
                  <a:pt x="122" y="426"/>
                </a:lnTo>
                <a:lnTo>
                  <a:pt x="127" y="416"/>
                </a:lnTo>
                <a:lnTo>
                  <a:pt x="129" y="409"/>
                </a:lnTo>
                <a:lnTo>
                  <a:pt x="136" y="400"/>
                </a:lnTo>
                <a:lnTo>
                  <a:pt x="139" y="391"/>
                </a:lnTo>
                <a:lnTo>
                  <a:pt x="146" y="383"/>
                </a:lnTo>
                <a:lnTo>
                  <a:pt x="151" y="373"/>
                </a:lnTo>
                <a:lnTo>
                  <a:pt x="154" y="368"/>
                </a:lnTo>
                <a:lnTo>
                  <a:pt x="159" y="362"/>
                </a:lnTo>
                <a:lnTo>
                  <a:pt x="165" y="353"/>
                </a:lnTo>
                <a:lnTo>
                  <a:pt x="172" y="347"/>
                </a:lnTo>
                <a:lnTo>
                  <a:pt x="176" y="340"/>
                </a:lnTo>
                <a:lnTo>
                  <a:pt x="183" y="331"/>
                </a:lnTo>
                <a:lnTo>
                  <a:pt x="187" y="327"/>
                </a:lnTo>
                <a:lnTo>
                  <a:pt x="192" y="319"/>
                </a:lnTo>
                <a:lnTo>
                  <a:pt x="199" y="312"/>
                </a:lnTo>
                <a:lnTo>
                  <a:pt x="206" y="304"/>
                </a:lnTo>
                <a:lnTo>
                  <a:pt x="216" y="293"/>
                </a:lnTo>
                <a:lnTo>
                  <a:pt x="225" y="284"/>
                </a:lnTo>
                <a:lnTo>
                  <a:pt x="234" y="275"/>
                </a:lnTo>
                <a:lnTo>
                  <a:pt x="243" y="267"/>
                </a:lnTo>
                <a:lnTo>
                  <a:pt x="256" y="256"/>
                </a:lnTo>
                <a:lnTo>
                  <a:pt x="265" y="249"/>
                </a:lnTo>
                <a:lnTo>
                  <a:pt x="275" y="242"/>
                </a:lnTo>
                <a:lnTo>
                  <a:pt x="286" y="235"/>
                </a:lnTo>
                <a:lnTo>
                  <a:pt x="298" y="225"/>
                </a:lnTo>
                <a:lnTo>
                  <a:pt x="311" y="217"/>
                </a:lnTo>
                <a:lnTo>
                  <a:pt x="322" y="209"/>
                </a:lnTo>
                <a:lnTo>
                  <a:pt x="336" y="202"/>
                </a:lnTo>
                <a:lnTo>
                  <a:pt x="350" y="195"/>
                </a:lnTo>
                <a:lnTo>
                  <a:pt x="364" y="187"/>
                </a:lnTo>
                <a:lnTo>
                  <a:pt x="376" y="182"/>
                </a:lnTo>
                <a:lnTo>
                  <a:pt x="389" y="177"/>
                </a:lnTo>
                <a:lnTo>
                  <a:pt x="402" y="171"/>
                </a:lnTo>
                <a:lnTo>
                  <a:pt x="414" y="167"/>
                </a:lnTo>
                <a:lnTo>
                  <a:pt x="426" y="163"/>
                </a:lnTo>
                <a:lnTo>
                  <a:pt x="441" y="158"/>
                </a:lnTo>
                <a:lnTo>
                  <a:pt x="455" y="153"/>
                </a:lnTo>
                <a:lnTo>
                  <a:pt x="467" y="150"/>
                </a:lnTo>
                <a:lnTo>
                  <a:pt x="482" y="147"/>
                </a:lnTo>
                <a:lnTo>
                  <a:pt x="497" y="144"/>
                </a:lnTo>
                <a:lnTo>
                  <a:pt x="511" y="140"/>
                </a:lnTo>
                <a:lnTo>
                  <a:pt x="526" y="137"/>
                </a:lnTo>
                <a:lnTo>
                  <a:pt x="542" y="134"/>
                </a:lnTo>
                <a:lnTo>
                  <a:pt x="557" y="134"/>
                </a:lnTo>
                <a:lnTo>
                  <a:pt x="572" y="132"/>
                </a:lnTo>
                <a:lnTo>
                  <a:pt x="591" y="132"/>
                </a:lnTo>
                <a:lnTo>
                  <a:pt x="603" y="132"/>
                </a:lnTo>
                <a:lnTo>
                  <a:pt x="620" y="132"/>
                </a:lnTo>
                <a:lnTo>
                  <a:pt x="620" y="167"/>
                </a:lnTo>
                <a:lnTo>
                  <a:pt x="743" y="86"/>
                </a:lnTo>
                <a:lnTo>
                  <a:pt x="620" y="0"/>
                </a:lnTo>
                <a:lnTo>
                  <a:pt x="620" y="33"/>
                </a:lnTo>
                <a:lnTo>
                  <a:pt x="601" y="33"/>
                </a:lnTo>
                <a:lnTo>
                  <a:pt x="584" y="33"/>
                </a:lnTo>
                <a:lnTo>
                  <a:pt x="566" y="35"/>
                </a:lnTo>
                <a:lnTo>
                  <a:pt x="550" y="36"/>
                </a:lnTo>
                <a:lnTo>
                  <a:pt x="535" y="36"/>
                </a:lnTo>
                <a:lnTo>
                  <a:pt x="520" y="39"/>
                </a:lnTo>
                <a:lnTo>
                  <a:pt x="503" y="41"/>
                </a:lnTo>
                <a:lnTo>
                  <a:pt x="489" y="44"/>
                </a:lnTo>
                <a:lnTo>
                  <a:pt x="477" y="45"/>
                </a:lnTo>
                <a:lnTo>
                  <a:pt x="461" y="50"/>
                </a:lnTo>
                <a:lnTo>
                  <a:pt x="442" y="54"/>
                </a:lnTo>
                <a:lnTo>
                  <a:pt x="428" y="57"/>
                </a:lnTo>
                <a:lnTo>
                  <a:pt x="412" y="62"/>
                </a:lnTo>
                <a:lnTo>
                  <a:pt x="400" y="66"/>
                </a:lnTo>
                <a:lnTo>
                  <a:pt x="384" y="72"/>
                </a:lnTo>
                <a:lnTo>
                  <a:pt x="369" y="76"/>
                </a:lnTo>
                <a:lnTo>
                  <a:pt x="354" y="82"/>
                </a:lnTo>
                <a:lnTo>
                  <a:pt x="342" y="88"/>
                </a:lnTo>
                <a:lnTo>
                  <a:pt x="327" y="95"/>
                </a:lnTo>
                <a:lnTo>
                  <a:pt x="313" y="101"/>
                </a:lnTo>
                <a:lnTo>
                  <a:pt x="298" y="107"/>
                </a:lnTo>
                <a:lnTo>
                  <a:pt x="286" y="114"/>
                </a:lnTo>
                <a:lnTo>
                  <a:pt x="274" y="121"/>
                </a:lnTo>
                <a:lnTo>
                  <a:pt x="260" y="129"/>
                </a:lnTo>
                <a:lnTo>
                  <a:pt x="250" y="134"/>
                </a:lnTo>
                <a:lnTo>
                  <a:pt x="236" y="145"/>
                </a:lnTo>
                <a:lnTo>
                  <a:pt x="223" y="152"/>
                </a:lnTo>
                <a:lnTo>
                  <a:pt x="211" y="163"/>
                </a:lnTo>
                <a:lnTo>
                  <a:pt x="199" y="170"/>
                </a:lnTo>
                <a:lnTo>
                  <a:pt x="189" y="179"/>
                </a:lnTo>
                <a:lnTo>
                  <a:pt x="178" y="187"/>
                </a:lnTo>
                <a:lnTo>
                  <a:pt x="168" y="196"/>
                </a:lnTo>
                <a:lnTo>
                  <a:pt x="158" y="205"/>
                </a:lnTo>
                <a:lnTo>
                  <a:pt x="146" y="217"/>
                </a:lnTo>
                <a:lnTo>
                  <a:pt x="137" y="225"/>
                </a:lnTo>
                <a:lnTo>
                  <a:pt x="128" y="235"/>
                </a:lnTo>
                <a:lnTo>
                  <a:pt x="119" y="246"/>
                </a:lnTo>
                <a:lnTo>
                  <a:pt x="109" y="256"/>
                </a:lnTo>
                <a:lnTo>
                  <a:pt x="100" y="268"/>
                </a:lnTo>
                <a:lnTo>
                  <a:pt x="92" y="278"/>
                </a:lnTo>
                <a:lnTo>
                  <a:pt x="83" y="290"/>
                </a:lnTo>
                <a:lnTo>
                  <a:pt x="75" y="299"/>
                </a:lnTo>
                <a:lnTo>
                  <a:pt x="69" y="309"/>
                </a:lnTo>
                <a:lnTo>
                  <a:pt x="64" y="315"/>
                </a:lnTo>
                <a:lnTo>
                  <a:pt x="57" y="322"/>
                </a:lnTo>
                <a:lnTo>
                  <a:pt x="54" y="328"/>
                </a:lnTo>
                <a:lnTo>
                  <a:pt x="52" y="333"/>
                </a:lnTo>
                <a:lnTo>
                  <a:pt x="48" y="340"/>
                </a:lnTo>
                <a:lnTo>
                  <a:pt x="45" y="346"/>
                </a:lnTo>
                <a:lnTo>
                  <a:pt x="40" y="353"/>
                </a:lnTo>
                <a:lnTo>
                  <a:pt x="37" y="360"/>
                </a:lnTo>
                <a:lnTo>
                  <a:pt x="34" y="365"/>
                </a:lnTo>
                <a:lnTo>
                  <a:pt x="30" y="372"/>
                </a:lnTo>
                <a:lnTo>
                  <a:pt x="26" y="379"/>
                </a:lnTo>
                <a:lnTo>
                  <a:pt x="23" y="386"/>
                </a:lnTo>
                <a:lnTo>
                  <a:pt x="18" y="394"/>
                </a:lnTo>
                <a:lnTo>
                  <a:pt x="15" y="402"/>
                </a:lnTo>
                <a:lnTo>
                  <a:pt x="13" y="407"/>
                </a:lnTo>
                <a:lnTo>
                  <a:pt x="11" y="415"/>
                </a:lnTo>
                <a:lnTo>
                  <a:pt x="8" y="422"/>
                </a:lnTo>
                <a:lnTo>
                  <a:pt x="4" y="429"/>
                </a:lnTo>
                <a:lnTo>
                  <a:pt x="1" y="435"/>
                </a:lnTo>
              </a:path>
            </a:pathLst>
          </a:custGeom>
          <a:solidFill>
            <a:srgbClr val="00B050"/>
          </a:solidFill>
          <a:ln w="12700" cap="rnd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17529" name="Rectangle 108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Iterative Development</a:t>
            </a:r>
          </a:p>
        </p:txBody>
      </p:sp>
      <p:grpSp>
        <p:nvGrpSpPr>
          <p:cNvPr id="617531" name="Group 1083"/>
          <p:cNvGrpSpPr>
            <a:grpSpLocks/>
          </p:cNvGrpSpPr>
          <p:nvPr/>
        </p:nvGrpSpPr>
        <p:grpSpPr bwMode="auto">
          <a:xfrm>
            <a:off x="334963" y="2147888"/>
            <a:ext cx="2438400" cy="1174750"/>
            <a:chOff x="211" y="1353"/>
            <a:chExt cx="1536" cy="740"/>
          </a:xfrm>
        </p:grpSpPr>
        <p:sp>
          <p:nvSpPr>
            <p:cNvPr id="617481" name="Freeform 1033"/>
            <p:cNvSpPr>
              <a:spLocks/>
            </p:cNvSpPr>
            <p:nvPr/>
          </p:nvSpPr>
          <p:spPr bwMode="auto">
            <a:xfrm>
              <a:off x="740" y="1353"/>
              <a:ext cx="1007" cy="740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02" y="10"/>
                </a:cxn>
                <a:cxn ang="0">
                  <a:pos x="109" y="26"/>
                </a:cxn>
                <a:cxn ang="0">
                  <a:pos x="116" y="45"/>
                </a:cxn>
                <a:cxn ang="0">
                  <a:pos x="125" y="61"/>
                </a:cxn>
                <a:cxn ang="0">
                  <a:pos x="134" y="79"/>
                </a:cxn>
                <a:cxn ang="0">
                  <a:pos x="143" y="96"/>
                </a:cxn>
                <a:cxn ang="0">
                  <a:pos x="154" y="113"/>
                </a:cxn>
                <a:cxn ang="0">
                  <a:pos x="162" y="126"/>
                </a:cxn>
                <a:cxn ang="0">
                  <a:pos x="174" y="141"/>
                </a:cxn>
                <a:cxn ang="0">
                  <a:pos x="186" y="157"/>
                </a:cxn>
                <a:cxn ang="0">
                  <a:pos x="195" y="167"/>
                </a:cxn>
                <a:cxn ang="0">
                  <a:pos x="209" y="185"/>
                </a:cxn>
                <a:cxn ang="0">
                  <a:pos x="228" y="204"/>
                </a:cxn>
                <a:cxn ang="0">
                  <a:pos x="246" y="223"/>
                </a:cxn>
                <a:cxn ang="0">
                  <a:pos x="267" y="240"/>
                </a:cxn>
                <a:cxn ang="0">
                  <a:pos x="287" y="254"/>
                </a:cxn>
                <a:cxn ang="0">
                  <a:pos x="314" y="272"/>
                </a:cxn>
                <a:cxn ang="0">
                  <a:pos x="339" y="286"/>
                </a:cxn>
                <a:cxn ang="0">
                  <a:pos x="366" y="301"/>
                </a:cxn>
                <a:cxn ang="0">
                  <a:pos x="393" y="312"/>
                </a:cxn>
                <a:cxn ang="0">
                  <a:pos x="417" y="322"/>
                </a:cxn>
                <a:cxn ang="0">
                  <a:pos x="442" y="331"/>
                </a:cxn>
                <a:cxn ang="0">
                  <a:pos x="470" y="340"/>
                </a:cxn>
                <a:cxn ang="0">
                  <a:pos x="499" y="346"/>
                </a:cxn>
                <a:cxn ang="0">
                  <a:pos x="530" y="351"/>
                </a:cxn>
                <a:cxn ang="0">
                  <a:pos x="560" y="356"/>
                </a:cxn>
                <a:cxn ang="0">
                  <a:pos x="593" y="357"/>
                </a:cxn>
                <a:cxn ang="0">
                  <a:pos x="624" y="357"/>
                </a:cxn>
                <a:cxn ang="0">
                  <a:pos x="747" y="403"/>
                </a:cxn>
                <a:cxn ang="0">
                  <a:pos x="624" y="456"/>
                </a:cxn>
                <a:cxn ang="0">
                  <a:pos x="588" y="456"/>
                </a:cxn>
                <a:cxn ang="0">
                  <a:pos x="554" y="453"/>
                </a:cxn>
                <a:cxn ang="0">
                  <a:pos x="524" y="450"/>
                </a:cxn>
                <a:cxn ang="0">
                  <a:pos x="492" y="446"/>
                </a:cxn>
                <a:cxn ang="0">
                  <a:pos x="463" y="440"/>
                </a:cxn>
                <a:cxn ang="0">
                  <a:pos x="432" y="433"/>
                </a:cxn>
                <a:cxn ang="0">
                  <a:pos x="403" y="423"/>
                </a:cxn>
                <a:cxn ang="0">
                  <a:pos x="372" y="413"/>
                </a:cxn>
                <a:cxn ang="0">
                  <a:pos x="344" y="401"/>
                </a:cxn>
                <a:cxn ang="0">
                  <a:pos x="316" y="388"/>
                </a:cxn>
                <a:cxn ang="0">
                  <a:pos x="287" y="375"/>
                </a:cxn>
                <a:cxn ang="0">
                  <a:pos x="264" y="360"/>
                </a:cxn>
                <a:cxn ang="0">
                  <a:pos x="239" y="346"/>
                </a:cxn>
                <a:cxn ang="0">
                  <a:pos x="214" y="328"/>
                </a:cxn>
                <a:cxn ang="0">
                  <a:pos x="190" y="310"/>
                </a:cxn>
                <a:cxn ang="0">
                  <a:pos x="171" y="293"/>
                </a:cxn>
                <a:cxn ang="0">
                  <a:pos x="150" y="272"/>
                </a:cxn>
                <a:cxn ang="0">
                  <a:pos x="131" y="253"/>
                </a:cxn>
                <a:cxn ang="0">
                  <a:pos x="112" y="232"/>
                </a:cxn>
                <a:cxn ang="0">
                  <a:pos x="95" y="212"/>
                </a:cxn>
                <a:cxn ang="0">
                  <a:pos x="77" y="190"/>
                </a:cxn>
                <a:cxn ang="0">
                  <a:pos x="67" y="172"/>
                </a:cxn>
                <a:cxn ang="0">
                  <a:pos x="58" y="162"/>
                </a:cxn>
                <a:cxn ang="0">
                  <a:pos x="51" y="150"/>
                </a:cxn>
                <a:cxn ang="0">
                  <a:pos x="43" y="135"/>
                </a:cxn>
                <a:cxn ang="0">
                  <a:pos x="37" y="123"/>
                </a:cxn>
                <a:cxn ang="0">
                  <a:pos x="29" y="109"/>
                </a:cxn>
                <a:cxn ang="0">
                  <a:pos x="22" y="94"/>
                </a:cxn>
                <a:cxn ang="0">
                  <a:pos x="15" y="80"/>
                </a:cxn>
                <a:cxn ang="0">
                  <a:pos x="8" y="66"/>
                </a:cxn>
                <a:cxn ang="0">
                  <a:pos x="4" y="54"/>
                </a:cxn>
              </a:cxnLst>
              <a:rect l="0" t="0" r="r" b="b"/>
              <a:pathLst>
                <a:path w="748" h="491">
                  <a:moveTo>
                    <a:pt x="3" y="46"/>
                  </a:moveTo>
                  <a:lnTo>
                    <a:pt x="0" y="36"/>
                  </a:lnTo>
                  <a:lnTo>
                    <a:pt x="99" y="0"/>
                  </a:lnTo>
                  <a:lnTo>
                    <a:pt x="102" y="10"/>
                  </a:lnTo>
                  <a:lnTo>
                    <a:pt x="106" y="19"/>
                  </a:lnTo>
                  <a:lnTo>
                    <a:pt x="109" y="26"/>
                  </a:lnTo>
                  <a:lnTo>
                    <a:pt x="112" y="36"/>
                  </a:lnTo>
                  <a:lnTo>
                    <a:pt x="116" y="45"/>
                  </a:lnTo>
                  <a:lnTo>
                    <a:pt x="121" y="54"/>
                  </a:lnTo>
                  <a:lnTo>
                    <a:pt x="125" y="61"/>
                  </a:lnTo>
                  <a:lnTo>
                    <a:pt x="129" y="72"/>
                  </a:lnTo>
                  <a:lnTo>
                    <a:pt x="134" y="79"/>
                  </a:lnTo>
                  <a:lnTo>
                    <a:pt x="138" y="90"/>
                  </a:lnTo>
                  <a:lnTo>
                    <a:pt x="143" y="96"/>
                  </a:lnTo>
                  <a:lnTo>
                    <a:pt x="148" y="106"/>
                  </a:lnTo>
                  <a:lnTo>
                    <a:pt x="154" y="113"/>
                  </a:lnTo>
                  <a:lnTo>
                    <a:pt x="159" y="120"/>
                  </a:lnTo>
                  <a:lnTo>
                    <a:pt x="162" y="126"/>
                  </a:lnTo>
                  <a:lnTo>
                    <a:pt x="169" y="133"/>
                  </a:lnTo>
                  <a:lnTo>
                    <a:pt x="174" y="141"/>
                  </a:lnTo>
                  <a:lnTo>
                    <a:pt x="179" y="150"/>
                  </a:lnTo>
                  <a:lnTo>
                    <a:pt x="186" y="157"/>
                  </a:lnTo>
                  <a:lnTo>
                    <a:pt x="189" y="162"/>
                  </a:lnTo>
                  <a:lnTo>
                    <a:pt x="195" y="167"/>
                  </a:lnTo>
                  <a:lnTo>
                    <a:pt x="201" y="176"/>
                  </a:lnTo>
                  <a:lnTo>
                    <a:pt x="209" y="185"/>
                  </a:lnTo>
                  <a:lnTo>
                    <a:pt x="219" y="196"/>
                  </a:lnTo>
                  <a:lnTo>
                    <a:pt x="228" y="204"/>
                  </a:lnTo>
                  <a:lnTo>
                    <a:pt x="237" y="214"/>
                  </a:lnTo>
                  <a:lnTo>
                    <a:pt x="246" y="223"/>
                  </a:lnTo>
                  <a:lnTo>
                    <a:pt x="259" y="232"/>
                  </a:lnTo>
                  <a:lnTo>
                    <a:pt x="267" y="240"/>
                  </a:lnTo>
                  <a:lnTo>
                    <a:pt x="278" y="246"/>
                  </a:lnTo>
                  <a:lnTo>
                    <a:pt x="287" y="254"/>
                  </a:lnTo>
                  <a:lnTo>
                    <a:pt x="300" y="263"/>
                  </a:lnTo>
                  <a:lnTo>
                    <a:pt x="314" y="272"/>
                  </a:lnTo>
                  <a:lnTo>
                    <a:pt x="325" y="278"/>
                  </a:lnTo>
                  <a:lnTo>
                    <a:pt x="339" y="286"/>
                  </a:lnTo>
                  <a:lnTo>
                    <a:pt x="353" y="294"/>
                  </a:lnTo>
                  <a:lnTo>
                    <a:pt x="366" y="301"/>
                  </a:lnTo>
                  <a:lnTo>
                    <a:pt x="380" y="307"/>
                  </a:lnTo>
                  <a:lnTo>
                    <a:pt x="393" y="312"/>
                  </a:lnTo>
                  <a:lnTo>
                    <a:pt x="403" y="316"/>
                  </a:lnTo>
                  <a:lnTo>
                    <a:pt x="417" y="322"/>
                  </a:lnTo>
                  <a:lnTo>
                    <a:pt x="430" y="326"/>
                  </a:lnTo>
                  <a:lnTo>
                    <a:pt x="442" y="331"/>
                  </a:lnTo>
                  <a:lnTo>
                    <a:pt x="458" y="335"/>
                  </a:lnTo>
                  <a:lnTo>
                    <a:pt x="470" y="340"/>
                  </a:lnTo>
                  <a:lnTo>
                    <a:pt x="485" y="343"/>
                  </a:lnTo>
                  <a:lnTo>
                    <a:pt x="499" y="346"/>
                  </a:lnTo>
                  <a:lnTo>
                    <a:pt x="514" y="348"/>
                  </a:lnTo>
                  <a:lnTo>
                    <a:pt x="530" y="351"/>
                  </a:lnTo>
                  <a:lnTo>
                    <a:pt x="545" y="353"/>
                  </a:lnTo>
                  <a:lnTo>
                    <a:pt x="560" y="356"/>
                  </a:lnTo>
                  <a:lnTo>
                    <a:pt x="576" y="357"/>
                  </a:lnTo>
                  <a:lnTo>
                    <a:pt x="593" y="357"/>
                  </a:lnTo>
                  <a:lnTo>
                    <a:pt x="607" y="357"/>
                  </a:lnTo>
                  <a:lnTo>
                    <a:pt x="624" y="357"/>
                  </a:lnTo>
                  <a:lnTo>
                    <a:pt x="624" y="322"/>
                  </a:lnTo>
                  <a:lnTo>
                    <a:pt x="747" y="403"/>
                  </a:lnTo>
                  <a:lnTo>
                    <a:pt x="624" y="490"/>
                  </a:lnTo>
                  <a:lnTo>
                    <a:pt x="624" y="456"/>
                  </a:lnTo>
                  <a:lnTo>
                    <a:pt x="605" y="456"/>
                  </a:lnTo>
                  <a:lnTo>
                    <a:pt x="588" y="456"/>
                  </a:lnTo>
                  <a:lnTo>
                    <a:pt x="569" y="454"/>
                  </a:lnTo>
                  <a:lnTo>
                    <a:pt x="554" y="453"/>
                  </a:lnTo>
                  <a:lnTo>
                    <a:pt x="538" y="453"/>
                  </a:lnTo>
                  <a:lnTo>
                    <a:pt x="524" y="450"/>
                  </a:lnTo>
                  <a:lnTo>
                    <a:pt x="507" y="449"/>
                  </a:lnTo>
                  <a:lnTo>
                    <a:pt x="492" y="446"/>
                  </a:lnTo>
                  <a:lnTo>
                    <a:pt x="478" y="443"/>
                  </a:lnTo>
                  <a:lnTo>
                    <a:pt x="463" y="440"/>
                  </a:lnTo>
                  <a:lnTo>
                    <a:pt x="446" y="435"/>
                  </a:lnTo>
                  <a:lnTo>
                    <a:pt x="432" y="433"/>
                  </a:lnTo>
                  <a:lnTo>
                    <a:pt x="417" y="428"/>
                  </a:lnTo>
                  <a:lnTo>
                    <a:pt x="403" y="423"/>
                  </a:lnTo>
                  <a:lnTo>
                    <a:pt x="388" y="417"/>
                  </a:lnTo>
                  <a:lnTo>
                    <a:pt x="372" y="413"/>
                  </a:lnTo>
                  <a:lnTo>
                    <a:pt x="358" y="407"/>
                  </a:lnTo>
                  <a:lnTo>
                    <a:pt x="344" y="401"/>
                  </a:lnTo>
                  <a:lnTo>
                    <a:pt x="330" y="396"/>
                  </a:lnTo>
                  <a:lnTo>
                    <a:pt x="316" y="388"/>
                  </a:lnTo>
                  <a:lnTo>
                    <a:pt x="302" y="381"/>
                  </a:lnTo>
                  <a:lnTo>
                    <a:pt x="287" y="375"/>
                  </a:lnTo>
                  <a:lnTo>
                    <a:pt x="277" y="367"/>
                  </a:lnTo>
                  <a:lnTo>
                    <a:pt x="264" y="360"/>
                  </a:lnTo>
                  <a:lnTo>
                    <a:pt x="253" y="353"/>
                  </a:lnTo>
                  <a:lnTo>
                    <a:pt x="239" y="346"/>
                  </a:lnTo>
                  <a:lnTo>
                    <a:pt x="225" y="336"/>
                  </a:lnTo>
                  <a:lnTo>
                    <a:pt x="214" y="328"/>
                  </a:lnTo>
                  <a:lnTo>
                    <a:pt x="203" y="317"/>
                  </a:lnTo>
                  <a:lnTo>
                    <a:pt x="190" y="310"/>
                  </a:lnTo>
                  <a:lnTo>
                    <a:pt x="181" y="301"/>
                  </a:lnTo>
                  <a:lnTo>
                    <a:pt x="171" y="293"/>
                  </a:lnTo>
                  <a:lnTo>
                    <a:pt x="161" y="283"/>
                  </a:lnTo>
                  <a:lnTo>
                    <a:pt x="150" y="272"/>
                  </a:lnTo>
                  <a:lnTo>
                    <a:pt x="140" y="264"/>
                  </a:lnTo>
                  <a:lnTo>
                    <a:pt x="131" y="253"/>
                  </a:lnTo>
                  <a:lnTo>
                    <a:pt x="121" y="243"/>
                  </a:lnTo>
                  <a:lnTo>
                    <a:pt x="112" y="232"/>
                  </a:lnTo>
                  <a:lnTo>
                    <a:pt x="102" y="220"/>
                  </a:lnTo>
                  <a:lnTo>
                    <a:pt x="95" y="212"/>
                  </a:lnTo>
                  <a:lnTo>
                    <a:pt x="85" y="200"/>
                  </a:lnTo>
                  <a:lnTo>
                    <a:pt x="77" y="190"/>
                  </a:lnTo>
                  <a:lnTo>
                    <a:pt x="70" y="179"/>
                  </a:lnTo>
                  <a:lnTo>
                    <a:pt x="67" y="172"/>
                  </a:lnTo>
                  <a:lnTo>
                    <a:pt x="60" y="166"/>
                  </a:lnTo>
                  <a:lnTo>
                    <a:pt x="58" y="162"/>
                  </a:lnTo>
                  <a:lnTo>
                    <a:pt x="56" y="156"/>
                  </a:lnTo>
                  <a:lnTo>
                    <a:pt x="51" y="150"/>
                  </a:lnTo>
                  <a:lnTo>
                    <a:pt x="48" y="143"/>
                  </a:lnTo>
                  <a:lnTo>
                    <a:pt x="43" y="135"/>
                  </a:lnTo>
                  <a:lnTo>
                    <a:pt x="40" y="128"/>
                  </a:lnTo>
                  <a:lnTo>
                    <a:pt x="37" y="123"/>
                  </a:lnTo>
                  <a:lnTo>
                    <a:pt x="32" y="116"/>
                  </a:lnTo>
                  <a:lnTo>
                    <a:pt x="29" y="109"/>
                  </a:lnTo>
                  <a:lnTo>
                    <a:pt x="26" y="101"/>
                  </a:lnTo>
                  <a:lnTo>
                    <a:pt x="22" y="94"/>
                  </a:lnTo>
                  <a:lnTo>
                    <a:pt x="18" y="86"/>
                  </a:lnTo>
                  <a:lnTo>
                    <a:pt x="15" y="80"/>
                  </a:lnTo>
                  <a:lnTo>
                    <a:pt x="12" y="73"/>
                  </a:lnTo>
                  <a:lnTo>
                    <a:pt x="8" y="66"/>
                  </a:lnTo>
                  <a:lnTo>
                    <a:pt x="7" y="59"/>
                  </a:lnTo>
                  <a:lnTo>
                    <a:pt x="4" y="54"/>
                  </a:lnTo>
                  <a:lnTo>
                    <a:pt x="3" y="46"/>
                  </a:lnTo>
                </a:path>
              </a:pathLst>
            </a:custGeom>
            <a:solidFill>
              <a:schemeClr val="bg2"/>
            </a:solidFill>
            <a:ln w="9525" cap="rnd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7486" name="Rectangle 1038"/>
            <p:cNvSpPr>
              <a:spLocks noChangeArrowheads="1"/>
            </p:cNvSpPr>
            <p:nvPr/>
          </p:nvSpPr>
          <p:spPr bwMode="auto">
            <a:xfrm>
              <a:off x="211" y="1623"/>
              <a:ext cx="798" cy="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marL="339725" indent="-339725" algn="l" defTabSz="958850">
                <a:lnSpc>
                  <a:spcPct val="50000"/>
                </a:lnSpc>
                <a:spcBef>
                  <a:spcPct val="40000"/>
                </a:spcBef>
                <a:buClrTx/>
                <a:buSzTx/>
                <a:buFontTx/>
                <a:buNone/>
              </a:pPr>
              <a:r>
                <a:rPr lang="en-US" sz="2400" b="0" dirty="0">
                  <a:solidFill>
                    <a:schemeClr val="tx1"/>
                  </a:solidFill>
                </a:rPr>
                <a:t>Initial</a:t>
              </a:r>
            </a:p>
            <a:p>
              <a:pPr marL="339725" indent="-339725" algn="l" defTabSz="958850">
                <a:lnSpc>
                  <a:spcPct val="50000"/>
                </a:lnSpc>
                <a:spcBef>
                  <a:spcPct val="40000"/>
                </a:spcBef>
                <a:buClrTx/>
                <a:buSzTx/>
                <a:buFontTx/>
                <a:buNone/>
              </a:pPr>
              <a:r>
                <a:rPr lang="en-US" sz="2400" b="0" dirty="0">
                  <a:solidFill>
                    <a:schemeClr val="tx1"/>
                  </a:solidFill>
                </a:rPr>
                <a:t>Planning</a:t>
              </a:r>
            </a:p>
          </p:txBody>
        </p:sp>
      </p:grpSp>
      <p:grpSp>
        <p:nvGrpSpPr>
          <p:cNvPr id="617513" name="Group 1065"/>
          <p:cNvGrpSpPr>
            <a:grpSpLocks/>
          </p:cNvGrpSpPr>
          <p:nvPr/>
        </p:nvGrpSpPr>
        <p:grpSpPr bwMode="auto">
          <a:xfrm>
            <a:off x="3968751" y="3762381"/>
            <a:ext cx="1587500" cy="1298577"/>
            <a:chOff x="2529" y="2341"/>
            <a:chExt cx="1000" cy="818"/>
          </a:xfrm>
        </p:grpSpPr>
        <p:sp>
          <p:nvSpPr>
            <p:cNvPr id="617477" name="Freeform 1029"/>
            <p:cNvSpPr>
              <a:spLocks/>
            </p:cNvSpPr>
            <p:nvPr/>
          </p:nvSpPr>
          <p:spPr bwMode="auto">
            <a:xfrm>
              <a:off x="2529" y="2341"/>
              <a:ext cx="1000" cy="724"/>
            </a:xfrm>
            <a:custGeom>
              <a:avLst/>
              <a:gdLst/>
              <a:ahLst/>
              <a:cxnLst>
                <a:cxn ang="0">
                  <a:pos x="640" y="0"/>
                </a:cxn>
                <a:cxn ang="0">
                  <a:pos x="634" y="16"/>
                </a:cxn>
                <a:cxn ang="0">
                  <a:pos x="626" y="35"/>
                </a:cxn>
                <a:cxn ang="0">
                  <a:pos x="618" y="51"/>
                </a:cxn>
                <a:cxn ang="0">
                  <a:pos x="610" y="69"/>
                </a:cxn>
                <a:cxn ang="0">
                  <a:pos x="601" y="86"/>
                </a:cxn>
                <a:cxn ang="0">
                  <a:pos x="590" y="103"/>
                </a:cxn>
                <a:cxn ang="0">
                  <a:pos x="581" y="116"/>
                </a:cxn>
                <a:cxn ang="0">
                  <a:pos x="569" y="131"/>
                </a:cxn>
                <a:cxn ang="0">
                  <a:pos x="557" y="147"/>
                </a:cxn>
                <a:cxn ang="0">
                  <a:pos x="549" y="159"/>
                </a:cxn>
                <a:cxn ang="0">
                  <a:pos x="534" y="173"/>
                </a:cxn>
                <a:cxn ang="0">
                  <a:pos x="516" y="194"/>
                </a:cxn>
                <a:cxn ang="0">
                  <a:pos x="496" y="212"/>
                </a:cxn>
                <a:cxn ang="0">
                  <a:pos x="476" y="230"/>
                </a:cxn>
                <a:cxn ang="0">
                  <a:pos x="455" y="244"/>
                </a:cxn>
                <a:cxn ang="0">
                  <a:pos x="431" y="262"/>
                </a:cxn>
                <a:cxn ang="0">
                  <a:pos x="404" y="276"/>
                </a:cxn>
                <a:cxn ang="0">
                  <a:pos x="378" y="290"/>
                </a:cxn>
                <a:cxn ang="0">
                  <a:pos x="353" y="302"/>
                </a:cxn>
                <a:cxn ang="0">
                  <a:pos x="326" y="312"/>
                </a:cxn>
                <a:cxn ang="0">
                  <a:pos x="301" y="320"/>
                </a:cxn>
                <a:cxn ang="0">
                  <a:pos x="274" y="330"/>
                </a:cxn>
                <a:cxn ang="0">
                  <a:pos x="245" y="336"/>
                </a:cxn>
                <a:cxn ang="0">
                  <a:pos x="215" y="341"/>
                </a:cxn>
                <a:cxn ang="0">
                  <a:pos x="184" y="344"/>
                </a:cxn>
                <a:cxn ang="0">
                  <a:pos x="151" y="347"/>
                </a:cxn>
                <a:cxn ang="0">
                  <a:pos x="119" y="347"/>
                </a:cxn>
                <a:cxn ang="0">
                  <a:pos x="0" y="393"/>
                </a:cxn>
                <a:cxn ang="0">
                  <a:pos x="119" y="446"/>
                </a:cxn>
                <a:cxn ang="0">
                  <a:pos x="157" y="446"/>
                </a:cxn>
                <a:cxn ang="0">
                  <a:pos x="190" y="443"/>
                </a:cxn>
                <a:cxn ang="0">
                  <a:pos x="221" y="440"/>
                </a:cxn>
                <a:cxn ang="0">
                  <a:pos x="252" y="436"/>
                </a:cxn>
                <a:cxn ang="0">
                  <a:pos x="281" y="430"/>
                </a:cxn>
                <a:cxn ang="0">
                  <a:pos x="313" y="422"/>
                </a:cxn>
                <a:cxn ang="0">
                  <a:pos x="340" y="413"/>
                </a:cxn>
                <a:cxn ang="0">
                  <a:pos x="371" y="403"/>
                </a:cxn>
                <a:cxn ang="0">
                  <a:pos x="399" y="391"/>
                </a:cxn>
                <a:cxn ang="0">
                  <a:pos x="429" y="378"/>
                </a:cxn>
                <a:cxn ang="0">
                  <a:pos x="455" y="365"/>
                </a:cxn>
                <a:cxn ang="0">
                  <a:pos x="479" y="350"/>
                </a:cxn>
                <a:cxn ang="0">
                  <a:pos x="506" y="336"/>
                </a:cxn>
                <a:cxn ang="0">
                  <a:pos x="530" y="318"/>
                </a:cxn>
                <a:cxn ang="0">
                  <a:pos x="552" y="300"/>
                </a:cxn>
                <a:cxn ang="0">
                  <a:pos x="571" y="283"/>
                </a:cxn>
                <a:cxn ang="0">
                  <a:pos x="593" y="262"/>
                </a:cxn>
                <a:cxn ang="0">
                  <a:pos x="612" y="243"/>
                </a:cxn>
                <a:cxn ang="0">
                  <a:pos x="631" y="222"/>
                </a:cxn>
                <a:cxn ang="0">
                  <a:pos x="648" y="200"/>
                </a:cxn>
                <a:cxn ang="0">
                  <a:pos x="665" y="180"/>
                </a:cxn>
                <a:cxn ang="0">
                  <a:pos x="676" y="162"/>
                </a:cxn>
                <a:cxn ang="0">
                  <a:pos x="685" y="152"/>
                </a:cxn>
                <a:cxn ang="0">
                  <a:pos x="692" y="138"/>
                </a:cxn>
                <a:cxn ang="0">
                  <a:pos x="699" y="123"/>
                </a:cxn>
                <a:cxn ang="0">
                  <a:pos x="707" y="113"/>
                </a:cxn>
                <a:cxn ang="0">
                  <a:pos x="714" y="99"/>
                </a:cxn>
                <a:cxn ang="0">
                  <a:pos x="723" y="84"/>
                </a:cxn>
                <a:cxn ang="0">
                  <a:pos x="728" y="70"/>
                </a:cxn>
                <a:cxn ang="0">
                  <a:pos x="734" y="56"/>
                </a:cxn>
                <a:cxn ang="0">
                  <a:pos x="738" y="43"/>
                </a:cxn>
              </a:cxnLst>
              <a:rect l="0" t="0" r="r" b="b"/>
              <a:pathLst>
                <a:path w="743" h="481">
                  <a:moveTo>
                    <a:pt x="742" y="36"/>
                  </a:moveTo>
                  <a:lnTo>
                    <a:pt x="640" y="0"/>
                  </a:lnTo>
                  <a:lnTo>
                    <a:pt x="637" y="7"/>
                  </a:lnTo>
                  <a:lnTo>
                    <a:pt x="634" y="16"/>
                  </a:lnTo>
                  <a:lnTo>
                    <a:pt x="631" y="26"/>
                  </a:lnTo>
                  <a:lnTo>
                    <a:pt x="626" y="35"/>
                  </a:lnTo>
                  <a:lnTo>
                    <a:pt x="623" y="44"/>
                  </a:lnTo>
                  <a:lnTo>
                    <a:pt x="618" y="51"/>
                  </a:lnTo>
                  <a:lnTo>
                    <a:pt x="613" y="62"/>
                  </a:lnTo>
                  <a:lnTo>
                    <a:pt x="610" y="69"/>
                  </a:lnTo>
                  <a:lnTo>
                    <a:pt x="605" y="78"/>
                  </a:lnTo>
                  <a:lnTo>
                    <a:pt x="601" y="86"/>
                  </a:lnTo>
                  <a:lnTo>
                    <a:pt x="595" y="96"/>
                  </a:lnTo>
                  <a:lnTo>
                    <a:pt x="590" y="103"/>
                  </a:lnTo>
                  <a:lnTo>
                    <a:pt x="586" y="110"/>
                  </a:lnTo>
                  <a:lnTo>
                    <a:pt x="581" y="116"/>
                  </a:lnTo>
                  <a:lnTo>
                    <a:pt x="576" y="123"/>
                  </a:lnTo>
                  <a:lnTo>
                    <a:pt x="569" y="131"/>
                  </a:lnTo>
                  <a:lnTo>
                    <a:pt x="564" y="138"/>
                  </a:lnTo>
                  <a:lnTo>
                    <a:pt x="557" y="147"/>
                  </a:lnTo>
                  <a:lnTo>
                    <a:pt x="554" y="152"/>
                  </a:lnTo>
                  <a:lnTo>
                    <a:pt x="549" y="159"/>
                  </a:lnTo>
                  <a:lnTo>
                    <a:pt x="542" y="166"/>
                  </a:lnTo>
                  <a:lnTo>
                    <a:pt x="534" y="173"/>
                  </a:lnTo>
                  <a:lnTo>
                    <a:pt x="526" y="186"/>
                  </a:lnTo>
                  <a:lnTo>
                    <a:pt x="516" y="194"/>
                  </a:lnTo>
                  <a:lnTo>
                    <a:pt x="507" y="203"/>
                  </a:lnTo>
                  <a:lnTo>
                    <a:pt x="496" y="212"/>
                  </a:lnTo>
                  <a:lnTo>
                    <a:pt x="485" y="222"/>
                  </a:lnTo>
                  <a:lnTo>
                    <a:pt x="476" y="230"/>
                  </a:lnTo>
                  <a:lnTo>
                    <a:pt x="467" y="236"/>
                  </a:lnTo>
                  <a:lnTo>
                    <a:pt x="455" y="244"/>
                  </a:lnTo>
                  <a:lnTo>
                    <a:pt x="443" y="253"/>
                  </a:lnTo>
                  <a:lnTo>
                    <a:pt x="431" y="262"/>
                  </a:lnTo>
                  <a:lnTo>
                    <a:pt x="418" y="268"/>
                  </a:lnTo>
                  <a:lnTo>
                    <a:pt x="404" y="276"/>
                  </a:lnTo>
                  <a:lnTo>
                    <a:pt x="390" y="284"/>
                  </a:lnTo>
                  <a:lnTo>
                    <a:pt x="378" y="290"/>
                  </a:lnTo>
                  <a:lnTo>
                    <a:pt x="363" y="297"/>
                  </a:lnTo>
                  <a:lnTo>
                    <a:pt x="353" y="302"/>
                  </a:lnTo>
                  <a:lnTo>
                    <a:pt x="340" y="306"/>
                  </a:lnTo>
                  <a:lnTo>
                    <a:pt x="326" y="312"/>
                  </a:lnTo>
                  <a:lnTo>
                    <a:pt x="313" y="316"/>
                  </a:lnTo>
                  <a:lnTo>
                    <a:pt x="301" y="320"/>
                  </a:lnTo>
                  <a:lnTo>
                    <a:pt x="287" y="325"/>
                  </a:lnTo>
                  <a:lnTo>
                    <a:pt x="274" y="330"/>
                  </a:lnTo>
                  <a:lnTo>
                    <a:pt x="259" y="333"/>
                  </a:lnTo>
                  <a:lnTo>
                    <a:pt x="245" y="336"/>
                  </a:lnTo>
                  <a:lnTo>
                    <a:pt x="229" y="338"/>
                  </a:lnTo>
                  <a:lnTo>
                    <a:pt x="215" y="341"/>
                  </a:lnTo>
                  <a:lnTo>
                    <a:pt x="198" y="344"/>
                  </a:lnTo>
                  <a:lnTo>
                    <a:pt x="184" y="344"/>
                  </a:lnTo>
                  <a:lnTo>
                    <a:pt x="168" y="347"/>
                  </a:lnTo>
                  <a:lnTo>
                    <a:pt x="151" y="347"/>
                  </a:lnTo>
                  <a:lnTo>
                    <a:pt x="137" y="347"/>
                  </a:lnTo>
                  <a:lnTo>
                    <a:pt x="119" y="347"/>
                  </a:lnTo>
                  <a:lnTo>
                    <a:pt x="119" y="312"/>
                  </a:lnTo>
                  <a:lnTo>
                    <a:pt x="0" y="393"/>
                  </a:lnTo>
                  <a:lnTo>
                    <a:pt x="119" y="480"/>
                  </a:lnTo>
                  <a:lnTo>
                    <a:pt x="119" y="446"/>
                  </a:lnTo>
                  <a:lnTo>
                    <a:pt x="138" y="446"/>
                  </a:lnTo>
                  <a:lnTo>
                    <a:pt x="157" y="446"/>
                  </a:lnTo>
                  <a:lnTo>
                    <a:pt x="175" y="444"/>
                  </a:lnTo>
                  <a:lnTo>
                    <a:pt x="190" y="443"/>
                  </a:lnTo>
                  <a:lnTo>
                    <a:pt x="206" y="443"/>
                  </a:lnTo>
                  <a:lnTo>
                    <a:pt x="221" y="440"/>
                  </a:lnTo>
                  <a:lnTo>
                    <a:pt x="237" y="439"/>
                  </a:lnTo>
                  <a:lnTo>
                    <a:pt x="252" y="436"/>
                  </a:lnTo>
                  <a:lnTo>
                    <a:pt x="265" y="433"/>
                  </a:lnTo>
                  <a:lnTo>
                    <a:pt x="281" y="430"/>
                  </a:lnTo>
                  <a:lnTo>
                    <a:pt x="300" y="425"/>
                  </a:lnTo>
                  <a:lnTo>
                    <a:pt x="313" y="422"/>
                  </a:lnTo>
                  <a:lnTo>
                    <a:pt x="327" y="418"/>
                  </a:lnTo>
                  <a:lnTo>
                    <a:pt x="340" y="413"/>
                  </a:lnTo>
                  <a:lnTo>
                    <a:pt x="357" y="407"/>
                  </a:lnTo>
                  <a:lnTo>
                    <a:pt x="371" y="403"/>
                  </a:lnTo>
                  <a:lnTo>
                    <a:pt x="385" y="397"/>
                  </a:lnTo>
                  <a:lnTo>
                    <a:pt x="399" y="391"/>
                  </a:lnTo>
                  <a:lnTo>
                    <a:pt x="415" y="386"/>
                  </a:lnTo>
                  <a:lnTo>
                    <a:pt x="429" y="378"/>
                  </a:lnTo>
                  <a:lnTo>
                    <a:pt x="441" y="372"/>
                  </a:lnTo>
                  <a:lnTo>
                    <a:pt x="455" y="365"/>
                  </a:lnTo>
                  <a:lnTo>
                    <a:pt x="467" y="359"/>
                  </a:lnTo>
                  <a:lnTo>
                    <a:pt x="479" y="350"/>
                  </a:lnTo>
                  <a:lnTo>
                    <a:pt x="492" y="343"/>
                  </a:lnTo>
                  <a:lnTo>
                    <a:pt x="506" y="336"/>
                  </a:lnTo>
                  <a:lnTo>
                    <a:pt x="518" y="326"/>
                  </a:lnTo>
                  <a:lnTo>
                    <a:pt x="530" y="318"/>
                  </a:lnTo>
                  <a:lnTo>
                    <a:pt x="542" y="307"/>
                  </a:lnTo>
                  <a:lnTo>
                    <a:pt x="552" y="300"/>
                  </a:lnTo>
                  <a:lnTo>
                    <a:pt x="564" y="291"/>
                  </a:lnTo>
                  <a:lnTo>
                    <a:pt x="571" y="283"/>
                  </a:lnTo>
                  <a:lnTo>
                    <a:pt x="584" y="273"/>
                  </a:lnTo>
                  <a:lnTo>
                    <a:pt x="593" y="262"/>
                  </a:lnTo>
                  <a:lnTo>
                    <a:pt x="603" y="253"/>
                  </a:lnTo>
                  <a:lnTo>
                    <a:pt x="612" y="243"/>
                  </a:lnTo>
                  <a:lnTo>
                    <a:pt x="622" y="233"/>
                  </a:lnTo>
                  <a:lnTo>
                    <a:pt x="631" y="222"/>
                  </a:lnTo>
                  <a:lnTo>
                    <a:pt x="640" y="210"/>
                  </a:lnTo>
                  <a:lnTo>
                    <a:pt x="648" y="200"/>
                  </a:lnTo>
                  <a:lnTo>
                    <a:pt x="658" y="188"/>
                  </a:lnTo>
                  <a:lnTo>
                    <a:pt x="665" y="180"/>
                  </a:lnTo>
                  <a:lnTo>
                    <a:pt x="673" y="169"/>
                  </a:lnTo>
                  <a:lnTo>
                    <a:pt x="676" y="162"/>
                  </a:lnTo>
                  <a:lnTo>
                    <a:pt x="682" y="156"/>
                  </a:lnTo>
                  <a:lnTo>
                    <a:pt x="685" y="152"/>
                  </a:lnTo>
                  <a:lnTo>
                    <a:pt x="689" y="144"/>
                  </a:lnTo>
                  <a:lnTo>
                    <a:pt x="692" y="138"/>
                  </a:lnTo>
                  <a:lnTo>
                    <a:pt x="695" y="133"/>
                  </a:lnTo>
                  <a:lnTo>
                    <a:pt x="699" y="123"/>
                  </a:lnTo>
                  <a:lnTo>
                    <a:pt x="704" y="119"/>
                  </a:lnTo>
                  <a:lnTo>
                    <a:pt x="707" y="113"/>
                  </a:lnTo>
                  <a:lnTo>
                    <a:pt x="711" y="106"/>
                  </a:lnTo>
                  <a:lnTo>
                    <a:pt x="714" y="99"/>
                  </a:lnTo>
                  <a:lnTo>
                    <a:pt x="716" y="91"/>
                  </a:lnTo>
                  <a:lnTo>
                    <a:pt x="723" y="84"/>
                  </a:lnTo>
                  <a:lnTo>
                    <a:pt x="724" y="76"/>
                  </a:lnTo>
                  <a:lnTo>
                    <a:pt x="728" y="70"/>
                  </a:lnTo>
                  <a:lnTo>
                    <a:pt x="731" y="63"/>
                  </a:lnTo>
                  <a:lnTo>
                    <a:pt x="734" y="56"/>
                  </a:lnTo>
                  <a:lnTo>
                    <a:pt x="735" y="49"/>
                  </a:lnTo>
                  <a:lnTo>
                    <a:pt x="738" y="43"/>
                  </a:lnTo>
                </a:path>
              </a:pathLst>
            </a:custGeom>
            <a:solidFill>
              <a:schemeClr val="bg2"/>
            </a:solidFill>
            <a:ln w="12700" cap="rnd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7491" name="Rectangle 1043"/>
            <p:cNvSpPr>
              <a:spLocks noChangeArrowheads="1"/>
            </p:cNvSpPr>
            <p:nvPr/>
          </p:nvSpPr>
          <p:spPr bwMode="auto">
            <a:xfrm>
              <a:off x="3024" y="2986"/>
              <a:ext cx="44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marL="339725" indent="-339725" algn="l" defTabSz="958850">
                <a:lnSpc>
                  <a:spcPct val="50000"/>
                </a:lnSpc>
                <a:spcBef>
                  <a:spcPct val="40000"/>
                </a:spcBef>
                <a:buClrTx/>
                <a:buSzTx/>
                <a:buFontTx/>
                <a:buNone/>
              </a:pPr>
              <a:r>
                <a:rPr lang="en-US" sz="2400" b="0" dirty="0">
                  <a:solidFill>
                    <a:schemeClr val="tx1"/>
                  </a:solidFill>
                </a:rPr>
                <a:t>Test</a:t>
              </a:r>
            </a:p>
          </p:txBody>
        </p:sp>
      </p:grpSp>
      <p:grpSp>
        <p:nvGrpSpPr>
          <p:cNvPr id="617518" name="Group 1070"/>
          <p:cNvGrpSpPr>
            <a:grpSpLocks/>
          </p:cNvGrpSpPr>
          <p:nvPr/>
        </p:nvGrpSpPr>
        <p:grpSpPr bwMode="auto">
          <a:xfrm>
            <a:off x="3968750" y="5181600"/>
            <a:ext cx="2392363" cy="1143000"/>
            <a:chOff x="3485" y="2594"/>
            <a:chExt cx="1507" cy="720"/>
          </a:xfrm>
          <a:solidFill>
            <a:srgbClr val="00B050"/>
          </a:solidFill>
        </p:grpSpPr>
        <p:sp>
          <p:nvSpPr>
            <p:cNvPr id="617485" name="Freeform 1037"/>
            <p:cNvSpPr>
              <a:spLocks/>
            </p:cNvSpPr>
            <p:nvPr/>
          </p:nvSpPr>
          <p:spPr bwMode="auto">
            <a:xfrm>
              <a:off x="3485" y="2594"/>
              <a:ext cx="1002" cy="720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107" y="16"/>
                </a:cxn>
                <a:cxn ang="0">
                  <a:pos x="115" y="35"/>
                </a:cxn>
                <a:cxn ang="0">
                  <a:pos x="121" y="51"/>
                </a:cxn>
                <a:cxn ang="0">
                  <a:pos x="131" y="68"/>
                </a:cxn>
                <a:cxn ang="0">
                  <a:pos x="140" y="86"/>
                </a:cxn>
                <a:cxn ang="0">
                  <a:pos x="151" y="103"/>
                </a:cxn>
                <a:cxn ang="0">
                  <a:pos x="160" y="116"/>
                </a:cxn>
                <a:cxn ang="0">
                  <a:pos x="172" y="130"/>
                </a:cxn>
                <a:cxn ang="0">
                  <a:pos x="184" y="146"/>
                </a:cxn>
                <a:cxn ang="0">
                  <a:pos x="192" y="158"/>
                </a:cxn>
                <a:cxn ang="0">
                  <a:pos x="208" y="174"/>
                </a:cxn>
                <a:cxn ang="0">
                  <a:pos x="225" y="193"/>
                </a:cxn>
                <a:cxn ang="0">
                  <a:pos x="245" y="212"/>
                </a:cxn>
                <a:cxn ang="0">
                  <a:pos x="266" y="228"/>
                </a:cxn>
                <a:cxn ang="0">
                  <a:pos x="286" y="244"/>
                </a:cxn>
                <a:cxn ang="0">
                  <a:pos x="311" y="260"/>
                </a:cxn>
                <a:cxn ang="0">
                  <a:pos x="336" y="275"/>
                </a:cxn>
                <a:cxn ang="0">
                  <a:pos x="364" y="289"/>
                </a:cxn>
                <a:cxn ang="0">
                  <a:pos x="389" y="301"/>
                </a:cxn>
                <a:cxn ang="0">
                  <a:pos x="414" y="310"/>
                </a:cxn>
                <a:cxn ang="0">
                  <a:pos x="440" y="318"/>
                </a:cxn>
                <a:cxn ang="0">
                  <a:pos x="467" y="327"/>
                </a:cxn>
                <a:cxn ang="0">
                  <a:pos x="497" y="334"/>
                </a:cxn>
                <a:cxn ang="0">
                  <a:pos x="527" y="339"/>
                </a:cxn>
                <a:cxn ang="0">
                  <a:pos x="558" y="343"/>
                </a:cxn>
                <a:cxn ang="0">
                  <a:pos x="591" y="345"/>
                </a:cxn>
                <a:cxn ang="0">
                  <a:pos x="622" y="345"/>
                </a:cxn>
                <a:cxn ang="0">
                  <a:pos x="743" y="390"/>
                </a:cxn>
                <a:cxn ang="0">
                  <a:pos x="622" y="444"/>
                </a:cxn>
                <a:cxn ang="0">
                  <a:pos x="585" y="444"/>
                </a:cxn>
                <a:cxn ang="0">
                  <a:pos x="551" y="440"/>
                </a:cxn>
                <a:cxn ang="0">
                  <a:pos x="520" y="437"/>
                </a:cxn>
                <a:cxn ang="0">
                  <a:pos x="489" y="433"/>
                </a:cxn>
                <a:cxn ang="0">
                  <a:pos x="461" y="428"/>
                </a:cxn>
                <a:cxn ang="0">
                  <a:pos x="428" y="419"/>
                </a:cxn>
                <a:cxn ang="0">
                  <a:pos x="402" y="412"/>
                </a:cxn>
                <a:cxn ang="0">
                  <a:pos x="370" y="401"/>
                </a:cxn>
                <a:cxn ang="0">
                  <a:pos x="342" y="390"/>
                </a:cxn>
                <a:cxn ang="0">
                  <a:pos x="312" y="376"/>
                </a:cxn>
                <a:cxn ang="0">
                  <a:pos x="286" y="363"/>
                </a:cxn>
                <a:cxn ang="0">
                  <a:pos x="262" y="348"/>
                </a:cxn>
                <a:cxn ang="0">
                  <a:pos x="235" y="334"/>
                </a:cxn>
                <a:cxn ang="0">
                  <a:pos x="213" y="316"/>
                </a:cxn>
                <a:cxn ang="0">
                  <a:pos x="189" y="298"/>
                </a:cxn>
                <a:cxn ang="0">
                  <a:pos x="170" y="282"/>
                </a:cxn>
                <a:cxn ang="0">
                  <a:pos x="148" y="260"/>
                </a:cxn>
                <a:cxn ang="0">
                  <a:pos x="129" y="241"/>
                </a:cxn>
                <a:cxn ang="0">
                  <a:pos x="111" y="220"/>
                </a:cxn>
                <a:cxn ang="0">
                  <a:pos x="93" y="199"/>
                </a:cxn>
                <a:cxn ang="0">
                  <a:pos x="76" y="178"/>
                </a:cxn>
                <a:cxn ang="0">
                  <a:pos x="64" y="162"/>
                </a:cxn>
                <a:cxn ang="0">
                  <a:pos x="56" y="150"/>
                </a:cxn>
                <a:cxn ang="0">
                  <a:pos x="49" y="139"/>
                </a:cxn>
                <a:cxn ang="0">
                  <a:pos x="42" y="124"/>
                </a:cxn>
                <a:cxn ang="0">
                  <a:pos x="34" y="113"/>
                </a:cxn>
                <a:cxn ang="0">
                  <a:pos x="28" y="98"/>
                </a:cxn>
                <a:cxn ang="0">
                  <a:pos x="18" y="83"/>
                </a:cxn>
                <a:cxn ang="0">
                  <a:pos x="13" y="70"/>
                </a:cxn>
                <a:cxn ang="0">
                  <a:pos x="8" y="55"/>
                </a:cxn>
                <a:cxn ang="0">
                  <a:pos x="3" y="42"/>
                </a:cxn>
              </a:cxnLst>
              <a:rect l="0" t="0" r="r" b="b"/>
              <a:pathLst>
                <a:path w="744" h="478">
                  <a:moveTo>
                    <a:pt x="0" y="36"/>
                  </a:moveTo>
                  <a:lnTo>
                    <a:pt x="102" y="0"/>
                  </a:lnTo>
                  <a:lnTo>
                    <a:pt x="102" y="9"/>
                  </a:lnTo>
                  <a:lnTo>
                    <a:pt x="107" y="16"/>
                  </a:lnTo>
                  <a:lnTo>
                    <a:pt x="111" y="26"/>
                  </a:lnTo>
                  <a:lnTo>
                    <a:pt x="115" y="35"/>
                  </a:lnTo>
                  <a:lnTo>
                    <a:pt x="119" y="45"/>
                  </a:lnTo>
                  <a:lnTo>
                    <a:pt x="121" y="51"/>
                  </a:lnTo>
                  <a:lnTo>
                    <a:pt x="128" y="61"/>
                  </a:lnTo>
                  <a:lnTo>
                    <a:pt x="131" y="68"/>
                  </a:lnTo>
                  <a:lnTo>
                    <a:pt x="136" y="77"/>
                  </a:lnTo>
                  <a:lnTo>
                    <a:pt x="140" y="86"/>
                  </a:lnTo>
                  <a:lnTo>
                    <a:pt x="146" y="95"/>
                  </a:lnTo>
                  <a:lnTo>
                    <a:pt x="151" y="103"/>
                  </a:lnTo>
                  <a:lnTo>
                    <a:pt x="156" y="110"/>
                  </a:lnTo>
                  <a:lnTo>
                    <a:pt x="160" y="116"/>
                  </a:lnTo>
                  <a:lnTo>
                    <a:pt x="165" y="124"/>
                  </a:lnTo>
                  <a:lnTo>
                    <a:pt x="172" y="130"/>
                  </a:lnTo>
                  <a:lnTo>
                    <a:pt x="177" y="139"/>
                  </a:lnTo>
                  <a:lnTo>
                    <a:pt x="184" y="146"/>
                  </a:lnTo>
                  <a:lnTo>
                    <a:pt x="187" y="150"/>
                  </a:lnTo>
                  <a:lnTo>
                    <a:pt x="192" y="158"/>
                  </a:lnTo>
                  <a:lnTo>
                    <a:pt x="200" y="165"/>
                  </a:lnTo>
                  <a:lnTo>
                    <a:pt x="208" y="174"/>
                  </a:lnTo>
                  <a:lnTo>
                    <a:pt x="215" y="184"/>
                  </a:lnTo>
                  <a:lnTo>
                    <a:pt x="225" y="193"/>
                  </a:lnTo>
                  <a:lnTo>
                    <a:pt x="234" y="201"/>
                  </a:lnTo>
                  <a:lnTo>
                    <a:pt x="245" y="212"/>
                  </a:lnTo>
                  <a:lnTo>
                    <a:pt x="256" y="220"/>
                  </a:lnTo>
                  <a:lnTo>
                    <a:pt x="266" y="228"/>
                  </a:lnTo>
                  <a:lnTo>
                    <a:pt x="275" y="235"/>
                  </a:lnTo>
                  <a:lnTo>
                    <a:pt x="286" y="244"/>
                  </a:lnTo>
                  <a:lnTo>
                    <a:pt x="298" y="251"/>
                  </a:lnTo>
                  <a:lnTo>
                    <a:pt x="311" y="260"/>
                  </a:lnTo>
                  <a:lnTo>
                    <a:pt x="324" y="267"/>
                  </a:lnTo>
                  <a:lnTo>
                    <a:pt x="336" y="275"/>
                  </a:lnTo>
                  <a:lnTo>
                    <a:pt x="351" y="284"/>
                  </a:lnTo>
                  <a:lnTo>
                    <a:pt x="364" y="289"/>
                  </a:lnTo>
                  <a:lnTo>
                    <a:pt x="378" y="295"/>
                  </a:lnTo>
                  <a:lnTo>
                    <a:pt x="389" y="301"/>
                  </a:lnTo>
                  <a:lnTo>
                    <a:pt x="402" y="305"/>
                  </a:lnTo>
                  <a:lnTo>
                    <a:pt x="414" y="310"/>
                  </a:lnTo>
                  <a:lnTo>
                    <a:pt x="428" y="314"/>
                  </a:lnTo>
                  <a:lnTo>
                    <a:pt x="440" y="318"/>
                  </a:lnTo>
                  <a:lnTo>
                    <a:pt x="455" y="323"/>
                  </a:lnTo>
                  <a:lnTo>
                    <a:pt x="467" y="327"/>
                  </a:lnTo>
                  <a:lnTo>
                    <a:pt x="483" y="330"/>
                  </a:lnTo>
                  <a:lnTo>
                    <a:pt x="497" y="334"/>
                  </a:lnTo>
                  <a:lnTo>
                    <a:pt x="511" y="337"/>
                  </a:lnTo>
                  <a:lnTo>
                    <a:pt x="527" y="339"/>
                  </a:lnTo>
                  <a:lnTo>
                    <a:pt x="544" y="342"/>
                  </a:lnTo>
                  <a:lnTo>
                    <a:pt x="558" y="343"/>
                  </a:lnTo>
                  <a:lnTo>
                    <a:pt x="573" y="345"/>
                  </a:lnTo>
                  <a:lnTo>
                    <a:pt x="591" y="345"/>
                  </a:lnTo>
                  <a:lnTo>
                    <a:pt x="605" y="345"/>
                  </a:lnTo>
                  <a:lnTo>
                    <a:pt x="622" y="345"/>
                  </a:lnTo>
                  <a:lnTo>
                    <a:pt x="622" y="310"/>
                  </a:lnTo>
                  <a:lnTo>
                    <a:pt x="743" y="390"/>
                  </a:lnTo>
                  <a:lnTo>
                    <a:pt x="622" y="477"/>
                  </a:lnTo>
                  <a:lnTo>
                    <a:pt x="622" y="444"/>
                  </a:lnTo>
                  <a:lnTo>
                    <a:pt x="604" y="444"/>
                  </a:lnTo>
                  <a:lnTo>
                    <a:pt x="585" y="444"/>
                  </a:lnTo>
                  <a:lnTo>
                    <a:pt x="568" y="443"/>
                  </a:lnTo>
                  <a:lnTo>
                    <a:pt x="551" y="440"/>
                  </a:lnTo>
                  <a:lnTo>
                    <a:pt x="536" y="440"/>
                  </a:lnTo>
                  <a:lnTo>
                    <a:pt x="520" y="437"/>
                  </a:lnTo>
                  <a:lnTo>
                    <a:pt x="505" y="435"/>
                  </a:lnTo>
                  <a:lnTo>
                    <a:pt x="489" y="433"/>
                  </a:lnTo>
                  <a:lnTo>
                    <a:pt x="476" y="431"/>
                  </a:lnTo>
                  <a:lnTo>
                    <a:pt x="461" y="428"/>
                  </a:lnTo>
                  <a:lnTo>
                    <a:pt x="442" y="422"/>
                  </a:lnTo>
                  <a:lnTo>
                    <a:pt x="428" y="419"/>
                  </a:lnTo>
                  <a:lnTo>
                    <a:pt x="414" y="415"/>
                  </a:lnTo>
                  <a:lnTo>
                    <a:pt x="402" y="412"/>
                  </a:lnTo>
                  <a:lnTo>
                    <a:pt x="384" y="405"/>
                  </a:lnTo>
                  <a:lnTo>
                    <a:pt x="370" y="401"/>
                  </a:lnTo>
                  <a:lnTo>
                    <a:pt x="356" y="395"/>
                  </a:lnTo>
                  <a:lnTo>
                    <a:pt x="342" y="390"/>
                  </a:lnTo>
                  <a:lnTo>
                    <a:pt x="327" y="383"/>
                  </a:lnTo>
                  <a:lnTo>
                    <a:pt x="312" y="376"/>
                  </a:lnTo>
                  <a:lnTo>
                    <a:pt x="300" y="369"/>
                  </a:lnTo>
                  <a:lnTo>
                    <a:pt x="286" y="363"/>
                  </a:lnTo>
                  <a:lnTo>
                    <a:pt x="275" y="356"/>
                  </a:lnTo>
                  <a:lnTo>
                    <a:pt x="262" y="348"/>
                  </a:lnTo>
                  <a:lnTo>
                    <a:pt x="250" y="342"/>
                  </a:lnTo>
                  <a:lnTo>
                    <a:pt x="235" y="334"/>
                  </a:lnTo>
                  <a:lnTo>
                    <a:pt x="223" y="324"/>
                  </a:lnTo>
                  <a:lnTo>
                    <a:pt x="213" y="316"/>
                  </a:lnTo>
                  <a:lnTo>
                    <a:pt x="200" y="307"/>
                  </a:lnTo>
                  <a:lnTo>
                    <a:pt x="189" y="298"/>
                  </a:lnTo>
                  <a:lnTo>
                    <a:pt x="177" y="289"/>
                  </a:lnTo>
                  <a:lnTo>
                    <a:pt x="170" y="282"/>
                  </a:lnTo>
                  <a:lnTo>
                    <a:pt x="158" y="272"/>
                  </a:lnTo>
                  <a:lnTo>
                    <a:pt x="148" y="260"/>
                  </a:lnTo>
                  <a:lnTo>
                    <a:pt x="139" y="251"/>
                  </a:lnTo>
                  <a:lnTo>
                    <a:pt x="129" y="241"/>
                  </a:lnTo>
                  <a:lnTo>
                    <a:pt x="120" y="231"/>
                  </a:lnTo>
                  <a:lnTo>
                    <a:pt x="111" y="220"/>
                  </a:lnTo>
                  <a:lnTo>
                    <a:pt x="102" y="210"/>
                  </a:lnTo>
                  <a:lnTo>
                    <a:pt x="93" y="199"/>
                  </a:lnTo>
                  <a:lnTo>
                    <a:pt x="83" y="187"/>
                  </a:lnTo>
                  <a:lnTo>
                    <a:pt x="76" y="178"/>
                  </a:lnTo>
                  <a:lnTo>
                    <a:pt x="68" y="168"/>
                  </a:lnTo>
                  <a:lnTo>
                    <a:pt x="64" y="162"/>
                  </a:lnTo>
                  <a:lnTo>
                    <a:pt x="59" y="156"/>
                  </a:lnTo>
                  <a:lnTo>
                    <a:pt x="56" y="150"/>
                  </a:lnTo>
                  <a:lnTo>
                    <a:pt x="53" y="145"/>
                  </a:lnTo>
                  <a:lnTo>
                    <a:pt x="49" y="139"/>
                  </a:lnTo>
                  <a:lnTo>
                    <a:pt x="47" y="132"/>
                  </a:lnTo>
                  <a:lnTo>
                    <a:pt x="42" y="124"/>
                  </a:lnTo>
                  <a:lnTo>
                    <a:pt x="37" y="118"/>
                  </a:lnTo>
                  <a:lnTo>
                    <a:pt x="34" y="113"/>
                  </a:lnTo>
                  <a:lnTo>
                    <a:pt x="31" y="105"/>
                  </a:lnTo>
                  <a:lnTo>
                    <a:pt x="28" y="98"/>
                  </a:lnTo>
                  <a:lnTo>
                    <a:pt x="23" y="90"/>
                  </a:lnTo>
                  <a:lnTo>
                    <a:pt x="18" y="83"/>
                  </a:lnTo>
                  <a:lnTo>
                    <a:pt x="17" y="76"/>
                  </a:lnTo>
                  <a:lnTo>
                    <a:pt x="13" y="70"/>
                  </a:lnTo>
                  <a:lnTo>
                    <a:pt x="10" y="63"/>
                  </a:lnTo>
                  <a:lnTo>
                    <a:pt x="8" y="55"/>
                  </a:lnTo>
                  <a:lnTo>
                    <a:pt x="4" y="48"/>
                  </a:lnTo>
                  <a:lnTo>
                    <a:pt x="3" y="42"/>
                  </a:lnTo>
                </a:path>
              </a:pathLst>
            </a:custGeom>
            <a:grpFill/>
            <a:ln w="12700" cap="rnd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7492" name="Rectangle 1044"/>
            <p:cNvSpPr>
              <a:spLocks noChangeArrowheads="1"/>
            </p:cNvSpPr>
            <p:nvPr/>
          </p:nvSpPr>
          <p:spPr bwMode="auto">
            <a:xfrm>
              <a:off x="3858" y="2736"/>
              <a:ext cx="113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marL="339725" indent="-339725" algn="l" defTabSz="958850">
                <a:lnSpc>
                  <a:spcPct val="50000"/>
                </a:lnSpc>
                <a:spcBef>
                  <a:spcPct val="40000"/>
                </a:spcBef>
                <a:buClrTx/>
                <a:buSzTx/>
                <a:buFontTx/>
                <a:buNone/>
              </a:pPr>
              <a:r>
                <a:rPr lang="en-US" sz="2400" b="0" dirty="0">
                  <a:solidFill>
                    <a:schemeClr val="tx1"/>
                  </a:solidFill>
                </a:rPr>
                <a:t>Deployment</a:t>
              </a:r>
            </a:p>
          </p:txBody>
        </p:sp>
      </p:grpSp>
      <p:grpSp>
        <p:nvGrpSpPr>
          <p:cNvPr id="617521" name="Group 1073"/>
          <p:cNvGrpSpPr>
            <a:grpSpLocks/>
          </p:cNvGrpSpPr>
          <p:nvPr/>
        </p:nvGrpSpPr>
        <p:grpSpPr bwMode="auto">
          <a:xfrm>
            <a:off x="1447800" y="3092450"/>
            <a:ext cx="2424113" cy="1681163"/>
            <a:chOff x="912" y="1948"/>
            <a:chExt cx="1527" cy="1059"/>
          </a:xfrm>
        </p:grpSpPr>
        <p:sp>
          <p:nvSpPr>
            <p:cNvPr id="617482" name="Freeform 1034"/>
            <p:cNvSpPr>
              <a:spLocks/>
            </p:cNvSpPr>
            <p:nvPr/>
          </p:nvSpPr>
          <p:spPr bwMode="auto">
            <a:xfrm>
              <a:off x="1740" y="1948"/>
              <a:ext cx="699" cy="1059"/>
            </a:xfrm>
            <a:custGeom>
              <a:avLst/>
              <a:gdLst/>
              <a:ahLst/>
              <a:cxnLst>
                <a:cxn ang="0">
                  <a:pos x="478" y="702"/>
                </a:cxn>
                <a:cxn ang="0">
                  <a:pos x="509" y="604"/>
                </a:cxn>
                <a:cxn ang="0">
                  <a:pos x="491" y="598"/>
                </a:cxn>
                <a:cxn ang="0">
                  <a:pos x="471" y="591"/>
                </a:cxn>
                <a:cxn ang="0">
                  <a:pos x="452" y="584"/>
                </a:cxn>
                <a:cxn ang="0">
                  <a:pos x="434" y="576"/>
                </a:cxn>
                <a:cxn ang="0">
                  <a:pos x="415" y="566"/>
                </a:cxn>
                <a:cxn ang="0">
                  <a:pos x="398" y="557"/>
                </a:cxn>
                <a:cxn ang="0">
                  <a:pos x="384" y="548"/>
                </a:cxn>
                <a:cxn ang="0">
                  <a:pos x="368" y="538"/>
                </a:cxn>
                <a:cxn ang="0">
                  <a:pos x="352" y="526"/>
                </a:cxn>
                <a:cxn ang="0">
                  <a:pos x="340" y="519"/>
                </a:cxn>
                <a:cxn ang="0">
                  <a:pos x="323" y="504"/>
                </a:cxn>
                <a:cxn ang="0">
                  <a:pos x="302" y="486"/>
                </a:cxn>
                <a:cxn ang="0">
                  <a:pos x="282" y="469"/>
                </a:cxn>
                <a:cxn ang="0">
                  <a:pos x="265" y="449"/>
                </a:cxn>
                <a:cxn ang="0">
                  <a:pos x="248" y="431"/>
                </a:cxn>
                <a:cxn ang="0">
                  <a:pos x="231" y="405"/>
                </a:cxn>
                <a:cxn ang="0">
                  <a:pos x="215" y="382"/>
                </a:cxn>
                <a:cxn ang="0">
                  <a:pos x="199" y="357"/>
                </a:cxn>
                <a:cxn ang="0">
                  <a:pos x="187" y="332"/>
                </a:cxn>
                <a:cxn ang="0">
                  <a:pos x="176" y="309"/>
                </a:cxn>
                <a:cxn ang="0">
                  <a:pos x="166" y="285"/>
                </a:cxn>
                <a:cxn ang="0">
                  <a:pos x="159" y="259"/>
                </a:cxn>
                <a:cxn ang="0">
                  <a:pos x="151" y="232"/>
                </a:cxn>
                <a:cxn ang="0">
                  <a:pos x="144" y="202"/>
                </a:cxn>
                <a:cxn ang="0">
                  <a:pos x="141" y="175"/>
                </a:cxn>
                <a:cxn ang="0">
                  <a:pos x="140" y="144"/>
                </a:cxn>
                <a:cxn ang="0">
                  <a:pos x="140" y="114"/>
                </a:cxn>
                <a:cxn ang="0">
                  <a:pos x="90" y="0"/>
                </a:cxn>
                <a:cxn ang="0">
                  <a:pos x="34" y="114"/>
                </a:cxn>
                <a:cxn ang="0">
                  <a:pos x="34" y="148"/>
                </a:cxn>
                <a:cxn ang="0">
                  <a:pos x="37" y="180"/>
                </a:cxn>
                <a:cxn ang="0">
                  <a:pos x="40" y="210"/>
                </a:cxn>
                <a:cxn ang="0">
                  <a:pos x="45" y="238"/>
                </a:cxn>
                <a:cxn ang="0">
                  <a:pos x="51" y="266"/>
                </a:cxn>
                <a:cxn ang="0">
                  <a:pos x="61" y="296"/>
                </a:cxn>
                <a:cxn ang="0">
                  <a:pos x="68" y="322"/>
                </a:cxn>
                <a:cxn ang="0">
                  <a:pos x="81" y="351"/>
                </a:cxn>
                <a:cxn ang="0">
                  <a:pos x="92" y="378"/>
                </a:cxn>
                <a:cxn ang="0">
                  <a:pos x="105" y="404"/>
                </a:cxn>
                <a:cxn ang="0">
                  <a:pos x="122" y="431"/>
                </a:cxn>
                <a:cxn ang="0">
                  <a:pos x="136" y="452"/>
                </a:cxn>
                <a:cxn ang="0">
                  <a:pos x="153" y="476"/>
                </a:cxn>
                <a:cxn ang="0">
                  <a:pos x="171" y="500"/>
                </a:cxn>
                <a:cxn ang="0">
                  <a:pos x="190" y="522"/>
                </a:cxn>
                <a:cxn ang="0">
                  <a:pos x="207" y="539"/>
                </a:cxn>
                <a:cxn ang="0">
                  <a:pos x="229" y="560"/>
                </a:cxn>
                <a:cxn ang="0">
                  <a:pos x="250" y="578"/>
                </a:cxn>
                <a:cxn ang="0">
                  <a:pos x="272" y="595"/>
                </a:cxn>
                <a:cxn ang="0">
                  <a:pos x="294" y="612"/>
                </a:cxn>
                <a:cxn ang="0">
                  <a:pos x="318" y="628"/>
                </a:cxn>
                <a:cxn ang="0">
                  <a:pos x="335" y="638"/>
                </a:cxn>
                <a:cxn ang="0">
                  <a:pos x="347" y="647"/>
                </a:cxn>
                <a:cxn ang="0">
                  <a:pos x="360" y="652"/>
                </a:cxn>
                <a:cxn ang="0">
                  <a:pos x="376" y="660"/>
                </a:cxn>
                <a:cxn ang="0">
                  <a:pos x="388" y="668"/>
                </a:cxn>
                <a:cxn ang="0">
                  <a:pos x="403" y="673"/>
                </a:cxn>
                <a:cxn ang="0">
                  <a:pos x="420" y="682"/>
                </a:cxn>
                <a:cxn ang="0">
                  <a:pos x="434" y="686"/>
                </a:cxn>
                <a:cxn ang="0">
                  <a:pos x="449" y="692"/>
                </a:cxn>
                <a:cxn ang="0">
                  <a:pos x="461" y="697"/>
                </a:cxn>
              </a:cxnLst>
              <a:rect l="0" t="0" r="r" b="b"/>
              <a:pathLst>
                <a:path w="519" h="703">
                  <a:moveTo>
                    <a:pt x="469" y="700"/>
                  </a:moveTo>
                  <a:lnTo>
                    <a:pt x="478" y="702"/>
                  </a:lnTo>
                  <a:lnTo>
                    <a:pt x="518" y="607"/>
                  </a:lnTo>
                  <a:lnTo>
                    <a:pt x="509" y="604"/>
                  </a:lnTo>
                  <a:lnTo>
                    <a:pt x="499" y="601"/>
                  </a:lnTo>
                  <a:lnTo>
                    <a:pt x="491" y="598"/>
                  </a:lnTo>
                  <a:lnTo>
                    <a:pt x="478" y="595"/>
                  </a:lnTo>
                  <a:lnTo>
                    <a:pt x="471" y="591"/>
                  </a:lnTo>
                  <a:lnTo>
                    <a:pt x="460" y="586"/>
                  </a:lnTo>
                  <a:lnTo>
                    <a:pt x="452" y="584"/>
                  </a:lnTo>
                  <a:lnTo>
                    <a:pt x="441" y="579"/>
                  </a:lnTo>
                  <a:lnTo>
                    <a:pt x="434" y="576"/>
                  </a:lnTo>
                  <a:lnTo>
                    <a:pt x="424" y="570"/>
                  </a:lnTo>
                  <a:lnTo>
                    <a:pt x="415" y="566"/>
                  </a:lnTo>
                  <a:lnTo>
                    <a:pt x="407" y="562"/>
                  </a:lnTo>
                  <a:lnTo>
                    <a:pt x="398" y="557"/>
                  </a:lnTo>
                  <a:lnTo>
                    <a:pt x="391" y="551"/>
                  </a:lnTo>
                  <a:lnTo>
                    <a:pt x="384" y="548"/>
                  </a:lnTo>
                  <a:lnTo>
                    <a:pt x="376" y="542"/>
                  </a:lnTo>
                  <a:lnTo>
                    <a:pt x="368" y="538"/>
                  </a:lnTo>
                  <a:lnTo>
                    <a:pt x="360" y="532"/>
                  </a:lnTo>
                  <a:lnTo>
                    <a:pt x="352" y="526"/>
                  </a:lnTo>
                  <a:lnTo>
                    <a:pt x="346" y="523"/>
                  </a:lnTo>
                  <a:lnTo>
                    <a:pt x="340" y="519"/>
                  </a:lnTo>
                  <a:lnTo>
                    <a:pt x="330" y="512"/>
                  </a:lnTo>
                  <a:lnTo>
                    <a:pt x="323" y="504"/>
                  </a:lnTo>
                  <a:lnTo>
                    <a:pt x="311" y="495"/>
                  </a:lnTo>
                  <a:lnTo>
                    <a:pt x="302" y="486"/>
                  </a:lnTo>
                  <a:lnTo>
                    <a:pt x="291" y="478"/>
                  </a:lnTo>
                  <a:lnTo>
                    <a:pt x="282" y="469"/>
                  </a:lnTo>
                  <a:lnTo>
                    <a:pt x="272" y="457"/>
                  </a:lnTo>
                  <a:lnTo>
                    <a:pt x="265" y="449"/>
                  </a:lnTo>
                  <a:lnTo>
                    <a:pt x="257" y="439"/>
                  </a:lnTo>
                  <a:lnTo>
                    <a:pt x="248" y="431"/>
                  </a:lnTo>
                  <a:lnTo>
                    <a:pt x="240" y="419"/>
                  </a:lnTo>
                  <a:lnTo>
                    <a:pt x="231" y="405"/>
                  </a:lnTo>
                  <a:lnTo>
                    <a:pt x="223" y="395"/>
                  </a:lnTo>
                  <a:lnTo>
                    <a:pt x="215" y="382"/>
                  </a:lnTo>
                  <a:lnTo>
                    <a:pt x="206" y="369"/>
                  </a:lnTo>
                  <a:lnTo>
                    <a:pt x="199" y="357"/>
                  </a:lnTo>
                  <a:lnTo>
                    <a:pt x="193" y="344"/>
                  </a:lnTo>
                  <a:lnTo>
                    <a:pt x="187" y="332"/>
                  </a:lnTo>
                  <a:lnTo>
                    <a:pt x="182" y="322"/>
                  </a:lnTo>
                  <a:lnTo>
                    <a:pt x="176" y="309"/>
                  </a:lnTo>
                  <a:lnTo>
                    <a:pt x="171" y="297"/>
                  </a:lnTo>
                  <a:lnTo>
                    <a:pt x="166" y="285"/>
                  </a:lnTo>
                  <a:lnTo>
                    <a:pt x="162" y="270"/>
                  </a:lnTo>
                  <a:lnTo>
                    <a:pt x="159" y="259"/>
                  </a:lnTo>
                  <a:lnTo>
                    <a:pt x="156" y="246"/>
                  </a:lnTo>
                  <a:lnTo>
                    <a:pt x="151" y="232"/>
                  </a:lnTo>
                  <a:lnTo>
                    <a:pt x="148" y="217"/>
                  </a:lnTo>
                  <a:lnTo>
                    <a:pt x="144" y="202"/>
                  </a:lnTo>
                  <a:lnTo>
                    <a:pt x="143" y="188"/>
                  </a:lnTo>
                  <a:lnTo>
                    <a:pt x="141" y="175"/>
                  </a:lnTo>
                  <a:lnTo>
                    <a:pt x="140" y="160"/>
                  </a:lnTo>
                  <a:lnTo>
                    <a:pt x="140" y="144"/>
                  </a:lnTo>
                  <a:lnTo>
                    <a:pt x="140" y="130"/>
                  </a:lnTo>
                  <a:lnTo>
                    <a:pt x="140" y="114"/>
                  </a:lnTo>
                  <a:lnTo>
                    <a:pt x="176" y="114"/>
                  </a:lnTo>
                  <a:lnTo>
                    <a:pt x="90" y="0"/>
                  </a:lnTo>
                  <a:lnTo>
                    <a:pt x="0" y="114"/>
                  </a:lnTo>
                  <a:lnTo>
                    <a:pt x="34" y="114"/>
                  </a:lnTo>
                  <a:lnTo>
                    <a:pt x="34" y="132"/>
                  </a:lnTo>
                  <a:lnTo>
                    <a:pt x="34" y="148"/>
                  </a:lnTo>
                  <a:lnTo>
                    <a:pt x="35" y="166"/>
                  </a:lnTo>
                  <a:lnTo>
                    <a:pt x="37" y="180"/>
                  </a:lnTo>
                  <a:lnTo>
                    <a:pt x="39" y="196"/>
                  </a:lnTo>
                  <a:lnTo>
                    <a:pt x="40" y="210"/>
                  </a:lnTo>
                  <a:lnTo>
                    <a:pt x="43" y="225"/>
                  </a:lnTo>
                  <a:lnTo>
                    <a:pt x="45" y="238"/>
                  </a:lnTo>
                  <a:lnTo>
                    <a:pt x="48" y="251"/>
                  </a:lnTo>
                  <a:lnTo>
                    <a:pt x="51" y="266"/>
                  </a:lnTo>
                  <a:lnTo>
                    <a:pt x="56" y="283"/>
                  </a:lnTo>
                  <a:lnTo>
                    <a:pt x="61" y="296"/>
                  </a:lnTo>
                  <a:lnTo>
                    <a:pt x="64" y="309"/>
                  </a:lnTo>
                  <a:lnTo>
                    <a:pt x="68" y="322"/>
                  </a:lnTo>
                  <a:lnTo>
                    <a:pt x="74" y="338"/>
                  </a:lnTo>
                  <a:lnTo>
                    <a:pt x="81" y="351"/>
                  </a:lnTo>
                  <a:lnTo>
                    <a:pt x="85" y="365"/>
                  </a:lnTo>
                  <a:lnTo>
                    <a:pt x="92" y="378"/>
                  </a:lnTo>
                  <a:lnTo>
                    <a:pt x="100" y="392"/>
                  </a:lnTo>
                  <a:lnTo>
                    <a:pt x="105" y="404"/>
                  </a:lnTo>
                  <a:lnTo>
                    <a:pt x="114" y="417"/>
                  </a:lnTo>
                  <a:lnTo>
                    <a:pt x="122" y="431"/>
                  </a:lnTo>
                  <a:lnTo>
                    <a:pt x="127" y="441"/>
                  </a:lnTo>
                  <a:lnTo>
                    <a:pt x="136" y="452"/>
                  </a:lnTo>
                  <a:lnTo>
                    <a:pt x="143" y="465"/>
                  </a:lnTo>
                  <a:lnTo>
                    <a:pt x="153" y="476"/>
                  </a:lnTo>
                  <a:lnTo>
                    <a:pt x="162" y="489"/>
                  </a:lnTo>
                  <a:lnTo>
                    <a:pt x="171" y="500"/>
                  </a:lnTo>
                  <a:lnTo>
                    <a:pt x="180" y="510"/>
                  </a:lnTo>
                  <a:lnTo>
                    <a:pt x="190" y="522"/>
                  </a:lnTo>
                  <a:lnTo>
                    <a:pt x="199" y="531"/>
                  </a:lnTo>
                  <a:lnTo>
                    <a:pt x="207" y="539"/>
                  </a:lnTo>
                  <a:lnTo>
                    <a:pt x="218" y="550"/>
                  </a:lnTo>
                  <a:lnTo>
                    <a:pt x="229" y="560"/>
                  </a:lnTo>
                  <a:lnTo>
                    <a:pt x="238" y="568"/>
                  </a:lnTo>
                  <a:lnTo>
                    <a:pt x="250" y="578"/>
                  </a:lnTo>
                  <a:lnTo>
                    <a:pt x="260" y="586"/>
                  </a:lnTo>
                  <a:lnTo>
                    <a:pt x="272" y="595"/>
                  </a:lnTo>
                  <a:lnTo>
                    <a:pt x="284" y="604"/>
                  </a:lnTo>
                  <a:lnTo>
                    <a:pt x="294" y="612"/>
                  </a:lnTo>
                  <a:lnTo>
                    <a:pt x="307" y="620"/>
                  </a:lnTo>
                  <a:lnTo>
                    <a:pt x="318" y="628"/>
                  </a:lnTo>
                  <a:lnTo>
                    <a:pt x="328" y="635"/>
                  </a:lnTo>
                  <a:lnTo>
                    <a:pt x="335" y="638"/>
                  </a:lnTo>
                  <a:lnTo>
                    <a:pt x="342" y="644"/>
                  </a:lnTo>
                  <a:lnTo>
                    <a:pt x="347" y="647"/>
                  </a:lnTo>
                  <a:lnTo>
                    <a:pt x="354" y="650"/>
                  </a:lnTo>
                  <a:lnTo>
                    <a:pt x="360" y="652"/>
                  </a:lnTo>
                  <a:lnTo>
                    <a:pt x="368" y="655"/>
                  </a:lnTo>
                  <a:lnTo>
                    <a:pt x="376" y="660"/>
                  </a:lnTo>
                  <a:lnTo>
                    <a:pt x="382" y="665"/>
                  </a:lnTo>
                  <a:lnTo>
                    <a:pt x="388" y="668"/>
                  </a:lnTo>
                  <a:lnTo>
                    <a:pt x="396" y="670"/>
                  </a:lnTo>
                  <a:lnTo>
                    <a:pt x="403" y="673"/>
                  </a:lnTo>
                  <a:lnTo>
                    <a:pt x="412" y="676"/>
                  </a:lnTo>
                  <a:lnTo>
                    <a:pt x="420" y="682"/>
                  </a:lnTo>
                  <a:lnTo>
                    <a:pt x="427" y="684"/>
                  </a:lnTo>
                  <a:lnTo>
                    <a:pt x="434" y="686"/>
                  </a:lnTo>
                  <a:lnTo>
                    <a:pt x="440" y="689"/>
                  </a:lnTo>
                  <a:lnTo>
                    <a:pt x="449" y="692"/>
                  </a:lnTo>
                  <a:lnTo>
                    <a:pt x="456" y="694"/>
                  </a:lnTo>
                  <a:lnTo>
                    <a:pt x="461" y="697"/>
                  </a:lnTo>
                </a:path>
              </a:pathLst>
            </a:custGeom>
            <a:solidFill>
              <a:schemeClr val="bg2"/>
            </a:solidFill>
            <a:ln w="12700" cap="rnd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7493" name="Rectangle 1045"/>
            <p:cNvSpPr>
              <a:spLocks noChangeArrowheads="1"/>
            </p:cNvSpPr>
            <p:nvPr/>
          </p:nvSpPr>
          <p:spPr bwMode="auto">
            <a:xfrm>
              <a:off x="912" y="2631"/>
              <a:ext cx="94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marL="339725" indent="-339725" algn="l" defTabSz="958850">
                <a:lnSpc>
                  <a:spcPct val="50000"/>
                </a:lnSpc>
                <a:spcBef>
                  <a:spcPct val="40000"/>
                </a:spcBef>
                <a:buClrTx/>
                <a:buSzTx/>
                <a:buFontTx/>
                <a:buNone/>
              </a:pPr>
              <a:r>
                <a:rPr lang="en-US" sz="2400" b="0" dirty="0">
                  <a:solidFill>
                    <a:schemeClr val="tx1"/>
                  </a:solidFill>
                </a:rPr>
                <a:t>Evaluation</a:t>
              </a:r>
            </a:p>
          </p:txBody>
        </p:sp>
      </p:grpSp>
      <p:sp>
        <p:nvSpPr>
          <p:cNvPr id="617528" name="AutoShape 1080"/>
          <p:cNvSpPr>
            <a:spLocks noChangeArrowheads="1"/>
          </p:cNvSpPr>
          <p:nvPr/>
        </p:nvSpPr>
        <p:spPr bwMode="auto">
          <a:xfrm>
            <a:off x="455612" y="5260975"/>
            <a:ext cx="2895600" cy="1216025"/>
          </a:xfrm>
          <a:prstGeom prst="wedgeRectCallout">
            <a:avLst>
              <a:gd name="adj1" fmla="val 62333"/>
              <a:gd name="adj2" fmla="val -81463"/>
            </a:avLst>
          </a:prstGeom>
          <a:noFill/>
          <a:ln w="76200">
            <a:solidFill>
              <a:schemeClr val="tx2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400" i="1" dirty="0">
                <a:solidFill>
                  <a:schemeClr val="tx1"/>
                </a:solidFill>
              </a:rPr>
              <a:t>Each iteration results in an executable release</a:t>
            </a:r>
          </a:p>
        </p:txBody>
      </p:sp>
      <p:grpSp>
        <p:nvGrpSpPr>
          <p:cNvPr id="617543" name="Group 1095"/>
          <p:cNvGrpSpPr>
            <a:grpSpLocks/>
          </p:cNvGrpSpPr>
          <p:nvPr/>
        </p:nvGrpSpPr>
        <p:grpSpPr bwMode="auto">
          <a:xfrm>
            <a:off x="4591050" y="2003425"/>
            <a:ext cx="3176588" cy="1674813"/>
            <a:chOff x="2892" y="1262"/>
            <a:chExt cx="2001" cy="1055"/>
          </a:xfrm>
        </p:grpSpPr>
        <p:sp>
          <p:nvSpPr>
            <p:cNvPr id="617490" name="Rectangle 1042"/>
            <p:cNvSpPr>
              <a:spLocks noChangeArrowheads="1"/>
            </p:cNvSpPr>
            <p:nvPr/>
          </p:nvSpPr>
          <p:spPr bwMode="auto">
            <a:xfrm>
              <a:off x="3564" y="1853"/>
              <a:ext cx="132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marL="339725" indent="-339725" algn="l" defTabSz="958850">
                <a:lnSpc>
                  <a:spcPct val="50000"/>
                </a:lnSpc>
                <a:spcBef>
                  <a:spcPct val="40000"/>
                </a:spcBef>
                <a:buClrTx/>
                <a:buSzTx/>
                <a:buFontTx/>
                <a:buNone/>
              </a:pPr>
              <a:r>
                <a:rPr lang="en-US" sz="2400" b="0" dirty="0">
                  <a:solidFill>
                    <a:schemeClr val="tx1"/>
                  </a:solidFill>
                </a:rPr>
                <a:t>Implementation</a:t>
              </a:r>
            </a:p>
          </p:txBody>
        </p:sp>
        <p:sp>
          <p:nvSpPr>
            <p:cNvPr id="617541" name="Freeform 1093"/>
            <p:cNvSpPr>
              <a:spLocks/>
            </p:cNvSpPr>
            <p:nvPr/>
          </p:nvSpPr>
          <p:spPr bwMode="auto">
            <a:xfrm>
              <a:off x="2892" y="1262"/>
              <a:ext cx="701" cy="1055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10" y="96"/>
                </a:cxn>
                <a:cxn ang="0">
                  <a:pos x="27" y="102"/>
                </a:cxn>
                <a:cxn ang="0">
                  <a:pos x="48" y="110"/>
                </a:cxn>
                <a:cxn ang="0">
                  <a:pos x="65" y="115"/>
                </a:cxn>
                <a:cxn ang="0">
                  <a:pos x="83" y="125"/>
                </a:cxn>
                <a:cxn ang="0">
                  <a:pos x="102" y="133"/>
                </a:cxn>
                <a:cxn ang="0">
                  <a:pos x="119" y="144"/>
                </a:cxn>
                <a:cxn ang="0">
                  <a:pos x="133" y="152"/>
                </a:cxn>
                <a:cxn ang="0">
                  <a:pos x="149" y="163"/>
                </a:cxn>
                <a:cxn ang="0">
                  <a:pos x="167" y="173"/>
                </a:cxn>
                <a:cxn ang="0">
                  <a:pos x="179" y="181"/>
                </a:cxn>
                <a:cxn ang="0">
                  <a:pos x="194" y="197"/>
                </a:cxn>
                <a:cxn ang="0">
                  <a:pos x="215" y="214"/>
                </a:cxn>
                <a:cxn ang="0">
                  <a:pos x="237" y="231"/>
                </a:cxn>
                <a:cxn ang="0">
                  <a:pos x="252" y="250"/>
                </a:cxn>
                <a:cxn ang="0">
                  <a:pos x="269" y="270"/>
                </a:cxn>
                <a:cxn ang="0">
                  <a:pos x="286" y="293"/>
                </a:cxn>
                <a:cxn ang="0">
                  <a:pos x="304" y="316"/>
                </a:cxn>
                <a:cxn ang="0">
                  <a:pos x="319" y="343"/>
                </a:cxn>
                <a:cxn ang="0">
                  <a:pos x="330" y="366"/>
                </a:cxn>
                <a:cxn ang="0">
                  <a:pos x="341" y="390"/>
                </a:cxn>
                <a:cxn ang="0">
                  <a:pos x="351" y="415"/>
                </a:cxn>
                <a:cxn ang="0">
                  <a:pos x="360" y="440"/>
                </a:cxn>
                <a:cxn ang="0">
                  <a:pos x="366" y="468"/>
                </a:cxn>
                <a:cxn ang="0">
                  <a:pos x="373" y="497"/>
                </a:cxn>
                <a:cxn ang="0">
                  <a:pos x="377" y="525"/>
                </a:cxn>
                <a:cxn ang="0">
                  <a:pos x="378" y="556"/>
                </a:cxn>
                <a:cxn ang="0">
                  <a:pos x="378" y="585"/>
                </a:cxn>
                <a:cxn ang="0">
                  <a:pos x="427" y="699"/>
                </a:cxn>
                <a:cxn ang="0">
                  <a:pos x="484" y="585"/>
                </a:cxn>
                <a:cxn ang="0">
                  <a:pos x="484" y="550"/>
                </a:cxn>
                <a:cxn ang="0">
                  <a:pos x="480" y="517"/>
                </a:cxn>
                <a:cxn ang="0">
                  <a:pos x="477" y="490"/>
                </a:cxn>
                <a:cxn ang="0">
                  <a:pos x="472" y="461"/>
                </a:cxn>
                <a:cxn ang="0">
                  <a:pos x="466" y="434"/>
                </a:cxn>
                <a:cxn ang="0">
                  <a:pos x="458" y="403"/>
                </a:cxn>
                <a:cxn ang="0">
                  <a:pos x="450" y="379"/>
                </a:cxn>
                <a:cxn ang="0">
                  <a:pos x="438" y="349"/>
                </a:cxn>
                <a:cxn ang="0">
                  <a:pos x="426" y="323"/>
                </a:cxn>
                <a:cxn ang="0">
                  <a:pos x="411" y="295"/>
                </a:cxn>
                <a:cxn ang="0">
                  <a:pos x="397" y="270"/>
                </a:cxn>
                <a:cxn ang="0">
                  <a:pos x="382" y="247"/>
                </a:cxn>
                <a:cxn ang="0">
                  <a:pos x="365" y="223"/>
                </a:cxn>
                <a:cxn ang="0">
                  <a:pos x="346" y="201"/>
                </a:cxn>
                <a:cxn ang="0">
                  <a:pos x="327" y="179"/>
                </a:cxn>
                <a:cxn ang="0">
                  <a:pos x="310" y="161"/>
                </a:cxn>
                <a:cxn ang="0">
                  <a:pos x="288" y="141"/>
                </a:cxn>
                <a:cxn ang="0">
                  <a:pos x="268" y="123"/>
                </a:cxn>
                <a:cxn ang="0">
                  <a:pos x="246" y="105"/>
                </a:cxn>
                <a:cxn ang="0">
                  <a:pos x="223" y="89"/>
                </a:cxn>
                <a:cxn ang="0">
                  <a:pos x="201" y="73"/>
                </a:cxn>
                <a:cxn ang="0">
                  <a:pos x="182" y="62"/>
                </a:cxn>
                <a:cxn ang="0">
                  <a:pos x="169" y="54"/>
                </a:cxn>
                <a:cxn ang="0">
                  <a:pos x="158" y="48"/>
                </a:cxn>
                <a:cxn ang="0">
                  <a:pos x="143" y="41"/>
                </a:cxn>
                <a:cxn ang="0">
                  <a:pos x="129" y="33"/>
                </a:cxn>
                <a:cxn ang="0">
                  <a:pos x="114" y="26"/>
                </a:cxn>
                <a:cxn ang="0">
                  <a:pos x="97" y="19"/>
                </a:cxn>
                <a:cxn ang="0">
                  <a:pos x="85" y="14"/>
                </a:cxn>
                <a:cxn ang="0">
                  <a:pos x="70" y="9"/>
                </a:cxn>
                <a:cxn ang="0">
                  <a:pos x="55" y="4"/>
                </a:cxn>
              </a:cxnLst>
              <a:rect l="0" t="0" r="r" b="b"/>
              <a:pathLst>
                <a:path w="521" h="700">
                  <a:moveTo>
                    <a:pt x="49" y="1"/>
                  </a:moveTo>
                  <a:lnTo>
                    <a:pt x="38" y="0"/>
                  </a:lnTo>
                  <a:lnTo>
                    <a:pt x="0" y="92"/>
                  </a:lnTo>
                  <a:lnTo>
                    <a:pt x="10" y="96"/>
                  </a:lnTo>
                  <a:lnTo>
                    <a:pt x="17" y="98"/>
                  </a:lnTo>
                  <a:lnTo>
                    <a:pt x="27" y="102"/>
                  </a:lnTo>
                  <a:lnTo>
                    <a:pt x="38" y="105"/>
                  </a:lnTo>
                  <a:lnTo>
                    <a:pt x="48" y="110"/>
                  </a:lnTo>
                  <a:lnTo>
                    <a:pt x="57" y="112"/>
                  </a:lnTo>
                  <a:lnTo>
                    <a:pt x="65" y="115"/>
                  </a:lnTo>
                  <a:lnTo>
                    <a:pt x="75" y="121"/>
                  </a:lnTo>
                  <a:lnTo>
                    <a:pt x="83" y="125"/>
                  </a:lnTo>
                  <a:lnTo>
                    <a:pt x="92" y="129"/>
                  </a:lnTo>
                  <a:lnTo>
                    <a:pt x="102" y="133"/>
                  </a:lnTo>
                  <a:lnTo>
                    <a:pt x="111" y="139"/>
                  </a:lnTo>
                  <a:lnTo>
                    <a:pt x="119" y="144"/>
                  </a:lnTo>
                  <a:lnTo>
                    <a:pt x="127" y="148"/>
                  </a:lnTo>
                  <a:lnTo>
                    <a:pt x="133" y="152"/>
                  </a:lnTo>
                  <a:lnTo>
                    <a:pt x="141" y="158"/>
                  </a:lnTo>
                  <a:lnTo>
                    <a:pt x="149" y="163"/>
                  </a:lnTo>
                  <a:lnTo>
                    <a:pt x="158" y="168"/>
                  </a:lnTo>
                  <a:lnTo>
                    <a:pt x="167" y="173"/>
                  </a:lnTo>
                  <a:lnTo>
                    <a:pt x="171" y="178"/>
                  </a:lnTo>
                  <a:lnTo>
                    <a:pt x="179" y="181"/>
                  </a:lnTo>
                  <a:lnTo>
                    <a:pt x="186" y="189"/>
                  </a:lnTo>
                  <a:lnTo>
                    <a:pt x="194" y="197"/>
                  </a:lnTo>
                  <a:lnTo>
                    <a:pt x="207" y="204"/>
                  </a:lnTo>
                  <a:lnTo>
                    <a:pt x="215" y="214"/>
                  </a:lnTo>
                  <a:lnTo>
                    <a:pt x="225" y="221"/>
                  </a:lnTo>
                  <a:lnTo>
                    <a:pt x="237" y="231"/>
                  </a:lnTo>
                  <a:lnTo>
                    <a:pt x="246" y="242"/>
                  </a:lnTo>
                  <a:lnTo>
                    <a:pt x="252" y="250"/>
                  </a:lnTo>
                  <a:lnTo>
                    <a:pt x="261" y="261"/>
                  </a:lnTo>
                  <a:lnTo>
                    <a:pt x="269" y="270"/>
                  </a:lnTo>
                  <a:lnTo>
                    <a:pt x="279" y="281"/>
                  </a:lnTo>
                  <a:lnTo>
                    <a:pt x="286" y="293"/>
                  </a:lnTo>
                  <a:lnTo>
                    <a:pt x="296" y="305"/>
                  </a:lnTo>
                  <a:lnTo>
                    <a:pt x="304" y="316"/>
                  </a:lnTo>
                  <a:lnTo>
                    <a:pt x="312" y="331"/>
                  </a:lnTo>
                  <a:lnTo>
                    <a:pt x="319" y="343"/>
                  </a:lnTo>
                  <a:lnTo>
                    <a:pt x="324" y="356"/>
                  </a:lnTo>
                  <a:lnTo>
                    <a:pt x="330" y="366"/>
                  </a:lnTo>
                  <a:lnTo>
                    <a:pt x="336" y="379"/>
                  </a:lnTo>
                  <a:lnTo>
                    <a:pt x="341" y="390"/>
                  </a:lnTo>
                  <a:lnTo>
                    <a:pt x="346" y="403"/>
                  </a:lnTo>
                  <a:lnTo>
                    <a:pt x="351" y="415"/>
                  </a:lnTo>
                  <a:lnTo>
                    <a:pt x="355" y="430"/>
                  </a:lnTo>
                  <a:lnTo>
                    <a:pt x="360" y="440"/>
                  </a:lnTo>
                  <a:lnTo>
                    <a:pt x="363" y="455"/>
                  </a:lnTo>
                  <a:lnTo>
                    <a:pt x="366" y="468"/>
                  </a:lnTo>
                  <a:lnTo>
                    <a:pt x="370" y="481"/>
                  </a:lnTo>
                  <a:lnTo>
                    <a:pt x="373" y="497"/>
                  </a:lnTo>
                  <a:lnTo>
                    <a:pt x="375" y="512"/>
                  </a:lnTo>
                  <a:lnTo>
                    <a:pt x="377" y="525"/>
                  </a:lnTo>
                  <a:lnTo>
                    <a:pt x="378" y="540"/>
                  </a:lnTo>
                  <a:lnTo>
                    <a:pt x="378" y="556"/>
                  </a:lnTo>
                  <a:lnTo>
                    <a:pt x="378" y="569"/>
                  </a:lnTo>
                  <a:lnTo>
                    <a:pt x="378" y="585"/>
                  </a:lnTo>
                  <a:lnTo>
                    <a:pt x="341" y="585"/>
                  </a:lnTo>
                  <a:lnTo>
                    <a:pt x="427" y="699"/>
                  </a:lnTo>
                  <a:lnTo>
                    <a:pt x="520" y="585"/>
                  </a:lnTo>
                  <a:lnTo>
                    <a:pt x="484" y="585"/>
                  </a:lnTo>
                  <a:lnTo>
                    <a:pt x="484" y="567"/>
                  </a:lnTo>
                  <a:lnTo>
                    <a:pt x="484" y="550"/>
                  </a:lnTo>
                  <a:lnTo>
                    <a:pt x="482" y="534"/>
                  </a:lnTo>
                  <a:lnTo>
                    <a:pt x="480" y="517"/>
                  </a:lnTo>
                  <a:lnTo>
                    <a:pt x="480" y="504"/>
                  </a:lnTo>
                  <a:lnTo>
                    <a:pt x="477" y="490"/>
                  </a:lnTo>
                  <a:lnTo>
                    <a:pt x="475" y="475"/>
                  </a:lnTo>
                  <a:lnTo>
                    <a:pt x="472" y="461"/>
                  </a:lnTo>
                  <a:lnTo>
                    <a:pt x="471" y="449"/>
                  </a:lnTo>
                  <a:lnTo>
                    <a:pt x="466" y="434"/>
                  </a:lnTo>
                  <a:lnTo>
                    <a:pt x="462" y="416"/>
                  </a:lnTo>
                  <a:lnTo>
                    <a:pt x="458" y="403"/>
                  </a:lnTo>
                  <a:lnTo>
                    <a:pt x="453" y="390"/>
                  </a:lnTo>
                  <a:lnTo>
                    <a:pt x="450" y="379"/>
                  </a:lnTo>
                  <a:lnTo>
                    <a:pt x="443" y="362"/>
                  </a:lnTo>
                  <a:lnTo>
                    <a:pt x="438" y="349"/>
                  </a:lnTo>
                  <a:lnTo>
                    <a:pt x="431" y="336"/>
                  </a:lnTo>
                  <a:lnTo>
                    <a:pt x="426" y="323"/>
                  </a:lnTo>
                  <a:lnTo>
                    <a:pt x="418" y="308"/>
                  </a:lnTo>
                  <a:lnTo>
                    <a:pt x="411" y="295"/>
                  </a:lnTo>
                  <a:lnTo>
                    <a:pt x="405" y="281"/>
                  </a:lnTo>
                  <a:lnTo>
                    <a:pt x="397" y="270"/>
                  </a:lnTo>
                  <a:lnTo>
                    <a:pt x="390" y="260"/>
                  </a:lnTo>
                  <a:lnTo>
                    <a:pt x="382" y="247"/>
                  </a:lnTo>
                  <a:lnTo>
                    <a:pt x="375" y="236"/>
                  </a:lnTo>
                  <a:lnTo>
                    <a:pt x="365" y="223"/>
                  </a:lnTo>
                  <a:lnTo>
                    <a:pt x="356" y="211"/>
                  </a:lnTo>
                  <a:lnTo>
                    <a:pt x="346" y="201"/>
                  </a:lnTo>
                  <a:lnTo>
                    <a:pt x="338" y="189"/>
                  </a:lnTo>
                  <a:lnTo>
                    <a:pt x="327" y="179"/>
                  </a:lnTo>
                  <a:lnTo>
                    <a:pt x="319" y="168"/>
                  </a:lnTo>
                  <a:lnTo>
                    <a:pt x="310" y="161"/>
                  </a:lnTo>
                  <a:lnTo>
                    <a:pt x="300" y="149"/>
                  </a:lnTo>
                  <a:lnTo>
                    <a:pt x="288" y="141"/>
                  </a:lnTo>
                  <a:lnTo>
                    <a:pt x="279" y="131"/>
                  </a:lnTo>
                  <a:lnTo>
                    <a:pt x="268" y="123"/>
                  </a:lnTo>
                  <a:lnTo>
                    <a:pt x="257" y="114"/>
                  </a:lnTo>
                  <a:lnTo>
                    <a:pt x="246" y="105"/>
                  </a:lnTo>
                  <a:lnTo>
                    <a:pt x="233" y="96"/>
                  </a:lnTo>
                  <a:lnTo>
                    <a:pt x="223" y="89"/>
                  </a:lnTo>
                  <a:lnTo>
                    <a:pt x="210" y="79"/>
                  </a:lnTo>
                  <a:lnTo>
                    <a:pt x="201" y="73"/>
                  </a:lnTo>
                  <a:lnTo>
                    <a:pt x="189" y="65"/>
                  </a:lnTo>
                  <a:lnTo>
                    <a:pt x="182" y="62"/>
                  </a:lnTo>
                  <a:lnTo>
                    <a:pt x="176" y="57"/>
                  </a:lnTo>
                  <a:lnTo>
                    <a:pt x="169" y="54"/>
                  </a:lnTo>
                  <a:lnTo>
                    <a:pt x="165" y="51"/>
                  </a:lnTo>
                  <a:lnTo>
                    <a:pt x="158" y="48"/>
                  </a:lnTo>
                  <a:lnTo>
                    <a:pt x="150" y="44"/>
                  </a:lnTo>
                  <a:lnTo>
                    <a:pt x="143" y="41"/>
                  </a:lnTo>
                  <a:lnTo>
                    <a:pt x="135" y="36"/>
                  </a:lnTo>
                  <a:lnTo>
                    <a:pt x="129" y="33"/>
                  </a:lnTo>
                  <a:lnTo>
                    <a:pt x="123" y="30"/>
                  </a:lnTo>
                  <a:lnTo>
                    <a:pt x="114" y="26"/>
                  </a:lnTo>
                  <a:lnTo>
                    <a:pt x="107" y="23"/>
                  </a:lnTo>
                  <a:lnTo>
                    <a:pt x="97" y="19"/>
                  </a:lnTo>
                  <a:lnTo>
                    <a:pt x="92" y="17"/>
                  </a:lnTo>
                  <a:lnTo>
                    <a:pt x="85" y="14"/>
                  </a:lnTo>
                  <a:lnTo>
                    <a:pt x="77" y="11"/>
                  </a:lnTo>
                  <a:lnTo>
                    <a:pt x="70" y="9"/>
                  </a:lnTo>
                  <a:lnTo>
                    <a:pt x="61" y="6"/>
                  </a:lnTo>
                  <a:lnTo>
                    <a:pt x="55" y="4"/>
                  </a:lnTo>
                </a:path>
              </a:pathLst>
            </a:custGeom>
            <a:solidFill>
              <a:schemeClr val="bg2"/>
            </a:solidFill>
            <a:ln w="12700" cap="rnd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17507" name="Freeform 1059"/>
          <p:cNvSpPr>
            <a:spLocks/>
          </p:cNvSpPr>
          <p:nvPr/>
        </p:nvSpPr>
        <p:spPr bwMode="auto">
          <a:xfrm>
            <a:off x="4591050" y="2003425"/>
            <a:ext cx="1112838" cy="1674813"/>
          </a:xfrm>
          <a:custGeom>
            <a:avLst/>
            <a:gdLst/>
            <a:ahLst/>
            <a:cxnLst>
              <a:cxn ang="0">
                <a:pos x="38" y="0"/>
              </a:cxn>
              <a:cxn ang="0">
                <a:pos x="10" y="96"/>
              </a:cxn>
              <a:cxn ang="0">
                <a:pos x="27" y="102"/>
              </a:cxn>
              <a:cxn ang="0">
                <a:pos x="48" y="110"/>
              </a:cxn>
              <a:cxn ang="0">
                <a:pos x="65" y="115"/>
              </a:cxn>
              <a:cxn ang="0">
                <a:pos x="83" y="125"/>
              </a:cxn>
              <a:cxn ang="0">
                <a:pos x="102" y="133"/>
              </a:cxn>
              <a:cxn ang="0">
                <a:pos x="119" y="144"/>
              </a:cxn>
              <a:cxn ang="0">
                <a:pos x="133" y="152"/>
              </a:cxn>
              <a:cxn ang="0">
                <a:pos x="149" y="163"/>
              </a:cxn>
              <a:cxn ang="0">
                <a:pos x="167" y="173"/>
              </a:cxn>
              <a:cxn ang="0">
                <a:pos x="179" y="181"/>
              </a:cxn>
              <a:cxn ang="0">
                <a:pos x="194" y="197"/>
              </a:cxn>
              <a:cxn ang="0">
                <a:pos x="215" y="214"/>
              </a:cxn>
              <a:cxn ang="0">
                <a:pos x="237" y="231"/>
              </a:cxn>
              <a:cxn ang="0">
                <a:pos x="252" y="250"/>
              </a:cxn>
              <a:cxn ang="0">
                <a:pos x="269" y="270"/>
              </a:cxn>
              <a:cxn ang="0">
                <a:pos x="286" y="293"/>
              </a:cxn>
              <a:cxn ang="0">
                <a:pos x="304" y="316"/>
              </a:cxn>
              <a:cxn ang="0">
                <a:pos x="319" y="343"/>
              </a:cxn>
              <a:cxn ang="0">
                <a:pos x="330" y="366"/>
              </a:cxn>
              <a:cxn ang="0">
                <a:pos x="341" y="390"/>
              </a:cxn>
              <a:cxn ang="0">
                <a:pos x="351" y="415"/>
              </a:cxn>
              <a:cxn ang="0">
                <a:pos x="360" y="440"/>
              </a:cxn>
              <a:cxn ang="0">
                <a:pos x="366" y="468"/>
              </a:cxn>
              <a:cxn ang="0">
                <a:pos x="373" y="497"/>
              </a:cxn>
              <a:cxn ang="0">
                <a:pos x="377" y="525"/>
              </a:cxn>
              <a:cxn ang="0">
                <a:pos x="378" y="556"/>
              </a:cxn>
              <a:cxn ang="0">
                <a:pos x="378" y="585"/>
              </a:cxn>
              <a:cxn ang="0">
                <a:pos x="427" y="699"/>
              </a:cxn>
              <a:cxn ang="0">
                <a:pos x="484" y="585"/>
              </a:cxn>
              <a:cxn ang="0">
                <a:pos x="484" y="550"/>
              </a:cxn>
              <a:cxn ang="0">
                <a:pos x="480" y="517"/>
              </a:cxn>
              <a:cxn ang="0">
                <a:pos x="477" y="490"/>
              </a:cxn>
              <a:cxn ang="0">
                <a:pos x="472" y="461"/>
              </a:cxn>
              <a:cxn ang="0">
                <a:pos x="466" y="434"/>
              </a:cxn>
              <a:cxn ang="0">
                <a:pos x="458" y="403"/>
              </a:cxn>
              <a:cxn ang="0">
                <a:pos x="450" y="379"/>
              </a:cxn>
              <a:cxn ang="0">
                <a:pos x="438" y="349"/>
              </a:cxn>
              <a:cxn ang="0">
                <a:pos x="426" y="323"/>
              </a:cxn>
              <a:cxn ang="0">
                <a:pos x="411" y="295"/>
              </a:cxn>
              <a:cxn ang="0">
                <a:pos x="397" y="270"/>
              </a:cxn>
              <a:cxn ang="0">
                <a:pos x="382" y="247"/>
              </a:cxn>
              <a:cxn ang="0">
                <a:pos x="365" y="223"/>
              </a:cxn>
              <a:cxn ang="0">
                <a:pos x="346" y="201"/>
              </a:cxn>
              <a:cxn ang="0">
                <a:pos x="327" y="179"/>
              </a:cxn>
              <a:cxn ang="0">
                <a:pos x="310" y="161"/>
              </a:cxn>
              <a:cxn ang="0">
                <a:pos x="288" y="141"/>
              </a:cxn>
              <a:cxn ang="0">
                <a:pos x="268" y="123"/>
              </a:cxn>
              <a:cxn ang="0">
                <a:pos x="246" y="105"/>
              </a:cxn>
              <a:cxn ang="0">
                <a:pos x="223" y="89"/>
              </a:cxn>
              <a:cxn ang="0">
                <a:pos x="201" y="73"/>
              </a:cxn>
              <a:cxn ang="0">
                <a:pos x="182" y="62"/>
              </a:cxn>
              <a:cxn ang="0">
                <a:pos x="169" y="54"/>
              </a:cxn>
              <a:cxn ang="0">
                <a:pos x="158" y="48"/>
              </a:cxn>
              <a:cxn ang="0">
                <a:pos x="143" y="41"/>
              </a:cxn>
              <a:cxn ang="0">
                <a:pos x="129" y="33"/>
              </a:cxn>
              <a:cxn ang="0">
                <a:pos x="114" y="26"/>
              </a:cxn>
              <a:cxn ang="0">
                <a:pos x="97" y="19"/>
              </a:cxn>
              <a:cxn ang="0">
                <a:pos x="85" y="14"/>
              </a:cxn>
              <a:cxn ang="0">
                <a:pos x="70" y="9"/>
              </a:cxn>
              <a:cxn ang="0">
                <a:pos x="55" y="4"/>
              </a:cxn>
            </a:cxnLst>
            <a:rect l="0" t="0" r="r" b="b"/>
            <a:pathLst>
              <a:path w="521" h="700">
                <a:moveTo>
                  <a:pt x="49" y="1"/>
                </a:moveTo>
                <a:lnTo>
                  <a:pt x="38" y="0"/>
                </a:lnTo>
                <a:lnTo>
                  <a:pt x="0" y="92"/>
                </a:lnTo>
                <a:lnTo>
                  <a:pt x="10" y="96"/>
                </a:lnTo>
                <a:lnTo>
                  <a:pt x="17" y="98"/>
                </a:lnTo>
                <a:lnTo>
                  <a:pt x="27" y="102"/>
                </a:lnTo>
                <a:lnTo>
                  <a:pt x="38" y="105"/>
                </a:lnTo>
                <a:lnTo>
                  <a:pt x="48" y="110"/>
                </a:lnTo>
                <a:lnTo>
                  <a:pt x="57" y="112"/>
                </a:lnTo>
                <a:lnTo>
                  <a:pt x="65" y="115"/>
                </a:lnTo>
                <a:lnTo>
                  <a:pt x="75" y="121"/>
                </a:lnTo>
                <a:lnTo>
                  <a:pt x="83" y="125"/>
                </a:lnTo>
                <a:lnTo>
                  <a:pt x="92" y="129"/>
                </a:lnTo>
                <a:lnTo>
                  <a:pt x="102" y="133"/>
                </a:lnTo>
                <a:lnTo>
                  <a:pt x="111" y="139"/>
                </a:lnTo>
                <a:lnTo>
                  <a:pt x="119" y="144"/>
                </a:lnTo>
                <a:lnTo>
                  <a:pt x="127" y="148"/>
                </a:lnTo>
                <a:lnTo>
                  <a:pt x="133" y="152"/>
                </a:lnTo>
                <a:lnTo>
                  <a:pt x="141" y="158"/>
                </a:lnTo>
                <a:lnTo>
                  <a:pt x="149" y="163"/>
                </a:lnTo>
                <a:lnTo>
                  <a:pt x="158" y="168"/>
                </a:lnTo>
                <a:lnTo>
                  <a:pt x="167" y="173"/>
                </a:lnTo>
                <a:lnTo>
                  <a:pt x="171" y="178"/>
                </a:lnTo>
                <a:lnTo>
                  <a:pt x="179" y="181"/>
                </a:lnTo>
                <a:lnTo>
                  <a:pt x="186" y="189"/>
                </a:lnTo>
                <a:lnTo>
                  <a:pt x="194" y="197"/>
                </a:lnTo>
                <a:lnTo>
                  <a:pt x="207" y="204"/>
                </a:lnTo>
                <a:lnTo>
                  <a:pt x="215" y="214"/>
                </a:lnTo>
                <a:lnTo>
                  <a:pt x="225" y="221"/>
                </a:lnTo>
                <a:lnTo>
                  <a:pt x="237" y="231"/>
                </a:lnTo>
                <a:lnTo>
                  <a:pt x="246" y="242"/>
                </a:lnTo>
                <a:lnTo>
                  <a:pt x="252" y="250"/>
                </a:lnTo>
                <a:lnTo>
                  <a:pt x="261" y="261"/>
                </a:lnTo>
                <a:lnTo>
                  <a:pt x="269" y="270"/>
                </a:lnTo>
                <a:lnTo>
                  <a:pt x="279" y="281"/>
                </a:lnTo>
                <a:lnTo>
                  <a:pt x="286" y="293"/>
                </a:lnTo>
                <a:lnTo>
                  <a:pt x="296" y="305"/>
                </a:lnTo>
                <a:lnTo>
                  <a:pt x="304" y="316"/>
                </a:lnTo>
                <a:lnTo>
                  <a:pt x="312" y="331"/>
                </a:lnTo>
                <a:lnTo>
                  <a:pt x="319" y="343"/>
                </a:lnTo>
                <a:lnTo>
                  <a:pt x="324" y="356"/>
                </a:lnTo>
                <a:lnTo>
                  <a:pt x="330" y="366"/>
                </a:lnTo>
                <a:lnTo>
                  <a:pt x="336" y="379"/>
                </a:lnTo>
                <a:lnTo>
                  <a:pt x="341" y="390"/>
                </a:lnTo>
                <a:lnTo>
                  <a:pt x="346" y="403"/>
                </a:lnTo>
                <a:lnTo>
                  <a:pt x="351" y="415"/>
                </a:lnTo>
                <a:lnTo>
                  <a:pt x="355" y="430"/>
                </a:lnTo>
                <a:lnTo>
                  <a:pt x="360" y="440"/>
                </a:lnTo>
                <a:lnTo>
                  <a:pt x="363" y="455"/>
                </a:lnTo>
                <a:lnTo>
                  <a:pt x="366" y="468"/>
                </a:lnTo>
                <a:lnTo>
                  <a:pt x="370" y="481"/>
                </a:lnTo>
                <a:lnTo>
                  <a:pt x="373" y="497"/>
                </a:lnTo>
                <a:lnTo>
                  <a:pt x="375" y="512"/>
                </a:lnTo>
                <a:lnTo>
                  <a:pt x="377" y="525"/>
                </a:lnTo>
                <a:lnTo>
                  <a:pt x="378" y="540"/>
                </a:lnTo>
                <a:lnTo>
                  <a:pt x="378" y="556"/>
                </a:lnTo>
                <a:lnTo>
                  <a:pt x="378" y="569"/>
                </a:lnTo>
                <a:lnTo>
                  <a:pt x="378" y="585"/>
                </a:lnTo>
                <a:lnTo>
                  <a:pt x="341" y="585"/>
                </a:lnTo>
                <a:lnTo>
                  <a:pt x="427" y="699"/>
                </a:lnTo>
                <a:lnTo>
                  <a:pt x="520" y="585"/>
                </a:lnTo>
                <a:lnTo>
                  <a:pt x="484" y="585"/>
                </a:lnTo>
                <a:lnTo>
                  <a:pt x="484" y="567"/>
                </a:lnTo>
                <a:lnTo>
                  <a:pt x="484" y="550"/>
                </a:lnTo>
                <a:lnTo>
                  <a:pt x="482" y="534"/>
                </a:lnTo>
                <a:lnTo>
                  <a:pt x="480" y="517"/>
                </a:lnTo>
                <a:lnTo>
                  <a:pt x="480" y="504"/>
                </a:lnTo>
                <a:lnTo>
                  <a:pt x="477" y="490"/>
                </a:lnTo>
                <a:lnTo>
                  <a:pt x="475" y="475"/>
                </a:lnTo>
                <a:lnTo>
                  <a:pt x="472" y="461"/>
                </a:lnTo>
                <a:lnTo>
                  <a:pt x="471" y="449"/>
                </a:lnTo>
                <a:lnTo>
                  <a:pt x="466" y="434"/>
                </a:lnTo>
                <a:lnTo>
                  <a:pt x="462" y="416"/>
                </a:lnTo>
                <a:lnTo>
                  <a:pt x="458" y="403"/>
                </a:lnTo>
                <a:lnTo>
                  <a:pt x="453" y="390"/>
                </a:lnTo>
                <a:lnTo>
                  <a:pt x="450" y="379"/>
                </a:lnTo>
                <a:lnTo>
                  <a:pt x="443" y="362"/>
                </a:lnTo>
                <a:lnTo>
                  <a:pt x="438" y="349"/>
                </a:lnTo>
                <a:lnTo>
                  <a:pt x="431" y="336"/>
                </a:lnTo>
                <a:lnTo>
                  <a:pt x="426" y="323"/>
                </a:lnTo>
                <a:lnTo>
                  <a:pt x="418" y="308"/>
                </a:lnTo>
                <a:lnTo>
                  <a:pt x="411" y="295"/>
                </a:lnTo>
                <a:lnTo>
                  <a:pt x="405" y="281"/>
                </a:lnTo>
                <a:lnTo>
                  <a:pt x="397" y="270"/>
                </a:lnTo>
                <a:lnTo>
                  <a:pt x="390" y="260"/>
                </a:lnTo>
                <a:lnTo>
                  <a:pt x="382" y="247"/>
                </a:lnTo>
                <a:lnTo>
                  <a:pt x="375" y="236"/>
                </a:lnTo>
                <a:lnTo>
                  <a:pt x="365" y="223"/>
                </a:lnTo>
                <a:lnTo>
                  <a:pt x="356" y="211"/>
                </a:lnTo>
                <a:lnTo>
                  <a:pt x="346" y="201"/>
                </a:lnTo>
                <a:lnTo>
                  <a:pt x="338" y="189"/>
                </a:lnTo>
                <a:lnTo>
                  <a:pt x="327" y="179"/>
                </a:lnTo>
                <a:lnTo>
                  <a:pt x="319" y="168"/>
                </a:lnTo>
                <a:lnTo>
                  <a:pt x="310" y="161"/>
                </a:lnTo>
                <a:lnTo>
                  <a:pt x="300" y="149"/>
                </a:lnTo>
                <a:lnTo>
                  <a:pt x="288" y="141"/>
                </a:lnTo>
                <a:lnTo>
                  <a:pt x="279" y="131"/>
                </a:lnTo>
                <a:lnTo>
                  <a:pt x="268" y="123"/>
                </a:lnTo>
                <a:lnTo>
                  <a:pt x="257" y="114"/>
                </a:lnTo>
                <a:lnTo>
                  <a:pt x="246" y="105"/>
                </a:lnTo>
                <a:lnTo>
                  <a:pt x="233" y="96"/>
                </a:lnTo>
                <a:lnTo>
                  <a:pt x="223" y="89"/>
                </a:lnTo>
                <a:lnTo>
                  <a:pt x="210" y="79"/>
                </a:lnTo>
                <a:lnTo>
                  <a:pt x="201" y="73"/>
                </a:lnTo>
                <a:lnTo>
                  <a:pt x="189" y="65"/>
                </a:lnTo>
                <a:lnTo>
                  <a:pt x="182" y="62"/>
                </a:lnTo>
                <a:lnTo>
                  <a:pt x="176" y="57"/>
                </a:lnTo>
                <a:lnTo>
                  <a:pt x="169" y="54"/>
                </a:lnTo>
                <a:lnTo>
                  <a:pt x="165" y="51"/>
                </a:lnTo>
                <a:lnTo>
                  <a:pt x="158" y="48"/>
                </a:lnTo>
                <a:lnTo>
                  <a:pt x="150" y="44"/>
                </a:lnTo>
                <a:lnTo>
                  <a:pt x="143" y="41"/>
                </a:lnTo>
                <a:lnTo>
                  <a:pt x="135" y="36"/>
                </a:lnTo>
                <a:lnTo>
                  <a:pt x="129" y="33"/>
                </a:lnTo>
                <a:lnTo>
                  <a:pt x="123" y="30"/>
                </a:lnTo>
                <a:lnTo>
                  <a:pt x="114" y="26"/>
                </a:lnTo>
                <a:lnTo>
                  <a:pt x="107" y="23"/>
                </a:lnTo>
                <a:lnTo>
                  <a:pt x="97" y="19"/>
                </a:lnTo>
                <a:lnTo>
                  <a:pt x="92" y="17"/>
                </a:lnTo>
                <a:lnTo>
                  <a:pt x="85" y="14"/>
                </a:lnTo>
                <a:lnTo>
                  <a:pt x="77" y="11"/>
                </a:lnTo>
                <a:lnTo>
                  <a:pt x="70" y="9"/>
                </a:lnTo>
                <a:lnTo>
                  <a:pt x="61" y="6"/>
                </a:lnTo>
                <a:lnTo>
                  <a:pt x="55" y="4"/>
                </a:lnTo>
              </a:path>
            </a:pathLst>
          </a:custGeom>
          <a:solidFill>
            <a:srgbClr val="00B050"/>
          </a:solidFill>
          <a:ln w="12700" cap="rnd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2" name="Freeform 1029"/>
          <p:cNvSpPr>
            <a:spLocks/>
          </p:cNvSpPr>
          <p:nvPr/>
        </p:nvSpPr>
        <p:spPr bwMode="auto">
          <a:xfrm>
            <a:off x="3968750" y="3762375"/>
            <a:ext cx="1587500" cy="1149350"/>
          </a:xfrm>
          <a:custGeom>
            <a:avLst/>
            <a:gdLst/>
            <a:ahLst/>
            <a:cxnLst>
              <a:cxn ang="0">
                <a:pos x="640" y="0"/>
              </a:cxn>
              <a:cxn ang="0">
                <a:pos x="634" y="16"/>
              </a:cxn>
              <a:cxn ang="0">
                <a:pos x="626" y="35"/>
              </a:cxn>
              <a:cxn ang="0">
                <a:pos x="618" y="51"/>
              </a:cxn>
              <a:cxn ang="0">
                <a:pos x="610" y="69"/>
              </a:cxn>
              <a:cxn ang="0">
                <a:pos x="601" y="86"/>
              </a:cxn>
              <a:cxn ang="0">
                <a:pos x="590" y="103"/>
              </a:cxn>
              <a:cxn ang="0">
                <a:pos x="581" y="116"/>
              </a:cxn>
              <a:cxn ang="0">
                <a:pos x="569" y="131"/>
              </a:cxn>
              <a:cxn ang="0">
                <a:pos x="557" y="147"/>
              </a:cxn>
              <a:cxn ang="0">
                <a:pos x="549" y="159"/>
              </a:cxn>
              <a:cxn ang="0">
                <a:pos x="534" y="173"/>
              </a:cxn>
              <a:cxn ang="0">
                <a:pos x="516" y="194"/>
              </a:cxn>
              <a:cxn ang="0">
                <a:pos x="496" y="212"/>
              </a:cxn>
              <a:cxn ang="0">
                <a:pos x="476" y="230"/>
              </a:cxn>
              <a:cxn ang="0">
                <a:pos x="455" y="244"/>
              </a:cxn>
              <a:cxn ang="0">
                <a:pos x="431" y="262"/>
              </a:cxn>
              <a:cxn ang="0">
                <a:pos x="404" y="276"/>
              </a:cxn>
              <a:cxn ang="0">
                <a:pos x="378" y="290"/>
              </a:cxn>
              <a:cxn ang="0">
                <a:pos x="353" y="302"/>
              </a:cxn>
              <a:cxn ang="0">
                <a:pos x="326" y="312"/>
              </a:cxn>
              <a:cxn ang="0">
                <a:pos x="301" y="320"/>
              </a:cxn>
              <a:cxn ang="0">
                <a:pos x="274" y="330"/>
              </a:cxn>
              <a:cxn ang="0">
                <a:pos x="245" y="336"/>
              </a:cxn>
              <a:cxn ang="0">
                <a:pos x="215" y="341"/>
              </a:cxn>
              <a:cxn ang="0">
                <a:pos x="184" y="344"/>
              </a:cxn>
              <a:cxn ang="0">
                <a:pos x="151" y="347"/>
              </a:cxn>
              <a:cxn ang="0">
                <a:pos x="119" y="347"/>
              </a:cxn>
              <a:cxn ang="0">
                <a:pos x="0" y="393"/>
              </a:cxn>
              <a:cxn ang="0">
                <a:pos x="119" y="446"/>
              </a:cxn>
              <a:cxn ang="0">
                <a:pos x="157" y="446"/>
              </a:cxn>
              <a:cxn ang="0">
                <a:pos x="190" y="443"/>
              </a:cxn>
              <a:cxn ang="0">
                <a:pos x="221" y="440"/>
              </a:cxn>
              <a:cxn ang="0">
                <a:pos x="252" y="436"/>
              </a:cxn>
              <a:cxn ang="0">
                <a:pos x="281" y="430"/>
              </a:cxn>
              <a:cxn ang="0">
                <a:pos x="313" y="422"/>
              </a:cxn>
              <a:cxn ang="0">
                <a:pos x="340" y="413"/>
              </a:cxn>
              <a:cxn ang="0">
                <a:pos x="371" y="403"/>
              </a:cxn>
              <a:cxn ang="0">
                <a:pos x="399" y="391"/>
              </a:cxn>
              <a:cxn ang="0">
                <a:pos x="429" y="378"/>
              </a:cxn>
              <a:cxn ang="0">
                <a:pos x="455" y="365"/>
              </a:cxn>
              <a:cxn ang="0">
                <a:pos x="479" y="350"/>
              </a:cxn>
              <a:cxn ang="0">
                <a:pos x="506" y="336"/>
              </a:cxn>
              <a:cxn ang="0">
                <a:pos x="530" y="318"/>
              </a:cxn>
              <a:cxn ang="0">
                <a:pos x="552" y="300"/>
              </a:cxn>
              <a:cxn ang="0">
                <a:pos x="571" y="283"/>
              </a:cxn>
              <a:cxn ang="0">
                <a:pos x="593" y="262"/>
              </a:cxn>
              <a:cxn ang="0">
                <a:pos x="612" y="243"/>
              </a:cxn>
              <a:cxn ang="0">
                <a:pos x="631" y="222"/>
              </a:cxn>
              <a:cxn ang="0">
                <a:pos x="648" y="200"/>
              </a:cxn>
              <a:cxn ang="0">
                <a:pos x="665" y="180"/>
              </a:cxn>
              <a:cxn ang="0">
                <a:pos x="676" y="162"/>
              </a:cxn>
              <a:cxn ang="0">
                <a:pos x="685" y="152"/>
              </a:cxn>
              <a:cxn ang="0">
                <a:pos x="692" y="138"/>
              </a:cxn>
              <a:cxn ang="0">
                <a:pos x="699" y="123"/>
              </a:cxn>
              <a:cxn ang="0">
                <a:pos x="707" y="113"/>
              </a:cxn>
              <a:cxn ang="0">
                <a:pos x="714" y="99"/>
              </a:cxn>
              <a:cxn ang="0">
                <a:pos x="723" y="84"/>
              </a:cxn>
              <a:cxn ang="0">
                <a:pos x="728" y="70"/>
              </a:cxn>
              <a:cxn ang="0">
                <a:pos x="734" y="56"/>
              </a:cxn>
              <a:cxn ang="0">
                <a:pos x="738" y="43"/>
              </a:cxn>
            </a:cxnLst>
            <a:rect l="0" t="0" r="r" b="b"/>
            <a:pathLst>
              <a:path w="743" h="481">
                <a:moveTo>
                  <a:pt x="742" y="36"/>
                </a:moveTo>
                <a:lnTo>
                  <a:pt x="640" y="0"/>
                </a:lnTo>
                <a:lnTo>
                  <a:pt x="637" y="7"/>
                </a:lnTo>
                <a:lnTo>
                  <a:pt x="634" y="16"/>
                </a:lnTo>
                <a:lnTo>
                  <a:pt x="631" y="26"/>
                </a:lnTo>
                <a:lnTo>
                  <a:pt x="626" y="35"/>
                </a:lnTo>
                <a:lnTo>
                  <a:pt x="623" y="44"/>
                </a:lnTo>
                <a:lnTo>
                  <a:pt x="618" y="51"/>
                </a:lnTo>
                <a:lnTo>
                  <a:pt x="613" y="62"/>
                </a:lnTo>
                <a:lnTo>
                  <a:pt x="610" y="69"/>
                </a:lnTo>
                <a:lnTo>
                  <a:pt x="605" y="78"/>
                </a:lnTo>
                <a:lnTo>
                  <a:pt x="601" y="86"/>
                </a:lnTo>
                <a:lnTo>
                  <a:pt x="595" y="96"/>
                </a:lnTo>
                <a:lnTo>
                  <a:pt x="590" y="103"/>
                </a:lnTo>
                <a:lnTo>
                  <a:pt x="586" y="110"/>
                </a:lnTo>
                <a:lnTo>
                  <a:pt x="581" y="116"/>
                </a:lnTo>
                <a:lnTo>
                  <a:pt x="576" y="123"/>
                </a:lnTo>
                <a:lnTo>
                  <a:pt x="569" y="131"/>
                </a:lnTo>
                <a:lnTo>
                  <a:pt x="564" y="138"/>
                </a:lnTo>
                <a:lnTo>
                  <a:pt x="557" y="147"/>
                </a:lnTo>
                <a:lnTo>
                  <a:pt x="554" y="152"/>
                </a:lnTo>
                <a:lnTo>
                  <a:pt x="549" y="159"/>
                </a:lnTo>
                <a:lnTo>
                  <a:pt x="542" y="166"/>
                </a:lnTo>
                <a:lnTo>
                  <a:pt x="534" y="173"/>
                </a:lnTo>
                <a:lnTo>
                  <a:pt x="526" y="186"/>
                </a:lnTo>
                <a:lnTo>
                  <a:pt x="516" y="194"/>
                </a:lnTo>
                <a:lnTo>
                  <a:pt x="507" y="203"/>
                </a:lnTo>
                <a:lnTo>
                  <a:pt x="496" y="212"/>
                </a:lnTo>
                <a:lnTo>
                  <a:pt x="485" y="222"/>
                </a:lnTo>
                <a:lnTo>
                  <a:pt x="476" y="230"/>
                </a:lnTo>
                <a:lnTo>
                  <a:pt x="467" y="236"/>
                </a:lnTo>
                <a:lnTo>
                  <a:pt x="455" y="244"/>
                </a:lnTo>
                <a:lnTo>
                  <a:pt x="443" y="253"/>
                </a:lnTo>
                <a:lnTo>
                  <a:pt x="431" y="262"/>
                </a:lnTo>
                <a:lnTo>
                  <a:pt x="418" y="268"/>
                </a:lnTo>
                <a:lnTo>
                  <a:pt x="404" y="276"/>
                </a:lnTo>
                <a:lnTo>
                  <a:pt x="390" y="284"/>
                </a:lnTo>
                <a:lnTo>
                  <a:pt x="378" y="290"/>
                </a:lnTo>
                <a:lnTo>
                  <a:pt x="363" y="297"/>
                </a:lnTo>
                <a:lnTo>
                  <a:pt x="353" y="302"/>
                </a:lnTo>
                <a:lnTo>
                  <a:pt x="340" y="306"/>
                </a:lnTo>
                <a:lnTo>
                  <a:pt x="326" y="312"/>
                </a:lnTo>
                <a:lnTo>
                  <a:pt x="313" y="316"/>
                </a:lnTo>
                <a:lnTo>
                  <a:pt x="301" y="320"/>
                </a:lnTo>
                <a:lnTo>
                  <a:pt x="287" y="325"/>
                </a:lnTo>
                <a:lnTo>
                  <a:pt x="274" y="330"/>
                </a:lnTo>
                <a:lnTo>
                  <a:pt x="259" y="333"/>
                </a:lnTo>
                <a:lnTo>
                  <a:pt x="245" y="336"/>
                </a:lnTo>
                <a:lnTo>
                  <a:pt x="229" y="338"/>
                </a:lnTo>
                <a:lnTo>
                  <a:pt x="215" y="341"/>
                </a:lnTo>
                <a:lnTo>
                  <a:pt x="198" y="344"/>
                </a:lnTo>
                <a:lnTo>
                  <a:pt x="184" y="344"/>
                </a:lnTo>
                <a:lnTo>
                  <a:pt x="168" y="347"/>
                </a:lnTo>
                <a:lnTo>
                  <a:pt x="151" y="347"/>
                </a:lnTo>
                <a:lnTo>
                  <a:pt x="137" y="347"/>
                </a:lnTo>
                <a:lnTo>
                  <a:pt x="119" y="347"/>
                </a:lnTo>
                <a:lnTo>
                  <a:pt x="119" y="312"/>
                </a:lnTo>
                <a:lnTo>
                  <a:pt x="0" y="393"/>
                </a:lnTo>
                <a:lnTo>
                  <a:pt x="119" y="480"/>
                </a:lnTo>
                <a:lnTo>
                  <a:pt x="119" y="446"/>
                </a:lnTo>
                <a:lnTo>
                  <a:pt x="138" y="446"/>
                </a:lnTo>
                <a:lnTo>
                  <a:pt x="157" y="446"/>
                </a:lnTo>
                <a:lnTo>
                  <a:pt x="175" y="444"/>
                </a:lnTo>
                <a:lnTo>
                  <a:pt x="190" y="443"/>
                </a:lnTo>
                <a:lnTo>
                  <a:pt x="206" y="443"/>
                </a:lnTo>
                <a:lnTo>
                  <a:pt x="221" y="440"/>
                </a:lnTo>
                <a:lnTo>
                  <a:pt x="237" y="439"/>
                </a:lnTo>
                <a:lnTo>
                  <a:pt x="252" y="436"/>
                </a:lnTo>
                <a:lnTo>
                  <a:pt x="265" y="433"/>
                </a:lnTo>
                <a:lnTo>
                  <a:pt x="281" y="430"/>
                </a:lnTo>
                <a:lnTo>
                  <a:pt x="300" y="425"/>
                </a:lnTo>
                <a:lnTo>
                  <a:pt x="313" y="422"/>
                </a:lnTo>
                <a:lnTo>
                  <a:pt x="327" y="418"/>
                </a:lnTo>
                <a:lnTo>
                  <a:pt x="340" y="413"/>
                </a:lnTo>
                <a:lnTo>
                  <a:pt x="357" y="407"/>
                </a:lnTo>
                <a:lnTo>
                  <a:pt x="371" y="403"/>
                </a:lnTo>
                <a:lnTo>
                  <a:pt x="385" y="397"/>
                </a:lnTo>
                <a:lnTo>
                  <a:pt x="399" y="391"/>
                </a:lnTo>
                <a:lnTo>
                  <a:pt x="415" y="386"/>
                </a:lnTo>
                <a:lnTo>
                  <a:pt x="429" y="378"/>
                </a:lnTo>
                <a:lnTo>
                  <a:pt x="441" y="372"/>
                </a:lnTo>
                <a:lnTo>
                  <a:pt x="455" y="365"/>
                </a:lnTo>
                <a:lnTo>
                  <a:pt x="467" y="359"/>
                </a:lnTo>
                <a:lnTo>
                  <a:pt x="479" y="350"/>
                </a:lnTo>
                <a:lnTo>
                  <a:pt x="492" y="343"/>
                </a:lnTo>
                <a:lnTo>
                  <a:pt x="506" y="336"/>
                </a:lnTo>
                <a:lnTo>
                  <a:pt x="518" y="326"/>
                </a:lnTo>
                <a:lnTo>
                  <a:pt x="530" y="318"/>
                </a:lnTo>
                <a:lnTo>
                  <a:pt x="542" y="307"/>
                </a:lnTo>
                <a:lnTo>
                  <a:pt x="552" y="300"/>
                </a:lnTo>
                <a:lnTo>
                  <a:pt x="564" y="291"/>
                </a:lnTo>
                <a:lnTo>
                  <a:pt x="571" y="283"/>
                </a:lnTo>
                <a:lnTo>
                  <a:pt x="584" y="273"/>
                </a:lnTo>
                <a:lnTo>
                  <a:pt x="593" y="262"/>
                </a:lnTo>
                <a:lnTo>
                  <a:pt x="603" y="253"/>
                </a:lnTo>
                <a:lnTo>
                  <a:pt x="612" y="243"/>
                </a:lnTo>
                <a:lnTo>
                  <a:pt x="622" y="233"/>
                </a:lnTo>
                <a:lnTo>
                  <a:pt x="631" y="222"/>
                </a:lnTo>
                <a:lnTo>
                  <a:pt x="640" y="210"/>
                </a:lnTo>
                <a:lnTo>
                  <a:pt x="648" y="200"/>
                </a:lnTo>
                <a:lnTo>
                  <a:pt x="658" y="188"/>
                </a:lnTo>
                <a:lnTo>
                  <a:pt x="665" y="180"/>
                </a:lnTo>
                <a:lnTo>
                  <a:pt x="673" y="169"/>
                </a:lnTo>
                <a:lnTo>
                  <a:pt x="676" y="162"/>
                </a:lnTo>
                <a:lnTo>
                  <a:pt x="682" y="156"/>
                </a:lnTo>
                <a:lnTo>
                  <a:pt x="685" y="152"/>
                </a:lnTo>
                <a:lnTo>
                  <a:pt x="689" y="144"/>
                </a:lnTo>
                <a:lnTo>
                  <a:pt x="692" y="138"/>
                </a:lnTo>
                <a:lnTo>
                  <a:pt x="695" y="133"/>
                </a:lnTo>
                <a:lnTo>
                  <a:pt x="699" y="123"/>
                </a:lnTo>
                <a:lnTo>
                  <a:pt x="704" y="119"/>
                </a:lnTo>
                <a:lnTo>
                  <a:pt x="707" y="113"/>
                </a:lnTo>
                <a:lnTo>
                  <a:pt x="711" y="106"/>
                </a:lnTo>
                <a:lnTo>
                  <a:pt x="714" y="99"/>
                </a:lnTo>
                <a:lnTo>
                  <a:pt x="716" y="91"/>
                </a:lnTo>
                <a:lnTo>
                  <a:pt x="723" y="84"/>
                </a:lnTo>
                <a:lnTo>
                  <a:pt x="724" y="76"/>
                </a:lnTo>
                <a:lnTo>
                  <a:pt x="728" y="70"/>
                </a:lnTo>
                <a:lnTo>
                  <a:pt x="731" y="63"/>
                </a:lnTo>
                <a:lnTo>
                  <a:pt x="734" y="56"/>
                </a:lnTo>
                <a:lnTo>
                  <a:pt x="735" y="49"/>
                </a:lnTo>
                <a:lnTo>
                  <a:pt x="738" y="43"/>
                </a:lnTo>
              </a:path>
            </a:pathLst>
          </a:custGeom>
          <a:solidFill>
            <a:srgbClr val="00B050"/>
          </a:solidFill>
          <a:ln w="12700" cap="rnd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7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75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753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75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753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75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752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175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754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6175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75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752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6175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75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17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17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17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508" grpId="0" animBg="1"/>
      <p:bldP spid="617528" grpId="0" animBg="1" autoUpdateAnimBg="0"/>
      <p:bldP spid="617507" grpId="0" animBg="1"/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9389" y="308645"/>
            <a:ext cx="9067800" cy="1104900"/>
          </a:xfrm>
        </p:spPr>
        <p:txBody>
          <a:bodyPr/>
          <a:lstStyle/>
          <a:p>
            <a:r>
              <a:rPr lang="en-US" dirty="0"/>
              <a:t>Risk Profiles</a:t>
            </a: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blackGray">
          <a:xfrm rot="-2700000">
            <a:off x="3445343" y="3352800"/>
            <a:ext cx="3566160" cy="1005840"/>
          </a:xfrm>
          <a:prstGeom prst="leftArrow">
            <a:avLst>
              <a:gd name="adj1" fmla="val 54222"/>
              <a:gd name="adj2" fmla="val 82476"/>
            </a:avLst>
          </a:prstGeom>
          <a:solidFill>
            <a:srgbClr val="F8F8F8"/>
          </a:solidFill>
          <a:ln w="50800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sz="3200" b="1" dirty="0">
                <a:solidFill>
                  <a:srgbClr val="00B050"/>
                </a:solidFill>
              </a:rPr>
              <a:t>Risk </a:t>
            </a:r>
            <a:r>
              <a:rPr lang="en-US" sz="3200" b="1" dirty="0" smtClean="0">
                <a:solidFill>
                  <a:srgbClr val="00B050"/>
                </a:solidFill>
              </a:rPr>
              <a:t>Reduction</a:t>
            </a:r>
            <a:r>
              <a:rPr lang="en-US" sz="3200" b="1" dirty="0" smtClean="0">
                <a:solidFill>
                  <a:schemeClr val="bg1">
                    <a:lumMod val="65000"/>
                  </a:schemeClr>
                </a:solidFill>
              </a:rPr>
              <a:t> .</a:t>
            </a:r>
            <a:endParaRPr lang="en-US" sz="3200" b="1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 bwMode="auto">
          <a:xfrm>
            <a:off x="989012" y="5943600"/>
            <a:ext cx="8153400" cy="0"/>
          </a:xfrm>
          <a:prstGeom prst="straightConnector1">
            <a:avLst/>
          </a:prstGeom>
          <a:solidFill>
            <a:srgbClr val="EF9100"/>
          </a:solidFill>
          <a:ln w="762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7649351" y="6172327"/>
            <a:ext cx="1035861" cy="380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 smtClean="0">
                <a:solidFill>
                  <a:schemeClr val="tx1"/>
                </a:solidFill>
              </a:rPr>
              <a:t>Time</a:t>
            </a:r>
            <a:endParaRPr lang="en-US" b="0" dirty="0">
              <a:solidFill>
                <a:schemeClr val="tx1"/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 bwMode="auto">
          <a:xfrm flipV="1">
            <a:off x="989012" y="1905000"/>
            <a:ext cx="0" cy="4038600"/>
          </a:xfrm>
          <a:prstGeom prst="straightConnector1">
            <a:avLst/>
          </a:prstGeom>
          <a:solidFill>
            <a:srgbClr val="EF9100"/>
          </a:solidFill>
          <a:ln w="762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TextBox 41"/>
          <p:cNvSpPr txBox="1"/>
          <p:nvPr/>
        </p:nvSpPr>
        <p:spPr>
          <a:xfrm rot="10800000">
            <a:off x="531812" y="2438400"/>
            <a:ext cx="473206" cy="84574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3200" b="0" dirty="0" smtClean="0">
                <a:solidFill>
                  <a:schemeClr val="tx1"/>
                </a:solidFill>
              </a:rPr>
              <a:t>Risk</a:t>
            </a:r>
            <a:endParaRPr lang="en-US" sz="3200" b="0" dirty="0">
              <a:solidFill>
                <a:schemeClr val="tx1"/>
              </a:solidFill>
            </a:endParaRPr>
          </a:p>
        </p:txBody>
      </p:sp>
      <p:sp>
        <p:nvSpPr>
          <p:cNvPr id="32" name="Text Box 27"/>
          <p:cNvSpPr txBox="1">
            <a:spLocks noChangeArrowheads="1"/>
          </p:cNvSpPr>
          <p:nvPr/>
        </p:nvSpPr>
        <p:spPr bwMode="auto">
          <a:xfrm>
            <a:off x="6803630" y="2286000"/>
            <a:ext cx="233878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7950" tIns="53975" rIns="107950" bIns="53975">
            <a:spAutoFit/>
          </a:bodyPr>
          <a:lstStyle/>
          <a:p>
            <a:pPr algn="l"/>
            <a:r>
              <a:rPr lang="en-US" sz="3200" i="1" dirty="0" smtClean="0">
                <a:solidFill>
                  <a:schemeClr val="tx1"/>
                </a:solidFill>
              </a:rPr>
              <a:t>Waterfall</a:t>
            </a:r>
          </a:p>
          <a:p>
            <a:pPr algn="l"/>
            <a:r>
              <a:rPr lang="en-US" sz="3200" i="1" dirty="0" smtClean="0">
                <a:solidFill>
                  <a:schemeClr val="tx1"/>
                </a:solidFill>
              </a:rPr>
              <a:t>development</a:t>
            </a:r>
            <a:endParaRPr lang="en-US" sz="3600" i="1" dirty="0">
              <a:solidFill>
                <a:schemeClr val="tx1"/>
              </a:solidFill>
            </a:endParaRPr>
          </a:p>
        </p:txBody>
      </p:sp>
      <p:sp>
        <p:nvSpPr>
          <p:cNvPr id="43" name="Freeform 42"/>
          <p:cNvSpPr/>
          <p:nvPr/>
        </p:nvSpPr>
        <p:spPr bwMode="auto">
          <a:xfrm>
            <a:off x="1293812" y="1977606"/>
            <a:ext cx="7720642" cy="3666226"/>
          </a:xfrm>
          <a:custGeom>
            <a:avLst/>
            <a:gdLst>
              <a:gd name="connsiteX0" fmla="*/ 0 w 7878793"/>
              <a:gd name="connsiteY0" fmla="*/ 222849 h 3910641"/>
              <a:gd name="connsiteX1" fmla="*/ 1915064 w 7878793"/>
              <a:gd name="connsiteY1" fmla="*/ 222849 h 3910641"/>
              <a:gd name="connsiteX2" fmla="*/ 4244196 w 7878793"/>
              <a:gd name="connsiteY2" fmla="*/ 240102 h 3910641"/>
              <a:gd name="connsiteX3" fmla="*/ 5193102 w 7878793"/>
              <a:gd name="connsiteY3" fmla="*/ 1663460 h 3910641"/>
              <a:gd name="connsiteX4" fmla="*/ 6280030 w 7878793"/>
              <a:gd name="connsiteY4" fmla="*/ 3267973 h 3910641"/>
              <a:gd name="connsiteX5" fmla="*/ 6823494 w 7878793"/>
              <a:gd name="connsiteY5" fmla="*/ 3751053 h 3910641"/>
              <a:gd name="connsiteX6" fmla="*/ 7720642 w 7878793"/>
              <a:gd name="connsiteY6" fmla="*/ 3889075 h 3910641"/>
              <a:gd name="connsiteX7" fmla="*/ 7772400 w 7878793"/>
              <a:gd name="connsiteY7" fmla="*/ 3880449 h 3910641"/>
              <a:gd name="connsiteX0" fmla="*/ 0 w 7878793"/>
              <a:gd name="connsiteY0" fmla="*/ 83389 h 3771181"/>
              <a:gd name="connsiteX1" fmla="*/ 1915064 w 7878793"/>
              <a:gd name="connsiteY1" fmla="*/ 83389 h 3771181"/>
              <a:gd name="connsiteX2" fmla="*/ 4304431 w 7878793"/>
              <a:gd name="connsiteY2" fmla="*/ 240102 h 3771181"/>
              <a:gd name="connsiteX3" fmla="*/ 5193102 w 7878793"/>
              <a:gd name="connsiteY3" fmla="*/ 1524000 h 3771181"/>
              <a:gd name="connsiteX4" fmla="*/ 6280030 w 7878793"/>
              <a:gd name="connsiteY4" fmla="*/ 3128513 h 3771181"/>
              <a:gd name="connsiteX5" fmla="*/ 6823494 w 7878793"/>
              <a:gd name="connsiteY5" fmla="*/ 3611593 h 3771181"/>
              <a:gd name="connsiteX6" fmla="*/ 7720642 w 7878793"/>
              <a:gd name="connsiteY6" fmla="*/ 3749615 h 3771181"/>
              <a:gd name="connsiteX7" fmla="*/ 7772400 w 7878793"/>
              <a:gd name="connsiteY7" fmla="*/ 3740989 h 3771181"/>
              <a:gd name="connsiteX0" fmla="*/ 0 w 7878793"/>
              <a:gd name="connsiteY0" fmla="*/ 148806 h 3836598"/>
              <a:gd name="connsiteX1" fmla="*/ 1915064 w 7878793"/>
              <a:gd name="connsiteY1" fmla="*/ 148806 h 3836598"/>
              <a:gd name="connsiteX2" fmla="*/ 4304431 w 7878793"/>
              <a:gd name="connsiteY2" fmla="*/ 305519 h 3836598"/>
              <a:gd name="connsiteX3" fmla="*/ 5447431 w 7878793"/>
              <a:gd name="connsiteY3" fmla="*/ 1981919 h 3836598"/>
              <a:gd name="connsiteX4" fmla="*/ 6280030 w 7878793"/>
              <a:gd name="connsiteY4" fmla="*/ 3193930 h 3836598"/>
              <a:gd name="connsiteX5" fmla="*/ 6823494 w 7878793"/>
              <a:gd name="connsiteY5" fmla="*/ 3677010 h 3836598"/>
              <a:gd name="connsiteX6" fmla="*/ 7720642 w 7878793"/>
              <a:gd name="connsiteY6" fmla="*/ 3815032 h 3836598"/>
              <a:gd name="connsiteX7" fmla="*/ 7772400 w 7878793"/>
              <a:gd name="connsiteY7" fmla="*/ 3806406 h 3836598"/>
              <a:gd name="connsiteX0" fmla="*/ 0 w 7878793"/>
              <a:gd name="connsiteY0" fmla="*/ 275806 h 3963598"/>
              <a:gd name="connsiteX1" fmla="*/ 1915064 w 7878793"/>
              <a:gd name="connsiteY1" fmla="*/ 275806 h 3963598"/>
              <a:gd name="connsiteX2" fmla="*/ 4304431 w 7878793"/>
              <a:gd name="connsiteY2" fmla="*/ 432519 h 3963598"/>
              <a:gd name="connsiteX3" fmla="*/ 5980831 w 7878793"/>
              <a:gd name="connsiteY3" fmla="*/ 2870919 h 3963598"/>
              <a:gd name="connsiteX4" fmla="*/ 6280030 w 7878793"/>
              <a:gd name="connsiteY4" fmla="*/ 3320930 h 3963598"/>
              <a:gd name="connsiteX5" fmla="*/ 6823494 w 7878793"/>
              <a:gd name="connsiteY5" fmla="*/ 3804010 h 3963598"/>
              <a:gd name="connsiteX6" fmla="*/ 7720642 w 7878793"/>
              <a:gd name="connsiteY6" fmla="*/ 3942032 h 3963598"/>
              <a:gd name="connsiteX7" fmla="*/ 7772400 w 7878793"/>
              <a:gd name="connsiteY7" fmla="*/ 3933406 h 3963598"/>
              <a:gd name="connsiteX0" fmla="*/ 0 w 7878793"/>
              <a:gd name="connsiteY0" fmla="*/ 123406 h 3811198"/>
              <a:gd name="connsiteX1" fmla="*/ 1915064 w 7878793"/>
              <a:gd name="connsiteY1" fmla="*/ 123406 h 3811198"/>
              <a:gd name="connsiteX2" fmla="*/ 4380631 w 7878793"/>
              <a:gd name="connsiteY2" fmla="*/ 432519 h 3811198"/>
              <a:gd name="connsiteX3" fmla="*/ 5980831 w 7878793"/>
              <a:gd name="connsiteY3" fmla="*/ 2718519 h 3811198"/>
              <a:gd name="connsiteX4" fmla="*/ 6280030 w 7878793"/>
              <a:gd name="connsiteY4" fmla="*/ 3168530 h 3811198"/>
              <a:gd name="connsiteX5" fmla="*/ 6823494 w 7878793"/>
              <a:gd name="connsiteY5" fmla="*/ 3651610 h 3811198"/>
              <a:gd name="connsiteX6" fmla="*/ 7720642 w 7878793"/>
              <a:gd name="connsiteY6" fmla="*/ 3789632 h 3811198"/>
              <a:gd name="connsiteX7" fmla="*/ 7772400 w 7878793"/>
              <a:gd name="connsiteY7" fmla="*/ 3781006 h 3811198"/>
              <a:gd name="connsiteX0" fmla="*/ 0 w 7878793"/>
              <a:gd name="connsiteY0" fmla="*/ 123406 h 3830129"/>
              <a:gd name="connsiteX1" fmla="*/ 1915064 w 7878793"/>
              <a:gd name="connsiteY1" fmla="*/ 123406 h 3830129"/>
              <a:gd name="connsiteX2" fmla="*/ 4380631 w 7878793"/>
              <a:gd name="connsiteY2" fmla="*/ 432519 h 3830129"/>
              <a:gd name="connsiteX3" fmla="*/ 5980831 w 7878793"/>
              <a:gd name="connsiteY3" fmla="*/ 2718519 h 3830129"/>
              <a:gd name="connsiteX4" fmla="*/ 6823494 w 7878793"/>
              <a:gd name="connsiteY4" fmla="*/ 3651610 h 3830129"/>
              <a:gd name="connsiteX5" fmla="*/ 7720642 w 7878793"/>
              <a:gd name="connsiteY5" fmla="*/ 3789632 h 3830129"/>
              <a:gd name="connsiteX6" fmla="*/ 7772400 w 7878793"/>
              <a:gd name="connsiteY6" fmla="*/ 3781006 h 3830129"/>
              <a:gd name="connsiteX0" fmla="*/ 0 w 7720642"/>
              <a:gd name="connsiteY0" fmla="*/ 123406 h 3830129"/>
              <a:gd name="connsiteX1" fmla="*/ 1915064 w 7720642"/>
              <a:gd name="connsiteY1" fmla="*/ 123406 h 3830129"/>
              <a:gd name="connsiteX2" fmla="*/ 4380631 w 7720642"/>
              <a:gd name="connsiteY2" fmla="*/ 432519 h 3830129"/>
              <a:gd name="connsiteX3" fmla="*/ 5980831 w 7720642"/>
              <a:gd name="connsiteY3" fmla="*/ 2718519 h 3830129"/>
              <a:gd name="connsiteX4" fmla="*/ 6823494 w 7720642"/>
              <a:gd name="connsiteY4" fmla="*/ 3651610 h 3830129"/>
              <a:gd name="connsiteX5" fmla="*/ 7720642 w 7720642"/>
              <a:gd name="connsiteY5" fmla="*/ 3789632 h 3830129"/>
              <a:gd name="connsiteX0" fmla="*/ 0 w 7720642"/>
              <a:gd name="connsiteY0" fmla="*/ 123406 h 3830129"/>
              <a:gd name="connsiteX1" fmla="*/ 1915064 w 7720642"/>
              <a:gd name="connsiteY1" fmla="*/ 123406 h 3830129"/>
              <a:gd name="connsiteX2" fmla="*/ 5066431 w 7720642"/>
              <a:gd name="connsiteY2" fmla="*/ 432519 h 3830129"/>
              <a:gd name="connsiteX3" fmla="*/ 5980831 w 7720642"/>
              <a:gd name="connsiteY3" fmla="*/ 2718519 h 3830129"/>
              <a:gd name="connsiteX4" fmla="*/ 6823494 w 7720642"/>
              <a:gd name="connsiteY4" fmla="*/ 3651610 h 3830129"/>
              <a:gd name="connsiteX5" fmla="*/ 7720642 w 7720642"/>
              <a:gd name="connsiteY5" fmla="*/ 3789632 h 3830129"/>
              <a:gd name="connsiteX0" fmla="*/ 0 w 7720642"/>
              <a:gd name="connsiteY0" fmla="*/ 148806 h 3830129"/>
              <a:gd name="connsiteX1" fmla="*/ 1915064 w 7720642"/>
              <a:gd name="connsiteY1" fmla="*/ 148806 h 3830129"/>
              <a:gd name="connsiteX2" fmla="*/ 5066431 w 7720642"/>
              <a:gd name="connsiteY2" fmla="*/ 457919 h 3830129"/>
              <a:gd name="connsiteX3" fmla="*/ 6209431 w 7720642"/>
              <a:gd name="connsiteY3" fmla="*/ 2896319 h 3830129"/>
              <a:gd name="connsiteX4" fmla="*/ 6823494 w 7720642"/>
              <a:gd name="connsiteY4" fmla="*/ 3677010 h 3830129"/>
              <a:gd name="connsiteX5" fmla="*/ 7720642 w 7720642"/>
              <a:gd name="connsiteY5" fmla="*/ 3815032 h 3830129"/>
              <a:gd name="connsiteX0" fmla="*/ 0 w 7720642"/>
              <a:gd name="connsiteY0" fmla="*/ 148806 h 3887638"/>
              <a:gd name="connsiteX1" fmla="*/ 1915064 w 7720642"/>
              <a:gd name="connsiteY1" fmla="*/ 148806 h 3887638"/>
              <a:gd name="connsiteX2" fmla="*/ 5066431 w 7720642"/>
              <a:gd name="connsiteY2" fmla="*/ 457919 h 3887638"/>
              <a:gd name="connsiteX3" fmla="*/ 6209431 w 7720642"/>
              <a:gd name="connsiteY3" fmla="*/ 2896319 h 3887638"/>
              <a:gd name="connsiteX4" fmla="*/ 6971431 w 7720642"/>
              <a:gd name="connsiteY4" fmla="*/ 3734519 h 3887638"/>
              <a:gd name="connsiteX5" fmla="*/ 7720642 w 7720642"/>
              <a:gd name="connsiteY5" fmla="*/ 3815032 h 3887638"/>
              <a:gd name="connsiteX0" fmla="*/ 0 w 7720642"/>
              <a:gd name="connsiteY0" fmla="*/ 148806 h 3815032"/>
              <a:gd name="connsiteX1" fmla="*/ 1915064 w 7720642"/>
              <a:gd name="connsiteY1" fmla="*/ 148806 h 3815032"/>
              <a:gd name="connsiteX2" fmla="*/ 5066431 w 7720642"/>
              <a:gd name="connsiteY2" fmla="*/ 457919 h 3815032"/>
              <a:gd name="connsiteX3" fmla="*/ 6209431 w 7720642"/>
              <a:gd name="connsiteY3" fmla="*/ 2896319 h 3815032"/>
              <a:gd name="connsiteX4" fmla="*/ 6971431 w 7720642"/>
              <a:gd name="connsiteY4" fmla="*/ 3658318 h 3815032"/>
              <a:gd name="connsiteX5" fmla="*/ 7720642 w 7720642"/>
              <a:gd name="connsiteY5" fmla="*/ 3815032 h 3815032"/>
              <a:gd name="connsiteX0" fmla="*/ 0 w 7720642"/>
              <a:gd name="connsiteY0" fmla="*/ 0 h 3666226"/>
              <a:gd name="connsiteX1" fmla="*/ 1915064 w 7720642"/>
              <a:gd name="connsiteY1" fmla="*/ 0 h 3666226"/>
              <a:gd name="connsiteX2" fmla="*/ 5029200 w 7720642"/>
              <a:gd name="connsiteY2" fmla="*/ 460794 h 3666226"/>
              <a:gd name="connsiteX3" fmla="*/ 6209431 w 7720642"/>
              <a:gd name="connsiteY3" fmla="*/ 2747513 h 3666226"/>
              <a:gd name="connsiteX4" fmla="*/ 6971431 w 7720642"/>
              <a:gd name="connsiteY4" fmla="*/ 3509512 h 3666226"/>
              <a:gd name="connsiteX5" fmla="*/ 7720642 w 7720642"/>
              <a:gd name="connsiteY5" fmla="*/ 3666226 h 3666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20642" h="3666226">
                <a:moveTo>
                  <a:pt x="0" y="0"/>
                </a:moveTo>
                <a:lnTo>
                  <a:pt x="1915064" y="0"/>
                </a:lnTo>
                <a:cubicBezTo>
                  <a:pt x="2622430" y="2875"/>
                  <a:pt x="4313472" y="2875"/>
                  <a:pt x="5029200" y="460794"/>
                </a:cubicBezTo>
                <a:cubicBezTo>
                  <a:pt x="5744928" y="918713"/>
                  <a:pt x="5885726" y="2239393"/>
                  <a:pt x="6209431" y="2747513"/>
                </a:cubicBezTo>
                <a:cubicBezTo>
                  <a:pt x="6533136" y="3255633"/>
                  <a:pt x="6719563" y="3356393"/>
                  <a:pt x="6971431" y="3509512"/>
                </a:cubicBezTo>
                <a:cubicBezTo>
                  <a:pt x="7223299" y="3662631"/>
                  <a:pt x="7562491" y="3644660"/>
                  <a:pt x="7720642" y="3666226"/>
                </a:cubicBezTo>
              </a:path>
            </a:pathLst>
          </a:custGeom>
          <a:noFill/>
          <a:ln w="762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ts val="2000"/>
              </a:lnSpc>
              <a:spcBef>
                <a:spcPts val="9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285750" algn="l"/>
                <a:tab pos="571500" algn="l"/>
                <a:tab pos="857250" algn="l"/>
                <a:tab pos="1143000" algn="l"/>
                <a:tab pos="1428750" algn="l"/>
                <a:tab pos="1714500" algn="l"/>
                <a:tab pos="2000250" algn="l"/>
                <a:tab pos="2286000" algn="l"/>
              </a:tabLst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</a:endParaRPr>
          </a:p>
        </p:txBody>
      </p:sp>
      <p:sp>
        <p:nvSpPr>
          <p:cNvPr id="44" name="Freeform 43"/>
          <p:cNvSpPr/>
          <p:nvPr/>
        </p:nvSpPr>
        <p:spPr bwMode="auto">
          <a:xfrm rot="10800000">
            <a:off x="1293812" y="1981200"/>
            <a:ext cx="7720642" cy="3666226"/>
          </a:xfrm>
          <a:custGeom>
            <a:avLst/>
            <a:gdLst>
              <a:gd name="connsiteX0" fmla="*/ 0 w 7878793"/>
              <a:gd name="connsiteY0" fmla="*/ 222849 h 3910641"/>
              <a:gd name="connsiteX1" fmla="*/ 1915064 w 7878793"/>
              <a:gd name="connsiteY1" fmla="*/ 222849 h 3910641"/>
              <a:gd name="connsiteX2" fmla="*/ 4244196 w 7878793"/>
              <a:gd name="connsiteY2" fmla="*/ 240102 h 3910641"/>
              <a:gd name="connsiteX3" fmla="*/ 5193102 w 7878793"/>
              <a:gd name="connsiteY3" fmla="*/ 1663460 h 3910641"/>
              <a:gd name="connsiteX4" fmla="*/ 6280030 w 7878793"/>
              <a:gd name="connsiteY4" fmla="*/ 3267973 h 3910641"/>
              <a:gd name="connsiteX5" fmla="*/ 6823494 w 7878793"/>
              <a:gd name="connsiteY5" fmla="*/ 3751053 h 3910641"/>
              <a:gd name="connsiteX6" fmla="*/ 7720642 w 7878793"/>
              <a:gd name="connsiteY6" fmla="*/ 3889075 h 3910641"/>
              <a:gd name="connsiteX7" fmla="*/ 7772400 w 7878793"/>
              <a:gd name="connsiteY7" fmla="*/ 3880449 h 3910641"/>
              <a:gd name="connsiteX0" fmla="*/ 0 w 7878793"/>
              <a:gd name="connsiteY0" fmla="*/ 83389 h 3771181"/>
              <a:gd name="connsiteX1" fmla="*/ 1915064 w 7878793"/>
              <a:gd name="connsiteY1" fmla="*/ 83389 h 3771181"/>
              <a:gd name="connsiteX2" fmla="*/ 4304431 w 7878793"/>
              <a:gd name="connsiteY2" fmla="*/ 240102 h 3771181"/>
              <a:gd name="connsiteX3" fmla="*/ 5193102 w 7878793"/>
              <a:gd name="connsiteY3" fmla="*/ 1524000 h 3771181"/>
              <a:gd name="connsiteX4" fmla="*/ 6280030 w 7878793"/>
              <a:gd name="connsiteY4" fmla="*/ 3128513 h 3771181"/>
              <a:gd name="connsiteX5" fmla="*/ 6823494 w 7878793"/>
              <a:gd name="connsiteY5" fmla="*/ 3611593 h 3771181"/>
              <a:gd name="connsiteX6" fmla="*/ 7720642 w 7878793"/>
              <a:gd name="connsiteY6" fmla="*/ 3749615 h 3771181"/>
              <a:gd name="connsiteX7" fmla="*/ 7772400 w 7878793"/>
              <a:gd name="connsiteY7" fmla="*/ 3740989 h 3771181"/>
              <a:gd name="connsiteX0" fmla="*/ 0 w 7878793"/>
              <a:gd name="connsiteY0" fmla="*/ 148806 h 3836598"/>
              <a:gd name="connsiteX1" fmla="*/ 1915064 w 7878793"/>
              <a:gd name="connsiteY1" fmla="*/ 148806 h 3836598"/>
              <a:gd name="connsiteX2" fmla="*/ 4304431 w 7878793"/>
              <a:gd name="connsiteY2" fmla="*/ 305519 h 3836598"/>
              <a:gd name="connsiteX3" fmla="*/ 5447431 w 7878793"/>
              <a:gd name="connsiteY3" fmla="*/ 1981919 h 3836598"/>
              <a:gd name="connsiteX4" fmla="*/ 6280030 w 7878793"/>
              <a:gd name="connsiteY4" fmla="*/ 3193930 h 3836598"/>
              <a:gd name="connsiteX5" fmla="*/ 6823494 w 7878793"/>
              <a:gd name="connsiteY5" fmla="*/ 3677010 h 3836598"/>
              <a:gd name="connsiteX6" fmla="*/ 7720642 w 7878793"/>
              <a:gd name="connsiteY6" fmla="*/ 3815032 h 3836598"/>
              <a:gd name="connsiteX7" fmla="*/ 7772400 w 7878793"/>
              <a:gd name="connsiteY7" fmla="*/ 3806406 h 3836598"/>
              <a:gd name="connsiteX0" fmla="*/ 0 w 7878793"/>
              <a:gd name="connsiteY0" fmla="*/ 275806 h 3963598"/>
              <a:gd name="connsiteX1" fmla="*/ 1915064 w 7878793"/>
              <a:gd name="connsiteY1" fmla="*/ 275806 h 3963598"/>
              <a:gd name="connsiteX2" fmla="*/ 4304431 w 7878793"/>
              <a:gd name="connsiteY2" fmla="*/ 432519 h 3963598"/>
              <a:gd name="connsiteX3" fmla="*/ 5980831 w 7878793"/>
              <a:gd name="connsiteY3" fmla="*/ 2870919 h 3963598"/>
              <a:gd name="connsiteX4" fmla="*/ 6280030 w 7878793"/>
              <a:gd name="connsiteY4" fmla="*/ 3320930 h 3963598"/>
              <a:gd name="connsiteX5" fmla="*/ 6823494 w 7878793"/>
              <a:gd name="connsiteY5" fmla="*/ 3804010 h 3963598"/>
              <a:gd name="connsiteX6" fmla="*/ 7720642 w 7878793"/>
              <a:gd name="connsiteY6" fmla="*/ 3942032 h 3963598"/>
              <a:gd name="connsiteX7" fmla="*/ 7772400 w 7878793"/>
              <a:gd name="connsiteY7" fmla="*/ 3933406 h 3963598"/>
              <a:gd name="connsiteX0" fmla="*/ 0 w 7878793"/>
              <a:gd name="connsiteY0" fmla="*/ 123406 h 3811198"/>
              <a:gd name="connsiteX1" fmla="*/ 1915064 w 7878793"/>
              <a:gd name="connsiteY1" fmla="*/ 123406 h 3811198"/>
              <a:gd name="connsiteX2" fmla="*/ 4380631 w 7878793"/>
              <a:gd name="connsiteY2" fmla="*/ 432519 h 3811198"/>
              <a:gd name="connsiteX3" fmla="*/ 5980831 w 7878793"/>
              <a:gd name="connsiteY3" fmla="*/ 2718519 h 3811198"/>
              <a:gd name="connsiteX4" fmla="*/ 6280030 w 7878793"/>
              <a:gd name="connsiteY4" fmla="*/ 3168530 h 3811198"/>
              <a:gd name="connsiteX5" fmla="*/ 6823494 w 7878793"/>
              <a:gd name="connsiteY5" fmla="*/ 3651610 h 3811198"/>
              <a:gd name="connsiteX6" fmla="*/ 7720642 w 7878793"/>
              <a:gd name="connsiteY6" fmla="*/ 3789632 h 3811198"/>
              <a:gd name="connsiteX7" fmla="*/ 7772400 w 7878793"/>
              <a:gd name="connsiteY7" fmla="*/ 3781006 h 3811198"/>
              <a:gd name="connsiteX0" fmla="*/ 0 w 7878793"/>
              <a:gd name="connsiteY0" fmla="*/ 123406 h 3830129"/>
              <a:gd name="connsiteX1" fmla="*/ 1915064 w 7878793"/>
              <a:gd name="connsiteY1" fmla="*/ 123406 h 3830129"/>
              <a:gd name="connsiteX2" fmla="*/ 4380631 w 7878793"/>
              <a:gd name="connsiteY2" fmla="*/ 432519 h 3830129"/>
              <a:gd name="connsiteX3" fmla="*/ 5980831 w 7878793"/>
              <a:gd name="connsiteY3" fmla="*/ 2718519 h 3830129"/>
              <a:gd name="connsiteX4" fmla="*/ 6823494 w 7878793"/>
              <a:gd name="connsiteY4" fmla="*/ 3651610 h 3830129"/>
              <a:gd name="connsiteX5" fmla="*/ 7720642 w 7878793"/>
              <a:gd name="connsiteY5" fmla="*/ 3789632 h 3830129"/>
              <a:gd name="connsiteX6" fmla="*/ 7772400 w 7878793"/>
              <a:gd name="connsiteY6" fmla="*/ 3781006 h 3830129"/>
              <a:gd name="connsiteX0" fmla="*/ 0 w 7720642"/>
              <a:gd name="connsiteY0" fmla="*/ 123406 h 3830129"/>
              <a:gd name="connsiteX1" fmla="*/ 1915064 w 7720642"/>
              <a:gd name="connsiteY1" fmla="*/ 123406 h 3830129"/>
              <a:gd name="connsiteX2" fmla="*/ 4380631 w 7720642"/>
              <a:gd name="connsiteY2" fmla="*/ 432519 h 3830129"/>
              <a:gd name="connsiteX3" fmla="*/ 5980831 w 7720642"/>
              <a:gd name="connsiteY3" fmla="*/ 2718519 h 3830129"/>
              <a:gd name="connsiteX4" fmla="*/ 6823494 w 7720642"/>
              <a:gd name="connsiteY4" fmla="*/ 3651610 h 3830129"/>
              <a:gd name="connsiteX5" fmla="*/ 7720642 w 7720642"/>
              <a:gd name="connsiteY5" fmla="*/ 3789632 h 3830129"/>
              <a:gd name="connsiteX0" fmla="*/ 0 w 7720642"/>
              <a:gd name="connsiteY0" fmla="*/ 123406 h 3830129"/>
              <a:gd name="connsiteX1" fmla="*/ 1915064 w 7720642"/>
              <a:gd name="connsiteY1" fmla="*/ 123406 h 3830129"/>
              <a:gd name="connsiteX2" fmla="*/ 5066431 w 7720642"/>
              <a:gd name="connsiteY2" fmla="*/ 432519 h 3830129"/>
              <a:gd name="connsiteX3" fmla="*/ 5980831 w 7720642"/>
              <a:gd name="connsiteY3" fmla="*/ 2718519 h 3830129"/>
              <a:gd name="connsiteX4" fmla="*/ 6823494 w 7720642"/>
              <a:gd name="connsiteY4" fmla="*/ 3651610 h 3830129"/>
              <a:gd name="connsiteX5" fmla="*/ 7720642 w 7720642"/>
              <a:gd name="connsiteY5" fmla="*/ 3789632 h 3830129"/>
              <a:gd name="connsiteX0" fmla="*/ 0 w 7720642"/>
              <a:gd name="connsiteY0" fmla="*/ 148806 h 3830129"/>
              <a:gd name="connsiteX1" fmla="*/ 1915064 w 7720642"/>
              <a:gd name="connsiteY1" fmla="*/ 148806 h 3830129"/>
              <a:gd name="connsiteX2" fmla="*/ 5066431 w 7720642"/>
              <a:gd name="connsiteY2" fmla="*/ 457919 h 3830129"/>
              <a:gd name="connsiteX3" fmla="*/ 6209431 w 7720642"/>
              <a:gd name="connsiteY3" fmla="*/ 2896319 h 3830129"/>
              <a:gd name="connsiteX4" fmla="*/ 6823494 w 7720642"/>
              <a:gd name="connsiteY4" fmla="*/ 3677010 h 3830129"/>
              <a:gd name="connsiteX5" fmla="*/ 7720642 w 7720642"/>
              <a:gd name="connsiteY5" fmla="*/ 3815032 h 3830129"/>
              <a:gd name="connsiteX0" fmla="*/ 0 w 7720642"/>
              <a:gd name="connsiteY0" fmla="*/ 148806 h 3887638"/>
              <a:gd name="connsiteX1" fmla="*/ 1915064 w 7720642"/>
              <a:gd name="connsiteY1" fmla="*/ 148806 h 3887638"/>
              <a:gd name="connsiteX2" fmla="*/ 5066431 w 7720642"/>
              <a:gd name="connsiteY2" fmla="*/ 457919 h 3887638"/>
              <a:gd name="connsiteX3" fmla="*/ 6209431 w 7720642"/>
              <a:gd name="connsiteY3" fmla="*/ 2896319 h 3887638"/>
              <a:gd name="connsiteX4" fmla="*/ 6971431 w 7720642"/>
              <a:gd name="connsiteY4" fmla="*/ 3734519 h 3887638"/>
              <a:gd name="connsiteX5" fmla="*/ 7720642 w 7720642"/>
              <a:gd name="connsiteY5" fmla="*/ 3815032 h 3887638"/>
              <a:gd name="connsiteX0" fmla="*/ 0 w 7720642"/>
              <a:gd name="connsiteY0" fmla="*/ 148806 h 3815032"/>
              <a:gd name="connsiteX1" fmla="*/ 1915064 w 7720642"/>
              <a:gd name="connsiteY1" fmla="*/ 148806 h 3815032"/>
              <a:gd name="connsiteX2" fmla="*/ 5066431 w 7720642"/>
              <a:gd name="connsiteY2" fmla="*/ 457919 h 3815032"/>
              <a:gd name="connsiteX3" fmla="*/ 6209431 w 7720642"/>
              <a:gd name="connsiteY3" fmla="*/ 2896319 h 3815032"/>
              <a:gd name="connsiteX4" fmla="*/ 6971431 w 7720642"/>
              <a:gd name="connsiteY4" fmla="*/ 3658318 h 3815032"/>
              <a:gd name="connsiteX5" fmla="*/ 7720642 w 7720642"/>
              <a:gd name="connsiteY5" fmla="*/ 3815032 h 3815032"/>
              <a:gd name="connsiteX0" fmla="*/ 0 w 7720642"/>
              <a:gd name="connsiteY0" fmla="*/ 0 h 3666226"/>
              <a:gd name="connsiteX1" fmla="*/ 1915064 w 7720642"/>
              <a:gd name="connsiteY1" fmla="*/ 0 h 3666226"/>
              <a:gd name="connsiteX2" fmla="*/ 5029200 w 7720642"/>
              <a:gd name="connsiteY2" fmla="*/ 460794 h 3666226"/>
              <a:gd name="connsiteX3" fmla="*/ 6209431 w 7720642"/>
              <a:gd name="connsiteY3" fmla="*/ 2747513 h 3666226"/>
              <a:gd name="connsiteX4" fmla="*/ 6971431 w 7720642"/>
              <a:gd name="connsiteY4" fmla="*/ 3509512 h 3666226"/>
              <a:gd name="connsiteX5" fmla="*/ 7720642 w 7720642"/>
              <a:gd name="connsiteY5" fmla="*/ 3666226 h 3666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20642" h="3666226">
                <a:moveTo>
                  <a:pt x="0" y="0"/>
                </a:moveTo>
                <a:lnTo>
                  <a:pt x="1915064" y="0"/>
                </a:lnTo>
                <a:cubicBezTo>
                  <a:pt x="2622430" y="2875"/>
                  <a:pt x="4313472" y="2875"/>
                  <a:pt x="5029200" y="460794"/>
                </a:cubicBezTo>
                <a:cubicBezTo>
                  <a:pt x="5744928" y="918713"/>
                  <a:pt x="5885726" y="2239393"/>
                  <a:pt x="6209431" y="2747513"/>
                </a:cubicBezTo>
                <a:cubicBezTo>
                  <a:pt x="6533136" y="3255633"/>
                  <a:pt x="6719563" y="3356393"/>
                  <a:pt x="6971431" y="3509512"/>
                </a:cubicBezTo>
                <a:cubicBezTo>
                  <a:pt x="7223299" y="3662631"/>
                  <a:pt x="7562491" y="3644660"/>
                  <a:pt x="7720642" y="3666226"/>
                </a:cubicBezTo>
              </a:path>
            </a:pathLst>
          </a:custGeom>
          <a:noFill/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ts val="2000"/>
              </a:lnSpc>
              <a:spcBef>
                <a:spcPts val="9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285750" algn="l"/>
                <a:tab pos="571500" algn="l"/>
                <a:tab pos="857250" algn="l"/>
                <a:tab pos="1143000" algn="l"/>
                <a:tab pos="1428750" algn="l"/>
                <a:tab pos="1714500" algn="l"/>
                <a:tab pos="2000250" algn="l"/>
                <a:tab pos="2286000" algn="l"/>
              </a:tabLst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</a:endParaRPr>
          </a:p>
        </p:txBody>
      </p:sp>
      <p:sp>
        <p:nvSpPr>
          <p:cNvPr id="45" name="Text Box 27"/>
          <p:cNvSpPr txBox="1">
            <a:spLocks noChangeArrowheads="1"/>
          </p:cNvSpPr>
          <p:nvPr/>
        </p:nvSpPr>
        <p:spPr bwMode="auto">
          <a:xfrm>
            <a:off x="1393430" y="4640759"/>
            <a:ext cx="233878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7950" tIns="53975" rIns="107950" bIns="53975">
            <a:spAutoFit/>
          </a:bodyPr>
          <a:lstStyle/>
          <a:p>
            <a:r>
              <a:rPr lang="en-US" sz="3200" i="1" dirty="0" smtClean="0">
                <a:solidFill>
                  <a:schemeClr val="tx1"/>
                </a:solidFill>
              </a:rPr>
              <a:t>Iterative</a:t>
            </a:r>
          </a:p>
          <a:p>
            <a:pPr algn="l"/>
            <a:r>
              <a:rPr lang="en-US" sz="3200" i="1" dirty="0" smtClean="0">
                <a:solidFill>
                  <a:schemeClr val="tx1"/>
                </a:solidFill>
              </a:rPr>
              <a:t>development</a:t>
            </a:r>
            <a:endParaRPr lang="en-US" sz="3600" i="1" dirty="0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2" grpId="0"/>
      <p:bldP spid="43" grpId="0" animBg="1"/>
      <p:bldP spid="44" grpId="0" animBg="1"/>
      <p:bldP spid="4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E051-F65C-4F5F-8BDE-A19132F881EC}" type="slidenum">
              <a:rPr lang="en-GB"/>
              <a:pPr/>
              <a:t>17</a:t>
            </a:fld>
            <a:endParaRPr lang="en-GB" dirty="0"/>
          </a:p>
        </p:txBody>
      </p:sp>
      <p:sp>
        <p:nvSpPr>
          <p:cNvPr id="528388" name="Rectangle 4"/>
          <p:cNvSpPr>
            <a:spLocks noChangeArrowheads="1"/>
          </p:cNvSpPr>
          <p:nvPr/>
        </p:nvSpPr>
        <p:spPr bwMode="auto">
          <a:xfrm>
            <a:off x="381000" y="1676400"/>
            <a:ext cx="9067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98463" indent="-398463" algn="l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</a:pPr>
            <a:r>
              <a:rPr lang="en-US" sz="3200" b="0" dirty="0">
                <a:solidFill>
                  <a:schemeClr val="folHlink"/>
                </a:solidFill>
              </a:rPr>
              <a:t>Develop iteratively</a:t>
            </a:r>
          </a:p>
          <a:p>
            <a:pPr marL="398463" indent="-398463" algn="l">
              <a:lnSpc>
                <a:spcPct val="100000"/>
              </a:lnSpc>
              <a:spcBef>
                <a:spcPct val="20000"/>
              </a:spcBef>
              <a:buSzPct val="60000"/>
              <a:buFont typeface="Wingdings" pitchFamily="2" charset="2"/>
              <a:buChar char="u"/>
            </a:pPr>
            <a:r>
              <a:rPr lang="en-US" sz="3600" i="1" dirty="0"/>
              <a:t>Manage requirements</a:t>
            </a:r>
          </a:p>
          <a:p>
            <a:pPr marL="398463" indent="-398463" algn="l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</a:pPr>
            <a:r>
              <a:rPr lang="en-US" sz="3200" b="0" dirty="0">
                <a:solidFill>
                  <a:schemeClr val="folHlink"/>
                </a:solidFill>
              </a:rPr>
              <a:t>Use component architecture</a:t>
            </a:r>
          </a:p>
          <a:p>
            <a:pPr marL="398463" indent="-398463" algn="l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</a:pPr>
            <a:r>
              <a:rPr lang="en-US" sz="3200" b="0" dirty="0">
                <a:solidFill>
                  <a:schemeClr val="folHlink"/>
                </a:solidFill>
              </a:rPr>
              <a:t>Model visually</a:t>
            </a:r>
          </a:p>
          <a:p>
            <a:pPr marL="398463" indent="-398463" algn="l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</a:pPr>
            <a:r>
              <a:rPr lang="en-US" sz="3200" b="0" dirty="0">
                <a:solidFill>
                  <a:schemeClr val="folHlink"/>
                </a:solidFill>
              </a:rPr>
              <a:t>Continuously verify quality</a:t>
            </a:r>
          </a:p>
          <a:p>
            <a:pPr marL="398463" indent="-398463" algn="l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</a:pPr>
            <a:r>
              <a:rPr lang="en-US" sz="3200" b="0" dirty="0">
                <a:solidFill>
                  <a:schemeClr val="folHlink"/>
                </a:solidFill>
              </a:rPr>
              <a:t>Manage </a:t>
            </a:r>
            <a:r>
              <a:rPr lang="en-US" sz="3200" b="0" dirty="0" smtClean="0">
                <a:solidFill>
                  <a:schemeClr val="folHlink"/>
                </a:solidFill>
              </a:rPr>
              <a:t>change</a:t>
            </a: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 .</a:t>
            </a:r>
            <a:endParaRPr lang="en-US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</a:t>
            </a: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flipH="1" flipV="1">
            <a:off x="5180012" y="2743200"/>
            <a:ext cx="1524000" cy="1600200"/>
          </a:xfrm>
          <a:prstGeom prst="line">
            <a:avLst/>
          </a:prstGeom>
          <a:noFill/>
          <a:ln w="355600">
            <a:solidFill>
              <a:srgbClr val="00B050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79412" y="266700"/>
            <a:ext cx="9144000" cy="1104900"/>
          </a:xfrm>
        </p:spPr>
        <p:txBody>
          <a:bodyPr/>
          <a:lstStyle/>
          <a:p>
            <a:r>
              <a:rPr lang="en-US" altLang="zh-TW" dirty="0">
                <a:ea typeface="新細明體" pitchFamily="18" charset="-120"/>
              </a:rPr>
              <a:t>Requirements Management</a:t>
            </a:r>
            <a:endParaRPr lang="en-US" dirty="0"/>
          </a:p>
        </p:txBody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2" y="1676400"/>
            <a:ext cx="4648200" cy="99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dirty="0" smtClean="0">
                <a:ea typeface="新細明體" pitchFamily="18" charset="-120"/>
              </a:rPr>
              <a:t>Make sure you</a:t>
            </a:r>
          </a:p>
          <a:p>
            <a:pPr lvl="1">
              <a:lnSpc>
                <a:spcPct val="90000"/>
              </a:lnSpc>
              <a:buClr>
                <a:schemeClr val="bg2"/>
              </a:buClr>
            </a:pPr>
            <a:r>
              <a:rPr lang="en-US" altLang="zh-TW" dirty="0" smtClean="0">
                <a:ea typeface="新細明體" pitchFamily="18" charset="-120"/>
              </a:rPr>
              <a:t>Address the right issues</a:t>
            </a: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379412" y="2675546"/>
            <a:ext cx="464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98463" indent="-3984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u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2013" indent="-3492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262063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60525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+mn-lt"/>
              </a:defRPr>
            </a:lvl4pPr>
            <a:lvl5pPr marL="20589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61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33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305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77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lnSpc>
                <a:spcPct val="90000"/>
              </a:lnSpc>
            </a:pPr>
            <a:endParaRPr lang="en-US" altLang="zh-TW" b="0" kern="0" dirty="0" smtClean="0">
              <a:ea typeface="新細明體" pitchFamily="18" charset="-12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618" y="1805014"/>
            <a:ext cx="3218688" cy="2297900"/>
          </a:xfrm>
          <a:prstGeom prst="rect">
            <a:avLst/>
          </a:prstGeom>
        </p:spPr>
      </p:pic>
      <p:sp>
        <p:nvSpPr>
          <p:cNvPr id="8" name="AutoShape 192"/>
          <p:cNvSpPr>
            <a:spLocks noChangeArrowheads="1"/>
          </p:cNvSpPr>
          <p:nvPr/>
        </p:nvSpPr>
        <p:spPr bwMode="auto">
          <a:xfrm>
            <a:off x="6054912" y="1813560"/>
            <a:ext cx="3291840" cy="3977640"/>
          </a:xfrm>
          <a:prstGeom prst="wedgeRectCallout">
            <a:avLst>
              <a:gd name="adj1" fmla="val -84097"/>
              <a:gd name="adj2" fmla="val -33271"/>
            </a:avLst>
          </a:prstGeom>
          <a:noFill/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60325" algn="l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60000"/>
            </a:pPr>
            <a:endParaRPr lang="en-US" altLang="zh-TW" sz="2800" b="0" dirty="0" smtClean="0">
              <a:solidFill>
                <a:schemeClr val="tx1"/>
              </a:solidFill>
              <a:ea typeface="新細明體" pitchFamily="18" charset="-120"/>
              <a:cs typeface="Courier New" pitchFamily="49" charset="0"/>
            </a:endParaRPr>
          </a:p>
          <a:p>
            <a:pPr marL="60325" algn="l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60000"/>
            </a:pPr>
            <a:endParaRPr lang="en-US" altLang="zh-TW" sz="2800" b="0" dirty="0">
              <a:solidFill>
                <a:schemeClr val="tx1"/>
              </a:solidFill>
              <a:ea typeface="新細明體" pitchFamily="18" charset="-120"/>
              <a:cs typeface="Courier New" pitchFamily="49" charset="0"/>
            </a:endParaRPr>
          </a:p>
          <a:p>
            <a:pPr marL="60325" algn="l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60000"/>
            </a:pPr>
            <a:endParaRPr lang="en-US" altLang="zh-TW" sz="2800" b="0" dirty="0" smtClean="0">
              <a:solidFill>
                <a:schemeClr val="tx1"/>
              </a:solidFill>
              <a:ea typeface="新細明體" pitchFamily="18" charset="-120"/>
              <a:cs typeface="Courier New" pitchFamily="49" charset="0"/>
            </a:endParaRPr>
          </a:p>
          <a:p>
            <a:pPr marL="60325" algn="l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60000"/>
            </a:pPr>
            <a:endParaRPr lang="en-US" altLang="zh-TW" sz="2800" b="0" dirty="0">
              <a:solidFill>
                <a:schemeClr val="tx1"/>
              </a:solidFill>
              <a:ea typeface="新細明體" pitchFamily="18" charset="-120"/>
              <a:cs typeface="Courier New" pitchFamily="49" charset="0"/>
            </a:endParaRPr>
          </a:p>
          <a:p>
            <a:pPr marL="60325" algn="l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60000"/>
            </a:pPr>
            <a:endParaRPr lang="en-US" altLang="zh-TW" sz="2800" b="0" dirty="0" smtClean="0">
              <a:solidFill>
                <a:schemeClr val="tx1"/>
              </a:solidFill>
              <a:ea typeface="新細明體" pitchFamily="18" charset="-120"/>
              <a:cs typeface="Courier New" pitchFamily="49" charset="0"/>
            </a:endParaRPr>
          </a:p>
          <a:p>
            <a:pPr marL="60325" algn="l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60000"/>
            </a:pPr>
            <a:endParaRPr lang="en-US" altLang="zh-TW" sz="2800" b="0" dirty="0">
              <a:solidFill>
                <a:schemeClr val="tx1"/>
              </a:solidFill>
              <a:ea typeface="新細明體" pitchFamily="18" charset="-120"/>
              <a:cs typeface="Courier New" pitchFamily="49" charset="0"/>
            </a:endParaRPr>
          </a:p>
          <a:p>
            <a:pPr marL="60325" algn="l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60000"/>
            </a:pPr>
            <a:endParaRPr lang="en-US" altLang="zh-TW" sz="2800" b="0" dirty="0" smtClean="0">
              <a:solidFill>
                <a:schemeClr val="tx1"/>
              </a:solidFill>
              <a:ea typeface="新細明體" pitchFamily="18" charset="-120"/>
              <a:cs typeface="Courier New" pitchFamily="49" charset="0"/>
            </a:endParaRPr>
          </a:p>
          <a:p>
            <a:pPr marL="60325" algn="l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60000"/>
            </a:pPr>
            <a:endParaRPr lang="en-US" altLang="zh-TW" b="0" dirty="0" smtClean="0">
              <a:solidFill>
                <a:schemeClr val="tx1"/>
              </a:solidFill>
              <a:ea typeface="新細明體" pitchFamily="18" charset="-120"/>
              <a:cs typeface="Courier New" pitchFamily="49" charset="0"/>
            </a:endParaRPr>
          </a:p>
          <a:p>
            <a:pPr marL="60325" algn="l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60000"/>
            </a:pPr>
            <a:endParaRPr lang="en-US" sz="4000" i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36945" y="3505200"/>
            <a:ext cx="3334067" cy="2197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325" lvl="0" algn="l">
              <a:lnSpc>
                <a:spcPct val="100000"/>
              </a:lnSpc>
              <a:spcBef>
                <a:spcPct val="20000"/>
              </a:spcBef>
              <a:buClr>
                <a:srgbClr val="000066"/>
              </a:buClr>
              <a:buSzPct val="60000"/>
            </a:pPr>
            <a:endParaRPr lang="en-US" altLang="zh-TW" sz="2400" b="0" dirty="0">
              <a:solidFill>
                <a:srgbClr val="000000"/>
              </a:solidFill>
              <a:ea typeface="新細明體" pitchFamily="18" charset="-120"/>
              <a:cs typeface="Courier New" pitchFamily="49" charset="0"/>
            </a:endParaRPr>
          </a:p>
          <a:p>
            <a:pPr marL="171450" lvl="0" algn="l">
              <a:lnSpc>
                <a:spcPct val="100000"/>
              </a:lnSpc>
              <a:spcBef>
                <a:spcPct val="20000"/>
              </a:spcBef>
              <a:buClr>
                <a:srgbClr val="000066"/>
              </a:buClr>
              <a:buSzPct val="60000"/>
            </a:pPr>
            <a:r>
              <a:rPr lang="en-US" altLang="zh-TW" sz="1400" i="1" dirty="0">
                <a:solidFill>
                  <a:srgbClr val="000000"/>
                </a:solidFill>
                <a:ea typeface="新細明體" pitchFamily="18" charset="-120"/>
                <a:cs typeface="Courier New" pitchFamily="49" charset="0"/>
              </a:rPr>
              <a:t/>
            </a:r>
            <a:br>
              <a:rPr lang="en-US" altLang="zh-TW" sz="1400" i="1" dirty="0">
                <a:solidFill>
                  <a:srgbClr val="000000"/>
                </a:solidFill>
                <a:ea typeface="新細明體" pitchFamily="18" charset="-120"/>
                <a:cs typeface="Courier New" pitchFamily="49" charset="0"/>
              </a:rPr>
            </a:br>
            <a:r>
              <a:rPr lang="en-US" altLang="zh-TW" sz="3200" i="1" dirty="0">
                <a:solidFill>
                  <a:srgbClr val="CC0000"/>
                </a:solidFill>
                <a:ea typeface="新細明體" pitchFamily="18" charset="-120"/>
                <a:cs typeface="Courier New" pitchFamily="49" charset="0"/>
              </a:rPr>
              <a:t>Systems Analysis from user requirements</a:t>
            </a:r>
            <a:endParaRPr lang="en-US" sz="4000" i="1" dirty="0">
              <a:solidFill>
                <a:srgbClr val="CC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9171" grpId="0" uiExpand="1" build="p" bldLvl="2"/>
      <p:bldP spid="22" grpId="0" uiExpand="1" build="p" bldLvl="2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79412" y="266700"/>
            <a:ext cx="9144000" cy="1104900"/>
          </a:xfrm>
        </p:spPr>
        <p:txBody>
          <a:bodyPr/>
          <a:lstStyle/>
          <a:p>
            <a:r>
              <a:rPr lang="en-US" altLang="zh-TW" dirty="0">
                <a:ea typeface="新細明體" pitchFamily="18" charset="-120"/>
              </a:rPr>
              <a:t>Requirements Management</a:t>
            </a:r>
            <a:endParaRPr lang="en-US" dirty="0"/>
          </a:p>
        </p:txBody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2" y="1676400"/>
            <a:ext cx="4648200" cy="160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dirty="0" smtClean="0">
                <a:ea typeface="新細明體" pitchFamily="18" charset="-120"/>
              </a:rPr>
              <a:t>Make sure you</a:t>
            </a:r>
          </a:p>
          <a:p>
            <a:pPr lvl="1">
              <a:lnSpc>
                <a:spcPct val="90000"/>
              </a:lnSpc>
              <a:buClr>
                <a:schemeClr val="bg2"/>
              </a:buClr>
            </a:pPr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  <a:ea typeface="新細明體" pitchFamily="18" charset="-120"/>
              </a:rPr>
              <a:t>Address the right issues</a:t>
            </a:r>
          </a:p>
          <a:p>
            <a:pPr lvl="1">
              <a:lnSpc>
                <a:spcPct val="90000"/>
              </a:lnSpc>
              <a:buClr>
                <a:srgbClr val="00B050"/>
              </a:buClr>
            </a:pPr>
            <a:r>
              <a:rPr lang="en-US" altLang="zh-TW" dirty="0">
                <a:ea typeface="新細明體" pitchFamily="18" charset="-120"/>
              </a:rPr>
              <a:t>Build the system right</a:t>
            </a:r>
          </a:p>
          <a:p>
            <a:pPr lvl="1">
              <a:lnSpc>
                <a:spcPct val="90000"/>
              </a:lnSpc>
              <a:buClr>
                <a:schemeClr val="bg2"/>
              </a:buClr>
            </a:pPr>
            <a:endParaRPr lang="en-US" altLang="zh-TW" dirty="0" smtClean="0">
              <a:solidFill>
                <a:schemeClr val="bg1">
                  <a:lumMod val="65000"/>
                </a:schemeClr>
              </a:solidFill>
              <a:ea typeface="新細明體" pitchFamily="18" charset="-12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974" y="1419425"/>
            <a:ext cx="3108960" cy="3625782"/>
          </a:xfrm>
          <a:prstGeom prst="rect">
            <a:avLst/>
          </a:prstGeom>
        </p:spPr>
      </p:pic>
      <p:sp>
        <p:nvSpPr>
          <p:cNvPr id="12" name="AutoShape 192"/>
          <p:cNvSpPr>
            <a:spLocks noChangeArrowheads="1"/>
          </p:cNvSpPr>
          <p:nvPr/>
        </p:nvSpPr>
        <p:spPr bwMode="auto">
          <a:xfrm>
            <a:off x="5713412" y="1398662"/>
            <a:ext cx="3168068" cy="5093495"/>
          </a:xfrm>
          <a:prstGeom prst="wedgeRectCallout">
            <a:avLst>
              <a:gd name="adj1" fmla="val -81979"/>
              <a:gd name="adj2" fmla="val -21529"/>
            </a:avLst>
          </a:prstGeom>
          <a:noFill/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60325" algn="l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60000"/>
            </a:pPr>
            <a:endParaRPr lang="en-US" altLang="zh-TW" sz="2800" b="0" dirty="0" smtClean="0">
              <a:solidFill>
                <a:schemeClr val="tx1"/>
              </a:solidFill>
              <a:ea typeface="新細明體" pitchFamily="18" charset="-120"/>
              <a:cs typeface="Courier New" pitchFamily="49" charset="0"/>
            </a:endParaRPr>
          </a:p>
          <a:p>
            <a:pPr marL="60325" algn="l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60000"/>
            </a:pPr>
            <a:endParaRPr lang="en-US" altLang="zh-TW" sz="2800" b="0" dirty="0">
              <a:solidFill>
                <a:schemeClr val="tx1"/>
              </a:solidFill>
              <a:ea typeface="新細明體" pitchFamily="18" charset="-120"/>
              <a:cs typeface="Courier New" pitchFamily="49" charset="0"/>
            </a:endParaRPr>
          </a:p>
          <a:p>
            <a:pPr marL="60325" algn="l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60000"/>
            </a:pPr>
            <a:endParaRPr lang="en-US" altLang="zh-TW" sz="2800" b="0" dirty="0" smtClean="0">
              <a:solidFill>
                <a:schemeClr val="tx1"/>
              </a:solidFill>
              <a:ea typeface="新細明體" pitchFamily="18" charset="-120"/>
              <a:cs typeface="Courier New" pitchFamily="49" charset="0"/>
            </a:endParaRPr>
          </a:p>
          <a:p>
            <a:pPr marL="60325" algn="l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60000"/>
            </a:pPr>
            <a:endParaRPr lang="en-US" altLang="zh-TW" sz="2800" b="0" dirty="0">
              <a:solidFill>
                <a:schemeClr val="tx1"/>
              </a:solidFill>
              <a:ea typeface="新細明體" pitchFamily="18" charset="-120"/>
              <a:cs typeface="Courier New" pitchFamily="49" charset="0"/>
            </a:endParaRPr>
          </a:p>
          <a:p>
            <a:pPr marL="60325" algn="l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60000"/>
            </a:pPr>
            <a:endParaRPr lang="en-US" altLang="zh-TW" sz="2800" b="0" dirty="0" smtClean="0">
              <a:solidFill>
                <a:schemeClr val="tx1"/>
              </a:solidFill>
              <a:ea typeface="新細明體" pitchFamily="18" charset="-120"/>
              <a:cs typeface="Courier New" pitchFamily="49" charset="0"/>
            </a:endParaRPr>
          </a:p>
          <a:p>
            <a:pPr marL="60325" algn="l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60000"/>
            </a:pPr>
            <a:endParaRPr lang="en-US" altLang="zh-TW" sz="2800" b="0" dirty="0">
              <a:solidFill>
                <a:schemeClr val="tx1"/>
              </a:solidFill>
              <a:ea typeface="新細明體" pitchFamily="18" charset="-120"/>
              <a:cs typeface="Courier New" pitchFamily="49" charset="0"/>
            </a:endParaRPr>
          </a:p>
          <a:p>
            <a:pPr marL="60325" algn="l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60000"/>
            </a:pPr>
            <a:endParaRPr lang="en-US" altLang="zh-TW" sz="2800" b="0" dirty="0" smtClean="0">
              <a:solidFill>
                <a:schemeClr val="tx1"/>
              </a:solidFill>
              <a:ea typeface="新細明體" pitchFamily="18" charset="-120"/>
              <a:cs typeface="Courier New" pitchFamily="49" charset="0"/>
            </a:endParaRPr>
          </a:p>
          <a:p>
            <a:pPr marL="60325" algn="l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60000"/>
            </a:pPr>
            <a:endParaRPr lang="en-US" altLang="zh-TW" b="0" dirty="0" smtClean="0">
              <a:solidFill>
                <a:schemeClr val="tx1"/>
              </a:solidFill>
              <a:ea typeface="新細明體" pitchFamily="18" charset="-120"/>
              <a:cs typeface="Courier New" pitchFamily="49" charset="0"/>
            </a:endParaRPr>
          </a:p>
          <a:p>
            <a:pPr marL="60325" algn="l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60000"/>
            </a:pPr>
            <a:endParaRPr lang="en-US" sz="4000" i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25542" y="1143000"/>
            <a:ext cx="3291840" cy="534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325" lvl="0" algn="l">
              <a:lnSpc>
                <a:spcPct val="100000"/>
              </a:lnSpc>
              <a:spcBef>
                <a:spcPct val="20000"/>
              </a:spcBef>
              <a:buClr>
                <a:srgbClr val="000066"/>
              </a:buClr>
              <a:buSzPct val="60000"/>
            </a:pPr>
            <a:endParaRPr lang="en-US" altLang="zh-TW" sz="3200" b="0" dirty="0" smtClean="0">
              <a:solidFill>
                <a:srgbClr val="000000"/>
              </a:solidFill>
              <a:ea typeface="新細明體" pitchFamily="18" charset="-120"/>
              <a:cs typeface="Courier New" pitchFamily="49" charset="0"/>
            </a:endParaRPr>
          </a:p>
          <a:p>
            <a:pPr marL="171450" algn="l">
              <a:lnSpc>
                <a:spcPct val="100000"/>
              </a:lnSpc>
              <a:spcBef>
                <a:spcPct val="20000"/>
              </a:spcBef>
              <a:buClr>
                <a:srgbClr val="000066"/>
              </a:buClr>
              <a:buSzPct val="60000"/>
            </a:pPr>
            <a:endParaRPr lang="en-US" altLang="zh-TW" sz="3200" b="0" i="1" dirty="0">
              <a:solidFill>
                <a:srgbClr val="000000"/>
              </a:solidFill>
              <a:ea typeface="新細明體" pitchFamily="18" charset="-120"/>
              <a:cs typeface="Courier New" pitchFamily="49" charset="0"/>
            </a:endParaRPr>
          </a:p>
          <a:p>
            <a:pPr marL="171450" algn="l">
              <a:lnSpc>
                <a:spcPct val="100000"/>
              </a:lnSpc>
              <a:spcBef>
                <a:spcPct val="20000"/>
              </a:spcBef>
              <a:buClr>
                <a:srgbClr val="000066"/>
              </a:buClr>
              <a:buSzPct val="60000"/>
            </a:pPr>
            <a:endParaRPr lang="en-US" altLang="zh-TW" sz="3200" b="0" i="1" dirty="0" smtClean="0">
              <a:solidFill>
                <a:srgbClr val="000000"/>
              </a:solidFill>
              <a:ea typeface="新細明體" pitchFamily="18" charset="-120"/>
              <a:cs typeface="Courier New" pitchFamily="49" charset="0"/>
            </a:endParaRPr>
          </a:p>
          <a:p>
            <a:pPr marL="171450" algn="l">
              <a:lnSpc>
                <a:spcPct val="100000"/>
              </a:lnSpc>
              <a:spcBef>
                <a:spcPct val="20000"/>
              </a:spcBef>
              <a:buClr>
                <a:srgbClr val="000066"/>
              </a:buClr>
              <a:buSzPct val="60000"/>
            </a:pPr>
            <a:endParaRPr lang="en-US" altLang="zh-TW" sz="3200" b="0" i="1" dirty="0">
              <a:solidFill>
                <a:srgbClr val="000000"/>
              </a:solidFill>
              <a:ea typeface="新細明體" pitchFamily="18" charset="-120"/>
              <a:cs typeface="Courier New" pitchFamily="49" charset="0"/>
            </a:endParaRPr>
          </a:p>
          <a:p>
            <a:pPr marL="171450" algn="l">
              <a:lnSpc>
                <a:spcPct val="100000"/>
              </a:lnSpc>
              <a:spcBef>
                <a:spcPct val="20000"/>
              </a:spcBef>
              <a:buClr>
                <a:srgbClr val="000066"/>
              </a:buClr>
              <a:buSzPct val="60000"/>
            </a:pPr>
            <a:endParaRPr lang="en-US" altLang="zh-TW" sz="3200" b="0" i="1" dirty="0" smtClean="0">
              <a:solidFill>
                <a:srgbClr val="000000"/>
              </a:solidFill>
              <a:ea typeface="新細明體" pitchFamily="18" charset="-120"/>
              <a:cs typeface="Courier New" pitchFamily="49" charset="0"/>
            </a:endParaRPr>
          </a:p>
          <a:p>
            <a:pPr marL="171450" algn="l">
              <a:lnSpc>
                <a:spcPct val="100000"/>
              </a:lnSpc>
              <a:spcBef>
                <a:spcPct val="20000"/>
              </a:spcBef>
              <a:buClr>
                <a:srgbClr val="000066"/>
              </a:buClr>
              <a:buSzPct val="60000"/>
            </a:pPr>
            <a:endParaRPr lang="en-US" altLang="zh-TW" sz="3000" b="0" i="1" dirty="0">
              <a:solidFill>
                <a:srgbClr val="000000"/>
              </a:solidFill>
              <a:ea typeface="新細明體" pitchFamily="18" charset="-120"/>
              <a:cs typeface="Courier New" pitchFamily="49" charset="0"/>
            </a:endParaRPr>
          </a:p>
          <a:p>
            <a:pPr marL="171450" algn="l">
              <a:lnSpc>
                <a:spcPct val="100000"/>
              </a:lnSpc>
              <a:spcBef>
                <a:spcPct val="20000"/>
              </a:spcBef>
              <a:buClr>
                <a:srgbClr val="000066"/>
              </a:buClr>
              <a:buSzPct val="60000"/>
            </a:pPr>
            <a:endParaRPr lang="en-US" altLang="zh-TW" sz="1400" b="0" i="1" dirty="0" smtClean="0">
              <a:solidFill>
                <a:srgbClr val="000000"/>
              </a:solidFill>
              <a:ea typeface="新細明體" pitchFamily="18" charset="-120"/>
              <a:cs typeface="Courier New" pitchFamily="49" charset="0"/>
            </a:endParaRPr>
          </a:p>
          <a:p>
            <a:pPr marL="111125" algn="l">
              <a:lnSpc>
                <a:spcPct val="100000"/>
              </a:lnSpc>
              <a:spcBef>
                <a:spcPct val="20000"/>
              </a:spcBef>
              <a:buClr>
                <a:srgbClr val="000066"/>
              </a:buClr>
              <a:buSzPct val="60000"/>
            </a:pPr>
            <a:r>
              <a:rPr lang="en-US" altLang="zh-TW" sz="1400" i="1" dirty="0">
                <a:solidFill>
                  <a:srgbClr val="000000"/>
                </a:solidFill>
                <a:ea typeface="新細明體" pitchFamily="18" charset="-120"/>
                <a:cs typeface="Courier New" pitchFamily="49" charset="0"/>
              </a:rPr>
              <a:t/>
            </a:r>
            <a:br>
              <a:rPr lang="en-US" altLang="zh-TW" sz="1400" i="1" dirty="0">
                <a:solidFill>
                  <a:srgbClr val="000000"/>
                </a:solidFill>
                <a:ea typeface="新細明體" pitchFamily="18" charset="-120"/>
                <a:cs typeface="Courier New" pitchFamily="49" charset="0"/>
              </a:rPr>
            </a:br>
            <a:r>
              <a:rPr lang="en-US" altLang="zh-TW" sz="2800" i="1" dirty="0">
                <a:solidFill>
                  <a:srgbClr val="00B050"/>
                </a:solidFill>
                <a:ea typeface="新細明體" pitchFamily="18" charset="-120"/>
                <a:cs typeface="Courier New" pitchFamily="49" charset="0"/>
              </a:rPr>
              <a:t>Systems Design by innovation and </a:t>
            </a:r>
            <a:r>
              <a:rPr lang="en-US" altLang="zh-TW" sz="2800" i="1" dirty="0" smtClean="0">
                <a:solidFill>
                  <a:srgbClr val="00B050"/>
                </a:solidFill>
                <a:ea typeface="新細明體" pitchFamily="18" charset="-120"/>
                <a:cs typeface="Courier New" pitchFamily="49" charset="0"/>
              </a:rPr>
              <a:t>invention</a:t>
            </a:r>
            <a:endParaRPr lang="en-US" sz="4000" i="1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6852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9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9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9171" grpId="0" uiExpand="1" build="p" bldLvl="2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EF650-FDB2-490E-8536-FB9939986734}" type="slidenum">
              <a:rPr lang="en-GB"/>
              <a:pPr/>
              <a:t>2</a:t>
            </a:fld>
            <a:endParaRPr lang="en-GB" dirty="0"/>
          </a:p>
        </p:txBody>
      </p:sp>
      <p:sp>
        <p:nvSpPr>
          <p:cNvPr id="520194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520195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379413" y="1676400"/>
            <a:ext cx="9067800" cy="4953000"/>
          </a:xfrm>
        </p:spPr>
        <p:txBody>
          <a:bodyPr/>
          <a:lstStyle/>
          <a:p>
            <a:r>
              <a:rPr lang="en-US" dirty="0"/>
              <a:t>Explain the six best practices</a:t>
            </a:r>
          </a:p>
          <a:p>
            <a:r>
              <a:rPr lang="en-US" dirty="0"/>
              <a:t>Present the (Rational) Unified Process in the context of the six best </a:t>
            </a:r>
            <a:r>
              <a:rPr lang="en-US" dirty="0" smtClean="0"/>
              <a:t>practices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0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0195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79412" y="266700"/>
            <a:ext cx="9144000" cy="11049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zh-TW" sz="3200" i="1" dirty="0" smtClean="0">
                <a:ea typeface="新細明體" pitchFamily="18" charset="-120"/>
              </a:rPr>
              <a:t>Requirements Management</a:t>
            </a:r>
            <a:br>
              <a:rPr lang="en-US" altLang="zh-TW" sz="3200" i="1" dirty="0" smtClean="0">
                <a:ea typeface="新細明體" pitchFamily="18" charset="-120"/>
              </a:rPr>
            </a:br>
            <a:r>
              <a:rPr lang="en-US" altLang="zh-TW" dirty="0" smtClean="0">
                <a:ea typeface="新細明體" pitchFamily="18" charset="-120"/>
              </a:rPr>
              <a:t>Examples</a:t>
            </a:r>
            <a:endParaRPr lang="en-US" dirty="0"/>
          </a:p>
        </p:txBody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2" y="1676400"/>
            <a:ext cx="4648200" cy="152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b="1" i="1" dirty="0" smtClean="0">
                <a:ea typeface="新細明體" pitchFamily="18" charset="-120"/>
              </a:rPr>
              <a:t>Make sure you</a:t>
            </a:r>
          </a:p>
          <a:p>
            <a:pPr lvl="1">
              <a:lnSpc>
                <a:spcPct val="90000"/>
              </a:lnSpc>
              <a:buClr>
                <a:schemeClr val="bg2"/>
              </a:buClr>
            </a:pPr>
            <a:r>
              <a:rPr lang="en-US" altLang="zh-TW" dirty="0" smtClean="0">
                <a:ea typeface="新細明體" pitchFamily="18" charset="-120"/>
              </a:rPr>
              <a:t>Address the right issues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944" y="1676400"/>
            <a:ext cx="2633468" cy="137160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6067777" y="3124200"/>
            <a:ext cx="1229803" cy="1422162"/>
            <a:chOff x="6067777" y="3124200"/>
            <a:chExt cx="1229803" cy="142216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67777" y="3631962"/>
              <a:ext cx="1229803" cy="914400"/>
            </a:xfrm>
            <a:prstGeom prst="rect">
              <a:avLst/>
            </a:prstGeom>
          </p:spPr>
        </p:pic>
        <p:sp>
          <p:nvSpPr>
            <p:cNvPr id="13" name="Down Arrow 12"/>
            <p:cNvSpPr/>
            <p:nvPr/>
          </p:nvSpPr>
          <p:spPr bwMode="auto">
            <a:xfrm>
              <a:off x="6454078" y="3124200"/>
              <a:ext cx="457200" cy="381000"/>
            </a:xfrm>
            <a:prstGeom prst="downArrow">
              <a:avLst/>
            </a:prstGeom>
            <a:gradFill>
              <a:gsLst>
                <a:gs pos="100000">
                  <a:schemeClr val="tx1"/>
                </a:gs>
                <a:gs pos="1000">
                  <a:srgbClr val="00B050"/>
                </a:gs>
              </a:gsLst>
              <a:lin ang="5400000" scaled="1"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ts val="2000"/>
                </a:lnSpc>
                <a:spcBef>
                  <a:spcPts val="9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2" charset="2"/>
                <a:buNone/>
                <a:tabLst>
                  <a:tab pos="285750" algn="l"/>
                  <a:tab pos="571500" algn="l"/>
                  <a:tab pos="857250" algn="l"/>
                  <a:tab pos="1143000" algn="l"/>
                  <a:tab pos="1428750" algn="l"/>
                  <a:tab pos="1714500" algn="l"/>
                  <a:tab pos="2000250" algn="l"/>
                  <a:tab pos="2286000" algn="l"/>
                </a:tabLst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113212" y="4724400"/>
            <a:ext cx="2438400" cy="1814599"/>
            <a:chOff x="4113212" y="4724400"/>
            <a:chExt cx="2438400" cy="181459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113212" y="5167399"/>
              <a:ext cx="2438400" cy="1371600"/>
            </a:xfrm>
            <a:prstGeom prst="rect">
              <a:avLst/>
            </a:prstGeom>
          </p:spPr>
        </p:pic>
        <p:sp>
          <p:nvSpPr>
            <p:cNvPr id="17" name="Down Arrow 16"/>
            <p:cNvSpPr/>
            <p:nvPr/>
          </p:nvSpPr>
          <p:spPr bwMode="auto">
            <a:xfrm>
              <a:off x="6059170" y="4724400"/>
              <a:ext cx="457200" cy="381000"/>
            </a:xfrm>
            <a:prstGeom prst="downArrow">
              <a:avLst/>
            </a:prstGeom>
            <a:gradFill>
              <a:gsLst>
                <a:gs pos="100000">
                  <a:srgbClr val="FF0000"/>
                </a:gs>
                <a:gs pos="1000">
                  <a:schemeClr val="tx1"/>
                </a:gs>
              </a:gsLst>
              <a:lin ang="5400000" scaled="1"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ts val="2000"/>
                </a:lnSpc>
                <a:spcBef>
                  <a:spcPts val="9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2" charset="2"/>
                <a:buNone/>
                <a:tabLst>
                  <a:tab pos="285750" algn="l"/>
                  <a:tab pos="571500" algn="l"/>
                  <a:tab pos="857250" algn="l"/>
                  <a:tab pos="1143000" algn="l"/>
                  <a:tab pos="1428750" algn="l"/>
                  <a:tab pos="1714500" algn="l"/>
                  <a:tab pos="2000250" algn="l"/>
                  <a:tab pos="2286000" algn="l"/>
                </a:tabLst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979497" y="6297864"/>
            <a:ext cx="1130439" cy="568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600" b="0" dirty="0" smtClean="0">
                <a:sym typeface="Symbol" panose="05050102010706020507" pitchFamily="18" charset="2"/>
              </a:rPr>
              <a:t></a:t>
            </a:r>
            <a:endParaRPr lang="en-GB" sz="9600" b="0" dirty="0"/>
          </a:p>
        </p:txBody>
      </p:sp>
    </p:spTree>
    <p:extLst>
      <p:ext uri="{BB962C8B-B14F-4D97-AF65-F5344CB8AC3E}">
        <p14:creationId xmlns:p14="http://schemas.microsoft.com/office/powerpoint/2010/main" val="27871048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9171" grpId="0" uiExpand="1" build="p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79412" y="266700"/>
            <a:ext cx="9144000" cy="11049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zh-TW" sz="3200" i="1" dirty="0">
                <a:solidFill>
                  <a:srgbClr val="000066"/>
                </a:solidFill>
                <a:ea typeface="新細明體" pitchFamily="18" charset="-120"/>
              </a:rPr>
              <a:t>Requirements Management</a:t>
            </a:r>
            <a:br>
              <a:rPr lang="en-US" altLang="zh-TW" sz="3200" i="1" dirty="0">
                <a:solidFill>
                  <a:srgbClr val="000066"/>
                </a:solidFill>
                <a:ea typeface="新細明體" pitchFamily="18" charset="-120"/>
              </a:rPr>
            </a:br>
            <a:r>
              <a:rPr lang="en-US" altLang="zh-TW" dirty="0">
                <a:solidFill>
                  <a:srgbClr val="000066"/>
                </a:solidFill>
                <a:ea typeface="新細明體" pitchFamily="18" charset="-120"/>
              </a:rPr>
              <a:t>Examples</a:t>
            </a:r>
            <a:endParaRPr lang="en-US" dirty="0"/>
          </a:p>
        </p:txBody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2" y="1676400"/>
            <a:ext cx="4648200" cy="152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b="1" i="1" dirty="0" smtClean="0">
                <a:solidFill>
                  <a:schemeClr val="bg1">
                    <a:lumMod val="65000"/>
                  </a:schemeClr>
                </a:solidFill>
                <a:ea typeface="新細明體" pitchFamily="18" charset="-120"/>
              </a:rPr>
              <a:t>Make sure you</a:t>
            </a:r>
          </a:p>
          <a:p>
            <a:pPr lvl="1">
              <a:lnSpc>
                <a:spcPct val="90000"/>
              </a:lnSpc>
              <a:buClr>
                <a:schemeClr val="bg2"/>
              </a:buClr>
            </a:pPr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  <a:ea typeface="新細明體" pitchFamily="18" charset="-120"/>
              </a:rPr>
              <a:t>Address the right issues</a:t>
            </a:r>
          </a:p>
          <a:p>
            <a:pPr lvl="1">
              <a:lnSpc>
                <a:spcPct val="90000"/>
              </a:lnSpc>
              <a:buClr>
                <a:srgbClr val="00B050"/>
              </a:buClr>
            </a:pPr>
            <a:r>
              <a:rPr lang="en-US" altLang="zh-TW" dirty="0">
                <a:ea typeface="新細明體" pitchFamily="18" charset="-120"/>
              </a:rPr>
              <a:t>Build the system right</a:t>
            </a:r>
          </a:p>
          <a:p>
            <a:pPr lvl="1">
              <a:lnSpc>
                <a:spcPct val="90000"/>
              </a:lnSpc>
              <a:buClr>
                <a:schemeClr val="bg2"/>
              </a:buClr>
            </a:pPr>
            <a:endParaRPr lang="en-US" altLang="zh-TW" dirty="0" smtClean="0">
              <a:ea typeface="新細明體" pitchFamily="18" charset="-12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944" y="1676400"/>
            <a:ext cx="2633468" cy="137160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6067777" y="3124200"/>
            <a:ext cx="1229803" cy="1422162"/>
            <a:chOff x="6067777" y="3124200"/>
            <a:chExt cx="1229803" cy="142216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67777" y="3631962"/>
              <a:ext cx="1229803" cy="914400"/>
            </a:xfrm>
            <a:prstGeom prst="rect">
              <a:avLst/>
            </a:prstGeom>
          </p:spPr>
        </p:pic>
        <p:sp>
          <p:nvSpPr>
            <p:cNvPr id="13" name="Down Arrow 12"/>
            <p:cNvSpPr/>
            <p:nvPr/>
          </p:nvSpPr>
          <p:spPr bwMode="auto">
            <a:xfrm>
              <a:off x="6454078" y="3124200"/>
              <a:ext cx="457200" cy="381000"/>
            </a:xfrm>
            <a:prstGeom prst="downArrow">
              <a:avLst/>
            </a:prstGeom>
            <a:gradFill>
              <a:gsLst>
                <a:gs pos="100000">
                  <a:schemeClr val="tx1"/>
                </a:gs>
                <a:gs pos="1000">
                  <a:srgbClr val="00B050"/>
                </a:gs>
              </a:gsLst>
              <a:lin ang="5400000" scaled="1"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ts val="2000"/>
                </a:lnSpc>
                <a:spcBef>
                  <a:spcPts val="9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2" charset="2"/>
                <a:buNone/>
                <a:tabLst>
                  <a:tab pos="285750" algn="l"/>
                  <a:tab pos="571500" algn="l"/>
                  <a:tab pos="857250" algn="l"/>
                  <a:tab pos="1143000" algn="l"/>
                  <a:tab pos="1428750" algn="l"/>
                  <a:tab pos="1714500" algn="l"/>
                  <a:tab pos="2000250" algn="l"/>
                  <a:tab pos="2286000" algn="l"/>
                </a:tabLst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856412" y="4724400"/>
            <a:ext cx="2057400" cy="1814599"/>
            <a:chOff x="6856412" y="4724400"/>
            <a:chExt cx="2057400" cy="1814599"/>
          </a:xfrm>
        </p:grpSpPr>
        <p:sp>
          <p:nvSpPr>
            <p:cNvPr id="16" name="Down Arrow 15"/>
            <p:cNvSpPr/>
            <p:nvPr/>
          </p:nvSpPr>
          <p:spPr bwMode="auto">
            <a:xfrm>
              <a:off x="6856412" y="4724400"/>
              <a:ext cx="457200" cy="381000"/>
            </a:xfrm>
            <a:prstGeom prst="downArrow">
              <a:avLst/>
            </a:prstGeom>
            <a:gradFill>
              <a:gsLst>
                <a:gs pos="100000">
                  <a:srgbClr val="FF0000"/>
                </a:gs>
                <a:gs pos="1000">
                  <a:schemeClr val="tx1"/>
                </a:gs>
              </a:gsLst>
              <a:lin ang="5400000" scaled="1"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ts val="2000"/>
                </a:lnSpc>
                <a:spcBef>
                  <a:spcPts val="9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2" charset="2"/>
                <a:buNone/>
                <a:tabLst>
                  <a:tab pos="285750" algn="l"/>
                  <a:tab pos="571500" algn="l"/>
                  <a:tab pos="857250" algn="l"/>
                  <a:tab pos="1143000" algn="l"/>
                  <a:tab pos="1428750" algn="l"/>
                  <a:tab pos="1714500" algn="l"/>
                  <a:tab pos="2000250" algn="l"/>
                  <a:tab pos="2286000" algn="l"/>
                </a:tabLst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856412" y="5167399"/>
              <a:ext cx="2057400" cy="1371600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8341697" y="6289318"/>
            <a:ext cx="1130439" cy="568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600" b="0" dirty="0" smtClean="0">
                <a:sym typeface="Symbol" panose="05050102010706020507" pitchFamily="18" charset="2"/>
              </a:rPr>
              <a:t></a:t>
            </a:r>
            <a:endParaRPr lang="en-GB" sz="9600" b="0" dirty="0"/>
          </a:p>
        </p:txBody>
      </p:sp>
    </p:spTree>
    <p:extLst>
      <p:ext uri="{BB962C8B-B14F-4D97-AF65-F5344CB8AC3E}">
        <p14:creationId xmlns:p14="http://schemas.microsoft.com/office/powerpoint/2010/main" val="30212037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9171" grpId="0" uiExpand="1" build="p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79412" y="266700"/>
            <a:ext cx="9144000" cy="1104900"/>
          </a:xfrm>
        </p:spPr>
        <p:txBody>
          <a:bodyPr/>
          <a:lstStyle/>
          <a:p>
            <a:r>
              <a:rPr lang="en-US" altLang="zh-TW" dirty="0">
                <a:ea typeface="新細明體" pitchFamily="18" charset="-120"/>
              </a:rPr>
              <a:t>Requirements Management</a:t>
            </a:r>
            <a:endParaRPr lang="en-US" dirty="0"/>
          </a:p>
        </p:txBody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2" y="1676400"/>
            <a:ext cx="9144000" cy="110881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b="1" i="1" dirty="0" smtClean="0">
                <a:solidFill>
                  <a:schemeClr val="bg2"/>
                </a:solidFill>
                <a:ea typeface="新細明體" pitchFamily="18" charset="-120"/>
              </a:rPr>
              <a:t>Need a systematic approach to</a:t>
            </a:r>
          </a:p>
          <a:p>
            <a:pPr lvl="1">
              <a:lnSpc>
                <a:spcPct val="90000"/>
              </a:lnSpc>
            </a:pPr>
            <a:r>
              <a:rPr lang="en-US" altLang="zh-TW" sz="3200" dirty="0" smtClean="0">
                <a:ea typeface="新細明體" pitchFamily="18" charset="-120"/>
              </a:rPr>
              <a:t>capturing</a:t>
            </a:r>
            <a:endParaRPr lang="en-US" sz="32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79412" y="4495800"/>
            <a:ext cx="7772400" cy="63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512763" marR="0" lvl="1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zh-TW" sz="32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新細明體" pitchFamily="18" charset="-120"/>
              </a:rPr>
              <a:t>the changing </a:t>
            </a:r>
            <a:r>
              <a:rPr lang="en-US" altLang="zh-TW" sz="3200" i="1" kern="0" dirty="0" smtClean="0">
                <a:latin typeface="+mn-lt"/>
                <a:ea typeface="新細明體" pitchFamily="18" charset="-120"/>
              </a:rPr>
              <a:t>user </a:t>
            </a:r>
            <a:r>
              <a:rPr kumimoji="0" lang="en-US" altLang="zh-TW" sz="32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新細明體" pitchFamily="18" charset="-120"/>
              </a:rPr>
              <a:t>requirements of software application</a:t>
            </a:r>
            <a:endParaRPr kumimoji="0" lang="en-US" sz="2800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79412" y="2760292"/>
            <a:ext cx="914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862013" marR="0" lvl="1" indent="-3492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US" altLang="zh-TW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新細明體" pitchFamily="18" charset="-120"/>
              </a:rPr>
              <a:t>organizing</a:t>
            </a:r>
          </a:p>
          <a:p>
            <a:pPr marL="862013" marR="0" lvl="1" indent="-3492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US" altLang="zh-TW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新細明體" pitchFamily="18" charset="-120"/>
              </a:rPr>
              <a:t>documenting</a:t>
            </a:r>
          </a:p>
          <a:p>
            <a:pPr marL="862013" marR="0" lvl="1" indent="-3492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US" altLang="zh-TW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新細明體" pitchFamily="18" charset="-120"/>
              </a:rPr>
              <a:t>and managing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240828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9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9171" grpId="0" uiExpand="1" build="p" bldLvl="2"/>
      <p:bldP spid="5" grpId="0" build="p" bldLvl="2"/>
      <p:bldP spid="6" grpId="0" uiExpand="1" build="p" bldLvl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835FC-C5B8-44A4-8BCC-9EFB419BEB76}" type="slidenum">
              <a:rPr lang="en-GB"/>
              <a:pPr/>
              <a:t>23</a:t>
            </a:fld>
            <a:endParaRPr lang="en-GB" dirty="0"/>
          </a:p>
        </p:txBody>
      </p:sp>
      <p:sp>
        <p:nvSpPr>
          <p:cNvPr id="529412" name="Rectangle 4"/>
          <p:cNvSpPr>
            <a:spLocks noChangeArrowheads="1"/>
          </p:cNvSpPr>
          <p:nvPr/>
        </p:nvSpPr>
        <p:spPr bwMode="auto">
          <a:xfrm>
            <a:off x="381000" y="1676400"/>
            <a:ext cx="9067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98463" indent="-398463" algn="l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</a:pPr>
            <a:r>
              <a:rPr lang="en-US" sz="3200" b="0" dirty="0">
                <a:solidFill>
                  <a:schemeClr val="folHlink"/>
                </a:solidFill>
              </a:rPr>
              <a:t>Develop iteratively</a:t>
            </a:r>
          </a:p>
          <a:p>
            <a:pPr marL="398463" indent="-398463" algn="l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</a:pPr>
            <a:r>
              <a:rPr lang="en-US" sz="3200" b="0" dirty="0">
                <a:solidFill>
                  <a:schemeClr val="folHlink"/>
                </a:solidFill>
              </a:rPr>
              <a:t>Manage requirements</a:t>
            </a:r>
          </a:p>
          <a:p>
            <a:pPr marL="398463" indent="-398463" algn="l">
              <a:lnSpc>
                <a:spcPct val="100000"/>
              </a:lnSpc>
              <a:spcBef>
                <a:spcPct val="20000"/>
              </a:spcBef>
              <a:buClr>
                <a:srgbClr val="00B050"/>
              </a:buClr>
              <a:buSzPct val="60000"/>
              <a:buFont typeface="Wingdings" pitchFamily="2" charset="2"/>
              <a:buChar char="u"/>
            </a:pPr>
            <a:r>
              <a:rPr lang="en-US" sz="3600" i="1" dirty="0">
                <a:solidFill>
                  <a:srgbClr val="00B050"/>
                </a:solidFill>
              </a:rPr>
              <a:t>Use component architecture</a:t>
            </a:r>
          </a:p>
          <a:p>
            <a:pPr marL="398463" indent="-398463" algn="l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</a:pPr>
            <a:r>
              <a:rPr lang="en-US" sz="3200" b="0" dirty="0">
                <a:solidFill>
                  <a:schemeClr val="folHlink"/>
                </a:solidFill>
              </a:rPr>
              <a:t>Model visually</a:t>
            </a:r>
          </a:p>
          <a:p>
            <a:pPr marL="398463" indent="-398463" algn="l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</a:pPr>
            <a:r>
              <a:rPr lang="en-US" sz="3200" b="0" dirty="0">
                <a:solidFill>
                  <a:schemeClr val="folHlink"/>
                </a:solidFill>
              </a:rPr>
              <a:t>Continuously verify quality</a:t>
            </a:r>
          </a:p>
          <a:p>
            <a:pPr marL="398463" indent="-398463" algn="l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</a:pPr>
            <a:r>
              <a:rPr lang="en-US" sz="3200" b="0" dirty="0">
                <a:solidFill>
                  <a:schemeClr val="folHlink"/>
                </a:solidFill>
              </a:rPr>
              <a:t>Manage </a:t>
            </a:r>
            <a:r>
              <a:rPr lang="en-US" sz="3200" b="0" dirty="0" smtClean="0">
                <a:solidFill>
                  <a:schemeClr val="folHlink"/>
                </a:solidFill>
              </a:rPr>
              <a:t>change</a:t>
            </a: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 .</a:t>
            </a:r>
            <a:endParaRPr lang="en-US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29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</a:t>
            </a: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flipH="1" flipV="1">
            <a:off x="6323012" y="3352800"/>
            <a:ext cx="1524000" cy="1600200"/>
          </a:xfrm>
          <a:prstGeom prst="line">
            <a:avLst/>
          </a:prstGeom>
          <a:noFill/>
          <a:ln w="355600">
            <a:solidFill>
              <a:srgbClr val="00B050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6741-2983-4E40-9706-7468B9B22B65}" type="slidenum">
              <a:rPr lang="en-GB"/>
              <a:pPr/>
              <a:t>24</a:t>
            </a:fld>
            <a:endParaRPr lang="en-GB" dirty="0"/>
          </a:p>
        </p:txBody>
      </p:sp>
      <p:sp>
        <p:nvSpPr>
          <p:cNvPr id="72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pitchFamily="18" charset="-120"/>
              </a:rPr>
              <a:t>Component-Based Architecture</a:t>
            </a:r>
            <a:endParaRPr lang="en-US" dirty="0"/>
          </a:p>
        </p:txBody>
      </p:sp>
      <p:sp>
        <p:nvSpPr>
          <p:cNvPr id="72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pitchFamily="18" charset="-120"/>
              </a:rPr>
              <a:t>Reuse </a:t>
            </a:r>
            <a:r>
              <a:rPr lang="en-US" altLang="zh-TW" dirty="0">
                <a:ea typeface="新細明體" pitchFamily="18" charset="-120"/>
              </a:rPr>
              <a:t>or customize components</a:t>
            </a:r>
          </a:p>
          <a:p>
            <a:r>
              <a:rPr lang="en-US" altLang="zh-TW" dirty="0">
                <a:ea typeface="新細明體" pitchFamily="18" charset="-120"/>
              </a:rPr>
              <a:t>Select from commercially-available components</a:t>
            </a:r>
          </a:p>
          <a:p>
            <a:r>
              <a:rPr lang="en-US" altLang="zh-TW" dirty="0">
                <a:ea typeface="新細明體" pitchFamily="18" charset="-120"/>
              </a:rPr>
              <a:t>Evolve existing software </a:t>
            </a:r>
            <a:r>
              <a:rPr lang="en-US" altLang="zh-TW" dirty="0" smtClean="0">
                <a:ea typeface="新細明體" pitchFamily="18" charset="-120"/>
              </a:rPr>
              <a:t>incrementally</a:t>
            </a:r>
            <a:r>
              <a:rPr lang="en-US" altLang="zh-TW" b="1" dirty="0" smtClean="0">
                <a:solidFill>
                  <a:schemeClr val="bg1">
                    <a:lumMod val="65000"/>
                  </a:schemeClr>
                </a:solidFill>
                <a:ea typeface="新細明體" pitchFamily="18" charset="-120"/>
              </a:rPr>
              <a:t> .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2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2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4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000C-4E32-486E-813E-A464C1EE493D}" type="slidenum">
              <a:rPr lang="en-GB"/>
              <a:pPr/>
              <a:t>25</a:t>
            </a:fld>
            <a:endParaRPr lang="en-GB" dirty="0"/>
          </a:p>
        </p:txBody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24400" y="1676400"/>
            <a:ext cx="4876800" cy="4953000"/>
          </a:xfrm>
          <a:noFill/>
        </p:spPr>
        <p:txBody>
          <a:bodyPr/>
          <a:lstStyle/>
          <a:p>
            <a:r>
              <a:rPr lang="en-US" altLang="zh-TW" sz="2800" dirty="0">
                <a:ea typeface="新細明體" pitchFamily="18" charset="-120"/>
              </a:rPr>
              <a:t>Basis for reuse</a:t>
            </a:r>
          </a:p>
          <a:p>
            <a:pPr lvl="1"/>
            <a:r>
              <a:rPr lang="en-US" altLang="zh-TW" sz="2400" dirty="0">
                <a:ea typeface="新細明體" pitchFamily="18" charset="-120"/>
              </a:rPr>
              <a:t>Component reuse</a:t>
            </a:r>
          </a:p>
          <a:p>
            <a:pPr lvl="1"/>
            <a:r>
              <a:rPr lang="en-US" altLang="zh-TW" sz="2400" dirty="0">
                <a:ea typeface="新細明體" pitchFamily="18" charset="-120"/>
              </a:rPr>
              <a:t>Architecture reuse</a:t>
            </a:r>
          </a:p>
          <a:p>
            <a:r>
              <a:rPr lang="en-US" altLang="zh-TW" sz="2800" dirty="0">
                <a:ea typeface="新細明體" pitchFamily="18" charset="-120"/>
              </a:rPr>
              <a:t>Basis for project management</a:t>
            </a:r>
          </a:p>
          <a:p>
            <a:pPr lvl="1"/>
            <a:r>
              <a:rPr lang="en-US" altLang="zh-TW" sz="2400" dirty="0">
                <a:ea typeface="新細明體" pitchFamily="18" charset="-120"/>
              </a:rPr>
              <a:t>Planning</a:t>
            </a:r>
          </a:p>
          <a:p>
            <a:pPr lvl="1"/>
            <a:r>
              <a:rPr lang="en-US" altLang="zh-TW" sz="2400" dirty="0">
                <a:ea typeface="新細明體" pitchFamily="18" charset="-120"/>
              </a:rPr>
              <a:t>Staffing</a:t>
            </a:r>
          </a:p>
          <a:p>
            <a:pPr lvl="1"/>
            <a:r>
              <a:rPr lang="en-US" altLang="zh-TW" sz="2400" dirty="0">
                <a:ea typeface="新細明體" pitchFamily="18" charset="-120"/>
              </a:rPr>
              <a:t>Delivery</a:t>
            </a:r>
          </a:p>
          <a:p>
            <a:r>
              <a:rPr lang="en-US" altLang="zh-TW" sz="2800" dirty="0">
                <a:ea typeface="新細明體" pitchFamily="18" charset="-120"/>
              </a:rPr>
              <a:t>Intellectual control</a:t>
            </a:r>
          </a:p>
          <a:p>
            <a:pPr lvl="1"/>
            <a:r>
              <a:rPr lang="en-US" altLang="zh-TW" sz="2400" dirty="0">
                <a:ea typeface="新細明體" pitchFamily="18" charset="-120"/>
              </a:rPr>
              <a:t>Manage complexity</a:t>
            </a:r>
          </a:p>
          <a:p>
            <a:pPr lvl="1"/>
            <a:r>
              <a:rPr lang="en-US" altLang="zh-TW" sz="2400" dirty="0">
                <a:ea typeface="新細明體" pitchFamily="18" charset="-120"/>
              </a:rPr>
              <a:t>Maintain </a:t>
            </a:r>
            <a:r>
              <a:rPr lang="en-US" altLang="zh-TW" sz="2400" dirty="0" smtClean="0">
                <a:ea typeface="新細明體" pitchFamily="18" charset="-120"/>
              </a:rPr>
              <a:t>integrity</a:t>
            </a:r>
            <a:r>
              <a:rPr lang="en-US" altLang="zh-TW" sz="2400" b="1" dirty="0" smtClean="0">
                <a:solidFill>
                  <a:schemeClr val="bg1">
                    <a:lumMod val="65000"/>
                  </a:schemeClr>
                </a:solidFill>
                <a:ea typeface="新細明體" pitchFamily="18" charset="-120"/>
              </a:rPr>
              <a:t> .</a:t>
            </a:r>
            <a:endParaRPr lang="en-US" altLang="zh-TW" sz="2000" b="1" dirty="0">
              <a:solidFill>
                <a:schemeClr val="bg1">
                  <a:lumMod val="65000"/>
                </a:schemeClr>
              </a:solidFill>
              <a:ea typeface="新細明體" pitchFamily="18" charset="-120"/>
            </a:endParaRPr>
          </a:p>
        </p:txBody>
      </p:sp>
      <p:sp>
        <p:nvSpPr>
          <p:cNvPr id="531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pitchFamily="18" charset="-120"/>
              </a:rPr>
              <a:t>Component-Based </a:t>
            </a:r>
            <a:r>
              <a:rPr lang="en-US" altLang="zh-TW" dirty="0">
                <a:ea typeface="新細明體" pitchFamily="18" charset="-120"/>
              </a:rPr>
              <a:t>Architecture</a:t>
            </a:r>
            <a:endParaRPr lang="en-US" dirty="0"/>
          </a:p>
        </p:txBody>
      </p:sp>
      <p:grpSp>
        <p:nvGrpSpPr>
          <p:cNvPr id="531653" name="Group 197"/>
          <p:cNvGrpSpPr>
            <a:grpSpLocks/>
          </p:cNvGrpSpPr>
          <p:nvPr/>
        </p:nvGrpSpPr>
        <p:grpSpPr bwMode="auto">
          <a:xfrm>
            <a:off x="381000" y="1676400"/>
            <a:ext cx="3906838" cy="2416175"/>
            <a:chOff x="3078" y="2558"/>
            <a:chExt cx="2461" cy="1522"/>
          </a:xfrm>
        </p:grpSpPr>
        <p:sp>
          <p:nvSpPr>
            <p:cNvPr id="531461" name="Line 5"/>
            <p:cNvSpPr>
              <a:spLocks noChangeShapeType="1"/>
            </p:cNvSpPr>
            <p:nvPr/>
          </p:nvSpPr>
          <p:spPr bwMode="auto">
            <a:xfrm>
              <a:off x="3908" y="3158"/>
              <a:ext cx="528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1462" name="Line 6"/>
            <p:cNvSpPr>
              <a:spLocks noChangeShapeType="1"/>
            </p:cNvSpPr>
            <p:nvPr/>
          </p:nvSpPr>
          <p:spPr bwMode="auto">
            <a:xfrm>
              <a:off x="3620" y="2822"/>
              <a:ext cx="768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1463" name="Line 7"/>
            <p:cNvSpPr>
              <a:spLocks noChangeShapeType="1"/>
            </p:cNvSpPr>
            <p:nvPr/>
          </p:nvSpPr>
          <p:spPr bwMode="auto">
            <a:xfrm>
              <a:off x="3860" y="3602"/>
              <a:ext cx="477" cy="2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1464" name="Rectangle 8"/>
            <p:cNvSpPr>
              <a:spLocks noChangeArrowheads="1"/>
            </p:cNvSpPr>
            <p:nvPr/>
          </p:nvSpPr>
          <p:spPr bwMode="auto">
            <a:xfrm>
              <a:off x="3078" y="2558"/>
              <a:ext cx="2442" cy="1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009900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1465" name="Line 9"/>
            <p:cNvSpPr>
              <a:spLocks noChangeShapeType="1"/>
            </p:cNvSpPr>
            <p:nvPr/>
          </p:nvSpPr>
          <p:spPr bwMode="auto">
            <a:xfrm>
              <a:off x="3453" y="3275"/>
              <a:ext cx="0" cy="1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1466" name="Line 10"/>
            <p:cNvSpPr>
              <a:spLocks noChangeShapeType="1"/>
            </p:cNvSpPr>
            <p:nvPr/>
          </p:nvSpPr>
          <p:spPr bwMode="auto">
            <a:xfrm>
              <a:off x="3931" y="3275"/>
              <a:ext cx="0" cy="1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1467" name="Line 11"/>
            <p:cNvSpPr>
              <a:spLocks noChangeShapeType="1"/>
            </p:cNvSpPr>
            <p:nvPr/>
          </p:nvSpPr>
          <p:spPr bwMode="auto">
            <a:xfrm>
              <a:off x="3479" y="3650"/>
              <a:ext cx="477" cy="2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1468" name="Line 12"/>
            <p:cNvSpPr>
              <a:spLocks noChangeShapeType="1"/>
            </p:cNvSpPr>
            <p:nvPr/>
          </p:nvSpPr>
          <p:spPr bwMode="auto">
            <a:xfrm>
              <a:off x="3453" y="3670"/>
              <a:ext cx="0" cy="1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1469" name="Line 13"/>
            <p:cNvSpPr>
              <a:spLocks noChangeShapeType="1"/>
            </p:cNvSpPr>
            <p:nvPr/>
          </p:nvSpPr>
          <p:spPr bwMode="auto">
            <a:xfrm>
              <a:off x="3453" y="2882"/>
              <a:ext cx="0" cy="1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1470" name="Line 14"/>
            <p:cNvSpPr>
              <a:spLocks noChangeShapeType="1"/>
            </p:cNvSpPr>
            <p:nvPr/>
          </p:nvSpPr>
          <p:spPr bwMode="auto">
            <a:xfrm>
              <a:off x="3476" y="2774"/>
              <a:ext cx="480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1471" name="Line 15"/>
            <p:cNvSpPr>
              <a:spLocks noChangeShapeType="1"/>
            </p:cNvSpPr>
            <p:nvPr/>
          </p:nvSpPr>
          <p:spPr bwMode="auto">
            <a:xfrm>
              <a:off x="3079" y="3728"/>
              <a:ext cx="2397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1472" name="Line 16"/>
            <p:cNvSpPr>
              <a:spLocks noChangeShapeType="1"/>
            </p:cNvSpPr>
            <p:nvPr/>
          </p:nvSpPr>
          <p:spPr bwMode="auto">
            <a:xfrm>
              <a:off x="3087" y="3350"/>
              <a:ext cx="2396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1473" name="Line 17"/>
            <p:cNvSpPr>
              <a:spLocks noChangeShapeType="1"/>
            </p:cNvSpPr>
            <p:nvPr/>
          </p:nvSpPr>
          <p:spPr bwMode="auto">
            <a:xfrm>
              <a:off x="3087" y="2951"/>
              <a:ext cx="2396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531652" name="Group 196"/>
            <p:cNvGrpSpPr>
              <a:grpSpLocks/>
            </p:cNvGrpSpPr>
            <p:nvPr/>
          </p:nvGrpSpPr>
          <p:grpSpPr bwMode="auto">
            <a:xfrm>
              <a:off x="3236" y="2630"/>
              <a:ext cx="433" cy="266"/>
              <a:chOff x="3236" y="2630"/>
              <a:chExt cx="433" cy="266"/>
            </a:xfrm>
          </p:grpSpPr>
          <p:sp>
            <p:nvSpPr>
              <p:cNvPr id="531475" name="Rectangle 19"/>
              <p:cNvSpPr>
                <a:spLocks noChangeArrowheads="1"/>
              </p:cNvSpPr>
              <p:nvPr/>
            </p:nvSpPr>
            <p:spPr bwMode="auto">
              <a:xfrm>
                <a:off x="3238" y="2668"/>
                <a:ext cx="428" cy="22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31477" name="Rectangle 21"/>
              <p:cNvSpPr>
                <a:spLocks noChangeArrowheads="1"/>
              </p:cNvSpPr>
              <p:nvPr/>
            </p:nvSpPr>
            <p:spPr bwMode="auto">
              <a:xfrm>
                <a:off x="3299" y="2812"/>
                <a:ext cx="92" cy="5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31478" name="Line 22"/>
              <p:cNvSpPr>
                <a:spLocks noChangeShapeType="1"/>
              </p:cNvSpPr>
              <p:nvPr/>
            </p:nvSpPr>
            <p:spPr bwMode="auto">
              <a:xfrm>
                <a:off x="3297" y="2843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31479" name="Line 23"/>
              <p:cNvSpPr>
                <a:spLocks noChangeShapeType="1"/>
              </p:cNvSpPr>
              <p:nvPr/>
            </p:nvSpPr>
            <p:spPr bwMode="auto">
              <a:xfrm>
                <a:off x="3297" y="2855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31481" name="Rectangle 25"/>
              <p:cNvSpPr>
                <a:spLocks noChangeArrowheads="1"/>
              </p:cNvSpPr>
              <p:nvPr/>
            </p:nvSpPr>
            <p:spPr bwMode="auto">
              <a:xfrm>
                <a:off x="3490" y="2812"/>
                <a:ext cx="92" cy="55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31482" name="Line 26"/>
              <p:cNvSpPr>
                <a:spLocks noChangeShapeType="1"/>
              </p:cNvSpPr>
              <p:nvPr/>
            </p:nvSpPr>
            <p:spPr bwMode="auto">
              <a:xfrm>
                <a:off x="3488" y="2845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31483" name="Line 27"/>
              <p:cNvSpPr>
                <a:spLocks noChangeShapeType="1"/>
              </p:cNvSpPr>
              <p:nvPr/>
            </p:nvSpPr>
            <p:spPr bwMode="auto">
              <a:xfrm>
                <a:off x="3488" y="2857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31484" name="Rectangle 28"/>
              <p:cNvSpPr>
                <a:spLocks noChangeArrowheads="1"/>
              </p:cNvSpPr>
              <p:nvPr/>
            </p:nvSpPr>
            <p:spPr bwMode="auto">
              <a:xfrm>
                <a:off x="3299" y="2699"/>
                <a:ext cx="92" cy="5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31485" name="Line 29"/>
              <p:cNvSpPr>
                <a:spLocks noChangeShapeType="1"/>
              </p:cNvSpPr>
              <p:nvPr/>
            </p:nvSpPr>
            <p:spPr bwMode="auto">
              <a:xfrm>
                <a:off x="3297" y="2729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31486" name="Line 30"/>
              <p:cNvSpPr>
                <a:spLocks noChangeShapeType="1"/>
              </p:cNvSpPr>
              <p:nvPr/>
            </p:nvSpPr>
            <p:spPr bwMode="auto">
              <a:xfrm>
                <a:off x="3297" y="2742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31487" name="Line 31"/>
              <p:cNvSpPr>
                <a:spLocks noChangeShapeType="1"/>
              </p:cNvSpPr>
              <p:nvPr/>
            </p:nvSpPr>
            <p:spPr bwMode="auto">
              <a:xfrm>
                <a:off x="3343" y="2760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31488" name="Line 32"/>
              <p:cNvSpPr>
                <a:spLocks noChangeShapeType="1"/>
              </p:cNvSpPr>
              <p:nvPr/>
            </p:nvSpPr>
            <p:spPr bwMode="auto">
              <a:xfrm>
                <a:off x="3391" y="2727"/>
                <a:ext cx="140" cy="82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31489" name="Rectangle 33"/>
              <p:cNvSpPr>
                <a:spLocks noChangeArrowheads="1"/>
              </p:cNvSpPr>
              <p:nvPr/>
            </p:nvSpPr>
            <p:spPr bwMode="auto">
              <a:xfrm>
                <a:off x="3236" y="2630"/>
                <a:ext cx="126" cy="37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31490" name="Line 34"/>
              <p:cNvSpPr>
                <a:spLocks noChangeShapeType="1"/>
              </p:cNvSpPr>
              <p:nvPr/>
            </p:nvSpPr>
            <p:spPr bwMode="auto">
              <a:xfrm>
                <a:off x="3241" y="2783"/>
                <a:ext cx="428" cy="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531491" name="Rectangle 35"/>
            <p:cNvSpPr>
              <a:spLocks noChangeArrowheads="1"/>
            </p:cNvSpPr>
            <p:nvPr/>
          </p:nvSpPr>
          <p:spPr bwMode="auto">
            <a:xfrm>
              <a:off x="4755" y="3754"/>
              <a:ext cx="570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79375" tIns="38100" rIns="79375" bIns="38100">
              <a:spAutoFit/>
            </a:bodyPr>
            <a:lstStyle/>
            <a:p>
              <a:pPr algn="l" defTabSz="530225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dirty="0">
                  <a:solidFill>
                    <a:schemeClr val="tx1"/>
                  </a:solidFill>
                </a:rPr>
                <a:t>System-</a:t>
              </a:r>
            </a:p>
            <a:p>
              <a:pPr algn="l" defTabSz="530225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dirty="0">
                  <a:solidFill>
                    <a:schemeClr val="tx1"/>
                  </a:solidFill>
                </a:rPr>
                <a:t>software</a:t>
              </a:r>
            </a:p>
          </p:txBody>
        </p:sp>
        <p:sp>
          <p:nvSpPr>
            <p:cNvPr id="531492" name="Rectangle 36"/>
            <p:cNvSpPr>
              <a:spLocks noChangeArrowheads="1"/>
            </p:cNvSpPr>
            <p:nvPr/>
          </p:nvSpPr>
          <p:spPr bwMode="auto">
            <a:xfrm>
              <a:off x="4755" y="3446"/>
              <a:ext cx="762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79375" tIns="38100" rIns="79375" bIns="38100">
              <a:spAutoFit/>
            </a:bodyPr>
            <a:lstStyle/>
            <a:p>
              <a:pPr algn="r" defTabSz="530225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dirty="0">
                  <a:solidFill>
                    <a:schemeClr val="tx1"/>
                  </a:solidFill>
                </a:rPr>
                <a:t>Middleware</a:t>
              </a:r>
            </a:p>
          </p:txBody>
        </p:sp>
        <p:sp>
          <p:nvSpPr>
            <p:cNvPr id="531493" name="Rectangle 37"/>
            <p:cNvSpPr>
              <a:spLocks noChangeArrowheads="1"/>
            </p:cNvSpPr>
            <p:nvPr/>
          </p:nvSpPr>
          <p:spPr bwMode="auto">
            <a:xfrm>
              <a:off x="4755" y="2987"/>
              <a:ext cx="613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79375" tIns="38100" rIns="79375" bIns="38100">
              <a:spAutoFit/>
            </a:bodyPr>
            <a:lstStyle/>
            <a:p>
              <a:pPr algn="l" defTabSz="530225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dirty="0">
                  <a:solidFill>
                    <a:schemeClr val="tx1"/>
                  </a:solidFill>
                </a:rPr>
                <a:t>Business-</a:t>
              </a:r>
            </a:p>
            <a:p>
              <a:pPr algn="l" defTabSz="530225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dirty="0">
                  <a:solidFill>
                    <a:schemeClr val="tx1"/>
                  </a:solidFill>
                </a:rPr>
                <a:t>specific</a:t>
              </a:r>
            </a:p>
          </p:txBody>
        </p:sp>
        <p:sp>
          <p:nvSpPr>
            <p:cNvPr id="531494" name="Rectangle 38"/>
            <p:cNvSpPr>
              <a:spLocks noChangeArrowheads="1"/>
            </p:cNvSpPr>
            <p:nvPr/>
          </p:nvSpPr>
          <p:spPr bwMode="auto">
            <a:xfrm>
              <a:off x="4755" y="2602"/>
              <a:ext cx="784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79375" tIns="38100" rIns="79375" bIns="38100">
              <a:spAutoFit/>
            </a:bodyPr>
            <a:lstStyle/>
            <a:p>
              <a:pPr algn="l" defTabSz="530225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dirty="0">
                  <a:solidFill>
                    <a:schemeClr val="tx1"/>
                  </a:solidFill>
                </a:rPr>
                <a:t>Application-</a:t>
              </a:r>
            </a:p>
            <a:p>
              <a:pPr algn="l" defTabSz="530225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dirty="0">
                  <a:solidFill>
                    <a:schemeClr val="tx1"/>
                  </a:solidFill>
                </a:rPr>
                <a:t>specific</a:t>
              </a:r>
            </a:p>
          </p:txBody>
        </p:sp>
        <p:sp>
          <p:nvSpPr>
            <p:cNvPr id="531496" name="Rectangle 40"/>
            <p:cNvSpPr>
              <a:spLocks noChangeArrowheads="1"/>
            </p:cNvSpPr>
            <p:nvPr/>
          </p:nvSpPr>
          <p:spPr bwMode="auto">
            <a:xfrm>
              <a:off x="3236" y="3052"/>
              <a:ext cx="428" cy="22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1498" name="Rectangle 42"/>
            <p:cNvSpPr>
              <a:spLocks noChangeArrowheads="1"/>
            </p:cNvSpPr>
            <p:nvPr/>
          </p:nvSpPr>
          <p:spPr bwMode="auto">
            <a:xfrm>
              <a:off x="3297" y="3196"/>
              <a:ext cx="92" cy="5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1499" name="Line 43"/>
            <p:cNvSpPr>
              <a:spLocks noChangeShapeType="1"/>
            </p:cNvSpPr>
            <p:nvPr/>
          </p:nvSpPr>
          <p:spPr bwMode="auto">
            <a:xfrm>
              <a:off x="3295" y="3227"/>
              <a:ext cx="96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1500" name="Line 44"/>
            <p:cNvSpPr>
              <a:spLocks noChangeShapeType="1"/>
            </p:cNvSpPr>
            <p:nvPr/>
          </p:nvSpPr>
          <p:spPr bwMode="auto">
            <a:xfrm>
              <a:off x="3295" y="3239"/>
              <a:ext cx="96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1502" name="Rectangle 46"/>
            <p:cNvSpPr>
              <a:spLocks noChangeArrowheads="1"/>
            </p:cNvSpPr>
            <p:nvPr/>
          </p:nvSpPr>
          <p:spPr bwMode="auto">
            <a:xfrm>
              <a:off x="3488" y="3196"/>
              <a:ext cx="92" cy="55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1503" name="Line 47"/>
            <p:cNvSpPr>
              <a:spLocks noChangeShapeType="1"/>
            </p:cNvSpPr>
            <p:nvPr/>
          </p:nvSpPr>
          <p:spPr bwMode="auto">
            <a:xfrm>
              <a:off x="3486" y="3229"/>
              <a:ext cx="96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1504" name="Line 48"/>
            <p:cNvSpPr>
              <a:spLocks noChangeShapeType="1"/>
            </p:cNvSpPr>
            <p:nvPr/>
          </p:nvSpPr>
          <p:spPr bwMode="auto">
            <a:xfrm>
              <a:off x="3486" y="3241"/>
              <a:ext cx="96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1505" name="Rectangle 49"/>
            <p:cNvSpPr>
              <a:spLocks noChangeArrowheads="1"/>
            </p:cNvSpPr>
            <p:nvPr/>
          </p:nvSpPr>
          <p:spPr bwMode="auto">
            <a:xfrm>
              <a:off x="3297" y="3083"/>
              <a:ext cx="92" cy="5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1506" name="Line 50"/>
            <p:cNvSpPr>
              <a:spLocks noChangeShapeType="1"/>
            </p:cNvSpPr>
            <p:nvPr/>
          </p:nvSpPr>
          <p:spPr bwMode="auto">
            <a:xfrm>
              <a:off x="3295" y="3113"/>
              <a:ext cx="96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1507" name="Line 51"/>
            <p:cNvSpPr>
              <a:spLocks noChangeShapeType="1"/>
            </p:cNvSpPr>
            <p:nvPr/>
          </p:nvSpPr>
          <p:spPr bwMode="auto">
            <a:xfrm>
              <a:off x="3295" y="3126"/>
              <a:ext cx="96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1508" name="Line 52"/>
            <p:cNvSpPr>
              <a:spLocks noChangeShapeType="1"/>
            </p:cNvSpPr>
            <p:nvPr/>
          </p:nvSpPr>
          <p:spPr bwMode="auto">
            <a:xfrm>
              <a:off x="3341" y="3144"/>
              <a:ext cx="0" cy="5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1509" name="Line 53"/>
            <p:cNvSpPr>
              <a:spLocks noChangeShapeType="1"/>
            </p:cNvSpPr>
            <p:nvPr/>
          </p:nvSpPr>
          <p:spPr bwMode="auto">
            <a:xfrm>
              <a:off x="3389" y="3111"/>
              <a:ext cx="140" cy="8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1510" name="Rectangle 54"/>
            <p:cNvSpPr>
              <a:spLocks noChangeArrowheads="1"/>
            </p:cNvSpPr>
            <p:nvPr/>
          </p:nvSpPr>
          <p:spPr bwMode="auto">
            <a:xfrm>
              <a:off x="3237" y="3014"/>
              <a:ext cx="126" cy="37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1511" name="Line 55"/>
            <p:cNvSpPr>
              <a:spLocks noChangeShapeType="1"/>
            </p:cNvSpPr>
            <p:nvPr/>
          </p:nvSpPr>
          <p:spPr bwMode="auto">
            <a:xfrm>
              <a:off x="3239" y="3167"/>
              <a:ext cx="428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1513" name="Rectangle 57"/>
            <p:cNvSpPr>
              <a:spLocks noChangeArrowheads="1"/>
            </p:cNvSpPr>
            <p:nvPr/>
          </p:nvSpPr>
          <p:spPr bwMode="auto">
            <a:xfrm>
              <a:off x="3716" y="3052"/>
              <a:ext cx="428" cy="22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1515" name="Rectangle 59"/>
            <p:cNvSpPr>
              <a:spLocks noChangeArrowheads="1"/>
            </p:cNvSpPr>
            <p:nvPr/>
          </p:nvSpPr>
          <p:spPr bwMode="auto">
            <a:xfrm>
              <a:off x="3777" y="3196"/>
              <a:ext cx="92" cy="5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1516" name="Line 60"/>
            <p:cNvSpPr>
              <a:spLocks noChangeShapeType="1"/>
            </p:cNvSpPr>
            <p:nvPr/>
          </p:nvSpPr>
          <p:spPr bwMode="auto">
            <a:xfrm>
              <a:off x="3775" y="3227"/>
              <a:ext cx="96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1517" name="Line 61"/>
            <p:cNvSpPr>
              <a:spLocks noChangeShapeType="1"/>
            </p:cNvSpPr>
            <p:nvPr/>
          </p:nvSpPr>
          <p:spPr bwMode="auto">
            <a:xfrm>
              <a:off x="3775" y="3239"/>
              <a:ext cx="96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1519" name="Rectangle 63"/>
            <p:cNvSpPr>
              <a:spLocks noChangeArrowheads="1"/>
            </p:cNvSpPr>
            <p:nvPr/>
          </p:nvSpPr>
          <p:spPr bwMode="auto">
            <a:xfrm>
              <a:off x="3968" y="3196"/>
              <a:ext cx="92" cy="55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1520" name="Line 64"/>
            <p:cNvSpPr>
              <a:spLocks noChangeShapeType="1"/>
            </p:cNvSpPr>
            <p:nvPr/>
          </p:nvSpPr>
          <p:spPr bwMode="auto">
            <a:xfrm>
              <a:off x="3966" y="3229"/>
              <a:ext cx="96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1521" name="Line 65"/>
            <p:cNvSpPr>
              <a:spLocks noChangeShapeType="1"/>
            </p:cNvSpPr>
            <p:nvPr/>
          </p:nvSpPr>
          <p:spPr bwMode="auto">
            <a:xfrm>
              <a:off x="3966" y="3241"/>
              <a:ext cx="96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1522" name="Rectangle 66"/>
            <p:cNvSpPr>
              <a:spLocks noChangeArrowheads="1"/>
            </p:cNvSpPr>
            <p:nvPr/>
          </p:nvSpPr>
          <p:spPr bwMode="auto">
            <a:xfrm>
              <a:off x="3777" y="3083"/>
              <a:ext cx="92" cy="5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1523" name="Line 67"/>
            <p:cNvSpPr>
              <a:spLocks noChangeShapeType="1"/>
            </p:cNvSpPr>
            <p:nvPr/>
          </p:nvSpPr>
          <p:spPr bwMode="auto">
            <a:xfrm>
              <a:off x="3775" y="3113"/>
              <a:ext cx="96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1524" name="Line 68"/>
            <p:cNvSpPr>
              <a:spLocks noChangeShapeType="1"/>
            </p:cNvSpPr>
            <p:nvPr/>
          </p:nvSpPr>
          <p:spPr bwMode="auto">
            <a:xfrm>
              <a:off x="3775" y="3126"/>
              <a:ext cx="96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1525" name="Line 69"/>
            <p:cNvSpPr>
              <a:spLocks noChangeShapeType="1"/>
            </p:cNvSpPr>
            <p:nvPr/>
          </p:nvSpPr>
          <p:spPr bwMode="auto">
            <a:xfrm>
              <a:off x="3821" y="3144"/>
              <a:ext cx="0" cy="5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1526" name="Line 70"/>
            <p:cNvSpPr>
              <a:spLocks noChangeShapeType="1"/>
            </p:cNvSpPr>
            <p:nvPr/>
          </p:nvSpPr>
          <p:spPr bwMode="auto">
            <a:xfrm>
              <a:off x="3869" y="3111"/>
              <a:ext cx="140" cy="8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1527" name="Rectangle 71"/>
            <p:cNvSpPr>
              <a:spLocks noChangeArrowheads="1"/>
            </p:cNvSpPr>
            <p:nvPr/>
          </p:nvSpPr>
          <p:spPr bwMode="auto">
            <a:xfrm>
              <a:off x="3717" y="3014"/>
              <a:ext cx="126" cy="37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1528" name="Line 72"/>
            <p:cNvSpPr>
              <a:spLocks noChangeShapeType="1"/>
            </p:cNvSpPr>
            <p:nvPr/>
          </p:nvSpPr>
          <p:spPr bwMode="auto">
            <a:xfrm>
              <a:off x="3719" y="3167"/>
              <a:ext cx="428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1530" name="Rectangle 74"/>
            <p:cNvSpPr>
              <a:spLocks noChangeArrowheads="1"/>
            </p:cNvSpPr>
            <p:nvPr/>
          </p:nvSpPr>
          <p:spPr bwMode="auto">
            <a:xfrm>
              <a:off x="3716" y="3436"/>
              <a:ext cx="428" cy="22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1532" name="Rectangle 76"/>
            <p:cNvSpPr>
              <a:spLocks noChangeArrowheads="1"/>
            </p:cNvSpPr>
            <p:nvPr/>
          </p:nvSpPr>
          <p:spPr bwMode="auto">
            <a:xfrm>
              <a:off x="3777" y="3580"/>
              <a:ext cx="92" cy="5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1533" name="Line 77"/>
            <p:cNvSpPr>
              <a:spLocks noChangeShapeType="1"/>
            </p:cNvSpPr>
            <p:nvPr/>
          </p:nvSpPr>
          <p:spPr bwMode="auto">
            <a:xfrm>
              <a:off x="3775" y="3611"/>
              <a:ext cx="96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1534" name="Line 78"/>
            <p:cNvSpPr>
              <a:spLocks noChangeShapeType="1"/>
            </p:cNvSpPr>
            <p:nvPr/>
          </p:nvSpPr>
          <p:spPr bwMode="auto">
            <a:xfrm>
              <a:off x="3775" y="3623"/>
              <a:ext cx="96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1536" name="Rectangle 80"/>
            <p:cNvSpPr>
              <a:spLocks noChangeArrowheads="1"/>
            </p:cNvSpPr>
            <p:nvPr/>
          </p:nvSpPr>
          <p:spPr bwMode="auto">
            <a:xfrm>
              <a:off x="3968" y="3580"/>
              <a:ext cx="92" cy="55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1537" name="Line 81"/>
            <p:cNvSpPr>
              <a:spLocks noChangeShapeType="1"/>
            </p:cNvSpPr>
            <p:nvPr/>
          </p:nvSpPr>
          <p:spPr bwMode="auto">
            <a:xfrm>
              <a:off x="3966" y="3613"/>
              <a:ext cx="96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1538" name="Line 82"/>
            <p:cNvSpPr>
              <a:spLocks noChangeShapeType="1"/>
            </p:cNvSpPr>
            <p:nvPr/>
          </p:nvSpPr>
          <p:spPr bwMode="auto">
            <a:xfrm>
              <a:off x="3966" y="3625"/>
              <a:ext cx="96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1539" name="Rectangle 83"/>
            <p:cNvSpPr>
              <a:spLocks noChangeArrowheads="1"/>
            </p:cNvSpPr>
            <p:nvPr/>
          </p:nvSpPr>
          <p:spPr bwMode="auto">
            <a:xfrm>
              <a:off x="3777" y="3467"/>
              <a:ext cx="92" cy="5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1540" name="Line 84"/>
            <p:cNvSpPr>
              <a:spLocks noChangeShapeType="1"/>
            </p:cNvSpPr>
            <p:nvPr/>
          </p:nvSpPr>
          <p:spPr bwMode="auto">
            <a:xfrm>
              <a:off x="3775" y="3497"/>
              <a:ext cx="96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1541" name="Line 85"/>
            <p:cNvSpPr>
              <a:spLocks noChangeShapeType="1"/>
            </p:cNvSpPr>
            <p:nvPr/>
          </p:nvSpPr>
          <p:spPr bwMode="auto">
            <a:xfrm>
              <a:off x="3775" y="3510"/>
              <a:ext cx="96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1542" name="Line 86"/>
            <p:cNvSpPr>
              <a:spLocks noChangeShapeType="1"/>
            </p:cNvSpPr>
            <p:nvPr/>
          </p:nvSpPr>
          <p:spPr bwMode="auto">
            <a:xfrm>
              <a:off x="3821" y="3528"/>
              <a:ext cx="0" cy="5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1543" name="Line 87"/>
            <p:cNvSpPr>
              <a:spLocks noChangeShapeType="1"/>
            </p:cNvSpPr>
            <p:nvPr/>
          </p:nvSpPr>
          <p:spPr bwMode="auto">
            <a:xfrm>
              <a:off x="3869" y="3495"/>
              <a:ext cx="140" cy="8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1544" name="Rectangle 88"/>
            <p:cNvSpPr>
              <a:spLocks noChangeArrowheads="1"/>
            </p:cNvSpPr>
            <p:nvPr/>
          </p:nvSpPr>
          <p:spPr bwMode="auto">
            <a:xfrm>
              <a:off x="3717" y="3398"/>
              <a:ext cx="126" cy="37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1545" name="Line 89"/>
            <p:cNvSpPr>
              <a:spLocks noChangeShapeType="1"/>
            </p:cNvSpPr>
            <p:nvPr/>
          </p:nvSpPr>
          <p:spPr bwMode="auto">
            <a:xfrm>
              <a:off x="3719" y="3551"/>
              <a:ext cx="428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1547" name="Rectangle 91"/>
            <p:cNvSpPr>
              <a:spLocks noChangeArrowheads="1"/>
            </p:cNvSpPr>
            <p:nvPr/>
          </p:nvSpPr>
          <p:spPr bwMode="auto">
            <a:xfrm>
              <a:off x="3236" y="3436"/>
              <a:ext cx="428" cy="22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1549" name="Rectangle 93"/>
            <p:cNvSpPr>
              <a:spLocks noChangeArrowheads="1"/>
            </p:cNvSpPr>
            <p:nvPr/>
          </p:nvSpPr>
          <p:spPr bwMode="auto">
            <a:xfrm>
              <a:off x="3297" y="3580"/>
              <a:ext cx="92" cy="5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1550" name="Line 94"/>
            <p:cNvSpPr>
              <a:spLocks noChangeShapeType="1"/>
            </p:cNvSpPr>
            <p:nvPr/>
          </p:nvSpPr>
          <p:spPr bwMode="auto">
            <a:xfrm>
              <a:off x="3295" y="3611"/>
              <a:ext cx="96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1551" name="Line 95"/>
            <p:cNvSpPr>
              <a:spLocks noChangeShapeType="1"/>
            </p:cNvSpPr>
            <p:nvPr/>
          </p:nvSpPr>
          <p:spPr bwMode="auto">
            <a:xfrm>
              <a:off x="3295" y="3623"/>
              <a:ext cx="96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1553" name="Rectangle 97"/>
            <p:cNvSpPr>
              <a:spLocks noChangeArrowheads="1"/>
            </p:cNvSpPr>
            <p:nvPr/>
          </p:nvSpPr>
          <p:spPr bwMode="auto">
            <a:xfrm>
              <a:off x="3488" y="3580"/>
              <a:ext cx="92" cy="55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1554" name="Line 98"/>
            <p:cNvSpPr>
              <a:spLocks noChangeShapeType="1"/>
            </p:cNvSpPr>
            <p:nvPr/>
          </p:nvSpPr>
          <p:spPr bwMode="auto">
            <a:xfrm>
              <a:off x="3486" y="3613"/>
              <a:ext cx="96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1555" name="Line 99"/>
            <p:cNvSpPr>
              <a:spLocks noChangeShapeType="1"/>
            </p:cNvSpPr>
            <p:nvPr/>
          </p:nvSpPr>
          <p:spPr bwMode="auto">
            <a:xfrm>
              <a:off x="3486" y="3625"/>
              <a:ext cx="96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1556" name="Rectangle 100"/>
            <p:cNvSpPr>
              <a:spLocks noChangeArrowheads="1"/>
            </p:cNvSpPr>
            <p:nvPr/>
          </p:nvSpPr>
          <p:spPr bwMode="auto">
            <a:xfrm>
              <a:off x="3297" y="3467"/>
              <a:ext cx="92" cy="5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1557" name="Line 101"/>
            <p:cNvSpPr>
              <a:spLocks noChangeShapeType="1"/>
            </p:cNvSpPr>
            <p:nvPr/>
          </p:nvSpPr>
          <p:spPr bwMode="auto">
            <a:xfrm>
              <a:off x="3295" y="3497"/>
              <a:ext cx="96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1558" name="Line 102"/>
            <p:cNvSpPr>
              <a:spLocks noChangeShapeType="1"/>
            </p:cNvSpPr>
            <p:nvPr/>
          </p:nvSpPr>
          <p:spPr bwMode="auto">
            <a:xfrm>
              <a:off x="3295" y="3510"/>
              <a:ext cx="96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1559" name="Line 103"/>
            <p:cNvSpPr>
              <a:spLocks noChangeShapeType="1"/>
            </p:cNvSpPr>
            <p:nvPr/>
          </p:nvSpPr>
          <p:spPr bwMode="auto">
            <a:xfrm>
              <a:off x="3341" y="3528"/>
              <a:ext cx="0" cy="5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1560" name="Line 104"/>
            <p:cNvSpPr>
              <a:spLocks noChangeShapeType="1"/>
            </p:cNvSpPr>
            <p:nvPr/>
          </p:nvSpPr>
          <p:spPr bwMode="auto">
            <a:xfrm>
              <a:off x="3389" y="3495"/>
              <a:ext cx="140" cy="8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1561" name="Rectangle 105"/>
            <p:cNvSpPr>
              <a:spLocks noChangeArrowheads="1"/>
            </p:cNvSpPr>
            <p:nvPr/>
          </p:nvSpPr>
          <p:spPr bwMode="auto">
            <a:xfrm>
              <a:off x="3237" y="3398"/>
              <a:ext cx="126" cy="37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1562" name="Line 106"/>
            <p:cNvSpPr>
              <a:spLocks noChangeShapeType="1"/>
            </p:cNvSpPr>
            <p:nvPr/>
          </p:nvSpPr>
          <p:spPr bwMode="auto">
            <a:xfrm>
              <a:off x="3239" y="3551"/>
              <a:ext cx="428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1564" name="Rectangle 108"/>
            <p:cNvSpPr>
              <a:spLocks noChangeArrowheads="1"/>
            </p:cNvSpPr>
            <p:nvPr/>
          </p:nvSpPr>
          <p:spPr bwMode="auto">
            <a:xfrm>
              <a:off x="3236" y="3820"/>
              <a:ext cx="428" cy="22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1566" name="Rectangle 110"/>
            <p:cNvSpPr>
              <a:spLocks noChangeArrowheads="1"/>
            </p:cNvSpPr>
            <p:nvPr/>
          </p:nvSpPr>
          <p:spPr bwMode="auto">
            <a:xfrm>
              <a:off x="3297" y="3964"/>
              <a:ext cx="92" cy="5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1567" name="Line 111"/>
            <p:cNvSpPr>
              <a:spLocks noChangeShapeType="1"/>
            </p:cNvSpPr>
            <p:nvPr/>
          </p:nvSpPr>
          <p:spPr bwMode="auto">
            <a:xfrm>
              <a:off x="3295" y="3995"/>
              <a:ext cx="96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1568" name="Line 112"/>
            <p:cNvSpPr>
              <a:spLocks noChangeShapeType="1"/>
            </p:cNvSpPr>
            <p:nvPr/>
          </p:nvSpPr>
          <p:spPr bwMode="auto">
            <a:xfrm>
              <a:off x="3295" y="4007"/>
              <a:ext cx="96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1570" name="Rectangle 114"/>
            <p:cNvSpPr>
              <a:spLocks noChangeArrowheads="1"/>
            </p:cNvSpPr>
            <p:nvPr/>
          </p:nvSpPr>
          <p:spPr bwMode="auto">
            <a:xfrm>
              <a:off x="3488" y="3964"/>
              <a:ext cx="92" cy="55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1571" name="Line 115"/>
            <p:cNvSpPr>
              <a:spLocks noChangeShapeType="1"/>
            </p:cNvSpPr>
            <p:nvPr/>
          </p:nvSpPr>
          <p:spPr bwMode="auto">
            <a:xfrm>
              <a:off x="3486" y="3997"/>
              <a:ext cx="96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1572" name="Line 116"/>
            <p:cNvSpPr>
              <a:spLocks noChangeShapeType="1"/>
            </p:cNvSpPr>
            <p:nvPr/>
          </p:nvSpPr>
          <p:spPr bwMode="auto">
            <a:xfrm>
              <a:off x="3486" y="4009"/>
              <a:ext cx="96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1573" name="Rectangle 117"/>
            <p:cNvSpPr>
              <a:spLocks noChangeArrowheads="1"/>
            </p:cNvSpPr>
            <p:nvPr/>
          </p:nvSpPr>
          <p:spPr bwMode="auto">
            <a:xfrm>
              <a:off x="3297" y="3851"/>
              <a:ext cx="92" cy="5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1574" name="Line 118"/>
            <p:cNvSpPr>
              <a:spLocks noChangeShapeType="1"/>
            </p:cNvSpPr>
            <p:nvPr/>
          </p:nvSpPr>
          <p:spPr bwMode="auto">
            <a:xfrm>
              <a:off x="3295" y="3881"/>
              <a:ext cx="96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1575" name="Line 119"/>
            <p:cNvSpPr>
              <a:spLocks noChangeShapeType="1"/>
            </p:cNvSpPr>
            <p:nvPr/>
          </p:nvSpPr>
          <p:spPr bwMode="auto">
            <a:xfrm>
              <a:off x="3295" y="3894"/>
              <a:ext cx="96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1576" name="Line 120"/>
            <p:cNvSpPr>
              <a:spLocks noChangeShapeType="1"/>
            </p:cNvSpPr>
            <p:nvPr/>
          </p:nvSpPr>
          <p:spPr bwMode="auto">
            <a:xfrm>
              <a:off x="3341" y="3912"/>
              <a:ext cx="0" cy="5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1577" name="Line 121"/>
            <p:cNvSpPr>
              <a:spLocks noChangeShapeType="1"/>
            </p:cNvSpPr>
            <p:nvPr/>
          </p:nvSpPr>
          <p:spPr bwMode="auto">
            <a:xfrm>
              <a:off x="3389" y="3879"/>
              <a:ext cx="140" cy="8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1578" name="Rectangle 122"/>
            <p:cNvSpPr>
              <a:spLocks noChangeArrowheads="1"/>
            </p:cNvSpPr>
            <p:nvPr/>
          </p:nvSpPr>
          <p:spPr bwMode="auto">
            <a:xfrm>
              <a:off x="3237" y="3782"/>
              <a:ext cx="126" cy="37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1579" name="Line 123"/>
            <p:cNvSpPr>
              <a:spLocks noChangeShapeType="1"/>
            </p:cNvSpPr>
            <p:nvPr/>
          </p:nvSpPr>
          <p:spPr bwMode="auto">
            <a:xfrm>
              <a:off x="3239" y="3935"/>
              <a:ext cx="428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1581" name="Rectangle 125"/>
            <p:cNvSpPr>
              <a:spLocks noChangeArrowheads="1"/>
            </p:cNvSpPr>
            <p:nvPr/>
          </p:nvSpPr>
          <p:spPr bwMode="auto">
            <a:xfrm>
              <a:off x="3716" y="3820"/>
              <a:ext cx="428" cy="22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1583" name="Rectangle 127"/>
            <p:cNvSpPr>
              <a:spLocks noChangeArrowheads="1"/>
            </p:cNvSpPr>
            <p:nvPr/>
          </p:nvSpPr>
          <p:spPr bwMode="auto">
            <a:xfrm>
              <a:off x="3777" y="3964"/>
              <a:ext cx="92" cy="5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1584" name="Line 128"/>
            <p:cNvSpPr>
              <a:spLocks noChangeShapeType="1"/>
            </p:cNvSpPr>
            <p:nvPr/>
          </p:nvSpPr>
          <p:spPr bwMode="auto">
            <a:xfrm>
              <a:off x="3775" y="3995"/>
              <a:ext cx="96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1585" name="Line 129"/>
            <p:cNvSpPr>
              <a:spLocks noChangeShapeType="1"/>
            </p:cNvSpPr>
            <p:nvPr/>
          </p:nvSpPr>
          <p:spPr bwMode="auto">
            <a:xfrm>
              <a:off x="3775" y="4007"/>
              <a:ext cx="96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1587" name="Rectangle 131"/>
            <p:cNvSpPr>
              <a:spLocks noChangeArrowheads="1"/>
            </p:cNvSpPr>
            <p:nvPr/>
          </p:nvSpPr>
          <p:spPr bwMode="auto">
            <a:xfrm>
              <a:off x="3968" y="3964"/>
              <a:ext cx="92" cy="55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1588" name="Line 132"/>
            <p:cNvSpPr>
              <a:spLocks noChangeShapeType="1"/>
            </p:cNvSpPr>
            <p:nvPr/>
          </p:nvSpPr>
          <p:spPr bwMode="auto">
            <a:xfrm>
              <a:off x="3966" y="3997"/>
              <a:ext cx="96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1589" name="Line 133"/>
            <p:cNvSpPr>
              <a:spLocks noChangeShapeType="1"/>
            </p:cNvSpPr>
            <p:nvPr/>
          </p:nvSpPr>
          <p:spPr bwMode="auto">
            <a:xfrm>
              <a:off x="3966" y="4009"/>
              <a:ext cx="96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1590" name="Rectangle 134"/>
            <p:cNvSpPr>
              <a:spLocks noChangeArrowheads="1"/>
            </p:cNvSpPr>
            <p:nvPr/>
          </p:nvSpPr>
          <p:spPr bwMode="auto">
            <a:xfrm>
              <a:off x="3777" y="3851"/>
              <a:ext cx="92" cy="5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1591" name="Line 135"/>
            <p:cNvSpPr>
              <a:spLocks noChangeShapeType="1"/>
            </p:cNvSpPr>
            <p:nvPr/>
          </p:nvSpPr>
          <p:spPr bwMode="auto">
            <a:xfrm>
              <a:off x="3775" y="3881"/>
              <a:ext cx="96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1592" name="Line 136"/>
            <p:cNvSpPr>
              <a:spLocks noChangeShapeType="1"/>
            </p:cNvSpPr>
            <p:nvPr/>
          </p:nvSpPr>
          <p:spPr bwMode="auto">
            <a:xfrm>
              <a:off x="3775" y="3894"/>
              <a:ext cx="96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1593" name="Line 137"/>
            <p:cNvSpPr>
              <a:spLocks noChangeShapeType="1"/>
            </p:cNvSpPr>
            <p:nvPr/>
          </p:nvSpPr>
          <p:spPr bwMode="auto">
            <a:xfrm>
              <a:off x="3821" y="3912"/>
              <a:ext cx="0" cy="5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1594" name="Line 138"/>
            <p:cNvSpPr>
              <a:spLocks noChangeShapeType="1"/>
            </p:cNvSpPr>
            <p:nvPr/>
          </p:nvSpPr>
          <p:spPr bwMode="auto">
            <a:xfrm>
              <a:off x="3869" y="3879"/>
              <a:ext cx="140" cy="8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1595" name="Rectangle 139"/>
            <p:cNvSpPr>
              <a:spLocks noChangeArrowheads="1"/>
            </p:cNvSpPr>
            <p:nvPr/>
          </p:nvSpPr>
          <p:spPr bwMode="auto">
            <a:xfrm>
              <a:off x="3717" y="3782"/>
              <a:ext cx="126" cy="37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1596" name="Line 140"/>
            <p:cNvSpPr>
              <a:spLocks noChangeShapeType="1"/>
            </p:cNvSpPr>
            <p:nvPr/>
          </p:nvSpPr>
          <p:spPr bwMode="auto">
            <a:xfrm>
              <a:off x="3719" y="3935"/>
              <a:ext cx="428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1598" name="Rectangle 142"/>
            <p:cNvSpPr>
              <a:spLocks noChangeArrowheads="1"/>
            </p:cNvSpPr>
            <p:nvPr/>
          </p:nvSpPr>
          <p:spPr bwMode="auto">
            <a:xfrm>
              <a:off x="4197" y="3052"/>
              <a:ext cx="428" cy="22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1600" name="Rectangle 144"/>
            <p:cNvSpPr>
              <a:spLocks noChangeArrowheads="1"/>
            </p:cNvSpPr>
            <p:nvPr/>
          </p:nvSpPr>
          <p:spPr bwMode="auto">
            <a:xfrm>
              <a:off x="4258" y="3196"/>
              <a:ext cx="92" cy="5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1601" name="Line 145"/>
            <p:cNvSpPr>
              <a:spLocks noChangeShapeType="1"/>
            </p:cNvSpPr>
            <p:nvPr/>
          </p:nvSpPr>
          <p:spPr bwMode="auto">
            <a:xfrm>
              <a:off x="4256" y="3227"/>
              <a:ext cx="96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1602" name="Line 146"/>
            <p:cNvSpPr>
              <a:spLocks noChangeShapeType="1"/>
            </p:cNvSpPr>
            <p:nvPr/>
          </p:nvSpPr>
          <p:spPr bwMode="auto">
            <a:xfrm>
              <a:off x="4256" y="3239"/>
              <a:ext cx="96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1604" name="Rectangle 148"/>
            <p:cNvSpPr>
              <a:spLocks noChangeArrowheads="1"/>
            </p:cNvSpPr>
            <p:nvPr/>
          </p:nvSpPr>
          <p:spPr bwMode="auto">
            <a:xfrm>
              <a:off x="4449" y="3196"/>
              <a:ext cx="92" cy="55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1605" name="Line 149"/>
            <p:cNvSpPr>
              <a:spLocks noChangeShapeType="1"/>
            </p:cNvSpPr>
            <p:nvPr/>
          </p:nvSpPr>
          <p:spPr bwMode="auto">
            <a:xfrm>
              <a:off x="4447" y="3229"/>
              <a:ext cx="96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1606" name="Line 150"/>
            <p:cNvSpPr>
              <a:spLocks noChangeShapeType="1"/>
            </p:cNvSpPr>
            <p:nvPr/>
          </p:nvSpPr>
          <p:spPr bwMode="auto">
            <a:xfrm>
              <a:off x="4447" y="3241"/>
              <a:ext cx="96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1607" name="Rectangle 151"/>
            <p:cNvSpPr>
              <a:spLocks noChangeArrowheads="1"/>
            </p:cNvSpPr>
            <p:nvPr/>
          </p:nvSpPr>
          <p:spPr bwMode="auto">
            <a:xfrm>
              <a:off x="4258" y="3083"/>
              <a:ext cx="92" cy="5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1608" name="Line 152"/>
            <p:cNvSpPr>
              <a:spLocks noChangeShapeType="1"/>
            </p:cNvSpPr>
            <p:nvPr/>
          </p:nvSpPr>
          <p:spPr bwMode="auto">
            <a:xfrm>
              <a:off x="4256" y="3113"/>
              <a:ext cx="96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1609" name="Line 153"/>
            <p:cNvSpPr>
              <a:spLocks noChangeShapeType="1"/>
            </p:cNvSpPr>
            <p:nvPr/>
          </p:nvSpPr>
          <p:spPr bwMode="auto">
            <a:xfrm>
              <a:off x="4256" y="3126"/>
              <a:ext cx="96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1610" name="Line 154"/>
            <p:cNvSpPr>
              <a:spLocks noChangeShapeType="1"/>
            </p:cNvSpPr>
            <p:nvPr/>
          </p:nvSpPr>
          <p:spPr bwMode="auto">
            <a:xfrm>
              <a:off x="4302" y="3144"/>
              <a:ext cx="0" cy="5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1611" name="Line 155"/>
            <p:cNvSpPr>
              <a:spLocks noChangeShapeType="1"/>
            </p:cNvSpPr>
            <p:nvPr/>
          </p:nvSpPr>
          <p:spPr bwMode="auto">
            <a:xfrm>
              <a:off x="4350" y="3111"/>
              <a:ext cx="140" cy="8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1612" name="Rectangle 156"/>
            <p:cNvSpPr>
              <a:spLocks noChangeArrowheads="1"/>
            </p:cNvSpPr>
            <p:nvPr/>
          </p:nvSpPr>
          <p:spPr bwMode="auto">
            <a:xfrm>
              <a:off x="4198" y="3014"/>
              <a:ext cx="126" cy="37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1613" name="Line 157"/>
            <p:cNvSpPr>
              <a:spLocks noChangeShapeType="1"/>
            </p:cNvSpPr>
            <p:nvPr/>
          </p:nvSpPr>
          <p:spPr bwMode="auto">
            <a:xfrm>
              <a:off x="4200" y="3167"/>
              <a:ext cx="428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1615" name="Rectangle 159"/>
            <p:cNvSpPr>
              <a:spLocks noChangeArrowheads="1"/>
            </p:cNvSpPr>
            <p:nvPr/>
          </p:nvSpPr>
          <p:spPr bwMode="auto">
            <a:xfrm>
              <a:off x="4196" y="3436"/>
              <a:ext cx="428" cy="22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1617" name="Rectangle 161"/>
            <p:cNvSpPr>
              <a:spLocks noChangeArrowheads="1"/>
            </p:cNvSpPr>
            <p:nvPr/>
          </p:nvSpPr>
          <p:spPr bwMode="auto">
            <a:xfrm>
              <a:off x="4257" y="3580"/>
              <a:ext cx="92" cy="5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1618" name="Line 162"/>
            <p:cNvSpPr>
              <a:spLocks noChangeShapeType="1"/>
            </p:cNvSpPr>
            <p:nvPr/>
          </p:nvSpPr>
          <p:spPr bwMode="auto">
            <a:xfrm>
              <a:off x="4255" y="3611"/>
              <a:ext cx="96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1619" name="Line 163"/>
            <p:cNvSpPr>
              <a:spLocks noChangeShapeType="1"/>
            </p:cNvSpPr>
            <p:nvPr/>
          </p:nvSpPr>
          <p:spPr bwMode="auto">
            <a:xfrm>
              <a:off x="4255" y="3623"/>
              <a:ext cx="96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1621" name="Rectangle 165"/>
            <p:cNvSpPr>
              <a:spLocks noChangeArrowheads="1"/>
            </p:cNvSpPr>
            <p:nvPr/>
          </p:nvSpPr>
          <p:spPr bwMode="auto">
            <a:xfrm>
              <a:off x="4448" y="3580"/>
              <a:ext cx="92" cy="55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1622" name="Line 166"/>
            <p:cNvSpPr>
              <a:spLocks noChangeShapeType="1"/>
            </p:cNvSpPr>
            <p:nvPr/>
          </p:nvSpPr>
          <p:spPr bwMode="auto">
            <a:xfrm>
              <a:off x="4446" y="3613"/>
              <a:ext cx="96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1623" name="Line 167"/>
            <p:cNvSpPr>
              <a:spLocks noChangeShapeType="1"/>
            </p:cNvSpPr>
            <p:nvPr/>
          </p:nvSpPr>
          <p:spPr bwMode="auto">
            <a:xfrm>
              <a:off x="4446" y="3625"/>
              <a:ext cx="96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1624" name="Rectangle 168"/>
            <p:cNvSpPr>
              <a:spLocks noChangeArrowheads="1"/>
            </p:cNvSpPr>
            <p:nvPr/>
          </p:nvSpPr>
          <p:spPr bwMode="auto">
            <a:xfrm>
              <a:off x="4257" y="3467"/>
              <a:ext cx="92" cy="5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1625" name="Line 169"/>
            <p:cNvSpPr>
              <a:spLocks noChangeShapeType="1"/>
            </p:cNvSpPr>
            <p:nvPr/>
          </p:nvSpPr>
          <p:spPr bwMode="auto">
            <a:xfrm>
              <a:off x="4255" y="3497"/>
              <a:ext cx="96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1626" name="Line 170"/>
            <p:cNvSpPr>
              <a:spLocks noChangeShapeType="1"/>
            </p:cNvSpPr>
            <p:nvPr/>
          </p:nvSpPr>
          <p:spPr bwMode="auto">
            <a:xfrm>
              <a:off x="4255" y="3510"/>
              <a:ext cx="96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1627" name="Line 171"/>
            <p:cNvSpPr>
              <a:spLocks noChangeShapeType="1"/>
            </p:cNvSpPr>
            <p:nvPr/>
          </p:nvSpPr>
          <p:spPr bwMode="auto">
            <a:xfrm>
              <a:off x="4301" y="3528"/>
              <a:ext cx="0" cy="5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1628" name="Line 172"/>
            <p:cNvSpPr>
              <a:spLocks noChangeShapeType="1"/>
            </p:cNvSpPr>
            <p:nvPr/>
          </p:nvSpPr>
          <p:spPr bwMode="auto">
            <a:xfrm>
              <a:off x="4349" y="3495"/>
              <a:ext cx="140" cy="8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1629" name="Rectangle 173"/>
            <p:cNvSpPr>
              <a:spLocks noChangeArrowheads="1"/>
            </p:cNvSpPr>
            <p:nvPr/>
          </p:nvSpPr>
          <p:spPr bwMode="auto">
            <a:xfrm>
              <a:off x="4197" y="3398"/>
              <a:ext cx="126" cy="37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1630" name="Line 174"/>
            <p:cNvSpPr>
              <a:spLocks noChangeShapeType="1"/>
            </p:cNvSpPr>
            <p:nvPr/>
          </p:nvSpPr>
          <p:spPr bwMode="auto">
            <a:xfrm>
              <a:off x="4199" y="3551"/>
              <a:ext cx="428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1632" name="Rectangle 176"/>
            <p:cNvSpPr>
              <a:spLocks noChangeArrowheads="1"/>
            </p:cNvSpPr>
            <p:nvPr/>
          </p:nvSpPr>
          <p:spPr bwMode="auto">
            <a:xfrm>
              <a:off x="4196" y="3820"/>
              <a:ext cx="428" cy="22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1634" name="Rectangle 178"/>
            <p:cNvSpPr>
              <a:spLocks noChangeArrowheads="1"/>
            </p:cNvSpPr>
            <p:nvPr/>
          </p:nvSpPr>
          <p:spPr bwMode="auto">
            <a:xfrm>
              <a:off x="4257" y="3964"/>
              <a:ext cx="92" cy="5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1635" name="Line 179"/>
            <p:cNvSpPr>
              <a:spLocks noChangeShapeType="1"/>
            </p:cNvSpPr>
            <p:nvPr/>
          </p:nvSpPr>
          <p:spPr bwMode="auto">
            <a:xfrm>
              <a:off x="4255" y="3995"/>
              <a:ext cx="96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1636" name="Line 180"/>
            <p:cNvSpPr>
              <a:spLocks noChangeShapeType="1"/>
            </p:cNvSpPr>
            <p:nvPr/>
          </p:nvSpPr>
          <p:spPr bwMode="auto">
            <a:xfrm>
              <a:off x="4255" y="4007"/>
              <a:ext cx="96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1638" name="Rectangle 182"/>
            <p:cNvSpPr>
              <a:spLocks noChangeArrowheads="1"/>
            </p:cNvSpPr>
            <p:nvPr/>
          </p:nvSpPr>
          <p:spPr bwMode="auto">
            <a:xfrm>
              <a:off x="4448" y="3964"/>
              <a:ext cx="92" cy="55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1639" name="Line 183"/>
            <p:cNvSpPr>
              <a:spLocks noChangeShapeType="1"/>
            </p:cNvSpPr>
            <p:nvPr/>
          </p:nvSpPr>
          <p:spPr bwMode="auto">
            <a:xfrm>
              <a:off x="4446" y="3997"/>
              <a:ext cx="96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1640" name="Line 184"/>
            <p:cNvSpPr>
              <a:spLocks noChangeShapeType="1"/>
            </p:cNvSpPr>
            <p:nvPr/>
          </p:nvSpPr>
          <p:spPr bwMode="auto">
            <a:xfrm>
              <a:off x="4446" y="4009"/>
              <a:ext cx="96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1641" name="Rectangle 185"/>
            <p:cNvSpPr>
              <a:spLocks noChangeArrowheads="1"/>
            </p:cNvSpPr>
            <p:nvPr/>
          </p:nvSpPr>
          <p:spPr bwMode="auto">
            <a:xfrm>
              <a:off x="4257" y="3851"/>
              <a:ext cx="92" cy="5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1642" name="Line 186"/>
            <p:cNvSpPr>
              <a:spLocks noChangeShapeType="1"/>
            </p:cNvSpPr>
            <p:nvPr/>
          </p:nvSpPr>
          <p:spPr bwMode="auto">
            <a:xfrm>
              <a:off x="4255" y="3881"/>
              <a:ext cx="96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1643" name="Line 187"/>
            <p:cNvSpPr>
              <a:spLocks noChangeShapeType="1"/>
            </p:cNvSpPr>
            <p:nvPr/>
          </p:nvSpPr>
          <p:spPr bwMode="auto">
            <a:xfrm>
              <a:off x="4255" y="3894"/>
              <a:ext cx="96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1644" name="Line 188"/>
            <p:cNvSpPr>
              <a:spLocks noChangeShapeType="1"/>
            </p:cNvSpPr>
            <p:nvPr/>
          </p:nvSpPr>
          <p:spPr bwMode="auto">
            <a:xfrm>
              <a:off x="4301" y="3912"/>
              <a:ext cx="0" cy="5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1645" name="Line 189"/>
            <p:cNvSpPr>
              <a:spLocks noChangeShapeType="1"/>
            </p:cNvSpPr>
            <p:nvPr/>
          </p:nvSpPr>
          <p:spPr bwMode="auto">
            <a:xfrm>
              <a:off x="4349" y="3879"/>
              <a:ext cx="140" cy="8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1646" name="Rectangle 190"/>
            <p:cNvSpPr>
              <a:spLocks noChangeArrowheads="1"/>
            </p:cNvSpPr>
            <p:nvPr/>
          </p:nvSpPr>
          <p:spPr bwMode="auto">
            <a:xfrm>
              <a:off x="4197" y="3782"/>
              <a:ext cx="126" cy="37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1647" name="Line 191"/>
            <p:cNvSpPr>
              <a:spLocks noChangeShapeType="1"/>
            </p:cNvSpPr>
            <p:nvPr/>
          </p:nvSpPr>
          <p:spPr bwMode="auto">
            <a:xfrm>
              <a:off x="4199" y="3935"/>
              <a:ext cx="428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531648" name="AutoShape 192"/>
          <p:cNvSpPr>
            <a:spLocks noChangeArrowheads="1"/>
          </p:cNvSpPr>
          <p:nvPr/>
        </p:nvSpPr>
        <p:spPr bwMode="auto">
          <a:xfrm>
            <a:off x="1370012" y="4953000"/>
            <a:ext cx="2834640" cy="1371600"/>
          </a:xfrm>
          <a:prstGeom prst="wedgeRectCallout">
            <a:avLst>
              <a:gd name="adj1" fmla="val -56486"/>
              <a:gd name="adj2" fmla="val -96936"/>
            </a:avLst>
          </a:prstGeom>
          <a:noFill/>
          <a:ln w="76200">
            <a:solidFill>
              <a:srgbClr val="00B050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800" i="1" dirty="0" smtClean="0">
                <a:solidFill>
                  <a:schemeClr val="tx1"/>
                </a:solidFill>
              </a:rPr>
              <a:t>Layered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800" i="1" dirty="0" smtClean="0">
                <a:solidFill>
                  <a:schemeClr val="tx1"/>
                </a:solidFill>
              </a:rPr>
              <a:t>component-based architecture</a:t>
            </a:r>
            <a:endParaRPr lang="en-US" sz="4000" i="1" dirty="0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164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1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1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1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1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1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1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1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1459" grpId="0" uiExpand="1" build="p"/>
      <p:bldP spid="53164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6741-2983-4E40-9706-7468B9B22B65}" type="slidenum">
              <a:rPr lang="en-GB"/>
              <a:pPr/>
              <a:t>26</a:t>
            </a:fld>
            <a:endParaRPr lang="en-GB" dirty="0"/>
          </a:p>
        </p:txBody>
      </p:sp>
      <p:sp>
        <p:nvSpPr>
          <p:cNvPr id="72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pitchFamily="18" charset="-120"/>
              </a:rPr>
              <a:t>Resilient Architecture</a:t>
            </a:r>
            <a:endParaRPr lang="en-US" dirty="0"/>
          </a:p>
        </p:txBody>
      </p:sp>
      <p:sp>
        <p:nvSpPr>
          <p:cNvPr id="72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pitchFamily="18" charset="-120"/>
              </a:rPr>
              <a:t>Meets </a:t>
            </a:r>
            <a:r>
              <a:rPr lang="en-US" altLang="zh-TW" dirty="0">
                <a:ea typeface="新細明體" pitchFamily="18" charset="-120"/>
              </a:rPr>
              <a:t>current and future requirements</a:t>
            </a:r>
          </a:p>
          <a:p>
            <a:r>
              <a:rPr lang="en-US" altLang="zh-TW" dirty="0">
                <a:ea typeface="新細明體" pitchFamily="18" charset="-120"/>
              </a:rPr>
              <a:t>Improves extensibility</a:t>
            </a:r>
          </a:p>
          <a:p>
            <a:r>
              <a:rPr lang="en-US" altLang="zh-TW" dirty="0">
                <a:ea typeface="新細明體" pitchFamily="18" charset="-120"/>
              </a:rPr>
              <a:t>Enables reuse</a:t>
            </a:r>
          </a:p>
          <a:p>
            <a:r>
              <a:rPr lang="en-US" altLang="zh-TW" dirty="0">
                <a:ea typeface="新細明體" pitchFamily="18" charset="-120"/>
              </a:rPr>
              <a:t>Encapsulates system </a:t>
            </a:r>
            <a:r>
              <a:rPr lang="en-US" altLang="zh-TW" dirty="0" smtClean="0">
                <a:ea typeface="新細明體" pitchFamily="18" charset="-120"/>
              </a:rPr>
              <a:t>dependencies</a:t>
            </a:r>
            <a:r>
              <a:rPr lang="en-US" altLang="zh-TW" b="1" dirty="0" smtClean="0">
                <a:solidFill>
                  <a:schemeClr val="bg1">
                    <a:lumMod val="65000"/>
                  </a:schemeClr>
                </a:solidFill>
                <a:ea typeface="新細明體" pitchFamily="18" charset="-120"/>
              </a:rPr>
              <a:t> .</a:t>
            </a:r>
            <a:endParaRPr lang="en-US" altLang="zh-TW" b="1" dirty="0">
              <a:solidFill>
                <a:schemeClr val="bg1">
                  <a:lumMod val="65000"/>
                </a:schemeClr>
              </a:solidFill>
              <a:ea typeface="新細明體" pitchFamily="18" charset="-12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2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2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2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4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742AD-9F19-4100-8677-5379E4C3E0F9}" type="slidenum">
              <a:rPr lang="en-GB"/>
              <a:pPr/>
              <a:t>27</a:t>
            </a:fld>
            <a:endParaRPr lang="en-GB" dirty="0"/>
          </a:p>
        </p:txBody>
      </p:sp>
      <p:sp>
        <p:nvSpPr>
          <p:cNvPr id="533508" name="Rectangle 4"/>
          <p:cNvSpPr>
            <a:spLocks noChangeArrowheads="1"/>
          </p:cNvSpPr>
          <p:nvPr/>
        </p:nvSpPr>
        <p:spPr bwMode="auto">
          <a:xfrm>
            <a:off x="381000" y="1676400"/>
            <a:ext cx="9067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98463" indent="-398463" algn="l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</a:pPr>
            <a:r>
              <a:rPr lang="en-US" sz="3200" b="0" dirty="0">
                <a:solidFill>
                  <a:schemeClr val="folHlink"/>
                </a:solidFill>
              </a:rPr>
              <a:t>Develop iteratively</a:t>
            </a:r>
          </a:p>
          <a:p>
            <a:pPr marL="398463" indent="-398463" algn="l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</a:pPr>
            <a:r>
              <a:rPr lang="en-US" sz="3200" b="0" dirty="0">
                <a:solidFill>
                  <a:schemeClr val="folHlink"/>
                </a:solidFill>
              </a:rPr>
              <a:t>Manage requirements</a:t>
            </a:r>
          </a:p>
          <a:p>
            <a:pPr marL="398463" indent="-398463" algn="l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</a:pPr>
            <a:r>
              <a:rPr lang="en-US" sz="3200" b="0" dirty="0">
                <a:solidFill>
                  <a:schemeClr val="folHlink"/>
                </a:solidFill>
              </a:rPr>
              <a:t>Use component architecture</a:t>
            </a:r>
          </a:p>
          <a:p>
            <a:pPr marL="398463" indent="-398463" algn="l">
              <a:lnSpc>
                <a:spcPct val="100000"/>
              </a:lnSpc>
              <a:spcBef>
                <a:spcPct val="20000"/>
              </a:spcBef>
              <a:buClr>
                <a:srgbClr val="00B050"/>
              </a:buClr>
              <a:buSzPct val="60000"/>
              <a:buFont typeface="Wingdings" pitchFamily="2" charset="2"/>
              <a:buChar char="u"/>
            </a:pPr>
            <a:r>
              <a:rPr lang="en-US" sz="3600" i="1" dirty="0">
                <a:solidFill>
                  <a:srgbClr val="00B050"/>
                </a:solidFill>
              </a:rPr>
              <a:t>Model visually</a:t>
            </a:r>
          </a:p>
          <a:p>
            <a:pPr marL="398463" indent="-398463" algn="l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</a:pPr>
            <a:r>
              <a:rPr lang="en-US" sz="3200" b="0" dirty="0">
                <a:solidFill>
                  <a:schemeClr val="folHlink"/>
                </a:solidFill>
              </a:rPr>
              <a:t>Continuously verify quality</a:t>
            </a:r>
          </a:p>
          <a:p>
            <a:pPr marL="398463" indent="-398463" algn="l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</a:pPr>
            <a:r>
              <a:rPr lang="en-US" sz="3200" b="0" dirty="0">
                <a:solidFill>
                  <a:schemeClr val="folHlink"/>
                </a:solidFill>
              </a:rPr>
              <a:t>Manage </a:t>
            </a:r>
            <a:r>
              <a:rPr lang="en-US" sz="3200" b="0" dirty="0" smtClean="0">
                <a:solidFill>
                  <a:schemeClr val="folHlink"/>
                </a:solidFill>
              </a:rPr>
              <a:t>change</a:t>
            </a: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 .</a:t>
            </a:r>
            <a:endParaRPr lang="en-US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33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</a:t>
            </a: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flipH="1" flipV="1">
            <a:off x="3808412" y="3962400"/>
            <a:ext cx="1524000" cy="1600200"/>
          </a:xfrm>
          <a:prstGeom prst="line">
            <a:avLst/>
          </a:prstGeom>
          <a:noFill/>
          <a:ln w="355600">
            <a:solidFill>
              <a:srgbClr val="00B050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BBAC3-5779-4065-BBDB-11DFDB49646F}" type="slidenum">
              <a:rPr lang="en-GB"/>
              <a:pPr/>
              <a:t>28</a:t>
            </a:fld>
            <a:endParaRPr lang="en-GB" dirty="0"/>
          </a:p>
        </p:txBody>
      </p:sp>
      <p:sp>
        <p:nvSpPr>
          <p:cNvPr id="710658" name="Rectangle 2050"/>
          <p:cNvSpPr>
            <a:spLocks noGrp="1" noChangeArrowheads="1"/>
          </p:cNvSpPr>
          <p:nvPr>
            <p:ph type="title"/>
          </p:nvPr>
        </p:nvSpPr>
        <p:spPr>
          <a:xfrm>
            <a:off x="379412" y="266700"/>
            <a:ext cx="9144000" cy="1104900"/>
          </a:xfrm>
        </p:spPr>
        <p:txBody>
          <a:bodyPr/>
          <a:lstStyle/>
          <a:p>
            <a:r>
              <a:rPr lang="en-US" dirty="0"/>
              <a:t>Common Types </a:t>
            </a:r>
            <a:r>
              <a:rPr lang="en-US" dirty="0" smtClean="0"/>
              <a:t>of</a:t>
            </a:r>
            <a:br>
              <a:rPr lang="en-US" dirty="0" smtClean="0"/>
            </a:br>
            <a:r>
              <a:rPr lang="en-US" dirty="0" smtClean="0"/>
              <a:t>Specification Languages</a:t>
            </a:r>
            <a:endParaRPr lang="en-GB" dirty="0"/>
          </a:p>
        </p:txBody>
      </p:sp>
      <p:sp>
        <p:nvSpPr>
          <p:cNvPr id="710659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379412" y="1676400"/>
            <a:ext cx="9067800" cy="4953000"/>
          </a:xfrm>
        </p:spPr>
        <p:txBody>
          <a:bodyPr/>
          <a:lstStyle/>
          <a:p>
            <a:r>
              <a:rPr lang="en-US" dirty="0"/>
              <a:t>Textual</a:t>
            </a:r>
          </a:p>
          <a:p>
            <a:r>
              <a:rPr lang="en-US" dirty="0"/>
              <a:t>Formal</a:t>
            </a:r>
          </a:p>
          <a:p>
            <a:r>
              <a:rPr lang="en-US" dirty="0" smtClean="0"/>
              <a:t>Graphic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 .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buFont typeface="Wingdings" pitchFamily="2" charset="2"/>
              <a:buNone/>
            </a:pPr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0659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9469-A795-43E6-8CE1-3BC48EEA3CF7}" type="slidenum">
              <a:rPr lang="en-GB"/>
              <a:pPr/>
              <a:t>29</a:t>
            </a:fld>
            <a:endParaRPr lang="en-GB" dirty="0"/>
          </a:p>
        </p:txBody>
      </p:sp>
      <p:sp>
        <p:nvSpPr>
          <p:cNvPr id="71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79412" y="266700"/>
            <a:ext cx="9144000" cy="1104900"/>
          </a:xfrm>
        </p:spPr>
        <p:txBody>
          <a:bodyPr/>
          <a:lstStyle/>
          <a:p>
            <a:r>
              <a:rPr lang="en-US" sz="3200" i="1" dirty="0"/>
              <a:t>Example of Textual </a:t>
            </a:r>
            <a:r>
              <a:rPr lang="en-US" sz="3200" i="1" dirty="0" smtClean="0"/>
              <a:t>Specification</a:t>
            </a:r>
            <a:br>
              <a:rPr lang="en-US" sz="3200" i="1" dirty="0" smtClean="0"/>
            </a:br>
            <a:r>
              <a:rPr lang="en-US" dirty="0" smtClean="0"/>
              <a:t>McDull</a:t>
            </a:r>
            <a:r>
              <a:rPr lang="en-US" dirty="0"/>
              <a:t> </a:t>
            </a:r>
            <a:r>
              <a:rPr lang="en-US" sz="2300" dirty="0" smtClean="0">
                <a:latin typeface="Consolas" panose="020B0609020204030204" pitchFamily="49" charset="0"/>
                <a:hlinkClick r:id="rId3"/>
              </a:rPr>
              <a:t>https://www.youtube.com/watch?v=0oCP7nZhZJo</a:t>
            </a:r>
            <a:endParaRPr lang="en-US" sz="2300" dirty="0">
              <a:latin typeface="Consolas" panose="020B0609020204030204" pitchFamily="49" charset="0"/>
            </a:endParaRPr>
          </a:p>
        </p:txBody>
      </p:sp>
      <p:sp>
        <p:nvSpPr>
          <p:cNvPr id="71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2" y="1676400"/>
            <a:ext cx="9067800" cy="507762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sz="2400" b="1" dirty="0">
                <a:latin typeface="MingLiU" pitchFamily="49" charset="-120"/>
                <a:ea typeface="MingLiU" pitchFamily="49" charset="-120"/>
              </a:rPr>
              <a:t>麥兜與雞	曲: 舒伯特 詞: 謝立文 編: </a:t>
            </a:r>
            <a:r>
              <a:rPr lang="en-US" sz="2400" b="1" dirty="0" smtClean="0">
                <a:latin typeface="MingLiU" pitchFamily="49" charset="-120"/>
                <a:ea typeface="MingLiU" pitchFamily="49" charset="-120"/>
              </a:rPr>
              <a:t>何崇志</a:t>
            </a:r>
            <a:endParaRPr lang="en-US" sz="2400" b="1" dirty="0">
              <a:latin typeface="MingLiU" pitchFamily="49" charset="-120"/>
              <a:ea typeface="MingLiU" pitchFamily="49" charset="-12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79412" y="2336562"/>
            <a:ext cx="9067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98463" indent="-3984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u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2013" indent="-3492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262063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60525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+mn-lt"/>
              </a:defRPr>
            </a:lvl4pPr>
            <a:lvl5pPr marL="20589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61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33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305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77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400" kern="0" dirty="0" smtClean="0">
                <a:ea typeface="MingLiU" pitchFamily="49" charset="-120"/>
              </a:rPr>
              <a:t>我個名叫麥兜兜</a:t>
            </a:r>
            <a:r>
              <a:rPr lang="en-US" sz="2400" b="0" kern="0" dirty="0" smtClean="0">
                <a:ea typeface="MingLiU" pitchFamily="49" charset="-120"/>
              </a:rPr>
              <a:t>，</a:t>
            </a:r>
            <a:r>
              <a:rPr lang="en-US" sz="2400" b="1" kern="0" dirty="0" smtClean="0">
                <a:ea typeface="MingLiU" pitchFamily="49" charset="-120"/>
              </a:rPr>
              <a:t>我啊媽叫麥太太</a:t>
            </a:r>
            <a:r>
              <a:rPr lang="en-US" sz="2400" b="0" kern="0" dirty="0" smtClean="0">
                <a:ea typeface="MingLiU" pitchFamily="49" charset="-120"/>
              </a:rPr>
              <a:t>，</a:t>
            </a:r>
            <a:r>
              <a:rPr lang="en-US" sz="2400" b="1" kern="0" dirty="0" smtClean="0">
                <a:ea typeface="MingLiU" pitchFamily="49" charset="-120"/>
              </a:rPr>
              <a:t> </a:t>
            </a:r>
            <a:br>
              <a:rPr lang="en-US" sz="2400" b="1" kern="0" dirty="0" smtClean="0">
                <a:ea typeface="MingLiU" pitchFamily="49" charset="-120"/>
              </a:rPr>
            </a:br>
            <a:r>
              <a:rPr lang="en-US" sz="2400" b="1" kern="0" dirty="0" smtClean="0">
                <a:ea typeface="MingLiU" pitchFamily="49" charset="-120"/>
              </a:rPr>
              <a:t>我最喜愛食麥甩咯</a:t>
            </a:r>
            <a:r>
              <a:rPr lang="en-US" sz="2400" b="0" kern="0" dirty="0" smtClean="0">
                <a:ea typeface="MingLiU" pitchFamily="49" charset="-120"/>
              </a:rPr>
              <a:t>，</a:t>
            </a:r>
            <a:r>
              <a:rPr lang="en-US" sz="2400" b="1" kern="0" dirty="0" smtClean="0">
                <a:ea typeface="MingLiU" pitchFamily="49" charset="-120"/>
              </a:rPr>
              <a:t>一起吃雞一起在歌唱</a:t>
            </a:r>
            <a:r>
              <a:rPr lang="en-US" sz="2400" b="0" kern="0" dirty="0" smtClean="0">
                <a:ea typeface="MingLiU" pitchFamily="49" charset="-120"/>
              </a:rPr>
              <a:t>。</a:t>
            </a:r>
            <a:r>
              <a:rPr lang="en-US" sz="2400" b="1" kern="0" dirty="0" smtClean="0">
                <a:ea typeface="MingLiU" pitchFamily="49" charset="-120"/>
              </a:rPr>
              <a:t> </a:t>
            </a:r>
            <a:br>
              <a:rPr lang="en-US" sz="2400" b="1" kern="0" dirty="0" smtClean="0">
                <a:ea typeface="MingLiU" pitchFamily="49" charset="-120"/>
              </a:rPr>
            </a:br>
            <a:r>
              <a:rPr lang="en-US" sz="2400" b="1" kern="0" dirty="0" smtClean="0">
                <a:ea typeface="MingLiU" pitchFamily="49" charset="-120"/>
              </a:rPr>
              <a:t>我個名叫麥兜兜</a:t>
            </a:r>
            <a:r>
              <a:rPr lang="en-US" sz="2400" b="0" kern="0" dirty="0" smtClean="0">
                <a:ea typeface="MingLiU" pitchFamily="49" charset="-120"/>
              </a:rPr>
              <a:t>，</a:t>
            </a:r>
            <a:r>
              <a:rPr lang="en-US" sz="2400" b="1" kern="0" dirty="0" smtClean="0">
                <a:ea typeface="MingLiU" pitchFamily="49" charset="-120"/>
              </a:rPr>
              <a:t>我老師叫 </a:t>
            </a:r>
            <a:r>
              <a:rPr lang="en-US" sz="2400" b="0" kern="0" dirty="0" smtClean="0">
                <a:ea typeface="MingLiU" pitchFamily="49" charset="-120"/>
              </a:rPr>
              <a:t>Miss Chan Chan，</a:t>
            </a:r>
            <a:r>
              <a:rPr lang="en-US" sz="2400" b="1" kern="0" dirty="0" smtClean="0">
                <a:ea typeface="MingLiU" pitchFamily="49" charset="-120"/>
              </a:rPr>
              <a:t> </a:t>
            </a:r>
            <a:br>
              <a:rPr lang="en-US" sz="2400" b="1" kern="0" dirty="0" smtClean="0">
                <a:ea typeface="MingLiU" pitchFamily="49" charset="-120"/>
              </a:rPr>
            </a:br>
            <a:r>
              <a:rPr lang="en-US" sz="2400" b="1" kern="0" dirty="0" smtClean="0">
                <a:ea typeface="MingLiU" pitchFamily="49" charset="-120"/>
              </a:rPr>
              <a:t>我最喜愛食碟雞飯</a:t>
            </a:r>
            <a:r>
              <a:rPr lang="en-US" sz="2400" b="0" kern="0" dirty="0" smtClean="0">
                <a:ea typeface="MingLiU" pitchFamily="49" charset="-120"/>
              </a:rPr>
              <a:t>，</a:t>
            </a:r>
            <a:r>
              <a:rPr lang="en-US" sz="2400" b="1" kern="0" dirty="0" smtClean="0">
                <a:ea typeface="MingLiU" pitchFamily="49" charset="-120"/>
              </a:rPr>
              <a:t>一起吃雞一起在歌唱</a:t>
            </a:r>
            <a:r>
              <a:rPr lang="en-US" sz="2400" b="0" kern="0" dirty="0" smtClean="0">
                <a:ea typeface="MingLiU" pitchFamily="49" charset="-120"/>
              </a:rPr>
              <a:t>。</a:t>
            </a:r>
            <a:r>
              <a:rPr lang="en-US" sz="2400" b="1" kern="0" dirty="0" smtClean="0">
                <a:ea typeface="MingLiU" pitchFamily="49" charset="-120"/>
              </a:rPr>
              <a:t> </a:t>
            </a:r>
            <a:br>
              <a:rPr lang="en-US" sz="2400" b="1" kern="0" dirty="0" smtClean="0">
                <a:ea typeface="MingLiU" pitchFamily="49" charset="-120"/>
              </a:rPr>
            </a:br>
            <a:r>
              <a:rPr lang="en-US" sz="2400" b="1" kern="0" dirty="0" smtClean="0">
                <a:ea typeface="MingLiU" pitchFamily="49" charset="-120"/>
              </a:rPr>
              <a:t>但現實就似一只鴨</a:t>
            </a:r>
            <a:r>
              <a:rPr lang="en-US" sz="2400" b="0" kern="0" dirty="0" smtClean="0">
                <a:ea typeface="MingLiU" pitchFamily="49" charset="-120"/>
              </a:rPr>
              <a:t>，</a:t>
            </a:r>
            <a:r>
              <a:rPr lang="zh-TW" altLang="en-US" sz="2400" kern="0" dirty="0">
                <a:ea typeface="MingLiU" pitchFamily="49" charset="-120"/>
              </a:rPr>
              <a:t>吓</a:t>
            </a:r>
            <a:r>
              <a:rPr lang="zh-TW" altLang="en-US" sz="2400" kern="0" dirty="0" smtClean="0">
                <a:ea typeface="MingLiU" pitchFamily="49" charset="-120"/>
              </a:rPr>
              <a:t>吓</a:t>
            </a:r>
            <a:r>
              <a:rPr lang="en-US" sz="2400" b="1" kern="0" dirty="0" smtClean="0">
                <a:ea typeface="MingLiU" pitchFamily="49" charset="-120"/>
              </a:rPr>
              <a:t>一定要 </a:t>
            </a:r>
            <a:r>
              <a:rPr lang="en-US" sz="2400" b="0" kern="0" dirty="0" smtClean="0">
                <a:ea typeface="MingLiU" pitchFamily="49" charset="-120"/>
              </a:rPr>
              <a:t>duck duck。</a:t>
            </a:r>
            <a:r>
              <a:rPr lang="en-US" sz="2400" b="1" kern="0" dirty="0" smtClean="0">
                <a:ea typeface="MingLiU" pitchFamily="49" charset="-120"/>
              </a:rPr>
              <a:t> </a:t>
            </a:r>
            <a:br>
              <a:rPr lang="en-US" sz="2400" b="1" kern="0" dirty="0" smtClean="0">
                <a:ea typeface="MingLiU" pitchFamily="49" charset="-120"/>
              </a:rPr>
            </a:br>
            <a:r>
              <a:rPr lang="en-US" sz="2400" b="1" kern="0" dirty="0" smtClean="0">
                <a:ea typeface="MingLiU" pitchFamily="49" charset="-120"/>
              </a:rPr>
              <a:t>唔得</a:t>
            </a:r>
            <a:r>
              <a:rPr lang="en-US" sz="2400" b="0" kern="0" dirty="0" smtClean="0">
                <a:ea typeface="MingLiU" pitchFamily="49" charset="-120"/>
              </a:rPr>
              <a:t>！</a:t>
            </a:r>
            <a:r>
              <a:rPr lang="en-US" sz="2400" b="1" kern="0" dirty="0" smtClean="0">
                <a:ea typeface="MingLiU" pitchFamily="49" charset="-120"/>
              </a:rPr>
              <a:t>唔得</a:t>
            </a:r>
            <a:r>
              <a:rPr lang="en-US" sz="2400" b="0" kern="0" dirty="0" smtClean="0">
                <a:ea typeface="MingLiU" pitchFamily="49" charset="-120"/>
              </a:rPr>
              <a:t>！</a:t>
            </a:r>
            <a:r>
              <a:rPr lang="en-US" sz="2400" b="1" kern="0" dirty="0" smtClean="0">
                <a:ea typeface="MingLiU" pitchFamily="49" charset="-120"/>
              </a:rPr>
              <a:t>點算</a:t>
            </a:r>
            <a:r>
              <a:rPr lang="zh-TW" altLang="en-US" sz="2400" kern="0" dirty="0" smtClean="0">
                <a:ea typeface="MingLiU" pitchFamily="49" charset="-120"/>
              </a:rPr>
              <a:t>嘞</a:t>
            </a:r>
            <a:r>
              <a:rPr lang="en-US" sz="2400" b="0" kern="0" dirty="0" smtClean="0">
                <a:ea typeface="MingLiU" pitchFamily="49" charset="-120"/>
              </a:rPr>
              <a:t>？</a:t>
            </a:r>
            <a:r>
              <a:rPr lang="en-US" sz="2400" b="1" kern="0" dirty="0" smtClean="0">
                <a:ea typeface="MingLiU" pitchFamily="49" charset="-120"/>
              </a:rPr>
              <a:t>點樣令只雞變做鴨</a:t>
            </a:r>
            <a:r>
              <a:rPr lang="en-US" sz="2400" b="0" kern="0" dirty="0" smtClean="0">
                <a:ea typeface="MingLiU" pitchFamily="49" charset="-120"/>
              </a:rPr>
              <a:t>？</a:t>
            </a:r>
            <a:r>
              <a:rPr lang="en-US" sz="2400" b="1" kern="0" dirty="0" smtClean="0">
                <a:ea typeface="MingLiU" pitchFamily="49" charset="-120"/>
              </a:rPr>
              <a:t/>
            </a:r>
            <a:br>
              <a:rPr lang="en-US" sz="2400" b="1" kern="0" dirty="0" smtClean="0">
                <a:ea typeface="MingLiU" pitchFamily="49" charset="-120"/>
              </a:rPr>
            </a:br>
            <a:r>
              <a:rPr lang="en-US" sz="2400" b="1" kern="0" dirty="0" smtClean="0">
                <a:ea typeface="MingLiU" pitchFamily="49" charset="-120"/>
              </a:rPr>
              <a:t>含住個雞包仔</a:t>
            </a:r>
            <a:r>
              <a:rPr lang="en-US" sz="2400" b="0" kern="0" dirty="0" smtClean="0">
                <a:ea typeface="MingLiU" pitchFamily="49" charset="-120"/>
              </a:rPr>
              <a:t>，</a:t>
            </a:r>
            <a:r>
              <a:rPr lang="en-US" sz="2400" b="1" kern="0" dirty="0" smtClean="0">
                <a:ea typeface="MingLiU" pitchFamily="49" charset="-120"/>
              </a:rPr>
              <a:t>望住四寶雞扎</a:t>
            </a:r>
            <a:r>
              <a:rPr lang="en-US" sz="2400" b="0" kern="0" dirty="0" smtClean="0">
                <a:ea typeface="MingLiU" pitchFamily="49" charset="-120"/>
              </a:rPr>
              <a:t>，</a:t>
            </a:r>
            <a:r>
              <a:rPr lang="en-US" sz="2400" b="1" kern="0" dirty="0" smtClean="0">
                <a:ea typeface="MingLiU" pitchFamily="49" charset="-120"/>
              </a:rPr>
              <a:t> </a:t>
            </a:r>
            <a:br>
              <a:rPr lang="en-US" sz="2400" b="1" kern="0" dirty="0" smtClean="0">
                <a:ea typeface="MingLiU" pitchFamily="49" charset="-120"/>
              </a:rPr>
            </a:br>
            <a:r>
              <a:rPr lang="en-US" sz="2400" b="1" kern="0" dirty="0" smtClean="0">
                <a:ea typeface="MingLiU" pitchFamily="49" charset="-120"/>
              </a:rPr>
              <a:t>可嘆現實系要一只鴨</a:t>
            </a:r>
            <a:r>
              <a:rPr lang="en-US" sz="2400" b="0" kern="0" dirty="0" smtClean="0">
                <a:ea typeface="MingLiU" pitchFamily="49" charset="-120"/>
              </a:rPr>
              <a:t>，</a:t>
            </a:r>
            <a:r>
              <a:rPr lang="en-US" sz="2400" b="1" kern="0" dirty="0" smtClean="0">
                <a:ea typeface="MingLiU" pitchFamily="49" charset="-120"/>
              </a:rPr>
              <a:t>加塊荔芋共我一起扎</a:t>
            </a:r>
            <a:r>
              <a:rPr lang="en-US" sz="2400" b="0" kern="0" dirty="0" smtClean="0">
                <a:ea typeface="MingLiU" pitchFamily="49" charset="-120"/>
              </a:rPr>
              <a:t>。</a:t>
            </a:r>
            <a:r>
              <a:rPr lang="en-US" sz="2400" b="1" kern="0" dirty="0" smtClean="0">
                <a:ea typeface="MingLiU" pitchFamily="49" charset="-120"/>
              </a:rPr>
              <a:t> </a:t>
            </a:r>
            <a:br>
              <a:rPr lang="en-US" sz="2400" b="1" kern="0" dirty="0" smtClean="0">
                <a:ea typeface="MingLiU" pitchFamily="49" charset="-120"/>
              </a:rPr>
            </a:br>
            <a:r>
              <a:rPr lang="en-US" sz="2400" b="1" kern="0" dirty="0" smtClean="0">
                <a:ea typeface="MingLiU" pitchFamily="49" charset="-120"/>
              </a:rPr>
              <a:t>我最喜愛食</a:t>
            </a:r>
            <a:r>
              <a:rPr lang="zh-TW" altLang="en-US" sz="2400" kern="0" dirty="0">
                <a:ea typeface="MingLiU" pitchFamily="49" charset="-120"/>
              </a:rPr>
              <a:t>啫</a:t>
            </a:r>
            <a:r>
              <a:rPr lang="zh-TW" altLang="en-US" sz="2400" kern="0" dirty="0" smtClean="0">
                <a:ea typeface="MingLiU" pitchFamily="49" charset="-120"/>
              </a:rPr>
              <a:t>啫</a:t>
            </a:r>
            <a:r>
              <a:rPr lang="en-US" sz="2400" b="1" kern="0" dirty="0" smtClean="0">
                <a:ea typeface="MingLiU" pitchFamily="49" charset="-120"/>
              </a:rPr>
              <a:t>雞</a:t>
            </a:r>
            <a:r>
              <a:rPr lang="en-US" sz="2400" b="0" kern="0" dirty="0" smtClean="0">
                <a:ea typeface="MingLiU" pitchFamily="49" charset="-120"/>
              </a:rPr>
              <a:t>，</a:t>
            </a:r>
            <a:r>
              <a:rPr lang="en-US" sz="2400" b="1" kern="0" dirty="0" smtClean="0">
                <a:ea typeface="MingLiU" pitchFamily="49" charset="-120"/>
              </a:rPr>
              <a:t>我最喜愛食雞 </a:t>
            </a:r>
            <a:r>
              <a:rPr lang="en-US" sz="2400" b="0" kern="0" dirty="0" smtClean="0">
                <a:ea typeface="MingLiU" pitchFamily="49" charset="-120"/>
              </a:rPr>
              <a:t>pat pat，</a:t>
            </a:r>
            <a:r>
              <a:rPr lang="en-US" sz="2400" b="1" kern="0" dirty="0" smtClean="0">
                <a:ea typeface="MingLiU" pitchFamily="49" charset="-120"/>
              </a:rPr>
              <a:t/>
            </a:r>
            <a:br>
              <a:rPr lang="en-US" sz="2400" b="1" kern="0" dirty="0" smtClean="0">
                <a:ea typeface="MingLiU" pitchFamily="49" charset="-120"/>
              </a:rPr>
            </a:br>
            <a:r>
              <a:rPr lang="en-US" sz="2400" b="1" kern="0" dirty="0" smtClean="0">
                <a:ea typeface="MingLiU" pitchFamily="49" charset="-120"/>
              </a:rPr>
              <a:t>我最喜愛食豉油皇雞翼</a:t>
            </a:r>
            <a:r>
              <a:rPr lang="en-US" sz="2400" b="0" kern="0" dirty="0" smtClean="0">
                <a:ea typeface="MingLiU" pitchFamily="49" charset="-120"/>
              </a:rPr>
              <a:t>，</a:t>
            </a:r>
            <a:r>
              <a:rPr lang="en-US" sz="2400" b="1" kern="0" dirty="0" smtClean="0">
                <a:ea typeface="MingLiU" pitchFamily="49" charset="-120"/>
              </a:rPr>
              <a:t>一起吃雞一起在歌唱</a:t>
            </a:r>
            <a:r>
              <a:rPr lang="en-US" sz="2400" b="0" kern="0" dirty="0" smtClean="0">
                <a:ea typeface="MingLiU" pitchFamily="49" charset="-120"/>
              </a:rPr>
              <a:t>。</a:t>
            </a:r>
            <a:r>
              <a:rPr lang="en-US" sz="2400" b="1" kern="0" dirty="0" smtClean="0">
                <a:ea typeface="MingLiU" pitchFamily="49" charset="-120"/>
              </a:rPr>
              <a:t> </a:t>
            </a:r>
            <a:br>
              <a:rPr lang="en-US" sz="2400" b="1" kern="0" dirty="0" smtClean="0">
                <a:ea typeface="MingLiU" pitchFamily="49" charset="-120"/>
              </a:rPr>
            </a:br>
            <a:r>
              <a:rPr lang="en-US" sz="2400" b="1" kern="0" dirty="0" smtClean="0">
                <a:ea typeface="MingLiU" pitchFamily="49" charset="-120"/>
              </a:rPr>
              <a:t>我最想吃雞</a:t>
            </a:r>
            <a:r>
              <a:rPr lang="en-US" sz="2400" b="0" kern="0" dirty="0" smtClean="0">
                <a:ea typeface="MingLiU" pitchFamily="49" charset="-120"/>
              </a:rPr>
              <a:t>，</a:t>
            </a:r>
            <a:r>
              <a:rPr lang="en-US" sz="2400" b="1" kern="0" dirty="0" smtClean="0">
                <a:ea typeface="MingLiU" pitchFamily="49" charset="-120"/>
              </a:rPr>
              <a:t>我最終變臘鴨</a:t>
            </a:r>
            <a:r>
              <a:rPr lang="en-US" sz="2400" b="0" kern="0" dirty="0" smtClean="0">
                <a:ea typeface="MingLiU" pitchFamily="49" charset="-120"/>
              </a:rPr>
              <a:t>！</a:t>
            </a:r>
            <a:r>
              <a:rPr lang="en-US" sz="2400" b="1" kern="0" dirty="0" smtClean="0">
                <a:ea typeface="MingLiU" pitchFamily="49" charset="-120"/>
              </a:rPr>
              <a:t>鴨</a:t>
            </a:r>
            <a:r>
              <a:rPr lang="en-US" sz="2400" b="0" kern="0" dirty="0" smtClean="0">
                <a:ea typeface="MingLiU" pitchFamily="49" charset="-120"/>
              </a:rPr>
              <a:t>！</a:t>
            </a:r>
            <a:r>
              <a:rPr lang="en-US" sz="2400" b="1" kern="0" dirty="0" smtClean="0">
                <a:ea typeface="MingLiU" pitchFamily="49" charset="-120"/>
              </a:rPr>
              <a:t>鴨</a:t>
            </a:r>
            <a:r>
              <a:rPr lang="en-US" sz="2400" b="0" kern="0" dirty="0" smtClean="0">
                <a:ea typeface="MingLiU" pitchFamily="49" charset="-120"/>
              </a:rPr>
              <a:t>！</a:t>
            </a:r>
            <a:r>
              <a:rPr lang="en-US" sz="2400" b="1" kern="0" dirty="0" smtClean="0">
                <a:ea typeface="MingLiU" pitchFamily="49" charset="-120"/>
              </a:rPr>
              <a:t>鴨</a:t>
            </a:r>
            <a:r>
              <a:rPr lang="en-US" sz="2400" b="0" kern="0" dirty="0" smtClean="0">
                <a:ea typeface="MingLiU" pitchFamily="49" charset="-120"/>
              </a:rPr>
              <a:t>！</a:t>
            </a:r>
            <a:r>
              <a:rPr lang="en-US" sz="2400" b="1" kern="0" dirty="0" smtClean="0">
                <a:ea typeface="MingLiU" pitchFamily="49" charset="-120"/>
              </a:rPr>
              <a:t>鴨</a:t>
            </a:r>
            <a:r>
              <a:rPr lang="en-US" sz="2400" b="0" kern="0" dirty="0" smtClean="0">
                <a:ea typeface="MingLiU" pitchFamily="49" charset="-120"/>
              </a:rPr>
              <a:t>！</a:t>
            </a:r>
            <a:endParaRPr lang="en-US" sz="2400" b="0" kern="0" dirty="0">
              <a:ea typeface="MingLiU" pitchFamily="49" charset="-12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2707" grpId="0" uiExpand="1" build="p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EEF5-DF9F-46DA-831C-E53832B86F74}" type="slidenum">
              <a:rPr lang="en-GB"/>
              <a:pPr/>
              <a:t>3</a:t>
            </a:fld>
            <a:endParaRPr lang="en-GB" dirty="0"/>
          </a:p>
        </p:txBody>
      </p:sp>
      <p:sp>
        <p:nvSpPr>
          <p:cNvPr id="513033" name="Rectangle 9"/>
          <p:cNvSpPr>
            <a:spLocks noChangeArrowheads="1"/>
          </p:cNvSpPr>
          <p:nvPr/>
        </p:nvSpPr>
        <p:spPr bwMode="auto">
          <a:xfrm>
            <a:off x="381000" y="1676400"/>
            <a:ext cx="9067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98463" indent="-398463" algn="l">
              <a:lnSpc>
                <a:spcPct val="100000"/>
              </a:lnSpc>
              <a:spcBef>
                <a:spcPts val="4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</a:pPr>
            <a:r>
              <a:rPr lang="en-US" altLang="zh-TW" sz="3200" b="0" dirty="0" smtClean="0">
                <a:solidFill>
                  <a:schemeClr val="tx1"/>
                </a:solidFill>
                <a:ea typeface="新細明體" pitchFamily="18" charset="-120"/>
              </a:rPr>
              <a:t>User requirements are not </a:t>
            </a:r>
            <a:r>
              <a:rPr lang="en-US" altLang="zh-TW" sz="3200" b="0" dirty="0">
                <a:solidFill>
                  <a:schemeClr val="tx1"/>
                </a:solidFill>
                <a:ea typeface="新細明體" pitchFamily="18" charset="-120"/>
              </a:rPr>
              <a:t>met</a:t>
            </a:r>
          </a:p>
          <a:p>
            <a:pPr marL="398463" indent="-398463" algn="l">
              <a:lnSpc>
                <a:spcPct val="100000"/>
              </a:lnSpc>
              <a:spcBef>
                <a:spcPts val="4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</a:pPr>
            <a:r>
              <a:rPr lang="en-US" altLang="zh-TW" sz="3200" b="0" dirty="0" smtClean="0">
                <a:solidFill>
                  <a:schemeClr val="tx1"/>
                </a:solidFill>
                <a:ea typeface="新細明體" pitchFamily="18" charset="-120"/>
              </a:rPr>
              <a:t>Users have mixed </a:t>
            </a:r>
            <a:r>
              <a:rPr lang="en-US" altLang="zh-TW" sz="3200" b="0" dirty="0">
                <a:solidFill>
                  <a:schemeClr val="tx1"/>
                </a:solidFill>
                <a:ea typeface="新細明體" pitchFamily="18" charset="-120"/>
              </a:rPr>
              <a:t>requirements</a:t>
            </a:r>
          </a:p>
          <a:p>
            <a:pPr marL="398463" indent="-398463" algn="l">
              <a:lnSpc>
                <a:spcPct val="100000"/>
              </a:lnSpc>
              <a:spcBef>
                <a:spcPts val="4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</a:pPr>
            <a:r>
              <a:rPr lang="en-US" altLang="zh-TW" sz="3200" b="0" dirty="0">
                <a:solidFill>
                  <a:schemeClr val="tx1"/>
                </a:solidFill>
                <a:ea typeface="新細明體" pitchFamily="18" charset="-120"/>
              </a:rPr>
              <a:t>Modules </a:t>
            </a:r>
            <a:r>
              <a:rPr lang="en-US" altLang="zh-TW" sz="3200" b="0" dirty="0" smtClean="0">
                <a:solidFill>
                  <a:schemeClr val="tx1"/>
                </a:solidFill>
                <a:ea typeface="新細明體" pitchFamily="18" charset="-120"/>
              </a:rPr>
              <a:t>cannot integrate</a:t>
            </a:r>
            <a:endParaRPr lang="en-US" altLang="zh-TW" sz="3200" b="0" dirty="0">
              <a:solidFill>
                <a:schemeClr val="tx1"/>
              </a:solidFill>
              <a:ea typeface="新細明體" pitchFamily="18" charset="-120"/>
            </a:endParaRPr>
          </a:p>
          <a:p>
            <a:pPr marL="398463" indent="-398463" algn="l">
              <a:lnSpc>
                <a:spcPct val="100000"/>
              </a:lnSpc>
              <a:spcBef>
                <a:spcPts val="4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</a:pPr>
            <a:r>
              <a:rPr lang="en-US" altLang="zh-TW" sz="3200" b="0" dirty="0" smtClean="0">
                <a:solidFill>
                  <a:schemeClr val="tx1"/>
                </a:solidFill>
                <a:ea typeface="新細明體" pitchFamily="18" charset="-120"/>
              </a:rPr>
              <a:t>Difficult to </a:t>
            </a:r>
            <a:r>
              <a:rPr lang="en-US" altLang="zh-TW" sz="3200" b="0" dirty="0">
                <a:solidFill>
                  <a:schemeClr val="tx1"/>
                </a:solidFill>
                <a:ea typeface="新細明體" pitchFamily="18" charset="-120"/>
              </a:rPr>
              <a:t>maintain</a:t>
            </a:r>
          </a:p>
          <a:p>
            <a:pPr marL="398463" indent="-398463" algn="l">
              <a:lnSpc>
                <a:spcPct val="100000"/>
              </a:lnSpc>
              <a:spcBef>
                <a:spcPts val="4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</a:pPr>
            <a:r>
              <a:rPr lang="en-US" altLang="zh-TW" sz="3200" b="0" dirty="0">
                <a:solidFill>
                  <a:schemeClr val="tx1"/>
                </a:solidFill>
                <a:ea typeface="新細明體" pitchFamily="18" charset="-120"/>
              </a:rPr>
              <a:t>Late discovery of </a:t>
            </a:r>
            <a:r>
              <a:rPr lang="en-US" altLang="zh-TW" sz="3200" b="0" dirty="0" smtClean="0">
                <a:solidFill>
                  <a:schemeClr val="tx1"/>
                </a:solidFill>
                <a:ea typeface="新細明體" pitchFamily="18" charset="-120"/>
              </a:rPr>
              <a:t>errors</a:t>
            </a:r>
            <a:endParaRPr lang="en-US" altLang="zh-TW" sz="3200" b="0" dirty="0">
              <a:solidFill>
                <a:schemeClr val="tx1"/>
              </a:solidFill>
              <a:ea typeface="新細明體" pitchFamily="18" charset="-120"/>
            </a:endParaRPr>
          </a:p>
          <a:p>
            <a:pPr marL="398463" indent="-398463" algn="l">
              <a:lnSpc>
                <a:spcPct val="100000"/>
              </a:lnSpc>
              <a:spcBef>
                <a:spcPts val="4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</a:pPr>
            <a:r>
              <a:rPr lang="en-US" altLang="zh-TW" sz="3200" b="0" dirty="0">
                <a:solidFill>
                  <a:schemeClr val="tx1"/>
                </a:solidFill>
                <a:ea typeface="新細明體" pitchFamily="18" charset="-120"/>
              </a:rPr>
              <a:t>Poor </a:t>
            </a:r>
            <a:r>
              <a:rPr lang="en-US" altLang="zh-TW" sz="3200" b="0" dirty="0" smtClean="0">
                <a:solidFill>
                  <a:schemeClr val="tx1"/>
                </a:solidFill>
                <a:ea typeface="新細明體" pitchFamily="18" charset="-120"/>
              </a:rPr>
              <a:t>user </a:t>
            </a:r>
            <a:r>
              <a:rPr lang="en-US" altLang="zh-TW" sz="3200" b="0" dirty="0">
                <a:solidFill>
                  <a:schemeClr val="tx1"/>
                </a:solidFill>
                <a:ea typeface="新細明體" pitchFamily="18" charset="-120"/>
              </a:rPr>
              <a:t>experience</a:t>
            </a:r>
          </a:p>
          <a:p>
            <a:pPr marL="398463" indent="-398463" algn="l">
              <a:lnSpc>
                <a:spcPct val="100000"/>
              </a:lnSpc>
              <a:spcBef>
                <a:spcPts val="4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</a:pPr>
            <a:r>
              <a:rPr lang="en-US" altLang="zh-TW" sz="3200" b="0" dirty="0">
                <a:solidFill>
                  <a:schemeClr val="tx1"/>
                </a:solidFill>
                <a:ea typeface="新細明體" pitchFamily="18" charset="-120"/>
              </a:rPr>
              <a:t>Poor performance under load</a:t>
            </a:r>
          </a:p>
          <a:p>
            <a:pPr marL="398463" indent="-398463" algn="l">
              <a:lnSpc>
                <a:spcPct val="100000"/>
              </a:lnSpc>
              <a:spcBef>
                <a:spcPts val="4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</a:pPr>
            <a:r>
              <a:rPr lang="en-US" altLang="zh-TW" sz="3200" b="0" dirty="0" smtClean="0">
                <a:solidFill>
                  <a:schemeClr val="tx1"/>
                </a:solidFill>
                <a:ea typeface="新細明體" pitchFamily="18" charset="-120"/>
              </a:rPr>
              <a:t>Team effort not coordinated</a:t>
            </a:r>
            <a:endParaRPr lang="en-US" altLang="zh-TW" sz="3200" b="0" dirty="0">
              <a:solidFill>
                <a:schemeClr val="tx1"/>
              </a:solidFill>
              <a:ea typeface="新細明體" pitchFamily="18" charset="-120"/>
            </a:endParaRPr>
          </a:p>
          <a:p>
            <a:pPr marL="398463" indent="-398463" algn="l">
              <a:lnSpc>
                <a:spcPct val="100000"/>
              </a:lnSpc>
              <a:spcBef>
                <a:spcPts val="4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</a:pPr>
            <a:r>
              <a:rPr lang="en-US" altLang="zh-TW" sz="3200" b="0" dirty="0">
                <a:solidFill>
                  <a:schemeClr val="tx1"/>
                </a:solidFill>
                <a:ea typeface="新細明體" pitchFamily="18" charset="-120"/>
              </a:rPr>
              <a:t>Build-and-release </a:t>
            </a:r>
            <a:r>
              <a:rPr lang="en-US" altLang="zh-TW" sz="3200" b="0" dirty="0" smtClean="0">
                <a:solidFill>
                  <a:schemeClr val="tx1"/>
                </a:solidFill>
                <a:ea typeface="新細明體" pitchFamily="18" charset="-120"/>
              </a:rPr>
              <a:t>issues </a:t>
            </a:r>
            <a:r>
              <a:rPr lang="en-US" altLang="zh-TW" sz="3200" dirty="0" smtClean="0">
                <a:solidFill>
                  <a:schemeClr val="bg1">
                    <a:lumMod val="65000"/>
                  </a:schemeClr>
                </a:solidFill>
                <a:ea typeface="新細明體" pitchFamily="18" charset="-120"/>
              </a:rPr>
              <a:t>.</a:t>
            </a:r>
            <a:endParaRPr lang="en-US" altLang="zh-TW" sz="3200" dirty="0">
              <a:solidFill>
                <a:schemeClr val="bg1">
                  <a:lumMod val="65000"/>
                </a:schemeClr>
              </a:solidFill>
              <a:ea typeface="新細明體" pitchFamily="18" charset="-120"/>
            </a:endParaRPr>
          </a:p>
        </p:txBody>
      </p:sp>
      <p:sp>
        <p:nvSpPr>
          <p:cNvPr id="513031" name="Rectangle 7"/>
          <p:cNvSpPr>
            <a:spLocks noGrp="1" noChangeArrowheads="1"/>
          </p:cNvSpPr>
          <p:nvPr>
            <p:ph type="title"/>
          </p:nvPr>
        </p:nvSpPr>
        <p:spPr>
          <a:xfrm>
            <a:off x="379412" y="266700"/>
            <a:ext cx="9144000" cy="1104900"/>
          </a:xfrm>
        </p:spPr>
        <p:txBody>
          <a:bodyPr/>
          <a:lstStyle/>
          <a:p>
            <a:r>
              <a:rPr lang="en-US" sz="3200" i="1" dirty="0" smtClean="0"/>
              <a:t>Software Development Problems</a:t>
            </a:r>
            <a:br>
              <a:rPr lang="en-US" sz="3200" i="1" dirty="0" smtClean="0"/>
            </a:br>
            <a:r>
              <a:rPr lang="en-US" dirty="0" smtClean="0"/>
              <a:t>Symptoms</a:t>
            </a:r>
            <a:endParaRPr lang="en-US" dirty="0"/>
          </a:p>
        </p:txBody>
      </p:sp>
      <p:sp>
        <p:nvSpPr>
          <p:cNvPr id="10" name="AutoShape 192"/>
          <p:cNvSpPr>
            <a:spLocks noChangeArrowheads="1"/>
          </p:cNvSpPr>
          <p:nvPr/>
        </p:nvSpPr>
        <p:spPr bwMode="auto">
          <a:xfrm>
            <a:off x="6246812" y="594360"/>
            <a:ext cx="3291840" cy="3901440"/>
          </a:xfrm>
          <a:prstGeom prst="rect">
            <a:avLst/>
          </a:prstGeom>
          <a:noFill/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60325" algn="l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60000"/>
            </a:pPr>
            <a:endParaRPr lang="en-US" altLang="zh-TW" sz="2800" b="0" dirty="0" smtClean="0">
              <a:solidFill>
                <a:schemeClr val="tx1"/>
              </a:solidFill>
              <a:ea typeface="新細明體" pitchFamily="18" charset="-120"/>
              <a:cs typeface="Courier New" pitchFamily="49" charset="0"/>
            </a:endParaRPr>
          </a:p>
          <a:p>
            <a:pPr marL="60325" algn="l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60000"/>
            </a:pPr>
            <a:endParaRPr lang="en-US" altLang="zh-TW" sz="2800" b="0" dirty="0">
              <a:solidFill>
                <a:schemeClr val="tx1"/>
              </a:solidFill>
              <a:ea typeface="新細明體" pitchFamily="18" charset="-120"/>
              <a:cs typeface="Courier New" pitchFamily="49" charset="0"/>
            </a:endParaRPr>
          </a:p>
          <a:p>
            <a:pPr marL="60325" algn="l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60000"/>
            </a:pPr>
            <a:endParaRPr lang="en-US" altLang="zh-TW" sz="2800" b="0" dirty="0" smtClean="0">
              <a:solidFill>
                <a:schemeClr val="tx1"/>
              </a:solidFill>
              <a:ea typeface="新細明體" pitchFamily="18" charset="-120"/>
              <a:cs typeface="Courier New" pitchFamily="49" charset="0"/>
            </a:endParaRPr>
          </a:p>
          <a:p>
            <a:pPr marL="60325" algn="l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60000"/>
            </a:pPr>
            <a:endParaRPr lang="en-US" altLang="zh-TW" sz="2800" b="0" dirty="0">
              <a:solidFill>
                <a:schemeClr val="tx1"/>
              </a:solidFill>
              <a:ea typeface="新細明體" pitchFamily="18" charset="-120"/>
              <a:cs typeface="Courier New" pitchFamily="49" charset="0"/>
            </a:endParaRPr>
          </a:p>
          <a:p>
            <a:pPr marL="111125" algn="l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60000"/>
            </a:pPr>
            <a:r>
              <a:rPr lang="en-US" altLang="zh-TW" sz="1600" i="1" dirty="0" smtClean="0">
                <a:solidFill>
                  <a:schemeClr val="tx1"/>
                </a:solidFill>
                <a:ea typeface="新細明體" pitchFamily="18" charset="-120"/>
                <a:cs typeface="Courier New" pitchFamily="49" charset="0"/>
              </a:rPr>
              <a:t/>
            </a:r>
            <a:br>
              <a:rPr lang="en-US" altLang="zh-TW" sz="1600" i="1" dirty="0" smtClean="0">
                <a:solidFill>
                  <a:schemeClr val="tx1"/>
                </a:solidFill>
                <a:ea typeface="新細明體" pitchFamily="18" charset="-120"/>
                <a:cs typeface="Courier New" pitchFamily="49" charset="0"/>
              </a:rPr>
            </a:br>
            <a:r>
              <a:rPr lang="en-US" altLang="zh-TW" sz="3200" i="1" dirty="0" smtClean="0">
                <a:solidFill>
                  <a:schemeClr val="tx1"/>
                </a:solidFill>
                <a:ea typeface="新細明體" pitchFamily="18" charset="-120"/>
                <a:cs typeface="Courier New" pitchFamily="49" charset="0"/>
              </a:rPr>
              <a:t>Systems Analysis from user requirements</a:t>
            </a:r>
            <a:endParaRPr lang="en-US" sz="4000" i="1" dirty="0">
              <a:solidFill>
                <a:schemeClr val="tx1"/>
              </a:solidFill>
            </a:endParaRPr>
          </a:p>
        </p:txBody>
      </p:sp>
      <p:sp>
        <p:nvSpPr>
          <p:cNvPr id="11" name="AutoShape 192"/>
          <p:cNvSpPr>
            <a:spLocks noChangeArrowheads="1"/>
          </p:cNvSpPr>
          <p:nvPr/>
        </p:nvSpPr>
        <p:spPr bwMode="auto">
          <a:xfrm>
            <a:off x="6246812" y="487582"/>
            <a:ext cx="3291840" cy="1645920"/>
          </a:xfrm>
          <a:prstGeom prst="wedgeRectCallout">
            <a:avLst>
              <a:gd name="adj1" fmla="val -132823"/>
              <a:gd name="adj2" fmla="val -11104"/>
            </a:avLst>
          </a:prstGeom>
          <a:solidFill>
            <a:schemeClr val="bg1">
              <a:lumMod val="65000"/>
            </a:schemeClr>
          </a:solidFill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60325" algn="l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60000"/>
            </a:pPr>
            <a:endParaRPr lang="en-US" altLang="zh-TW" sz="2800" b="0" dirty="0" smtClean="0">
              <a:solidFill>
                <a:schemeClr val="tx1"/>
              </a:solidFill>
              <a:ea typeface="新細明體" pitchFamily="18" charset="-120"/>
              <a:cs typeface="Courier New" pitchFamily="49" charset="0"/>
            </a:endParaRPr>
          </a:p>
          <a:p>
            <a:pPr marL="60325" algn="l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60000"/>
            </a:pPr>
            <a:endParaRPr lang="en-US" altLang="zh-TW" sz="2800" b="0" dirty="0">
              <a:solidFill>
                <a:schemeClr val="tx1"/>
              </a:solidFill>
              <a:ea typeface="新細明體" pitchFamily="18" charset="-120"/>
              <a:cs typeface="Courier New" pitchFamily="49" charset="0"/>
            </a:endParaRPr>
          </a:p>
          <a:p>
            <a:pPr marL="60325" algn="l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60000"/>
            </a:pPr>
            <a:endParaRPr lang="en-US" altLang="zh-TW" sz="2800" b="0" dirty="0" smtClean="0">
              <a:solidFill>
                <a:schemeClr val="tx1"/>
              </a:solidFill>
              <a:ea typeface="新細明體" pitchFamily="18" charset="-120"/>
              <a:cs typeface="Courier New" pitchFamily="49" charset="0"/>
            </a:endParaRPr>
          </a:p>
          <a:p>
            <a:pPr marL="60325" algn="l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60000"/>
            </a:pPr>
            <a:endParaRPr lang="en-US" altLang="zh-TW" sz="2800" b="0" dirty="0">
              <a:solidFill>
                <a:schemeClr val="tx1"/>
              </a:solidFill>
              <a:ea typeface="新細明體" pitchFamily="18" charset="-120"/>
              <a:cs typeface="Courier New" pitchFamily="49" charset="0"/>
            </a:endParaRPr>
          </a:p>
          <a:p>
            <a:pPr marL="60325" algn="l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60000"/>
            </a:pPr>
            <a:endParaRPr lang="en-US" altLang="zh-TW" sz="2800" b="0" dirty="0" smtClean="0">
              <a:solidFill>
                <a:schemeClr val="tx1"/>
              </a:solidFill>
              <a:ea typeface="新細明體" pitchFamily="18" charset="-120"/>
              <a:cs typeface="Courier New" pitchFamily="49" charset="0"/>
            </a:endParaRPr>
          </a:p>
          <a:p>
            <a:pPr marL="60325" algn="l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60000"/>
            </a:pPr>
            <a:endParaRPr lang="en-US" altLang="zh-TW" sz="2800" b="0" dirty="0">
              <a:solidFill>
                <a:schemeClr val="tx1"/>
              </a:solidFill>
              <a:ea typeface="新細明體" pitchFamily="18" charset="-120"/>
              <a:cs typeface="Courier New" pitchFamily="49" charset="0"/>
            </a:endParaRPr>
          </a:p>
          <a:p>
            <a:pPr marL="60325" algn="l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60000"/>
            </a:pPr>
            <a:endParaRPr lang="en-US" altLang="zh-TW" sz="2800" b="0" dirty="0" smtClean="0">
              <a:solidFill>
                <a:schemeClr val="tx1"/>
              </a:solidFill>
              <a:ea typeface="新細明體" pitchFamily="18" charset="-120"/>
              <a:cs typeface="Courier New" pitchFamily="49" charset="0"/>
            </a:endParaRPr>
          </a:p>
          <a:p>
            <a:pPr marL="60325" algn="l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60000"/>
            </a:pPr>
            <a:endParaRPr lang="en-US" altLang="zh-TW" b="0" dirty="0" smtClean="0">
              <a:solidFill>
                <a:schemeClr val="tx1"/>
              </a:solidFill>
              <a:ea typeface="新細明體" pitchFamily="18" charset="-120"/>
              <a:cs typeface="Courier New" pitchFamily="49" charset="0"/>
            </a:endParaRPr>
          </a:p>
          <a:p>
            <a:pPr marL="60325" algn="l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60000"/>
            </a:pPr>
            <a:endParaRPr lang="en-US" sz="4000" i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312" y="531024"/>
            <a:ext cx="3218688" cy="229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2127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3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3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3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30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30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30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30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30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33" grpId="0" uiExpand="1" build="p"/>
      <p:bldP spid="10" grpId="0" animBg="1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64628-0952-4AB3-B7A6-B692FCB5C353}" type="slidenum">
              <a:rPr lang="en-GB"/>
              <a:pPr/>
              <a:t>30</a:t>
            </a:fld>
            <a:endParaRPr lang="en-GB" dirty="0"/>
          </a:p>
        </p:txBody>
      </p:sp>
      <p:sp>
        <p:nvSpPr>
          <p:cNvPr id="711683" name="Rectangle 2051"/>
          <p:cNvSpPr>
            <a:spLocks noGrp="1" noChangeArrowheads="1"/>
          </p:cNvSpPr>
          <p:nvPr>
            <p:ph type="title"/>
          </p:nvPr>
        </p:nvSpPr>
        <p:spPr>
          <a:xfrm>
            <a:off x="379412" y="266700"/>
            <a:ext cx="9144000" cy="1104900"/>
          </a:xfrm>
          <a:noFill/>
          <a:ln/>
        </p:spPr>
        <p:txBody>
          <a:bodyPr/>
          <a:lstStyle/>
          <a:p>
            <a:r>
              <a:rPr lang="en-US" dirty="0"/>
              <a:t>Textual </a:t>
            </a:r>
            <a:r>
              <a:rPr lang="en-US" dirty="0" smtClean="0"/>
              <a:t>Specification</a:t>
            </a:r>
            <a:endParaRPr lang="en-US" dirty="0"/>
          </a:p>
        </p:txBody>
      </p:sp>
      <p:sp>
        <p:nvSpPr>
          <p:cNvPr id="711684" name="Rectangle 2052"/>
          <p:cNvSpPr>
            <a:spLocks noGrp="1" noChangeArrowheads="1"/>
          </p:cNvSpPr>
          <p:nvPr>
            <p:ph type="body" idx="1"/>
          </p:nvPr>
        </p:nvSpPr>
        <p:spPr>
          <a:xfrm>
            <a:off x="379412" y="1600200"/>
            <a:ext cx="8412480" cy="3810000"/>
          </a:xfrm>
          <a:noFill/>
          <a:ln/>
        </p:spPr>
        <p:txBody>
          <a:bodyPr/>
          <a:lstStyle/>
          <a:p>
            <a:pPr marL="395288" indent="-395288">
              <a:buFont typeface="Wingdings" pitchFamily="2" charset="2"/>
              <a:buNone/>
              <a:tabLst>
                <a:tab pos="852488" algn="l"/>
              </a:tabLst>
            </a:pPr>
            <a:r>
              <a:rPr lang="en-US" sz="3600" b="1" i="1" dirty="0">
                <a:solidFill>
                  <a:schemeClr val="bg2"/>
                </a:solidFill>
              </a:rPr>
              <a:t>Problems:</a:t>
            </a:r>
            <a:endParaRPr lang="en-US" sz="3600" dirty="0">
              <a:solidFill>
                <a:schemeClr val="bg2"/>
              </a:solidFill>
            </a:endParaRPr>
          </a:p>
          <a:p>
            <a:pPr marL="395288" indent="-395288">
              <a:buClr>
                <a:schemeClr val="bg2"/>
              </a:buClr>
              <a:tabLst>
                <a:tab pos="852488" algn="l"/>
              </a:tabLst>
            </a:pPr>
            <a:r>
              <a:rPr lang="en-US" dirty="0"/>
              <a:t>Structures are implicit and obscured</a:t>
            </a:r>
          </a:p>
          <a:p>
            <a:pPr marL="849313" lvl="1" indent="-285750">
              <a:buClr>
                <a:schemeClr val="bg2"/>
              </a:buClr>
              <a:tabLst>
                <a:tab pos="852488" algn="l"/>
              </a:tabLst>
            </a:pPr>
            <a:r>
              <a:rPr lang="en-US" dirty="0" smtClean="0"/>
              <a:t>Lists</a:t>
            </a:r>
            <a:r>
              <a:rPr lang="en-US" dirty="0"/>
              <a:t>, tables and hypertext </a:t>
            </a:r>
            <a:r>
              <a:rPr lang="en-US" dirty="0" smtClean="0"/>
              <a:t>are partial solutions </a:t>
            </a:r>
            <a:r>
              <a:rPr lang="en-US" dirty="0"/>
              <a:t>to this problem</a:t>
            </a:r>
          </a:p>
          <a:p>
            <a:pPr marL="395288" indent="-395288">
              <a:buClr>
                <a:schemeClr val="bg2"/>
              </a:buClr>
              <a:tabLst>
                <a:tab pos="852488" algn="l"/>
              </a:tabLst>
            </a:pPr>
            <a:r>
              <a:rPr lang="en-US" dirty="0"/>
              <a:t>Natural language is prone to </a:t>
            </a:r>
            <a:r>
              <a:rPr lang="en-US" dirty="0" smtClean="0"/>
              <a:t>ambiguity</a:t>
            </a:r>
          </a:p>
          <a:p>
            <a:pPr marL="858838" lvl="1" indent="-395288">
              <a:buClr>
                <a:schemeClr val="bg2"/>
              </a:buClr>
              <a:tabLst>
                <a:tab pos="852488" algn="l"/>
              </a:tabLst>
            </a:pPr>
            <a:r>
              <a:rPr lang="en-US" dirty="0"/>
              <a:t>U</a:t>
            </a:r>
            <a:r>
              <a:rPr lang="en-US" dirty="0" smtClean="0"/>
              <a:t>nless </a:t>
            </a:r>
            <a:r>
              <a:rPr lang="en-US" dirty="0"/>
              <a:t>expressed as long and complex sequences of </a:t>
            </a:r>
            <a:r>
              <a:rPr lang="en-US" dirty="0" smtClean="0"/>
              <a:t>text, </a:t>
            </a:r>
            <a:r>
              <a:rPr lang="en-US" dirty="0"/>
              <a:t>as in legal documents</a:t>
            </a:r>
          </a:p>
        </p:txBody>
      </p:sp>
      <p:sp>
        <p:nvSpPr>
          <p:cNvPr id="711685" name="Rectangle 2053"/>
          <p:cNvSpPr>
            <a:spLocks noChangeArrowheads="1"/>
          </p:cNvSpPr>
          <p:nvPr/>
        </p:nvSpPr>
        <p:spPr bwMode="auto">
          <a:xfrm>
            <a:off x="379412" y="5410200"/>
            <a:ext cx="813816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60000"/>
            </a:pPr>
            <a:r>
              <a:rPr lang="en-US" sz="3200" b="0" dirty="0">
                <a:solidFill>
                  <a:schemeClr val="tx1"/>
                </a:solidFill>
              </a:rPr>
              <a:t>Hence, </a:t>
            </a:r>
            <a:r>
              <a:rPr lang="en-US" sz="3200" b="0" dirty="0" smtClean="0">
                <a:solidFill>
                  <a:schemeClr val="tx1"/>
                </a:solidFill>
              </a:rPr>
              <a:t>only plays supplementary </a:t>
            </a:r>
            <a:r>
              <a:rPr lang="en-US" sz="3200" b="0" dirty="0">
                <a:solidFill>
                  <a:schemeClr val="tx1"/>
                </a:solidFill>
              </a:rPr>
              <a:t>role in </a:t>
            </a:r>
            <a:r>
              <a:rPr lang="en-US" sz="3200" b="0" dirty="0" smtClean="0">
                <a:solidFill>
                  <a:schemeClr val="tx1"/>
                </a:solidFill>
              </a:rPr>
              <a:t>analysis </a:t>
            </a:r>
            <a:r>
              <a:rPr lang="en-US" sz="3200" b="0" dirty="0">
                <a:solidFill>
                  <a:schemeClr val="tx1"/>
                </a:solidFill>
              </a:rPr>
              <a:t>and </a:t>
            </a:r>
            <a:r>
              <a:rPr lang="en-US" sz="3200" b="0" dirty="0" smtClean="0">
                <a:solidFill>
                  <a:schemeClr val="tx1"/>
                </a:solidFill>
              </a:rPr>
              <a:t>design</a:t>
            </a: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 .</a:t>
            </a:r>
            <a:endParaRPr lang="en-US" sz="3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1684" grpId="0" build="p" bldLvl="2"/>
      <p:bldP spid="71168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573F-C4EA-4425-8A97-A45D1834AE2E}" type="slidenum">
              <a:rPr lang="en-GB"/>
              <a:pPr/>
              <a:t>31</a:t>
            </a:fld>
            <a:endParaRPr lang="en-GB" dirty="0"/>
          </a:p>
        </p:txBody>
      </p:sp>
      <p:sp>
        <p:nvSpPr>
          <p:cNvPr id="71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379412" y="266700"/>
            <a:ext cx="9144000" cy="1104900"/>
          </a:xfrm>
        </p:spPr>
        <p:txBody>
          <a:bodyPr/>
          <a:lstStyle/>
          <a:p>
            <a:r>
              <a:rPr lang="en-US" dirty="0"/>
              <a:t>Formal </a:t>
            </a:r>
            <a:r>
              <a:rPr lang="en-US" dirty="0" smtClean="0"/>
              <a:t>Specification</a:t>
            </a:r>
            <a:endParaRPr lang="en-US" dirty="0"/>
          </a:p>
        </p:txBody>
      </p:sp>
      <p:sp>
        <p:nvSpPr>
          <p:cNvPr id="71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9144000" cy="4953000"/>
          </a:xfrm>
        </p:spPr>
        <p:txBody>
          <a:bodyPr/>
          <a:lstStyle/>
          <a:p>
            <a:pPr>
              <a:buClr>
                <a:srgbClr val="00B050"/>
              </a:buClr>
            </a:pPr>
            <a:r>
              <a:rPr lang="en-US" dirty="0" smtClean="0"/>
              <a:t>Mathematically defined </a:t>
            </a:r>
            <a:r>
              <a:rPr lang="en-US" dirty="0"/>
              <a:t>syntax and semantics</a:t>
            </a:r>
          </a:p>
          <a:p>
            <a:pPr>
              <a:buClr>
                <a:srgbClr val="00B050"/>
              </a:buClr>
            </a:pPr>
            <a:r>
              <a:rPr lang="en-US" dirty="0" smtClean="0"/>
              <a:t>Helps to reason on the problems and solutions </a:t>
            </a:r>
          </a:p>
          <a:p>
            <a:pPr>
              <a:buClr>
                <a:srgbClr val="00B050"/>
              </a:buClr>
            </a:pPr>
            <a:r>
              <a:rPr lang="en-US" dirty="0" smtClean="0"/>
              <a:t>Helps to verify </a:t>
            </a:r>
            <a:r>
              <a:rPr lang="en-US" dirty="0"/>
              <a:t>against ambiguities</a:t>
            </a:r>
            <a:r>
              <a:rPr lang="en-US" dirty="0" smtClean="0"/>
              <a:t>, inconsistencies, </a:t>
            </a:r>
            <a:r>
              <a:rPr lang="en-US" dirty="0"/>
              <a:t>and </a:t>
            </a:r>
            <a:r>
              <a:rPr lang="en-US" dirty="0" smtClean="0"/>
              <a:t>incompleteness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 .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3731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573F-C4EA-4425-8A97-A45D1834AE2E}" type="slidenum">
              <a:rPr lang="en-GB"/>
              <a:pPr/>
              <a:t>32</a:t>
            </a:fld>
            <a:endParaRPr lang="en-GB" dirty="0"/>
          </a:p>
        </p:txBody>
      </p:sp>
      <p:sp>
        <p:nvSpPr>
          <p:cNvPr id="71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Formal Specification</a:t>
            </a:r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28600" y="1600200"/>
            <a:ext cx="967422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449263" marR="0" lvl="0" indent="-449263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66"/>
              </a:buClr>
              <a:buSzPct val="60000"/>
              <a:buFont typeface="Wingdings" pitchFamily="2" charset="2"/>
              <a:buNone/>
              <a:tabLst>
                <a:tab pos="663575" algn="l"/>
                <a:tab pos="1139825" algn="l"/>
                <a:tab pos="1428750" algn="l"/>
                <a:tab pos="4632325" algn="l"/>
                <a:tab pos="9315450" algn="l"/>
              </a:tabLst>
              <a:defRPr/>
            </a:pPr>
            <a:r>
              <a:rPr kumimoji="0" lang="en-US" sz="32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NEW_MACHINE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449263" marR="0" lvl="0" indent="-449263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66"/>
              </a:buClr>
              <a:buSzPct val="60000"/>
              <a:buFont typeface="Wingdings" pitchFamily="2" charset="2"/>
              <a:buNone/>
              <a:tabLst>
                <a:tab pos="663575" algn="l"/>
                <a:tab pos="1139825" algn="l"/>
                <a:tab pos="1428750" algn="l"/>
                <a:tab pos="4632325" algn="l"/>
                <a:tab pos="9315450" algn="l"/>
              </a:tabLst>
              <a:defRPr/>
            </a:pP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=	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(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	</a:t>
            </a:r>
            <a:r>
              <a:rPr kumimoji="0" lang="en-US" sz="32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coinslot.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$5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+mn-cs"/>
              <a:sym typeface="Symbol" pitchFamily="18" charset="2"/>
            </a:endParaRPr>
          </a:p>
          <a:p>
            <a:pPr marL="449263" marR="0" lvl="0" indent="-449263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66"/>
              </a:buClr>
              <a:buSzPct val="60000"/>
              <a:buFont typeface="Wingdings" pitchFamily="2" charset="2"/>
              <a:buNone/>
              <a:tabLst>
                <a:tab pos="663575" algn="l"/>
                <a:tab pos="1139825" algn="l"/>
                <a:tab pos="1428750" algn="l"/>
                <a:tab pos="4632325" algn="l"/>
                <a:tab pos="9315450" algn="l"/>
              </a:tabLst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+mn-cs"/>
                <a:sym typeface="Symbol" pitchFamily="18" charset="2"/>
              </a:rPr>
              <a:t>		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	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(	</a:t>
            </a: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coinslot.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$5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+mn-cs"/>
                <a:sym typeface="Symbol" pitchFamily="18" charset="2"/>
              </a:rPr>
              <a:t>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hatch.cappucino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+mn-cs"/>
                <a:sym typeface="Symbol" pitchFamily="18" charset="2"/>
              </a:rPr>
              <a:t> </a:t>
            </a: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NEW_MACHINE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</a:p>
          <a:p>
            <a:pPr marL="449263" marR="0" lvl="0" indent="-449263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66"/>
              </a:buClr>
              <a:buSzPct val="60000"/>
              <a:buFont typeface="Wingdings" pitchFamily="2" charset="2"/>
              <a:buNone/>
              <a:tabLst>
                <a:tab pos="663575" algn="l"/>
                <a:tab pos="1139825" algn="l"/>
                <a:tab pos="1428750" algn="l"/>
                <a:tab pos="4632325" algn="l"/>
                <a:tab pos="9315450" algn="l"/>
              </a:tabLst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			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+mn-cs"/>
                <a:sym typeface="Wingdings 3" pitchFamily="18" charset="2"/>
              </a:rPr>
              <a:t>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	</a:t>
            </a: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drink_button.press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+mn-cs"/>
                <a:sym typeface="Symbol" pitchFamily="18" charset="2"/>
              </a:rPr>
              <a:t>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hatch.tea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+mn-cs"/>
                <a:sym typeface="Symbol" pitchFamily="18" charset="2"/>
              </a:rPr>
              <a:t>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NEW_MACHINE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)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449263" marR="0" lvl="0" indent="-449263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66"/>
              </a:buClr>
              <a:buSzPct val="60000"/>
              <a:buFont typeface="Wingdings" pitchFamily="2" charset="2"/>
              <a:buNone/>
              <a:tabLst>
                <a:tab pos="663575" algn="l"/>
                <a:tab pos="1139825" algn="l"/>
                <a:tab pos="1428750" algn="l"/>
                <a:tab pos="4632325" algn="l"/>
                <a:tab pos="9315450" algn="l"/>
              </a:tabLst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	|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	</a:t>
            </a:r>
            <a:r>
              <a:rPr kumimoji="0" lang="en-US" sz="32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coinslot.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$10</a:t>
            </a:r>
            <a:endParaRPr kumimoji="0" lang="en-US" sz="2400" b="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449263" marR="0" lvl="0" indent="-449263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66"/>
              </a:buClr>
              <a:buSzPct val="60000"/>
              <a:buFont typeface="Wingdings" pitchFamily="2" charset="2"/>
              <a:buNone/>
              <a:tabLst>
                <a:tab pos="663575" algn="l"/>
                <a:tab pos="1139825" algn="l"/>
                <a:tab pos="1428750" algn="l"/>
                <a:tab pos="4632325" algn="l"/>
                <a:tab pos="9315450" algn="l"/>
              </a:tabLst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+mn-cs"/>
                <a:sym typeface="Symbol" pitchFamily="18" charset="2"/>
              </a:rPr>
              <a:t>		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	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(	</a:t>
            </a: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change_button.press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+mn-cs"/>
                <a:sym typeface="Symbol" pitchFamily="18" charset="2"/>
              </a:rPr>
              <a:t>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change.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$5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+mn-cs"/>
                <a:sym typeface="Symbol" pitchFamily="18" charset="2"/>
              </a:rPr>
              <a:t>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hatch.tea      				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+mn-cs"/>
                <a:sym typeface="Symbol" pitchFamily="18" charset="2"/>
              </a:rPr>
              <a:t>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NEW_MACHINE </a:t>
            </a:r>
          </a:p>
          <a:p>
            <a:pPr marL="449263" marR="0" lvl="0" indent="-449263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66"/>
              </a:buClr>
              <a:buSzPct val="60000"/>
              <a:buFont typeface="Wingdings" pitchFamily="2" charset="2"/>
              <a:buNone/>
              <a:tabLst>
                <a:tab pos="663575" algn="l"/>
                <a:tab pos="1139825" algn="l"/>
                <a:tab pos="1428750" algn="l"/>
                <a:tab pos="4632325" algn="l"/>
                <a:tab pos="9315450" algn="l"/>
              </a:tabLst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			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+mn-cs"/>
                <a:sym typeface="Wingdings 3" pitchFamily="18" charset="2"/>
              </a:rPr>
              <a:t>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	</a:t>
            </a: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drink_button.press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+mn-cs"/>
                <a:sym typeface="Symbol" pitchFamily="18" charset="2"/>
              </a:rPr>
              <a:t>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hatch.cappucino</a:t>
            </a:r>
          </a:p>
          <a:p>
            <a:pPr marL="449263" marR="0" lvl="0" indent="-449263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66"/>
              </a:buClr>
              <a:buSzPct val="60000"/>
              <a:buFont typeface="Wingdings" pitchFamily="2" charset="2"/>
              <a:buNone/>
              <a:tabLst>
                <a:tab pos="663575" algn="l"/>
                <a:tab pos="1139825" algn="l"/>
                <a:tab pos="1428750" algn="l"/>
                <a:tab pos="4632325" algn="l"/>
                <a:tab pos="9315450" algn="l"/>
              </a:tabLst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+mn-cs"/>
                <a:sym typeface="Symbol" pitchFamily="18" charset="2"/>
              </a:rPr>
              <a:t>				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NEW_MACHINE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)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 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)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573F-C4EA-4425-8A97-A45D1834AE2E}" type="slidenum">
              <a:rPr lang="en-GB"/>
              <a:pPr/>
              <a:t>33</a:t>
            </a:fld>
            <a:endParaRPr lang="en-GB" dirty="0"/>
          </a:p>
        </p:txBody>
      </p:sp>
      <p:sp>
        <p:nvSpPr>
          <p:cNvPr id="71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 </a:t>
            </a:r>
            <a:r>
              <a:rPr lang="en-US" dirty="0" smtClean="0"/>
              <a:t>Specification</a:t>
            </a:r>
            <a:endParaRPr lang="en-US" dirty="0"/>
          </a:p>
        </p:txBody>
      </p:sp>
      <p:sp>
        <p:nvSpPr>
          <p:cNvPr id="71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3600" b="1" i="1" dirty="0" smtClean="0">
                <a:solidFill>
                  <a:schemeClr val="bg2"/>
                </a:solidFill>
              </a:rPr>
              <a:t>Problems</a:t>
            </a:r>
            <a:r>
              <a:rPr lang="en-US" sz="3600" b="1" i="1" dirty="0">
                <a:solidFill>
                  <a:schemeClr val="bg2"/>
                </a:solidFill>
              </a:rPr>
              <a:t>:</a:t>
            </a:r>
          </a:p>
          <a:p>
            <a:pPr>
              <a:buClr>
                <a:schemeClr val="bg2"/>
              </a:buClr>
            </a:pPr>
            <a:r>
              <a:rPr lang="en-US" dirty="0"/>
              <a:t>Involve unfamiliar concepts and complex </a:t>
            </a:r>
            <a:r>
              <a:rPr lang="en-US" dirty="0" smtClean="0"/>
              <a:t>notation</a:t>
            </a:r>
            <a:endParaRPr lang="en-US" dirty="0"/>
          </a:p>
          <a:p>
            <a:pPr>
              <a:buClr>
                <a:schemeClr val="bg2"/>
              </a:buClr>
            </a:pPr>
            <a:r>
              <a:rPr lang="en-US" dirty="0" smtClean="0"/>
              <a:t>Difficult </a:t>
            </a:r>
            <a:r>
              <a:rPr lang="en-US" dirty="0"/>
              <a:t>in </a:t>
            </a:r>
            <a:r>
              <a:rPr lang="en-US" dirty="0" smtClean="0"/>
              <a:t>large-scale systems</a:t>
            </a:r>
          </a:p>
          <a:p>
            <a:pPr>
              <a:buClr>
                <a:schemeClr val="bg2"/>
              </a:buClr>
              <a:buNone/>
            </a:pPr>
            <a:r>
              <a:rPr lang="en-US" dirty="0" smtClean="0"/>
              <a:t>Use only when necessary, such as</a:t>
            </a:r>
          </a:p>
          <a:p>
            <a:pPr>
              <a:buClr>
                <a:srgbClr val="00B050"/>
              </a:buClr>
            </a:pPr>
            <a:r>
              <a:rPr lang="en-US" dirty="0" smtClean="0"/>
              <a:t>Defense systems</a:t>
            </a:r>
          </a:p>
          <a:p>
            <a:pPr>
              <a:buClr>
                <a:srgbClr val="00B050"/>
              </a:buClr>
            </a:pPr>
            <a:r>
              <a:rPr lang="en-US" dirty="0" smtClean="0"/>
              <a:t>Safety critical systems</a:t>
            </a:r>
          </a:p>
          <a:p>
            <a:pPr>
              <a:buClr>
                <a:srgbClr val="00B050"/>
              </a:buClr>
            </a:pPr>
            <a:r>
              <a:rPr lang="en-US" dirty="0" smtClean="0"/>
              <a:t>Situations where other specifications do not work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 .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3731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9067800" cy="1104900"/>
          </a:xfrm>
        </p:spPr>
        <p:txBody>
          <a:bodyPr/>
          <a:lstStyle/>
          <a:p>
            <a:r>
              <a:rPr lang="en-US" altLang="zh-TW" sz="3200" i="1" dirty="0" smtClean="0">
                <a:ea typeface="新細明體" pitchFamily="18" charset="-120"/>
              </a:rPr>
              <a:t>Example of Graphic Specification</a:t>
            </a:r>
            <a:br>
              <a:rPr lang="en-US" altLang="zh-TW" sz="3200" i="1" dirty="0" smtClean="0">
                <a:ea typeface="新細明體" pitchFamily="18" charset="-120"/>
              </a:rPr>
            </a:br>
            <a:r>
              <a:rPr lang="en-US" altLang="zh-TW" dirty="0" smtClean="0">
                <a:ea typeface="新細明體" pitchFamily="18" charset="-120"/>
              </a:rPr>
              <a:t>McDull</a:t>
            </a:r>
            <a:endParaRPr lang="en-US" dirty="0"/>
          </a:p>
        </p:txBody>
      </p:sp>
      <p:graphicFrame>
        <p:nvGraphicFramePr>
          <p:cNvPr id="5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3454936"/>
              </p:ext>
            </p:extLst>
          </p:nvPr>
        </p:nvGraphicFramePr>
        <p:xfrm>
          <a:off x="531812" y="1818806"/>
          <a:ext cx="3778582" cy="4663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456" name="Photo Editor Photo" r:id="rId4" imgW="3742857" imgH="4619048" progId="">
                  <p:embed/>
                </p:oleObj>
              </mc:Choice>
              <mc:Fallback>
                <p:oleObj name="Photo Editor Photo" r:id="rId4" imgW="3742857" imgH="4619048" progId="">
                  <p:embed/>
                  <p:pic>
                    <p:nvPicPr>
                      <p:cNvPr id="729088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12" y="1818806"/>
                        <a:ext cx="3778582" cy="46634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EF91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806E-5B25-477C-9868-326ED611CE02}" type="slidenum">
              <a:rPr lang="en-GB"/>
              <a:pPr/>
              <a:t>35</a:t>
            </a:fld>
            <a:endParaRPr lang="en-GB" dirty="0"/>
          </a:p>
        </p:txBody>
      </p:sp>
      <p:sp>
        <p:nvSpPr>
          <p:cNvPr id="72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新細明體" pitchFamily="18" charset="-120"/>
              </a:rPr>
              <a:t>Graphic </a:t>
            </a:r>
            <a:r>
              <a:rPr lang="en-US" altLang="zh-TW" dirty="0" smtClean="0">
                <a:ea typeface="新細明體" pitchFamily="18" charset="-120"/>
              </a:rPr>
              <a:t>Specification</a:t>
            </a:r>
            <a:endParaRPr lang="en-US" dirty="0"/>
          </a:p>
        </p:txBody>
      </p:sp>
      <p:sp>
        <p:nvSpPr>
          <p:cNvPr id="72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961120" cy="4953000"/>
          </a:xfrm>
        </p:spPr>
        <p:txBody>
          <a:bodyPr/>
          <a:lstStyle/>
          <a:p>
            <a:pPr>
              <a:buClr>
                <a:srgbClr val="00B050"/>
              </a:buClr>
            </a:pPr>
            <a:r>
              <a:rPr lang="en-US" altLang="zh-TW" dirty="0" smtClean="0">
                <a:ea typeface="新細明體" pitchFamily="18" charset="-120"/>
              </a:rPr>
              <a:t>Capture the structure </a:t>
            </a:r>
            <a:r>
              <a:rPr lang="en-US" altLang="zh-TW" dirty="0">
                <a:ea typeface="新細明體" pitchFamily="18" charset="-120"/>
              </a:rPr>
              <a:t>and behavior of architectures and components</a:t>
            </a:r>
          </a:p>
          <a:p>
            <a:pPr>
              <a:buClr>
                <a:srgbClr val="00B050"/>
              </a:buClr>
            </a:pPr>
            <a:r>
              <a:rPr lang="en-US" altLang="zh-TW" dirty="0">
                <a:ea typeface="新細明體" pitchFamily="18" charset="-120"/>
              </a:rPr>
              <a:t>Easily show how all the pieces fit together</a:t>
            </a:r>
          </a:p>
          <a:p>
            <a:pPr>
              <a:buClr>
                <a:srgbClr val="00B050"/>
              </a:buClr>
            </a:pPr>
            <a:r>
              <a:rPr lang="en-US" altLang="zh-TW" dirty="0">
                <a:ea typeface="新細明體" pitchFamily="18" charset="-120"/>
              </a:rPr>
              <a:t>Help </a:t>
            </a:r>
            <a:r>
              <a:rPr lang="en-US" altLang="zh-TW" dirty="0" smtClean="0">
                <a:ea typeface="新細明體" pitchFamily="18" charset="-120"/>
              </a:rPr>
              <a:t>maintain </a:t>
            </a:r>
            <a:r>
              <a:rPr lang="en-US" altLang="zh-TW" dirty="0">
                <a:ea typeface="新細明體" pitchFamily="18" charset="-120"/>
              </a:rPr>
              <a:t>consistency between </a:t>
            </a:r>
            <a:r>
              <a:rPr lang="en-US" altLang="zh-TW" dirty="0" smtClean="0">
                <a:ea typeface="新細明體" pitchFamily="18" charset="-120"/>
              </a:rPr>
              <a:t>design and </a:t>
            </a:r>
            <a:r>
              <a:rPr lang="en-US" altLang="zh-TW" dirty="0">
                <a:ea typeface="新細明體" pitchFamily="18" charset="-120"/>
              </a:rPr>
              <a:t>implementation</a:t>
            </a:r>
          </a:p>
          <a:p>
            <a:pPr>
              <a:buClr>
                <a:srgbClr val="00B050"/>
              </a:buClr>
            </a:pPr>
            <a:r>
              <a:rPr lang="en-US" altLang="zh-TW" dirty="0">
                <a:ea typeface="新細明體" pitchFamily="18" charset="-120"/>
              </a:rPr>
              <a:t>Promote human communication</a:t>
            </a:r>
          </a:p>
          <a:p>
            <a:pPr>
              <a:buClr>
                <a:srgbClr val="00B050"/>
              </a:buClr>
            </a:pPr>
            <a:r>
              <a:rPr lang="en-US" altLang="zh-TW" dirty="0">
                <a:ea typeface="新細明體" pitchFamily="18" charset="-120"/>
              </a:rPr>
              <a:t>Hide or expose details as appropriate</a:t>
            </a:r>
          </a:p>
          <a:p>
            <a:pPr>
              <a:buClr>
                <a:srgbClr val="00B050"/>
              </a:buClr>
            </a:pPr>
            <a:r>
              <a:rPr lang="en-US" dirty="0" smtClean="0"/>
              <a:t>Most popular in analysis </a:t>
            </a:r>
            <a:r>
              <a:rPr lang="en-US" dirty="0"/>
              <a:t>and </a:t>
            </a:r>
            <a:r>
              <a:rPr lang="en-US" dirty="0" smtClean="0"/>
              <a:t>design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 .</a:t>
            </a:r>
            <a:endParaRPr lang="en-US" b="1" dirty="0">
              <a:solidFill>
                <a:schemeClr val="bg1">
                  <a:lumMod val="65000"/>
                </a:schemeClr>
              </a:solidFill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713374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2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2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2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2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2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2947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B0636-4E08-410D-BA73-587DFEF5AF38}" type="slidenum">
              <a:rPr lang="en-GB"/>
              <a:pPr/>
              <a:t>36</a:t>
            </a:fld>
            <a:endParaRPr lang="en-GB" dirty="0"/>
          </a:p>
        </p:txBody>
      </p:sp>
      <p:sp>
        <p:nvSpPr>
          <p:cNvPr id="7147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 </a:t>
            </a:r>
            <a:r>
              <a:rPr lang="en-US" dirty="0" smtClean="0"/>
              <a:t>Specification</a:t>
            </a:r>
            <a:endParaRPr lang="en-US" dirty="0"/>
          </a:p>
        </p:txBody>
      </p:sp>
      <p:sp>
        <p:nvSpPr>
          <p:cNvPr id="71475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3600" b="1" i="1" dirty="0">
                <a:solidFill>
                  <a:schemeClr val="bg2"/>
                </a:solidFill>
              </a:rPr>
              <a:t>Problems:</a:t>
            </a:r>
          </a:p>
          <a:p>
            <a:pPr>
              <a:buClr>
                <a:schemeClr val="bg2"/>
              </a:buClr>
            </a:pPr>
            <a:r>
              <a:rPr lang="en-US" dirty="0"/>
              <a:t>Lack of precise syntax and semantics</a:t>
            </a:r>
          </a:p>
          <a:p>
            <a:pPr>
              <a:buClr>
                <a:schemeClr val="bg2"/>
              </a:buClr>
            </a:pPr>
            <a:r>
              <a:rPr lang="en-US" dirty="0"/>
              <a:t>May be interpreted differently by different designers and </a:t>
            </a:r>
            <a:r>
              <a:rPr lang="en-US" dirty="0" smtClean="0"/>
              <a:t>users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 .</a:t>
            </a:r>
            <a:r>
              <a:rPr lang="en-US" dirty="0" smtClean="0"/>
              <a:t>  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4755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2665" name="Picture 1033" descr="pp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383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82662" name="Rectangle 10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Languages = Communication Barriers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UML: One Language for All Practitioners</a:t>
            </a:r>
          </a:p>
        </p:txBody>
      </p:sp>
      <p:grpSp>
        <p:nvGrpSpPr>
          <p:cNvPr id="583699" name="Group 19"/>
          <p:cNvGrpSpPr>
            <a:grpSpLocks/>
          </p:cNvGrpSpPr>
          <p:nvPr/>
        </p:nvGrpSpPr>
        <p:grpSpPr bwMode="auto">
          <a:xfrm>
            <a:off x="381000" y="1638300"/>
            <a:ext cx="9144000" cy="5330825"/>
            <a:chOff x="240" y="1032"/>
            <a:chExt cx="5760" cy="3358"/>
          </a:xfrm>
        </p:grpSpPr>
        <p:pic>
          <p:nvPicPr>
            <p:cNvPr id="583696" name="Picture 16" descr="pp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0" y="1032"/>
              <a:ext cx="5760" cy="3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aphicFrame>
          <p:nvGraphicFramePr>
            <p:cNvPr id="730112" name="Object 0"/>
            <p:cNvGraphicFramePr>
              <a:graphicFrameLocks/>
            </p:cNvGraphicFramePr>
            <p:nvPr/>
          </p:nvGraphicFramePr>
          <p:xfrm>
            <a:off x="2508" y="1459"/>
            <a:ext cx="1223" cy="9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0181" name="Bitmap Image" r:id="rId5" imgW="3914939" imgH="3047877" progId="PBrush">
                    <p:embed/>
                  </p:oleObj>
                </mc:Choice>
                <mc:Fallback>
                  <p:oleObj name="Bitmap Image" r:id="rId5" imgW="3914939" imgH="3047877" progId="PBrush">
                    <p:embed/>
                    <p:pic>
                      <p:nvPicPr>
                        <p:cNvPr id="0" name="Picture 0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invGray">
                        <a:xfrm>
                          <a:off x="2508" y="1459"/>
                          <a:ext cx="1223" cy="9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8F8F8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61645" dir="2700000" algn="ctr" rotWithShape="0">
                                  <a:srgbClr val="00000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82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9067800" cy="1104900"/>
          </a:xfrm>
        </p:spPr>
        <p:txBody>
          <a:bodyPr/>
          <a:lstStyle/>
          <a:p>
            <a:r>
              <a:rPr lang="en-US" dirty="0"/>
              <a:t>History of UML</a:t>
            </a:r>
          </a:p>
        </p:txBody>
      </p:sp>
      <p:pic>
        <p:nvPicPr>
          <p:cNvPr id="715781" name="Picture 5" descr="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3412" y="1676402"/>
            <a:ext cx="3504225" cy="4846320"/>
          </a:xfrm>
          <a:prstGeom prst="rect">
            <a:avLst/>
          </a:prstGeom>
          <a:noFill/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81000" y="1676400"/>
            <a:ext cx="576072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98463" marR="0" lvl="0" indent="-3984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tabLst/>
              <a:defRPr/>
            </a:pPr>
            <a:r>
              <a:rPr lang="en-US" sz="3600" i="1" kern="0" dirty="0" smtClean="0">
                <a:solidFill>
                  <a:schemeClr val="tx1"/>
                </a:solidFill>
                <a:latin typeface="+mn-lt"/>
              </a:rPr>
              <a:t>Integration of</a:t>
            </a:r>
          </a:p>
          <a:p>
            <a:pPr marL="398463" marR="0" lvl="0" indent="-3984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u"/>
              <a:tabLst/>
              <a:defRPr/>
            </a:pPr>
            <a:r>
              <a:rPr lang="en-US" sz="3200" b="0" kern="0" dirty="0" smtClean="0">
                <a:solidFill>
                  <a:schemeClr val="tx1"/>
                </a:solidFill>
                <a:latin typeface="+mn-lt"/>
              </a:rPr>
              <a:t>Object Modelling Technique</a:t>
            </a:r>
          </a:p>
          <a:p>
            <a:pPr marL="746125" lvl="1" indent="-288925" algn="l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en-US" sz="2800" b="0" kern="0" dirty="0" smtClean="0">
                <a:solidFill>
                  <a:schemeClr val="tx1"/>
                </a:solidFill>
                <a:latin typeface="+mn-lt"/>
              </a:rPr>
              <a:t>by James Rumbaugh</a:t>
            </a:r>
            <a:endParaRPr lang="en-US" sz="2800" b="0" kern="0" dirty="0" smtClea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79412" y="3412222"/>
            <a:ext cx="5760720" cy="1159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98463" indent="-398463" algn="l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</a:pPr>
            <a:r>
              <a:rPr lang="en-US" sz="3200" b="0" kern="0" dirty="0" smtClean="0">
                <a:solidFill>
                  <a:schemeClr val="tx1"/>
                </a:solidFill>
              </a:rPr>
              <a:t>Objectory Process</a:t>
            </a:r>
          </a:p>
          <a:p>
            <a:pPr marL="746125" lvl="1" indent="-288925" algn="l">
              <a:lnSpc>
                <a:spcPct val="100000"/>
              </a:lnSpc>
              <a:spcBef>
                <a:spcPct val="20000"/>
              </a:spcBef>
              <a:buClr>
                <a:srgbClr val="000066"/>
              </a:buClr>
              <a:buSzPct val="100000"/>
              <a:buFont typeface="Wingdings" pitchFamily="2" charset="2"/>
              <a:buChar char="§"/>
            </a:pPr>
            <a:r>
              <a:rPr lang="en-US" sz="2800" b="0" kern="0" dirty="0" smtClean="0">
                <a:solidFill>
                  <a:srgbClr val="000000"/>
                </a:solidFill>
                <a:latin typeface="Times New Roman"/>
              </a:rPr>
              <a:t>by </a:t>
            </a:r>
            <a:r>
              <a:rPr lang="en-US" sz="2800" b="0" kern="0" dirty="0" smtClean="0">
                <a:solidFill>
                  <a:schemeClr val="tx1"/>
                </a:solidFill>
              </a:rPr>
              <a:t>Ivar Jacobson</a:t>
            </a:r>
            <a:endParaRPr lang="en-US" sz="2800" b="0" kern="0" dirty="0" smtClea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79412" y="4504888"/>
            <a:ext cx="5760720" cy="1159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98463" marR="0" lvl="0" indent="-3984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u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Booch </a:t>
            </a:r>
            <a:r>
              <a:rPr lang="en-US" sz="3200" b="0" kern="0" dirty="0" smtClean="0">
                <a:solidFill>
                  <a:schemeClr val="tx1"/>
                </a:solidFill>
                <a:latin typeface="+mn-lt"/>
              </a:rPr>
              <a:t>Method </a:t>
            </a:r>
          </a:p>
          <a:p>
            <a:pPr marL="746125" lvl="1" indent="-288925" algn="l">
              <a:lnSpc>
                <a:spcPct val="100000"/>
              </a:lnSpc>
              <a:spcBef>
                <a:spcPct val="20000"/>
              </a:spcBef>
              <a:buClr>
                <a:srgbClr val="000066"/>
              </a:buClr>
              <a:buSzPct val="100000"/>
              <a:buFont typeface="Wingdings" pitchFamily="2" charset="2"/>
              <a:buChar char="§"/>
            </a:pPr>
            <a:r>
              <a:rPr lang="en-US" sz="2800" b="0" kern="0" dirty="0" smtClean="0">
                <a:solidFill>
                  <a:srgbClr val="000000"/>
                </a:solidFill>
                <a:latin typeface="Times New Roman"/>
              </a:rPr>
              <a:t>by </a:t>
            </a:r>
            <a:r>
              <a:rPr lang="en-US" sz="2800" b="0" kern="0" dirty="0" smtClean="0">
                <a:solidFill>
                  <a:schemeClr val="tx1"/>
                </a:solidFill>
              </a:rPr>
              <a:t>Grady Booch</a:t>
            </a:r>
            <a:r>
              <a:rPr lang="en-US" sz="2800" kern="0" dirty="0" smtClean="0">
                <a:solidFill>
                  <a:schemeClr val="bg1">
                    <a:lumMod val="65000"/>
                  </a:schemeClr>
                </a:solidFill>
              </a:rPr>
              <a:t> .</a:t>
            </a:r>
            <a:endParaRPr lang="en-US" sz="2800" kern="0" dirty="0" smtClean="0">
              <a:solidFill>
                <a:schemeClr val="bg1">
                  <a:lumMod val="65000"/>
                </a:schemeClr>
              </a:solidFill>
              <a:latin typeface="Times New Roman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8228012" y="3412222"/>
            <a:ext cx="838200" cy="1447800"/>
          </a:xfrm>
          <a:prstGeom prst="roundRect">
            <a:avLst/>
          </a:prstGeom>
          <a:noFill/>
          <a:ln w="762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ts val="2000"/>
              </a:lnSpc>
              <a:spcBef>
                <a:spcPts val="9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285750" algn="l"/>
                <a:tab pos="571500" algn="l"/>
                <a:tab pos="857250" algn="l"/>
                <a:tab pos="1143000" algn="l"/>
                <a:tab pos="1428750" algn="l"/>
                <a:tab pos="1714500" algn="l"/>
                <a:tab pos="2000250" algn="l"/>
                <a:tab pos="2286000" algn="l"/>
              </a:tabLst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7550601" y="1981200"/>
            <a:ext cx="838200" cy="1447800"/>
          </a:xfrm>
          <a:prstGeom prst="roundRect">
            <a:avLst/>
          </a:prstGeom>
          <a:noFill/>
          <a:ln w="762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ts val="2000"/>
              </a:lnSpc>
              <a:spcBef>
                <a:spcPts val="9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285750" algn="l"/>
                <a:tab pos="571500" algn="l"/>
                <a:tab pos="857250" algn="l"/>
                <a:tab pos="1143000" algn="l"/>
                <a:tab pos="1428750" algn="l"/>
                <a:tab pos="1714500" algn="l"/>
                <a:tab pos="2000250" algn="l"/>
                <a:tab pos="2286000" algn="l"/>
              </a:tabLst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6806078" y="3048000"/>
            <a:ext cx="838200" cy="1447800"/>
          </a:xfrm>
          <a:prstGeom prst="roundRect">
            <a:avLst/>
          </a:prstGeom>
          <a:noFill/>
          <a:ln w="762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ts val="2000"/>
              </a:lnSpc>
              <a:spcBef>
                <a:spcPts val="9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285750" algn="l"/>
                <a:tab pos="571500" algn="l"/>
                <a:tab pos="857250" algn="l"/>
                <a:tab pos="1143000" algn="l"/>
                <a:tab pos="1428750" algn="l"/>
                <a:tab pos="1714500" algn="l"/>
                <a:tab pos="2000250" algn="l"/>
                <a:tab pos="2286000" algn="l"/>
              </a:tabLst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FEB1B-E2FD-419E-B65E-7AAEEF7D2A06}" type="slidenum">
              <a:rPr lang="en-GB"/>
              <a:pPr/>
              <a:t>4</a:t>
            </a:fld>
            <a:endParaRPr lang="en-GB" dirty="0"/>
          </a:p>
        </p:txBody>
      </p:sp>
      <p:sp>
        <p:nvSpPr>
          <p:cNvPr id="521230" name="Rectangle 1038"/>
          <p:cNvSpPr>
            <a:spLocks noChangeArrowheads="1"/>
          </p:cNvSpPr>
          <p:nvPr/>
        </p:nvSpPr>
        <p:spPr bwMode="auto">
          <a:xfrm>
            <a:off x="389902" y="1713432"/>
            <a:ext cx="6117336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98463" indent="-398463" algn="l">
              <a:lnSpc>
                <a:spcPct val="100000"/>
              </a:lnSpc>
              <a:spcBef>
                <a:spcPts val="2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</a:pPr>
            <a:r>
              <a:rPr lang="en-US" altLang="zh-TW" sz="3000" b="0" dirty="0" smtClean="0">
                <a:solidFill>
                  <a:schemeClr val="tx1"/>
                </a:solidFill>
                <a:ea typeface="新細明體" pitchFamily="18" charset="-120"/>
                <a:cs typeface="Courier New" pitchFamily="49" charset="0"/>
              </a:rPr>
              <a:t>Insufficient requirements analysis</a:t>
            </a:r>
            <a:endParaRPr lang="en-US" altLang="zh-TW" sz="3000" b="0" dirty="0">
              <a:solidFill>
                <a:schemeClr val="tx1"/>
              </a:solidFill>
              <a:ea typeface="新細明體" pitchFamily="18" charset="-120"/>
              <a:cs typeface="Courier New" pitchFamily="49" charset="0"/>
            </a:endParaRPr>
          </a:p>
          <a:p>
            <a:pPr marL="398463" indent="-398463" algn="l">
              <a:lnSpc>
                <a:spcPct val="100000"/>
              </a:lnSpc>
              <a:spcBef>
                <a:spcPts val="2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</a:pPr>
            <a:r>
              <a:rPr lang="en-US" altLang="zh-TW" sz="3000" b="0" dirty="0">
                <a:solidFill>
                  <a:schemeClr val="tx1"/>
                </a:solidFill>
                <a:ea typeface="新細明體" pitchFamily="18" charset="-120"/>
                <a:cs typeface="Courier New" pitchFamily="49" charset="0"/>
              </a:rPr>
              <a:t>Ambiguous </a:t>
            </a:r>
            <a:r>
              <a:rPr lang="en-US" altLang="zh-TW" sz="3000" b="0" dirty="0" smtClean="0">
                <a:solidFill>
                  <a:schemeClr val="tx1"/>
                </a:solidFill>
                <a:ea typeface="新細明體" pitchFamily="18" charset="-120"/>
                <a:cs typeface="Courier New" pitchFamily="49" charset="0"/>
              </a:rPr>
              <a:t>interfaces</a:t>
            </a:r>
            <a:endParaRPr lang="en-US" altLang="zh-TW" sz="3000" b="0" dirty="0">
              <a:solidFill>
                <a:schemeClr val="tx1"/>
              </a:solidFill>
              <a:ea typeface="新細明體" pitchFamily="18" charset="-120"/>
              <a:cs typeface="Courier New" pitchFamily="49" charset="0"/>
            </a:endParaRPr>
          </a:p>
          <a:p>
            <a:pPr marL="398463" indent="-398463" algn="l">
              <a:lnSpc>
                <a:spcPct val="100000"/>
              </a:lnSpc>
              <a:spcBef>
                <a:spcPts val="2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</a:pPr>
            <a:r>
              <a:rPr lang="en-US" altLang="zh-TW" sz="3000" b="0" dirty="0" smtClean="0">
                <a:solidFill>
                  <a:schemeClr val="tx1"/>
                </a:solidFill>
                <a:ea typeface="新細明體" pitchFamily="18" charset="-120"/>
                <a:cs typeface="Courier New" pitchFamily="49" charset="0"/>
              </a:rPr>
              <a:t>Fragile architecture</a:t>
            </a:r>
            <a:endParaRPr lang="en-US" altLang="zh-TW" sz="3000" b="0" dirty="0">
              <a:solidFill>
                <a:schemeClr val="tx1"/>
              </a:solidFill>
              <a:ea typeface="新細明體" pitchFamily="18" charset="-120"/>
              <a:cs typeface="Courier New" pitchFamily="49" charset="0"/>
            </a:endParaRPr>
          </a:p>
          <a:p>
            <a:pPr marL="398463" indent="-398463" algn="l">
              <a:lnSpc>
                <a:spcPct val="100000"/>
              </a:lnSpc>
              <a:spcBef>
                <a:spcPts val="2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</a:pPr>
            <a:r>
              <a:rPr lang="en-US" altLang="zh-TW" sz="3000" b="0" dirty="0" smtClean="0">
                <a:solidFill>
                  <a:schemeClr val="tx1"/>
                </a:solidFill>
                <a:ea typeface="新細明體" pitchFamily="18" charset="-120"/>
                <a:cs typeface="Courier New" pitchFamily="49" charset="0"/>
              </a:rPr>
              <a:t>Unnecessary complexity</a:t>
            </a:r>
            <a:endParaRPr lang="en-US" altLang="zh-TW" sz="3000" b="0" dirty="0">
              <a:solidFill>
                <a:schemeClr val="tx1"/>
              </a:solidFill>
              <a:ea typeface="新細明體" pitchFamily="18" charset="-120"/>
              <a:cs typeface="Courier New" pitchFamily="49" charset="0"/>
            </a:endParaRPr>
          </a:p>
          <a:p>
            <a:pPr marL="398463" indent="-398463" algn="l">
              <a:lnSpc>
                <a:spcPct val="100000"/>
              </a:lnSpc>
              <a:spcBef>
                <a:spcPts val="2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</a:pPr>
            <a:r>
              <a:rPr lang="en-US" altLang="zh-TW" sz="3000" b="0" dirty="0">
                <a:solidFill>
                  <a:schemeClr val="tx1"/>
                </a:solidFill>
                <a:ea typeface="新細明體" pitchFamily="18" charset="-120"/>
                <a:cs typeface="Courier New" pitchFamily="49" charset="0"/>
              </a:rPr>
              <a:t>Undetected inconsistencies</a:t>
            </a:r>
          </a:p>
          <a:p>
            <a:pPr marL="398463" indent="-398463" algn="l">
              <a:lnSpc>
                <a:spcPct val="100000"/>
              </a:lnSpc>
              <a:spcBef>
                <a:spcPts val="2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</a:pPr>
            <a:r>
              <a:rPr lang="en-US" altLang="zh-TW" sz="3000" b="0" dirty="0">
                <a:solidFill>
                  <a:schemeClr val="tx1"/>
                </a:solidFill>
                <a:ea typeface="新細明體" pitchFamily="18" charset="-120"/>
                <a:cs typeface="Courier New" pitchFamily="49" charset="0"/>
              </a:rPr>
              <a:t>Poor testing</a:t>
            </a:r>
          </a:p>
          <a:p>
            <a:pPr marL="398463" indent="-398463" algn="l">
              <a:lnSpc>
                <a:spcPct val="100000"/>
              </a:lnSpc>
              <a:spcBef>
                <a:spcPts val="2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</a:pPr>
            <a:r>
              <a:rPr lang="en-US" altLang="zh-TW" sz="3000" b="0" dirty="0">
                <a:solidFill>
                  <a:schemeClr val="tx1"/>
                </a:solidFill>
                <a:ea typeface="新細明體" pitchFamily="18" charset="-120"/>
                <a:cs typeface="Courier New" pitchFamily="49" charset="0"/>
              </a:rPr>
              <a:t>Subjective assessment</a:t>
            </a:r>
          </a:p>
          <a:p>
            <a:pPr marL="398463" indent="-398463" algn="l">
              <a:lnSpc>
                <a:spcPct val="100000"/>
              </a:lnSpc>
              <a:spcBef>
                <a:spcPts val="2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</a:pPr>
            <a:r>
              <a:rPr lang="en-US" altLang="zh-TW" sz="3000" b="0" dirty="0">
                <a:solidFill>
                  <a:schemeClr val="tx1"/>
                </a:solidFill>
                <a:ea typeface="新細明體" pitchFamily="18" charset="-120"/>
                <a:cs typeface="Courier New" pitchFamily="49" charset="0"/>
              </a:rPr>
              <a:t>Waterfall development</a:t>
            </a:r>
          </a:p>
          <a:p>
            <a:pPr marL="398463" indent="-398463" algn="l">
              <a:lnSpc>
                <a:spcPct val="100000"/>
              </a:lnSpc>
              <a:spcBef>
                <a:spcPts val="2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</a:pPr>
            <a:r>
              <a:rPr lang="en-US" altLang="zh-TW" sz="3000" b="0" dirty="0">
                <a:solidFill>
                  <a:schemeClr val="tx1"/>
                </a:solidFill>
                <a:ea typeface="新細明體" pitchFamily="18" charset="-120"/>
                <a:cs typeface="Courier New" pitchFamily="49" charset="0"/>
              </a:rPr>
              <a:t>Uncontrolled change</a:t>
            </a:r>
          </a:p>
          <a:p>
            <a:pPr marL="398463" indent="-398463" algn="l">
              <a:lnSpc>
                <a:spcPct val="100000"/>
              </a:lnSpc>
              <a:spcBef>
                <a:spcPts val="2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</a:pPr>
            <a:r>
              <a:rPr lang="en-US" altLang="zh-TW" sz="3000" b="0" dirty="0">
                <a:solidFill>
                  <a:schemeClr val="tx1"/>
                </a:solidFill>
                <a:ea typeface="新細明體" pitchFamily="18" charset="-120"/>
                <a:cs typeface="Courier New" pitchFamily="49" charset="0"/>
              </a:rPr>
              <a:t>Insufficient </a:t>
            </a:r>
            <a:r>
              <a:rPr lang="en-US" altLang="zh-TW" sz="3000" b="0" dirty="0" smtClean="0">
                <a:solidFill>
                  <a:schemeClr val="tx1"/>
                </a:solidFill>
                <a:ea typeface="新細明體" pitchFamily="18" charset="-120"/>
                <a:cs typeface="Courier New" pitchFamily="49" charset="0"/>
              </a:rPr>
              <a:t>automation </a:t>
            </a:r>
            <a:r>
              <a:rPr lang="en-US" altLang="zh-TW" sz="3000" dirty="0" smtClean="0">
                <a:solidFill>
                  <a:schemeClr val="bg1">
                    <a:lumMod val="65000"/>
                  </a:schemeClr>
                </a:solidFill>
                <a:ea typeface="新細明體" pitchFamily="18" charset="-120"/>
                <a:cs typeface="Courier New" pitchFamily="49" charset="0"/>
              </a:rPr>
              <a:t>.</a:t>
            </a:r>
            <a:endParaRPr lang="en-US" altLang="zh-TW" sz="3000" dirty="0">
              <a:solidFill>
                <a:schemeClr val="bg1">
                  <a:lumMod val="65000"/>
                </a:schemeClr>
              </a:solidFill>
              <a:ea typeface="新細明體" pitchFamily="18" charset="-120"/>
              <a:cs typeface="Courier New" pitchFamily="49" charset="0"/>
            </a:endParaRPr>
          </a:p>
        </p:txBody>
      </p:sp>
      <p:sp>
        <p:nvSpPr>
          <p:cNvPr id="521219" name="Rectangle 1027"/>
          <p:cNvSpPr>
            <a:spLocks noGrp="1" noChangeArrowheads="1"/>
          </p:cNvSpPr>
          <p:nvPr>
            <p:ph type="title"/>
          </p:nvPr>
        </p:nvSpPr>
        <p:spPr>
          <a:xfrm>
            <a:off x="379412" y="266700"/>
            <a:ext cx="9144000" cy="1104900"/>
          </a:xfrm>
        </p:spPr>
        <p:txBody>
          <a:bodyPr/>
          <a:lstStyle/>
          <a:p>
            <a:r>
              <a:rPr lang="en-US" sz="3200" i="1" dirty="0">
                <a:solidFill>
                  <a:srgbClr val="CC0000"/>
                </a:solidFill>
              </a:rPr>
              <a:t>Software Development Problems</a:t>
            </a:r>
            <a:br>
              <a:rPr lang="en-US" sz="3200" i="1" dirty="0">
                <a:solidFill>
                  <a:srgbClr val="CC0000"/>
                </a:solidFill>
              </a:rPr>
            </a:br>
            <a:r>
              <a:rPr lang="en-US" dirty="0" smtClean="0">
                <a:solidFill>
                  <a:srgbClr val="CC0000"/>
                </a:solidFill>
              </a:rPr>
              <a:t>Diagnosis</a:t>
            </a:r>
            <a:endParaRPr lang="en-US" dirty="0"/>
          </a:p>
        </p:txBody>
      </p:sp>
      <p:sp>
        <p:nvSpPr>
          <p:cNvPr id="9" name="AutoShape 192"/>
          <p:cNvSpPr>
            <a:spLocks noChangeArrowheads="1"/>
          </p:cNvSpPr>
          <p:nvPr/>
        </p:nvSpPr>
        <p:spPr bwMode="auto">
          <a:xfrm>
            <a:off x="6353492" y="365760"/>
            <a:ext cx="3154680" cy="1691640"/>
          </a:xfrm>
          <a:prstGeom prst="wedgeRectCallout">
            <a:avLst>
              <a:gd name="adj1" fmla="val -146403"/>
              <a:gd name="adj2" fmla="val -4754"/>
            </a:avLst>
          </a:prstGeom>
          <a:solidFill>
            <a:schemeClr val="bg1">
              <a:lumMod val="65000"/>
            </a:schemeClr>
          </a:solidFill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60325" algn="l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60000"/>
            </a:pPr>
            <a:endParaRPr lang="en-US" altLang="zh-TW" sz="2800" b="0" dirty="0" smtClean="0">
              <a:solidFill>
                <a:schemeClr val="tx1"/>
              </a:solidFill>
              <a:ea typeface="新細明體" pitchFamily="18" charset="-120"/>
              <a:cs typeface="Courier New" pitchFamily="49" charset="0"/>
            </a:endParaRPr>
          </a:p>
          <a:p>
            <a:pPr marL="60325" algn="l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60000"/>
            </a:pPr>
            <a:endParaRPr lang="en-US" altLang="zh-TW" sz="2800" b="0" dirty="0">
              <a:solidFill>
                <a:schemeClr val="tx1"/>
              </a:solidFill>
              <a:ea typeface="新細明體" pitchFamily="18" charset="-120"/>
              <a:cs typeface="Courier New" pitchFamily="49" charset="0"/>
            </a:endParaRPr>
          </a:p>
          <a:p>
            <a:pPr marL="60325" algn="l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60000"/>
            </a:pPr>
            <a:endParaRPr lang="en-US" altLang="zh-TW" sz="2800" b="0" dirty="0" smtClean="0">
              <a:solidFill>
                <a:schemeClr val="tx1"/>
              </a:solidFill>
              <a:ea typeface="新細明體" pitchFamily="18" charset="-120"/>
              <a:cs typeface="Courier New" pitchFamily="49" charset="0"/>
            </a:endParaRPr>
          </a:p>
          <a:p>
            <a:pPr marL="60325" algn="l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60000"/>
            </a:pPr>
            <a:endParaRPr lang="en-US" altLang="zh-TW" sz="2800" b="0" dirty="0">
              <a:solidFill>
                <a:schemeClr val="tx1"/>
              </a:solidFill>
              <a:ea typeface="新細明體" pitchFamily="18" charset="-120"/>
              <a:cs typeface="Courier New" pitchFamily="49" charset="0"/>
            </a:endParaRPr>
          </a:p>
          <a:p>
            <a:pPr marL="60325" algn="l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60000"/>
            </a:pPr>
            <a:endParaRPr lang="en-US" altLang="zh-TW" sz="2800" b="0" dirty="0" smtClean="0">
              <a:solidFill>
                <a:schemeClr val="tx1"/>
              </a:solidFill>
              <a:ea typeface="新細明體" pitchFamily="18" charset="-120"/>
              <a:cs typeface="Courier New" pitchFamily="49" charset="0"/>
            </a:endParaRPr>
          </a:p>
          <a:p>
            <a:pPr marL="60325" algn="l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60000"/>
            </a:pPr>
            <a:endParaRPr lang="en-US" altLang="zh-TW" sz="2800" b="0" dirty="0">
              <a:solidFill>
                <a:schemeClr val="tx1"/>
              </a:solidFill>
              <a:ea typeface="新細明體" pitchFamily="18" charset="-120"/>
              <a:cs typeface="Courier New" pitchFamily="49" charset="0"/>
            </a:endParaRPr>
          </a:p>
          <a:p>
            <a:pPr marL="60325" algn="l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60000"/>
            </a:pPr>
            <a:endParaRPr lang="en-US" altLang="zh-TW" sz="2800" b="0" dirty="0" smtClean="0">
              <a:solidFill>
                <a:schemeClr val="tx1"/>
              </a:solidFill>
              <a:ea typeface="新細明體" pitchFamily="18" charset="-120"/>
              <a:cs typeface="Courier New" pitchFamily="49" charset="0"/>
            </a:endParaRPr>
          </a:p>
          <a:p>
            <a:pPr marL="60325" algn="l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60000"/>
            </a:pPr>
            <a:endParaRPr lang="en-US" altLang="zh-TW" b="0" dirty="0" smtClean="0">
              <a:solidFill>
                <a:schemeClr val="tx1"/>
              </a:solidFill>
              <a:ea typeface="新細明體" pitchFamily="18" charset="-120"/>
              <a:cs typeface="Courier New" pitchFamily="49" charset="0"/>
            </a:endParaRPr>
          </a:p>
          <a:p>
            <a:pPr marL="60325" algn="l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60000"/>
            </a:pPr>
            <a:endParaRPr lang="en-US" sz="4000" i="1" dirty="0">
              <a:solidFill>
                <a:schemeClr val="tx1"/>
              </a:solidFill>
            </a:endParaRPr>
          </a:p>
        </p:txBody>
      </p:sp>
      <p:sp>
        <p:nvSpPr>
          <p:cNvPr id="8" name="AutoShape 192"/>
          <p:cNvSpPr>
            <a:spLocks noChangeArrowheads="1"/>
          </p:cNvSpPr>
          <p:nvPr/>
        </p:nvSpPr>
        <p:spPr bwMode="auto">
          <a:xfrm>
            <a:off x="6353492" y="381000"/>
            <a:ext cx="3154680" cy="5181600"/>
          </a:xfrm>
          <a:prstGeom prst="rect">
            <a:avLst/>
          </a:prstGeom>
          <a:noFill/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60325" algn="l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60000"/>
            </a:pPr>
            <a:endParaRPr lang="en-US" altLang="zh-TW" sz="2800" b="0" dirty="0" smtClean="0">
              <a:solidFill>
                <a:schemeClr val="tx1"/>
              </a:solidFill>
              <a:ea typeface="新細明體" pitchFamily="18" charset="-120"/>
              <a:cs typeface="Courier New" pitchFamily="49" charset="0"/>
            </a:endParaRPr>
          </a:p>
          <a:p>
            <a:pPr marL="60325" algn="l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60000"/>
            </a:pPr>
            <a:endParaRPr lang="en-US" altLang="zh-TW" sz="2800" b="0" dirty="0">
              <a:solidFill>
                <a:schemeClr val="tx1"/>
              </a:solidFill>
              <a:ea typeface="新細明體" pitchFamily="18" charset="-120"/>
              <a:cs typeface="Courier New" pitchFamily="49" charset="0"/>
            </a:endParaRPr>
          </a:p>
          <a:p>
            <a:pPr marL="60325" algn="l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60000"/>
            </a:pPr>
            <a:endParaRPr lang="en-US" altLang="zh-TW" sz="2800" b="0" dirty="0" smtClean="0">
              <a:solidFill>
                <a:schemeClr val="tx1"/>
              </a:solidFill>
              <a:ea typeface="新細明體" pitchFamily="18" charset="-120"/>
              <a:cs typeface="Courier New" pitchFamily="49" charset="0"/>
            </a:endParaRPr>
          </a:p>
          <a:p>
            <a:pPr marL="60325" algn="l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60000"/>
            </a:pPr>
            <a:endParaRPr lang="en-US" altLang="zh-TW" sz="2800" b="0" dirty="0">
              <a:solidFill>
                <a:schemeClr val="tx1"/>
              </a:solidFill>
              <a:ea typeface="新細明體" pitchFamily="18" charset="-120"/>
              <a:cs typeface="Courier New" pitchFamily="49" charset="0"/>
            </a:endParaRPr>
          </a:p>
          <a:p>
            <a:pPr marL="60325" algn="l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60000"/>
            </a:pPr>
            <a:endParaRPr lang="en-US" altLang="zh-TW" sz="2800" b="0" dirty="0" smtClean="0">
              <a:solidFill>
                <a:schemeClr val="tx1"/>
              </a:solidFill>
              <a:ea typeface="新細明體" pitchFamily="18" charset="-120"/>
              <a:cs typeface="Courier New" pitchFamily="49" charset="0"/>
            </a:endParaRPr>
          </a:p>
          <a:p>
            <a:pPr marL="60325" algn="l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60000"/>
            </a:pPr>
            <a:endParaRPr lang="en-US" altLang="zh-TW" sz="2800" b="0" dirty="0" smtClean="0">
              <a:solidFill>
                <a:schemeClr val="tx1"/>
              </a:solidFill>
              <a:ea typeface="新細明體" pitchFamily="18" charset="-120"/>
              <a:cs typeface="Courier New" pitchFamily="49" charset="0"/>
            </a:endParaRPr>
          </a:p>
          <a:p>
            <a:pPr marL="60325" algn="l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60000"/>
            </a:pPr>
            <a:endParaRPr lang="en-US" altLang="zh-TW" sz="2800" b="0" dirty="0">
              <a:solidFill>
                <a:schemeClr val="tx1"/>
              </a:solidFill>
              <a:ea typeface="新細明體" pitchFamily="18" charset="-120"/>
              <a:cs typeface="Courier New" pitchFamily="49" charset="0"/>
            </a:endParaRPr>
          </a:p>
          <a:p>
            <a:pPr marL="111125" algn="l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60000"/>
            </a:pPr>
            <a:r>
              <a:rPr lang="en-US" altLang="zh-TW" sz="3200" i="1" dirty="0" smtClean="0">
                <a:solidFill>
                  <a:schemeClr val="tx1"/>
                </a:solidFill>
                <a:ea typeface="新細明體" pitchFamily="18" charset="-120"/>
                <a:cs typeface="Courier New" pitchFamily="49" charset="0"/>
              </a:rPr>
              <a:t>Systems Design by innovation and invention</a:t>
            </a:r>
            <a:endParaRPr lang="en-US" sz="4000" i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666" y="412819"/>
            <a:ext cx="3081528" cy="3593789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1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1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1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12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12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12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12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12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1230" grpId="0" uiExpand="1" build="p"/>
      <p:bldP spid="9" grpId="0" animBg="1"/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962DC-2057-4E28-949C-F090BCCCAA28}" type="slidenum">
              <a:rPr lang="en-GB"/>
              <a:pPr/>
              <a:t>40</a:t>
            </a:fld>
            <a:endParaRPr lang="en-GB" dirty="0"/>
          </a:p>
        </p:txBody>
      </p:sp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Modelling with UML</a:t>
            </a:r>
          </a:p>
        </p:txBody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Multiple views</a:t>
            </a:r>
          </a:p>
          <a:p>
            <a:r>
              <a:rPr lang="en-US" dirty="0" smtClean="0"/>
              <a:t>“Semi-formal” </a:t>
            </a:r>
            <a:r>
              <a:rPr lang="en-US" dirty="0"/>
              <a:t>syntax and </a:t>
            </a:r>
            <a:r>
              <a:rPr lang="en-US" dirty="0" smtClean="0"/>
              <a:t>semantics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 .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5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5555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Modelling with UML</a:t>
            </a:r>
          </a:p>
        </p:txBody>
      </p:sp>
      <p:grpSp>
        <p:nvGrpSpPr>
          <p:cNvPr id="618825" name="Group 1353"/>
          <p:cNvGrpSpPr>
            <a:grpSpLocks/>
          </p:cNvGrpSpPr>
          <p:nvPr/>
        </p:nvGrpSpPr>
        <p:grpSpPr bwMode="auto">
          <a:xfrm>
            <a:off x="7616827" y="5257803"/>
            <a:ext cx="2014538" cy="1454150"/>
            <a:chOff x="4798" y="3312"/>
            <a:chExt cx="1269" cy="916"/>
          </a:xfrm>
        </p:grpSpPr>
        <p:sp>
          <p:nvSpPr>
            <p:cNvPr id="618644" name="Oval 1172"/>
            <p:cNvSpPr>
              <a:spLocks noChangeArrowheads="1"/>
            </p:cNvSpPr>
            <p:nvPr/>
          </p:nvSpPr>
          <p:spPr bwMode="auto">
            <a:xfrm>
              <a:off x="4798" y="3817"/>
              <a:ext cx="434" cy="411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18645" name="Oval 1173"/>
            <p:cNvSpPr>
              <a:spLocks noChangeArrowheads="1"/>
            </p:cNvSpPr>
            <p:nvPr/>
          </p:nvSpPr>
          <p:spPr bwMode="auto">
            <a:xfrm>
              <a:off x="4844" y="3857"/>
              <a:ext cx="342" cy="328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18646" name="Oval 1174"/>
            <p:cNvSpPr>
              <a:spLocks noChangeArrowheads="1"/>
            </p:cNvSpPr>
            <p:nvPr/>
          </p:nvSpPr>
          <p:spPr bwMode="auto">
            <a:xfrm>
              <a:off x="4891" y="3903"/>
              <a:ext cx="250" cy="239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18647" name="Oval 1175"/>
            <p:cNvSpPr>
              <a:spLocks noChangeArrowheads="1"/>
            </p:cNvSpPr>
            <p:nvPr/>
          </p:nvSpPr>
          <p:spPr bwMode="auto">
            <a:xfrm>
              <a:off x="4936" y="3948"/>
              <a:ext cx="159" cy="14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18648" name="Oval 1176"/>
            <p:cNvSpPr>
              <a:spLocks noChangeArrowheads="1"/>
            </p:cNvSpPr>
            <p:nvPr/>
          </p:nvSpPr>
          <p:spPr bwMode="auto">
            <a:xfrm>
              <a:off x="4981" y="3991"/>
              <a:ext cx="68" cy="62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18649" name="Rectangle 1177"/>
            <p:cNvSpPr>
              <a:spLocks noChangeArrowheads="1"/>
            </p:cNvSpPr>
            <p:nvPr/>
          </p:nvSpPr>
          <p:spPr bwMode="auto">
            <a:xfrm>
              <a:off x="5145" y="3312"/>
              <a:ext cx="922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l" defTabSz="7620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2800" dirty="0">
                  <a:solidFill>
                    <a:srgbClr val="00B050"/>
                  </a:solidFill>
                  <a:ea typeface="돋움" pitchFamily="34" charset="-127"/>
                </a:rPr>
                <a:t>Target</a:t>
              </a:r>
            </a:p>
            <a:p>
              <a:pPr algn="l" defTabSz="7620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2800" dirty="0" smtClean="0">
                  <a:solidFill>
                    <a:srgbClr val="00B050"/>
                  </a:solidFill>
                  <a:ea typeface="돋움" pitchFamily="34" charset="-127"/>
                </a:rPr>
                <a:t>System</a:t>
              </a:r>
              <a:r>
                <a:rPr lang="en-US" altLang="ko-KR" sz="2800" dirty="0" smtClean="0">
                  <a:solidFill>
                    <a:schemeClr val="bg1">
                      <a:lumMod val="65000"/>
                    </a:schemeClr>
                  </a:solidFill>
                  <a:ea typeface="돋움" pitchFamily="34" charset="-127"/>
                </a:rPr>
                <a:t> .</a:t>
              </a:r>
              <a:endParaRPr lang="en-US" altLang="ko-KR" dirty="0">
                <a:solidFill>
                  <a:schemeClr val="bg1">
                    <a:lumMod val="65000"/>
                  </a:schemeClr>
                </a:solidFill>
                <a:ea typeface="돋움" pitchFamily="34" charset="-127"/>
              </a:endParaRPr>
            </a:p>
          </p:txBody>
        </p:sp>
      </p:grpSp>
      <p:grpSp>
        <p:nvGrpSpPr>
          <p:cNvPr id="515" name="Group 514"/>
          <p:cNvGrpSpPr/>
          <p:nvPr/>
        </p:nvGrpSpPr>
        <p:grpSpPr>
          <a:xfrm>
            <a:off x="309118" y="1397079"/>
            <a:ext cx="7016813" cy="5275831"/>
            <a:chOff x="309118" y="1397079"/>
            <a:chExt cx="7016813" cy="5275831"/>
          </a:xfrm>
        </p:grpSpPr>
        <p:sp>
          <p:nvSpPr>
            <p:cNvPr id="618500" name="Freeform 1028"/>
            <p:cNvSpPr>
              <a:spLocks/>
            </p:cNvSpPr>
            <p:nvPr/>
          </p:nvSpPr>
          <p:spPr bwMode="auto">
            <a:xfrm>
              <a:off x="309118" y="1397079"/>
              <a:ext cx="7016813" cy="5275831"/>
            </a:xfrm>
            <a:custGeom>
              <a:avLst/>
              <a:gdLst>
                <a:gd name="connsiteX0" fmla="*/ 170 w 10000"/>
                <a:gd name="connsiteY0" fmla="*/ 1553 h 10000"/>
                <a:gd name="connsiteX1" fmla="*/ 140 w 10000"/>
                <a:gd name="connsiteY1" fmla="*/ 7100 h 10000"/>
                <a:gd name="connsiteX2" fmla="*/ 1006 w 10000"/>
                <a:gd name="connsiteY2" fmla="*/ 9583 h 10000"/>
                <a:gd name="connsiteX3" fmla="*/ 2849 w 10000"/>
                <a:gd name="connsiteY3" fmla="*/ 9606 h 10000"/>
                <a:gd name="connsiteX4" fmla="*/ 4441 w 10000"/>
                <a:gd name="connsiteY4" fmla="*/ 8330 h 10000"/>
                <a:gd name="connsiteX5" fmla="*/ 5952 w 10000"/>
                <a:gd name="connsiteY5" fmla="*/ 7526 h 10000"/>
                <a:gd name="connsiteX6" fmla="*/ 8253 w 10000"/>
                <a:gd name="connsiteY6" fmla="*/ 7010 h 10000"/>
                <a:gd name="connsiteX7" fmla="*/ 9766 w 10000"/>
                <a:gd name="connsiteY7" fmla="*/ 5760 h 10000"/>
                <a:gd name="connsiteX8" fmla="*/ 9657 w 10000"/>
                <a:gd name="connsiteY8" fmla="*/ 3679 h 10000"/>
                <a:gd name="connsiteX9" fmla="*/ 8458 w 10000"/>
                <a:gd name="connsiteY9" fmla="*/ 2134 h 10000"/>
                <a:gd name="connsiteX10" fmla="*/ 7524 w 10000"/>
                <a:gd name="connsiteY10" fmla="*/ 635 h 10000"/>
                <a:gd name="connsiteX11" fmla="*/ 4944 w 10000"/>
                <a:gd name="connsiteY11" fmla="*/ 592 h 10000"/>
                <a:gd name="connsiteX12" fmla="*/ 2881 w 10000"/>
                <a:gd name="connsiteY12" fmla="*/ 278 h 10000"/>
                <a:gd name="connsiteX13" fmla="*/ 927 w 10000"/>
                <a:gd name="connsiteY13" fmla="*/ 213 h 10000"/>
                <a:gd name="connsiteX14" fmla="*/ 170 w 10000"/>
                <a:gd name="connsiteY14" fmla="*/ 1553 h 10000"/>
                <a:gd name="connsiteX0" fmla="*/ 170 w 10000"/>
                <a:gd name="connsiteY0" fmla="*/ 1553 h 10000"/>
                <a:gd name="connsiteX1" fmla="*/ 140 w 10000"/>
                <a:gd name="connsiteY1" fmla="*/ 7100 h 10000"/>
                <a:gd name="connsiteX2" fmla="*/ 1006 w 10000"/>
                <a:gd name="connsiteY2" fmla="*/ 9583 h 10000"/>
                <a:gd name="connsiteX3" fmla="*/ 2849 w 10000"/>
                <a:gd name="connsiteY3" fmla="*/ 9606 h 10000"/>
                <a:gd name="connsiteX4" fmla="*/ 4441 w 10000"/>
                <a:gd name="connsiteY4" fmla="*/ 8330 h 10000"/>
                <a:gd name="connsiteX5" fmla="*/ 5952 w 10000"/>
                <a:gd name="connsiteY5" fmla="*/ 7526 h 10000"/>
                <a:gd name="connsiteX6" fmla="*/ 8253 w 10000"/>
                <a:gd name="connsiteY6" fmla="*/ 7010 h 10000"/>
                <a:gd name="connsiteX7" fmla="*/ 9766 w 10000"/>
                <a:gd name="connsiteY7" fmla="*/ 5760 h 10000"/>
                <a:gd name="connsiteX8" fmla="*/ 9657 w 10000"/>
                <a:gd name="connsiteY8" fmla="*/ 3679 h 10000"/>
                <a:gd name="connsiteX9" fmla="*/ 8962 w 10000"/>
                <a:gd name="connsiteY9" fmla="*/ 1859 h 10000"/>
                <a:gd name="connsiteX10" fmla="*/ 7524 w 10000"/>
                <a:gd name="connsiteY10" fmla="*/ 635 h 10000"/>
                <a:gd name="connsiteX11" fmla="*/ 4944 w 10000"/>
                <a:gd name="connsiteY11" fmla="*/ 592 h 10000"/>
                <a:gd name="connsiteX12" fmla="*/ 2881 w 10000"/>
                <a:gd name="connsiteY12" fmla="*/ 278 h 10000"/>
                <a:gd name="connsiteX13" fmla="*/ 927 w 10000"/>
                <a:gd name="connsiteY13" fmla="*/ 213 h 10000"/>
                <a:gd name="connsiteX14" fmla="*/ 170 w 10000"/>
                <a:gd name="connsiteY14" fmla="*/ 1553 h 10000"/>
                <a:gd name="connsiteX0" fmla="*/ 170 w 9775"/>
                <a:gd name="connsiteY0" fmla="*/ 1553 h 10000"/>
                <a:gd name="connsiteX1" fmla="*/ 140 w 9775"/>
                <a:gd name="connsiteY1" fmla="*/ 7100 h 10000"/>
                <a:gd name="connsiteX2" fmla="*/ 1006 w 9775"/>
                <a:gd name="connsiteY2" fmla="*/ 9583 h 10000"/>
                <a:gd name="connsiteX3" fmla="*/ 2849 w 9775"/>
                <a:gd name="connsiteY3" fmla="*/ 9606 h 10000"/>
                <a:gd name="connsiteX4" fmla="*/ 4441 w 9775"/>
                <a:gd name="connsiteY4" fmla="*/ 8330 h 10000"/>
                <a:gd name="connsiteX5" fmla="*/ 5952 w 9775"/>
                <a:gd name="connsiteY5" fmla="*/ 7526 h 10000"/>
                <a:gd name="connsiteX6" fmla="*/ 8253 w 9775"/>
                <a:gd name="connsiteY6" fmla="*/ 7010 h 10000"/>
                <a:gd name="connsiteX7" fmla="*/ 9657 w 9775"/>
                <a:gd name="connsiteY7" fmla="*/ 3679 h 10000"/>
                <a:gd name="connsiteX8" fmla="*/ 8962 w 9775"/>
                <a:gd name="connsiteY8" fmla="*/ 1859 h 10000"/>
                <a:gd name="connsiteX9" fmla="*/ 7524 w 9775"/>
                <a:gd name="connsiteY9" fmla="*/ 635 h 10000"/>
                <a:gd name="connsiteX10" fmla="*/ 4944 w 9775"/>
                <a:gd name="connsiteY10" fmla="*/ 592 h 10000"/>
                <a:gd name="connsiteX11" fmla="*/ 2881 w 9775"/>
                <a:gd name="connsiteY11" fmla="*/ 278 h 10000"/>
                <a:gd name="connsiteX12" fmla="*/ 927 w 9775"/>
                <a:gd name="connsiteY12" fmla="*/ 213 h 10000"/>
                <a:gd name="connsiteX13" fmla="*/ 170 w 9775"/>
                <a:gd name="connsiteY13" fmla="*/ 1553 h 10000"/>
                <a:gd name="connsiteX0" fmla="*/ 174 w 9292"/>
                <a:gd name="connsiteY0" fmla="*/ 1553 h 10000"/>
                <a:gd name="connsiteX1" fmla="*/ 143 w 9292"/>
                <a:gd name="connsiteY1" fmla="*/ 7100 h 10000"/>
                <a:gd name="connsiteX2" fmla="*/ 1029 w 9292"/>
                <a:gd name="connsiteY2" fmla="*/ 9583 h 10000"/>
                <a:gd name="connsiteX3" fmla="*/ 2915 w 9292"/>
                <a:gd name="connsiteY3" fmla="*/ 9606 h 10000"/>
                <a:gd name="connsiteX4" fmla="*/ 4543 w 9292"/>
                <a:gd name="connsiteY4" fmla="*/ 8330 h 10000"/>
                <a:gd name="connsiteX5" fmla="*/ 6089 w 9292"/>
                <a:gd name="connsiteY5" fmla="*/ 7526 h 10000"/>
                <a:gd name="connsiteX6" fmla="*/ 8443 w 9292"/>
                <a:gd name="connsiteY6" fmla="*/ 7010 h 10000"/>
                <a:gd name="connsiteX7" fmla="*/ 9168 w 9292"/>
                <a:gd name="connsiteY7" fmla="*/ 1859 h 10000"/>
                <a:gd name="connsiteX8" fmla="*/ 7697 w 9292"/>
                <a:gd name="connsiteY8" fmla="*/ 635 h 10000"/>
                <a:gd name="connsiteX9" fmla="*/ 5058 w 9292"/>
                <a:gd name="connsiteY9" fmla="*/ 592 h 10000"/>
                <a:gd name="connsiteX10" fmla="*/ 2947 w 9292"/>
                <a:gd name="connsiteY10" fmla="*/ 278 h 10000"/>
                <a:gd name="connsiteX11" fmla="*/ 948 w 9292"/>
                <a:gd name="connsiteY11" fmla="*/ 213 h 10000"/>
                <a:gd name="connsiteX12" fmla="*/ 174 w 9292"/>
                <a:gd name="connsiteY12" fmla="*/ 1553 h 10000"/>
                <a:gd name="connsiteX0" fmla="*/ 187 w 9374"/>
                <a:gd name="connsiteY0" fmla="*/ 1988 h 10435"/>
                <a:gd name="connsiteX1" fmla="*/ 154 w 9374"/>
                <a:gd name="connsiteY1" fmla="*/ 7535 h 10435"/>
                <a:gd name="connsiteX2" fmla="*/ 1107 w 9374"/>
                <a:gd name="connsiteY2" fmla="*/ 10018 h 10435"/>
                <a:gd name="connsiteX3" fmla="*/ 3137 w 9374"/>
                <a:gd name="connsiteY3" fmla="*/ 10041 h 10435"/>
                <a:gd name="connsiteX4" fmla="*/ 4889 w 9374"/>
                <a:gd name="connsiteY4" fmla="*/ 8765 h 10435"/>
                <a:gd name="connsiteX5" fmla="*/ 6553 w 9374"/>
                <a:gd name="connsiteY5" fmla="*/ 7961 h 10435"/>
                <a:gd name="connsiteX6" fmla="*/ 9086 w 9374"/>
                <a:gd name="connsiteY6" fmla="*/ 7445 h 10435"/>
                <a:gd name="connsiteX7" fmla="*/ 8283 w 9374"/>
                <a:gd name="connsiteY7" fmla="*/ 1070 h 10435"/>
                <a:gd name="connsiteX8" fmla="*/ 5443 w 9374"/>
                <a:gd name="connsiteY8" fmla="*/ 1027 h 10435"/>
                <a:gd name="connsiteX9" fmla="*/ 3172 w 9374"/>
                <a:gd name="connsiteY9" fmla="*/ 713 h 10435"/>
                <a:gd name="connsiteX10" fmla="*/ 1020 w 9374"/>
                <a:gd name="connsiteY10" fmla="*/ 648 h 10435"/>
                <a:gd name="connsiteX11" fmla="*/ 187 w 9374"/>
                <a:gd name="connsiteY11" fmla="*/ 1988 h 10435"/>
                <a:gd name="connsiteX0" fmla="*/ 199 w 11006"/>
                <a:gd name="connsiteY0" fmla="*/ 1488 h 9583"/>
                <a:gd name="connsiteX1" fmla="*/ 164 w 11006"/>
                <a:gd name="connsiteY1" fmla="*/ 6804 h 9583"/>
                <a:gd name="connsiteX2" fmla="*/ 1181 w 11006"/>
                <a:gd name="connsiteY2" fmla="*/ 9183 h 9583"/>
                <a:gd name="connsiteX3" fmla="*/ 3346 w 11006"/>
                <a:gd name="connsiteY3" fmla="*/ 9205 h 9583"/>
                <a:gd name="connsiteX4" fmla="*/ 5215 w 11006"/>
                <a:gd name="connsiteY4" fmla="*/ 7983 h 9583"/>
                <a:gd name="connsiteX5" fmla="*/ 6991 w 11006"/>
                <a:gd name="connsiteY5" fmla="*/ 7212 h 9583"/>
                <a:gd name="connsiteX6" fmla="*/ 9693 w 11006"/>
                <a:gd name="connsiteY6" fmla="*/ 6718 h 9583"/>
                <a:gd name="connsiteX7" fmla="*/ 10863 w 11006"/>
                <a:gd name="connsiteY7" fmla="*/ 2303 h 9583"/>
                <a:gd name="connsiteX8" fmla="*/ 8836 w 11006"/>
                <a:gd name="connsiteY8" fmla="*/ 608 h 9583"/>
                <a:gd name="connsiteX9" fmla="*/ 5806 w 11006"/>
                <a:gd name="connsiteY9" fmla="*/ 567 h 9583"/>
                <a:gd name="connsiteX10" fmla="*/ 3384 w 11006"/>
                <a:gd name="connsiteY10" fmla="*/ 266 h 9583"/>
                <a:gd name="connsiteX11" fmla="*/ 1088 w 11006"/>
                <a:gd name="connsiteY11" fmla="*/ 204 h 9583"/>
                <a:gd name="connsiteX12" fmla="*/ 199 w 11006"/>
                <a:gd name="connsiteY12" fmla="*/ 1488 h 9583"/>
                <a:gd name="connsiteX0" fmla="*/ 181 w 9989"/>
                <a:gd name="connsiteY0" fmla="*/ 1553 h 10000"/>
                <a:gd name="connsiteX1" fmla="*/ 149 w 9989"/>
                <a:gd name="connsiteY1" fmla="*/ 7100 h 10000"/>
                <a:gd name="connsiteX2" fmla="*/ 1073 w 9989"/>
                <a:gd name="connsiteY2" fmla="*/ 9583 h 10000"/>
                <a:gd name="connsiteX3" fmla="*/ 3040 w 9989"/>
                <a:gd name="connsiteY3" fmla="*/ 9606 h 10000"/>
                <a:gd name="connsiteX4" fmla="*/ 4738 w 9989"/>
                <a:gd name="connsiteY4" fmla="*/ 8330 h 10000"/>
                <a:gd name="connsiteX5" fmla="*/ 6352 w 9989"/>
                <a:gd name="connsiteY5" fmla="*/ 7526 h 10000"/>
                <a:gd name="connsiteX6" fmla="*/ 8745 w 9989"/>
                <a:gd name="connsiteY6" fmla="*/ 6621 h 10000"/>
                <a:gd name="connsiteX7" fmla="*/ 9870 w 9989"/>
                <a:gd name="connsiteY7" fmla="*/ 2403 h 10000"/>
                <a:gd name="connsiteX8" fmla="*/ 8028 w 9989"/>
                <a:gd name="connsiteY8" fmla="*/ 634 h 10000"/>
                <a:gd name="connsiteX9" fmla="*/ 5275 w 9989"/>
                <a:gd name="connsiteY9" fmla="*/ 592 h 10000"/>
                <a:gd name="connsiteX10" fmla="*/ 3075 w 9989"/>
                <a:gd name="connsiteY10" fmla="*/ 278 h 10000"/>
                <a:gd name="connsiteX11" fmla="*/ 989 w 9989"/>
                <a:gd name="connsiteY11" fmla="*/ 213 h 10000"/>
                <a:gd name="connsiteX12" fmla="*/ 181 w 9989"/>
                <a:gd name="connsiteY12" fmla="*/ 1553 h 10000"/>
                <a:gd name="connsiteX0" fmla="*/ 181 w 9488"/>
                <a:gd name="connsiteY0" fmla="*/ 1553 h 10000"/>
                <a:gd name="connsiteX1" fmla="*/ 149 w 9488"/>
                <a:gd name="connsiteY1" fmla="*/ 7100 h 10000"/>
                <a:gd name="connsiteX2" fmla="*/ 1074 w 9488"/>
                <a:gd name="connsiteY2" fmla="*/ 9583 h 10000"/>
                <a:gd name="connsiteX3" fmla="*/ 3043 w 9488"/>
                <a:gd name="connsiteY3" fmla="*/ 9606 h 10000"/>
                <a:gd name="connsiteX4" fmla="*/ 4743 w 9488"/>
                <a:gd name="connsiteY4" fmla="*/ 8330 h 10000"/>
                <a:gd name="connsiteX5" fmla="*/ 6359 w 9488"/>
                <a:gd name="connsiteY5" fmla="*/ 7526 h 10000"/>
                <a:gd name="connsiteX6" fmla="*/ 8755 w 9488"/>
                <a:gd name="connsiteY6" fmla="*/ 6621 h 10000"/>
                <a:gd name="connsiteX7" fmla="*/ 9369 w 9488"/>
                <a:gd name="connsiteY7" fmla="*/ 2404 h 10000"/>
                <a:gd name="connsiteX8" fmla="*/ 8037 w 9488"/>
                <a:gd name="connsiteY8" fmla="*/ 634 h 10000"/>
                <a:gd name="connsiteX9" fmla="*/ 5281 w 9488"/>
                <a:gd name="connsiteY9" fmla="*/ 592 h 10000"/>
                <a:gd name="connsiteX10" fmla="*/ 3078 w 9488"/>
                <a:gd name="connsiteY10" fmla="*/ 278 h 10000"/>
                <a:gd name="connsiteX11" fmla="*/ 990 w 9488"/>
                <a:gd name="connsiteY11" fmla="*/ 213 h 10000"/>
                <a:gd name="connsiteX12" fmla="*/ 181 w 9488"/>
                <a:gd name="connsiteY12" fmla="*/ 1553 h 10000"/>
                <a:gd name="connsiteX0" fmla="*/ 191 w 10000"/>
                <a:gd name="connsiteY0" fmla="*/ 1553 h 10000"/>
                <a:gd name="connsiteX1" fmla="*/ 157 w 10000"/>
                <a:gd name="connsiteY1" fmla="*/ 7100 h 10000"/>
                <a:gd name="connsiteX2" fmla="*/ 1132 w 10000"/>
                <a:gd name="connsiteY2" fmla="*/ 9583 h 10000"/>
                <a:gd name="connsiteX3" fmla="*/ 3207 w 10000"/>
                <a:gd name="connsiteY3" fmla="*/ 9606 h 10000"/>
                <a:gd name="connsiteX4" fmla="*/ 4999 w 10000"/>
                <a:gd name="connsiteY4" fmla="*/ 8330 h 10000"/>
                <a:gd name="connsiteX5" fmla="*/ 6702 w 10000"/>
                <a:gd name="connsiteY5" fmla="*/ 7526 h 10000"/>
                <a:gd name="connsiteX6" fmla="*/ 9227 w 10000"/>
                <a:gd name="connsiteY6" fmla="*/ 6621 h 10000"/>
                <a:gd name="connsiteX7" fmla="*/ 9875 w 10000"/>
                <a:gd name="connsiteY7" fmla="*/ 2404 h 10000"/>
                <a:gd name="connsiteX8" fmla="*/ 9011 w 10000"/>
                <a:gd name="connsiteY8" fmla="*/ 635 h 10000"/>
                <a:gd name="connsiteX9" fmla="*/ 5566 w 10000"/>
                <a:gd name="connsiteY9" fmla="*/ 592 h 10000"/>
                <a:gd name="connsiteX10" fmla="*/ 3244 w 10000"/>
                <a:gd name="connsiteY10" fmla="*/ 278 h 10000"/>
                <a:gd name="connsiteX11" fmla="*/ 1043 w 10000"/>
                <a:gd name="connsiteY11" fmla="*/ 213 h 10000"/>
                <a:gd name="connsiteX12" fmla="*/ 191 w 10000"/>
                <a:gd name="connsiteY12" fmla="*/ 1553 h 10000"/>
                <a:gd name="connsiteX0" fmla="*/ 191 w 10000"/>
                <a:gd name="connsiteY0" fmla="*/ 1553 h 9684"/>
                <a:gd name="connsiteX1" fmla="*/ 157 w 10000"/>
                <a:gd name="connsiteY1" fmla="*/ 7100 h 9684"/>
                <a:gd name="connsiteX2" fmla="*/ 917 w 10000"/>
                <a:gd name="connsiteY2" fmla="*/ 8798 h 9684"/>
                <a:gd name="connsiteX3" fmla="*/ 3207 w 10000"/>
                <a:gd name="connsiteY3" fmla="*/ 9606 h 9684"/>
                <a:gd name="connsiteX4" fmla="*/ 4999 w 10000"/>
                <a:gd name="connsiteY4" fmla="*/ 8330 h 9684"/>
                <a:gd name="connsiteX5" fmla="*/ 6702 w 10000"/>
                <a:gd name="connsiteY5" fmla="*/ 7526 h 9684"/>
                <a:gd name="connsiteX6" fmla="*/ 9227 w 10000"/>
                <a:gd name="connsiteY6" fmla="*/ 6621 h 9684"/>
                <a:gd name="connsiteX7" fmla="*/ 9875 w 10000"/>
                <a:gd name="connsiteY7" fmla="*/ 2404 h 9684"/>
                <a:gd name="connsiteX8" fmla="*/ 9011 w 10000"/>
                <a:gd name="connsiteY8" fmla="*/ 635 h 9684"/>
                <a:gd name="connsiteX9" fmla="*/ 5566 w 10000"/>
                <a:gd name="connsiteY9" fmla="*/ 592 h 9684"/>
                <a:gd name="connsiteX10" fmla="*/ 3244 w 10000"/>
                <a:gd name="connsiteY10" fmla="*/ 278 h 9684"/>
                <a:gd name="connsiteX11" fmla="*/ 1043 w 10000"/>
                <a:gd name="connsiteY11" fmla="*/ 213 h 9684"/>
                <a:gd name="connsiteX12" fmla="*/ 191 w 10000"/>
                <a:gd name="connsiteY12" fmla="*/ 1553 h 9684"/>
                <a:gd name="connsiteX0" fmla="*/ 148 w 9957"/>
                <a:gd name="connsiteY0" fmla="*/ 1604 h 10000"/>
                <a:gd name="connsiteX1" fmla="*/ 227 w 9957"/>
                <a:gd name="connsiteY1" fmla="*/ 7399 h 10000"/>
                <a:gd name="connsiteX2" fmla="*/ 874 w 9957"/>
                <a:gd name="connsiteY2" fmla="*/ 9085 h 10000"/>
                <a:gd name="connsiteX3" fmla="*/ 3164 w 9957"/>
                <a:gd name="connsiteY3" fmla="*/ 9919 h 10000"/>
                <a:gd name="connsiteX4" fmla="*/ 4956 w 9957"/>
                <a:gd name="connsiteY4" fmla="*/ 8602 h 10000"/>
                <a:gd name="connsiteX5" fmla="*/ 6659 w 9957"/>
                <a:gd name="connsiteY5" fmla="*/ 7772 h 10000"/>
                <a:gd name="connsiteX6" fmla="*/ 9184 w 9957"/>
                <a:gd name="connsiteY6" fmla="*/ 6837 h 10000"/>
                <a:gd name="connsiteX7" fmla="*/ 9832 w 9957"/>
                <a:gd name="connsiteY7" fmla="*/ 2482 h 10000"/>
                <a:gd name="connsiteX8" fmla="*/ 8968 w 9957"/>
                <a:gd name="connsiteY8" fmla="*/ 656 h 10000"/>
                <a:gd name="connsiteX9" fmla="*/ 5523 w 9957"/>
                <a:gd name="connsiteY9" fmla="*/ 611 h 10000"/>
                <a:gd name="connsiteX10" fmla="*/ 3201 w 9957"/>
                <a:gd name="connsiteY10" fmla="*/ 287 h 10000"/>
                <a:gd name="connsiteX11" fmla="*/ 1000 w 9957"/>
                <a:gd name="connsiteY11" fmla="*/ 220 h 10000"/>
                <a:gd name="connsiteX12" fmla="*/ 148 w 9957"/>
                <a:gd name="connsiteY12" fmla="*/ 1604 h 10000"/>
                <a:gd name="connsiteX0" fmla="*/ 149 w 10000"/>
                <a:gd name="connsiteY0" fmla="*/ 1604 h 10000"/>
                <a:gd name="connsiteX1" fmla="*/ 228 w 10000"/>
                <a:gd name="connsiteY1" fmla="*/ 7399 h 10000"/>
                <a:gd name="connsiteX2" fmla="*/ 878 w 10000"/>
                <a:gd name="connsiteY2" fmla="*/ 9085 h 10000"/>
                <a:gd name="connsiteX3" fmla="*/ 3178 w 10000"/>
                <a:gd name="connsiteY3" fmla="*/ 9919 h 10000"/>
                <a:gd name="connsiteX4" fmla="*/ 4977 w 10000"/>
                <a:gd name="connsiteY4" fmla="*/ 8602 h 10000"/>
                <a:gd name="connsiteX5" fmla="*/ 6688 w 10000"/>
                <a:gd name="connsiteY5" fmla="*/ 7772 h 10000"/>
                <a:gd name="connsiteX6" fmla="*/ 9224 w 10000"/>
                <a:gd name="connsiteY6" fmla="*/ 6837 h 10000"/>
                <a:gd name="connsiteX7" fmla="*/ 9874 w 10000"/>
                <a:gd name="connsiteY7" fmla="*/ 2482 h 10000"/>
                <a:gd name="connsiteX8" fmla="*/ 9007 w 10000"/>
                <a:gd name="connsiteY8" fmla="*/ 656 h 10000"/>
                <a:gd name="connsiteX9" fmla="*/ 5547 w 10000"/>
                <a:gd name="connsiteY9" fmla="*/ 611 h 10000"/>
                <a:gd name="connsiteX10" fmla="*/ 3215 w 10000"/>
                <a:gd name="connsiteY10" fmla="*/ 287 h 10000"/>
                <a:gd name="connsiteX11" fmla="*/ 1004 w 10000"/>
                <a:gd name="connsiteY11" fmla="*/ 220 h 10000"/>
                <a:gd name="connsiteX12" fmla="*/ 149 w 10000"/>
                <a:gd name="connsiteY12" fmla="*/ 1604 h 10000"/>
                <a:gd name="connsiteX0" fmla="*/ 21 w 9872"/>
                <a:gd name="connsiteY0" fmla="*/ 1604 h 10471"/>
                <a:gd name="connsiteX1" fmla="*/ 750 w 9872"/>
                <a:gd name="connsiteY1" fmla="*/ 9085 h 10471"/>
                <a:gd name="connsiteX2" fmla="*/ 3050 w 9872"/>
                <a:gd name="connsiteY2" fmla="*/ 9919 h 10471"/>
                <a:gd name="connsiteX3" fmla="*/ 4849 w 9872"/>
                <a:gd name="connsiteY3" fmla="*/ 8602 h 10471"/>
                <a:gd name="connsiteX4" fmla="*/ 6560 w 9872"/>
                <a:gd name="connsiteY4" fmla="*/ 7772 h 10471"/>
                <a:gd name="connsiteX5" fmla="*/ 9096 w 9872"/>
                <a:gd name="connsiteY5" fmla="*/ 6837 h 10471"/>
                <a:gd name="connsiteX6" fmla="*/ 9746 w 9872"/>
                <a:gd name="connsiteY6" fmla="*/ 2482 h 10471"/>
                <a:gd name="connsiteX7" fmla="*/ 8879 w 9872"/>
                <a:gd name="connsiteY7" fmla="*/ 656 h 10471"/>
                <a:gd name="connsiteX8" fmla="*/ 5419 w 9872"/>
                <a:gd name="connsiteY8" fmla="*/ 611 h 10471"/>
                <a:gd name="connsiteX9" fmla="*/ 3087 w 9872"/>
                <a:gd name="connsiteY9" fmla="*/ 287 h 10471"/>
                <a:gd name="connsiteX10" fmla="*/ 876 w 9872"/>
                <a:gd name="connsiteY10" fmla="*/ 220 h 10471"/>
                <a:gd name="connsiteX11" fmla="*/ 21 w 9872"/>
                <a:gd name="connsiteY11" fmla="*/ 1604 h 10471"/>
                <a:gd name="connsiteX0" fmla="*/ 131 w 10110"/>
                <a:gd name="connsiteY0" fmla="*/ 1532 h 9550"/>
                <a:gd name="connsiteX1" fmla="*/ 211 w 10110"/>
                <a:gd name="connsiteY1" fmla="*/ 6664 h 9550"/>
                <a:gd name="connsiteX2" fmla="*/ 870 w 10110"/>
                <a:gd name="connsiteY2" fmla="*/ 8676 h 9550"/>
                <a:gd name="connsiteX3" fmla="*/ 3200 w 10110"/>
                <a:gd name="connsiteY3" fmla="*/ 9473 h 9550"/>
                <a:gd name="connsiteX4" fmla="*/ 5022 w 10110"/>
                <a:gd name="connsiteY4" fmla="*/ 8215 h 9550"/>
                <a:gd name="connsiteX5" fmla="*/ 6755 w 10110"/>
                <a:gd name="connsiteY5" fmla="*/ 7422 h 9550"/>
                <a:gd name="connsiteX6" fmla="*/ 9324 w 10110"/>
                <a:gd name="connsiteY6" fmla="*/ 6529 h 9550"/>
                <a:gd name="connsiteX7" fmla="*/ 9982 w 10110"/>
                <a:gd name="connsiteY7" fmla="*/ 2370 h 9550"/>
                <a:gd name="connsiteX8" fmla="*/ 9104 w 10110"/>
                <a:gd name="connsiteY8" fmla="*/ 626 h 9550"/>
                <a:gd name="connsiteX9" fmla="*/ 5599 w 10110"/>
                <a:gd name="connsiteY9" fmla="*/ 584 h 9550"/>
                <a:gd name="connsiteX10" fmla="*/ 3237 w 10110"/>
                <a:gd name="connsiteY10" fmla="*/ 274 h 9550"/>
                <a:gd name="connsiteX11" fmla="*/ 997 w 10110"/>
                <a:gd name="connsiteY11" fmla="*/ 210 h 9550"/>
                <a:gd name="connsiteX12" fmla="*/ 131 w 10110"/>
                <a:gd name="connsiteY12" fmla="*/ 1532 h 9550"/>
                <a:gd name="connsiteX0" fmla="*/ 130 w 10000"/>
                <a:gd name="connsiteY0" fmla="*/ 1604 h 9483"/>
                <a:gd name="connsiteX1" fmla="*/ 209 w 10000"/>
                <a:gd name="connsiteY1" fmla="*/ 6978 h 9483"/>
                <a:gd name="connsiteX2" fmla="*/ 861 w 10000"/>
                <a:gd name="connsiteY2" fmla="*/ 9085 h 9483"/>
                <a:gd name="connsiteX3" fmla="*/ 3358 w 10000"/>
                <a:gd name="connsiteY3" fmla="*/ 9366 h 9483"/>
                <a:gd name="connsiteX4" fmla="*/ 4967 w 10000"/>
                <a:gd name="connsiteY4" fmla="*/ 8602 h 9483"/>
                <a:gd name="connsiteX5" fmla="*/ 6682 w 10000"/>
                <a:gd name="connsiteY5" fmla="*/ 7772 h 9483"/>
                <a:gd name="connsiteX6" fmla="*/ 9223 w 10000"/>
                <a:gd name="connsiteY6" fmla="*/ 6837 h 9483"/>
                <a:gd name="connsiteX7" fmla="*/ 9873 w 10000"/>
                <a:gd name="connsiteY7" fmla="*/ 2482 h 9483"/>
                <a:gd name="connsiteX8" fmla="*/ 9005 w 10000"/>
                <a:gd name="connsiteY8" fmla="*/ 655 h 9483"/>
                <a:gd name="connsiteX9" fmla="*/ 5538 w 10000"/>
                <a:gd name="connsiteY9" fmla="*/ 612 h 9483"/>
                <a:gd name="connsiteX10" fmla="*/ 3202 w 10000"/>
                <a:gd name="connsiteY10" fmla="*/ 287 h 9483"/>
                <a:gd name="connsiteX11" fmla="*/ 986 w 10000"/>
                <a:gd name="connsiteY11" fmla="*/ 220 h 9483"/>
                <a:gd name="connsiteX12" fmla="*/ 130 w 10000"/>
                <a:gd name="connsiteY12" fmla="*/ 1604 h 9483"/>
                <a:gd name="connsiteX0" fmla="*/ 130 w 10000"/>
                <a:gd name="connsiteY0" fmla="*/ 1691 h 10258"/>
                <a:gd name="connsiteX1" fmla="*/ 209 w 10000"/>
                <a:gd name="connsiteY1" fmla="*/ 7358 h 10258"/>
                <a:gd name="connsiteX2" fmla="*/ 861 w 10000"/>
                <a:gd name="connsiteY2" fmla="*/ 9580 h 10258"/>
                <a:gd name="connsiteX3" fmla="*/ 3358 w 10000"/>
                <a:gd name="connsiteY3" fmla="*/ 10173 h 10258"/>
                <a:gd name="connsiteX4" fmla="*/ 4967 w 10000"/>
                <a:gd name="connsiteY4" fmla="*/ 9071 h 10258"/>
                <a:gd name="connsiteX5" fmla="*/ 6682 w 10000"/>
                <a:gd name="connsiteY5" fmla="*/ 8196 h 10258"/>
                <a:gd name="connsiteX6" fmla="*/ 9223 w 10000"/>
                <a:gd name="connsiteY6" fmla="*/ 7210 h 10258"/>
                <a:gd name="connsiteX7" fmla="*/ 9873 w 10000"/>
                <a:gd name="connsiteY7" fmla="*/ 2617 h 10258"/>
                <a:gd name="connsiteX8" fmla="*/ 9005 w 10000"/>
                <a:gd name="connsiteY8" fmla="*/ 691 h 10258"/>
                <a:gd name="connsiteX9" fmla="*/ 5538 w 10000"/>
                <a:gd name="connsiteY9" fmla="*/ 645 h 10258"/>
                <a:gd name="connsiteX10" fmla="*/ 3202 w 10000"/>
                <a:gd name="connsiteY10" fmla="*/ 303 h 10258"/>
                <a:gd name="connsiteX11" fmla="*/ 986 w 10000"/>
                <a:gd name="connsiteY11" fmla="*/ 232 h 10258"/>
                <a:gd name="connsiteX12" fmla="*/ 130 w 10000"/>
                <a:gd name="connsiteY12" fmla="*/ 1691 h 10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00" h="10258">
                  <a:moveTo>
                    <a:pt x="130" y="1691"/>
                  </a:moveTo>
                  <a:cubicBezTo>
                    <a:pt x="0" y="2880"/>
                    <a:pt x="87" y="6043"/>
                    <a:pt x="209" y="7358"/>
                  </a:cubicBezTo>
                  <a:cubicBezTo>
                    <a:pt x="330" y="8673"/>
                    <a:pt x="336" y="9111"/>
                    <a:pt x="861" y="9580"/>
                  </a:cubicBezTo>
                  <a:cubicBezTo>
                    <a:pt x="1386" y="10049"/>
                    <a:pt x="2674" y="10258"/>
                    <a:pt x="3358" y="10173"/>
                  </a:cubicBezTo>
                  <a:cubicBezTo>
                    <a:pt x="4042" y="10088"/>
                    <a:pt x="4413" y="9400"/>
                    <a:pt x="4967" y="9071"/>
                  </a:cubicBezTo>
                  <a:cubicBezTo>
                    <a:pt x="5521" y="8742"/>
                    <a:pt x="5972" y="8506"/>
                    <a:pt x="6682" y="8196"/>
                  </a:cubicBezTo>
                  <a:cubicBezTo>
                    <a:pt x="7391" y="7885"/>
                    <a:pt x="8689" y="8140"/>
                    <a:pt x="9223" y="7210"/>
                  </a:cubicBezTo>
                  <a:cubicBezTo>
                    <a:pt x="9756" y="6280"/>
                    <a:pt x="10000" y="3705"/>
                    <a:pt x="9873" y="2617"/>
                  </a:cubicBezTo>
                  <a:cubicBezTo>
                    <a:pt x="9748" y="1531"/>
                    <a:pt x="9726" y="1021"/>
                    <a:pt x="9005" y="691"/>
                  </a:cubicBezTo>
                  <a:cubicBezTo>
                    <a:pt x="8283" y="364"/>
                    <a:pt x="6505" y="709"/>
                    <a:pt x="5538" y="645"/>
                  </a:cubicBezTo>
                  <a:cubicBezTo>
                    <a:pt x="4572" y="580"/>
                    <a:pt x="3960" y="370"/>
                    <a:pt x="3202" y="303"/>
                  </a:cubicBezTo>
                  <a:cubicBezTo>
                    <a:pt x="2445" y="234"/>
                    <a:pt x="1499" y="0"/>
                    <a:pt x="986" y="232"/>
                  </a:cubicBezTo>
                  <a:cubicBezTo>
                    <a:pt x="476" y="463"/>
                    <a:pt x="259" y="503"/>
                    <a:pt x="130" y="169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619022" name="Group 1550"/>
            <p:cNvGrpSpPr>
              <a:grpSpLocks/>
            </p:cNvGrpSpPr>
            <p:nvPr/>
          </p:nvGrpSpPr>
          <p:grpSpPr bwMode="auto">
            <a:xfrm>
              <a:off x="941388" y="1489075"/>
              <a:ext cx="1584325" cy="1751013"/>
              <a:chOff x="593" y="938"/>
              <a:chExt cx="998" cy="1103"/>
            </a:xfrm>
          </p:grpSpPr>
          <p:sp>
            <p:nvSpPr>
              <p:cNvPr id="618501" name="Oval 1029"/>
              <p:cNvSpPr>
                <a:spLocks noChangeArrowheads="1"/>
              </p:cNvSpPr>
              <p:nvPr/>
            </p:nvSpPr>
            <p:spPr bwMode="auto">
              <a:xfrm>
                <a:off x="622" y="1442"/>
                <a:ext cx="47" cy="47"/>
              </a:xfrm>
              <a:prstGeom prst="ellips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8502" name="Line 1030"/>
              <p:cNvSpPr>
                <a:spLocks noChangeShapeType="1"/>
              </p:cNvSpPr>
              <p:nvPr/>
            </p:nvSpPr>
            <p:spPr bwMode="auto">
              <a:xfrm flipH="1">
                <a:off x="646" y="1489"/>
                <a:ext cx="0" cy="3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8503" name="Line 1031"/>
              <p:cNvSpPr>
                <a:spLocks noChangeShapeType="1"/>
              </p:cNvSpPr>
              <p:nvPr/>
            </p:nvSpPr>
            <p:spPr bwMode="auto">
              <a:xfrm>
                <a:off x="623" y="1501"/>
                <a:ext cx="4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8504" name="Freeform 1032"/>
              <p:cNvSpPr>
                <a:spLocks/>
              </p:cNvSpPr>
              <p:nvPr/>
            </p:nvSpPr>
            <p:spPr bwMode="auto">
              <a:xfrm>
                <a:off x="612" y="1518"/>
                <a:ext cx="66" cy="47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54" y="0"/>
                  </a:cxn>
                  <a:cxn ang="0">
                    <a:pos x="108" y="54"/>
                  </a:cxn>
                </a:cxnLst>
                <a:rect l="0" t="0" r="r" b="b"/>
                <a:pathLst>
                  <a:path w="108" h="54">
                    <a:moveTo>
                      <a:pt x="0" y="54"/>
                    </a:moveTo>
                    <a:lnTo>
                      <a:pt x="54" y="0"/>
                    </a:lnTo>
                    <a:lnTo>
                      <a:pt x="108" y="54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8505" name="Rectangle 1033"/>
              <p:cNvSpPr>
                <a:spLocks noChangeArrowheads="1"/>
              </p:cNvSpPr>
              <p:nvPr/>
            </p:nvSpPr>
            <p:spPr bwMode="auto">
              <a:xfrm>
                <a:off x="593" y="1557"/>
                <a:ext cx="105" cy="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ko-KR" sz="400" b="0" dirty="0">
                    <a:solidFill>
                      <a:schemeClr val="tx2"/>
                    </a:solidFill>
                    <a:ea typeface="돋움" pitchFamily="34" charset="-127"/>
                  </a:rPr>
                  <a:t>Actor A</a:t>
                </a:r>
                <a:endParaRPr lang="en-US" altLang="ko-KR" b="0" dirty="0">
                  <a:solidFill>
                    <a:schemeClr val="tx2"/>
                  </a:solidFill>
                  <a:ea typeface="돋움" pitchFamily="34" charset="-127"/>
                </a:endParaRPr>
              </a:p>
            </p:txBody>
          </p:sp>
          <p:sp>
            <p:nvSpPr>
              <p:cNvPr id="618506" name="Oval 1034"/>
              <p:cNvSpPr>
                <a:spLocks noChangeArrowheads="1"/>
              </p:cNvSpPr>
              <p:nvPr/>
            </p:nvSpPr>
            <p:spPr bwMode="auto">
              <a:xfrm>
                <a:off x="893" y="1422"/>
                <a:ext cx="121" cy="71"/>
              </a:xfrm>
              <a:prstGeom prst="ellips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8507" name="Rectangle 1035"/>
              <p:cNvSpPr>
                <a:spLocks noChangeArrowheads="1"/>
              </p:cNvSpPr>
              <p:nvPr/>
            </p:nvSpPr>
            <p:spPr bwMode="auto">
              <a:xfrm>
                <a:off x="883" y="1491"/>
                <a:ext cx="142" cy="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ko-KR" sz="400" b="0" dirty="0">
                    <a:solidFill>
                      <a:schemeClr val="tx2"/>
                    </a:solidFill>
                    <a:ea typeface="돋움" pitchFamily="34" charset="-127"/>
                  </a:rPr>
                  <a:t>Use Case 1</a:t>
                </a:r>
                <a:endParaRPr lang="en-US" altLang="ko-KR" b="0" dirty="0">
                  <a:solidFill>
                    <a:schemeClr val="tx2"/>
                  </a:solidFill>
                  <a:ea typeface="돋움" pitchFamily="34" charset="-127"/>
                </a:endParaRPr>
              </a:p>
            </p:txBody>
          </p:sp>
          <p:grpSp>
            <p:nvGrpSpPr>
              <p:cNvPr id="618832" name="Group 1360"/>
              <p:cNvGrpSpPr>
                <a:grpSpLocks/>
              </p:cNvGrpSpPr>
              <p:nvPr/>
            </p:nvGrpSpPr>
            <p:grpSpPr bwMode="auto">
              <a:xfrm>
                <a:off x="672" y="1459"/>
                <a:ext cx="214" cy="47"/>
                <a:chOff x="672" y="1459"/>
                <a:chExt cx="214" cy="47"/>
              </a:xfrm>
            </p:grpSpPr>
            <p:sp>
              <p:nvSpPr>
                <p:cNvPr id="618508" name="Line 1036"/>
                <p:cNvSpPr>
                  <a:spLocks noChangeShapeType="1"/>
                </p:cNvSpPr>
                <p:nvPr/>
              </p:nvSpPr>
              <p:spPr bwMode="auto">
                <a:xfrm flipV="1">
                  <a:off x="778" y="1466"/>
                  <a:ext cx="106" cy="18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18509" name="Line 1037"/>
                <p:cNvSpPr>
                  <a:spLocks noChangeShapeType="1"/>
                </p:cNvSpPr>
                <p:nvPr/>
              </p:nvSpPr>
              <p:spPr bwMode="auto">
                <a:xfrm flipH="1">
                  <a:off x="867" y="1464"/>
                  <a:ext cx="19" cy="13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18510" name="Line 1038"/>
                <p:cNvSpPr>
                  <a:spLocks noChangeShapeType="1"/>
                </p:cNvSpPr>
                <p:nvPr/>
              </p:nvSpPr>
              <p:spPr bwMode="auto">
                <a:xfrm flipH="1" flipV="1">
                  <a:off x="863" y="1459"/>
                  <a:ext cx="23" cy="6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18511" name="Line 1039"/>
                <p:cNvSpPr>
                  <a:spLocks noChangeShapeType="1"/>
                </p:cNvSpPr>
                <p:nvPr/>
              </p:nvSpPr>
              <p:spPr bwMode="auto">
                <a:xfrm flipH="1">
                  <a:off x="672" y="1484"/>
                  <a:ext cx="106" cy="22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618512" name="Oval 1040"/>
              <p:cNvSpPr>
                <a:spLocks noChangeArrowheads="1"/>
              </p:cNvSpPr>
              <p:nvPr/>
            </p:nvSpPr>
            <p:spPr bwMode="auto">
              <a:xfrm>
                <a:off x="893" y="1793"/>
                <a:ext cx="122" cy="72"/>
              </a:xfrm>
              <a:prstGeom prst="ellips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8513" name="Oval 1041"/>
              <p:cNvSpPr>
                <a:spLocks noChangeArrowheads="1"/>
              </p:cNvSpPr>
              <p:nvPr/>
            </p:nvSpPr>
            <p:spPr bwMode="auto">
              <a:xfrm>
                <a:off x="893" y="1604"/>
                <a:ext cx="122" cy="69"/>
              </a:xfrm>
              <a:prstGeom prst="ellips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8514" name="Rectangle 1042"/>
              <p:cNvSpPr>
                <a:spLocks noChangeArrowheads="1"/>
              </p:cNvSpPr>
              <p:nvPr/>
            </p:nvSpPr>
            <p:spPr bwMode="auto">
              <a:xfrm>
                <a:off x="883" y="1672"/>
                <a:ext cx="142" cy="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ko-KR" sz="400" b="0" dirty="0">
                    <a:solidFill>
                      <a:schemeClr val="tx2"/>
                    </a:solidFill>
                    <a:ea typeface="돋움" pitchFamily="34" charset="-127"/>
                  </a:rPr>
                  <a:t>Use Case 2</a:t>
                </a:r>
                <a:endParaRPr lang="en-US" altLang="ko-KR" b="0" dirty="0">
                  <a:solidFill>
                    <a:schemeClr val="tx2"/>
                  </a:solidFill>
                  <a:ea typeface="돋움" pitchFamily="34" charset="-127"/>
                </a:endParaRPr>
              </a:p>
            </p:txBody>
          </p:sp>
          <p:sp>
            <p:nvSpPr>
              <p:cNvPr id="618515" name="Oval 1043"/>
              <p:cNvSpPr>
                <a:spLocks noChangeArrowheads="1"/>
              </p:cNvSpPr>
              <p:nvPr/>
            </p:nvSpPr>
            <p:spPr bwMode="auto">
              <a:xfrm>
                <a:off x="1512" y="1453"/>
                <a:ext cx="47" cy="47"/>
              </a:xfrm>
              <a:prstGeom prst="ellips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8516" name="Line 1044"/>
              <p:cNvSpPr>
                <a:spLocks noChangeShapeType="1"/>
              </p:cNvSpPr>
              <p:nvPr/>
            </p:nvSpPr>
            <p:spPr bwMode="auto">
              <a:xfrm>
                <a:off x="1535" y="1500"/>
                <a:ext cx="1" cy="32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8517" name="Line 1045"/>
              <p:cNvSpPr>
                <a:spLocks noChangeShapeType="1"/>
              </p:cNvSpPr>
              <p:nvPr/>
            </p:nvSpPr>
            <p:spPr bwMode="auto">
              <a:xfrm>
                <a:off x="1512" y="1510"/>
                <a:ext cx="48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8518" name="Freeform 1046"/>
              <p:cNvSpPr>
                <a:spLocks/>
              </p:cNvSpPr>
              <p:nvPr/>
            </p:nvSpPr>
            <p:spPr bwMode="auto">
              <a:xfrm>
                <a:off x="1503" y="1528"/>
                <a:ext cx="66" cy="47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54" y="0"/>
                  </a:cxn>
                  <a:cxn ang="0">
                    <a:pos x="108" y="54"/>
                  </a:cxn>
                </a:cxnLst>
                <a:rect l="0" t="0" r="r" b="b"/>
                <a:pathLst>
                  <a:path w="108" h="54">
                    <a:moveTo>
                      <a:pt x="0" y="54"/>
                    </a:moveTo>
                    <a:lnTo>
                      <a:pt x="54" y="0"/>
                    </a:lnTo>
                    <a:lnTo>
                      <a:pt x="108" y="54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8519" name="Rectangle 1047"/>
              <p:cNvSpPr>
                <a:spLocks noChangeArrowheads="1"/>
              </p:cNvSpPr>
              <p:nvPr/>
            </p:nvSpPr>
            <p:spPr bwMode="auto">
              <a:xfrm>
                <a:off x="1481" y="1566"/>
                <a:ext cx="110" cy="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ko-KR" sz="400" b="0" dirty="0">
                    <a:solidFill>
                      <a:schemeClr val="tx2"/>
                    </a:solidFill>
                    <a:ea typeface="돋움" pitchFamily="34" charset="-127"/>
                  </a:rPr>
                  <a:t>Actor B </a:t>
                </a:r>
                <a:endParaRPr lang="en-US" altLang="ko-KR" b="0" dirty="0">
                  <a:solidFill>
                    <a:schemeClr val="tx2"/>
                  </a:solidFill>
                  <a:ea typeface="돋움" pitchFamily="34" charset="-127"/>
                </a:endParaRPr>
              </a:p>
            </p:txBody>
          </p:sp>
          <p:grpSp>
            <p:nvGrpSpPr>
              <p:cNvPr id="618830" name="Group 1358"/>
              <p:cNvGrpSpPr>
                <a:grpSpLocks/>
              </p:cNvGrpSpPr>
              <p:nvPr/>
            </p:nvGrpSpPr>
            <p:grpSpPr bwMode="auto">
              <a:xfrm>
                <a:off x="1009" y="1455"/>
                <a:ext cx="245" cy="34"/>
                <a:chOff x="1009" y="1455"/>
                <a:chExt cx="245" cy="34"/>
              </a:xfrm>
            </p:grpSpPr>
            <p:sp>
              <p:nvSpPr>
                <p:cNvPr id="618520" name="Line 1048"/>
                <p:cNvSpPr>
                  <a:spLocks noChangeShapeType="1"/>
                </p:cNvSpPr>
                <p:nvPr/>
              </p:nvSpPr>
              <p:spPr bwMode="auto">
                <a:xfrm flipH="1" flipV="1">
                  <a:off x="1009" y="1461"/>
                  <a:ext cx="245" cy="28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18521" name="Line 1049"/>
                <p:cNvSpPr>
                  <a:spLocks noChangeShapeType="1"/>
                </p:cNvSpPr>
                <p:nvPr/>
              </p:nvSpPr>
              <p:spPr bwMode="auto">
                <a:xfrm flipV="1">
                  <a:off x="1009" y="1455"/>
                  <a:ext cx="21" cy="7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18522" name="Line 1050"/>
                <p:cNvSpPr>
                  <a:spLocks noChangeShapeType="1"/>
                </p:cNvSpPr>
                <p:nvPr/>
              </p:nvSpPr>
              <p:spPr bwMode="auto">
                <a:xfrm>
                  <a:off x="1009" y="1461"/>
                  <a:ext cx="20" cy="1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618523" name="Line 1051"/>
              <p:cNvSpPr>
                <a:spLocks noChangeShapeType="1"/>
              </p:cNvSpPr>
              <p:nvPr/>
            </p:nvSpPr>
            <p:spPr bwMode="auto">
              <a:xfrm>
                <a:off x="1252" y="1490"/>
                <a:ext cx="247" cy="27"/>
              </a:xfrm>
              <a:prstGeom prst="line">
                <a:avLst/>
              </a:prstGeom>
              <a:noFill/>
              <a:ln w="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618828" name="Group 1356"/>
              <p:cNvGrpSpPr>
                <a:grpSpLocks/>
              </p:cNvGrpSpPr>
              <p:nvPr/>
            </p:nvGrpSpPr>
            <p:grpSpPr bwMode="auto">
              <a:xfrm>
                <a:off x="1017" y="1547"/>
                <a:ext cx="422" cy="262"/>
                <a:chOff x="1017" y="1567"/>
                <a:chExt cx="422" cy="262"/>
              </a:xfrm>
            </p:grpSpPr>
            <p:grpSp>
              <p:nvGrpSpPr>
                <p:cNvPr id="618827" name="Group 1355"/>
                <p:cNvGrpSpPr>
                  <a:grpSpLocks/>
                </p:cNvGrpSpPr>
                <p:nvPr/>
              </p:nvGrpSpPr>
              <p:grpSpPr bwMode="auto">
                <a:xfrm>
                  <a:off x="1017" y="1694"/>
                  <a:ext cx="217" cy="135"/>
                  <a:chOff x="1013" y="1680"/>
                  <a:chExt cx="217" cy="135"/>
                </a:xfrm>
              </p:grpSpPr>
              <p:sp>
                <p:nvSpPr>
                  <p:cNvPr id="618524" name="Line 105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19" y="1680"/>
                    <a:ext cx="211" cy="131"/>
                  </a:xfrm>
                  <a:prstGeom prst="line">
                    <a:avLst/>
                  </a:prstGeom>
                  <a:noFill/>
                  <a:ln w="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grpSp>
                <p:nvGrpSpPr>
                  <p:cNvPr id="618826" name="Group 1354"/>
                  <p:cNvGrpSpPr>
                    <a:grpSpLocks/>
                  </p:cNvGrpSpPr>
                  <p:nvPr/>
                </p:nvGrpSpPr>
                <p:grpSpPr bwMode="auto">
                  <a:xfrm>
                    <a:off x="1013" y="1797"/>
                    <a:ext cx="21" cy="18"/>
                    <a:chOff x="1019" y="1779"/>
                    <a:chExt cx="21" cy="18"/>
                  </a:xfrm>
                </p:grpSpPr>
                <p:sp>
                  <p:nvSpPr>
                    <p:cNvPr id="618525" name="Line 105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19" y="1793"/>
                      <a:ext cx="21" cy="2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618526" name="Line 105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19" y="1779"/>
                      <a:ext cx="13" cy="18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</p:grpSp>
            <p:sp>
              <p:nvSpPr>
                <p:cNvPr id="618527" name="Line 1055"/>
                <p:cNvSpPr>
                  <a:spLocks noChangeShapeType="1"/>
                </p:cNvSpPr>
                <p:nvPr/>
              </p:nvSpPr>
              <p:spPr bwMode="auto">
                <a:xfrm flipV="1">
                  <a:off x="1230" y="1567"/>
                  <a:ext cx="209" cy="129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618831" name="Group 1359"/>
              <p:cNvGrpSpPr>
                <a:grpSpLocks/>
              </p:cNvGrpSpPr>
              <p:nvPr/>
            </p:nvGrpSpPr>
            <p:grpSpPr bwMode="auto">
              <a:xfrm>
                <a:off x="1027" y="1573"/>
                <a:ext cx="237" cy="62"/>
                <a:chOff x="1027" y="1573"/>
                <a:chExt cx="237" cy="62"/>
              </a:xfrm>
            </p:grpSpPr>
            <p:sp>
              <p:nvSpPr>
                <p:cNvPr id="618528" name="Line 1056"/>
                <p:cNvSpPr>
                  <a:spLocks noChangeShapeType="1"/>
                </p:cNvSpPr>
                <p:nvPr/>
              </p:nvSpPr>
              <p:spPr bwMode="auto">
                <a:xfrm flipH="1">
                  <a:off x="1027" y="1573"/>
                  <a:ext cx="237" cy="58"/>
                </a:xfrm>
                <a:prstGeom prst="line">
                  <a:avLst/>
                </a:prstGeom>
                <a:noFill/>
                <a:ln w="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618829" name="Group 1357"/>
                <p:cNvGrpSpPr>
                  <a:grpSpLocks/>
                </p:cNvGrpSpPr>
                <p:nvPr/>
              </p:nvGrpSpPr>
              <p:grpSpPr bwMode="auto">
                <a:xfrm>
                  <a:off x="1027" y="1618"/>
                  <a:ext cx="22" cy="17"/>
                  <a:chOff x="1027" y="1610"/>
                  <a:chExt cx="22" cy="17"/>
                </a:xfrm>
              </p:grpSpPr>
              <p:sp>
                <p:nvSpPr>
                  <p:cNvPr id="618529" name="Line 1057"/>
                  <p:cNvSpPr>
                    <a:spLocks noChangeShapeType="1"/>
                  </p:cNvSpPr>
                  <p:nvPr/>
                </p:nvSpPr>
                <p:spPr bwMode="auto">
                  <a:xfrm>
                    <a:off x="1027" y="1624"/>
                    <a:ext cx="22" cy="3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618530" name="Line 105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27" y="1610"/>
                    <a:ext cx="17" cy="14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</p:grpSp>
          <p:sp>
            <p:nvSpPr>
              <p:cNvPr id="618531" name="Line 1059"/>
              <p:cNvSpPr>
                <a:spLocks noChangeShapeType="1"/>
              </p:cNvSpPr>
              <p:nvPr/>
            </p:nvSpPr>
            <p:spPr bwMode="auto">
              <a:xfrm flipV="1">
                <a:off x="1264" y="1516"/>
                <a:ext cx="237" cy="56"/>
              </a:xfrm>
              <a:prstGeom prst="line">
                <a:avLst/>
              </a:prstGeom>
              <a:noFill/>
              <a:ln w="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8532" name="Freeform 1060"/>
              <p:cNvSpPr>
                <a:spLocks/>
              </p:cNvSpPr>
              <p:nvPr/>
            </p:nvSpPr>
            <p:spPr bwMode="auto">
              <a:xfrm>
                <a:off x="720" y="1321"/>
                <a:ext cx="520" cy="7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88" y="0"/>
                  </a:cxn>
                  <a:cxn ang="0">
                    <a:pos x="924" y="36"/>
                  </a:cxn>
                  <a:cxn ang="0">
                    <a:pos x="924" y="1174"/>
                  </a:cxn>
                  <a:cxn ang="0">
                    <a:pos x="0" y="1174"/>
                  </a:cxn>
                  <a:cxn ang="0">
                    <a:pos x="0" y="0"/>
                  </a:cxn>
                </a:cxnLst>
                <a:rect l="0" t="0" r="r" b="b"/>
                <a:pathLst>
                  <a:path w="924" h="1174">
                    <a:moveTo>
                      <a:pt x="0" y="0"/>
                    </a:moveTo>
                    <a:lnTo>
                      <a:pt x="888" y="0"/>
                    </a:lnTo>
                    <a:lnTo>
                      <a:pt x="924" y="36"/>
                    </a:lnTo>
                    <a:lnTo>
                      <a:pt x="924" y="1174"/>
                    </a:lnTo>
                    <a:lnTo>
                      <a:pt x="0" y="1174"/>
                    </a:lnTo>
                    <a:lnTo>
                      <a:pt x="0" y="0"/>
                    </a:lnTo>
                  </a:path>
                </a:pathLst>
              </a:custGeom>
              <a:noFill/>
              <a:ln w="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8653" name="Rectangle 1181"/>
              <p:cNvSpPr>
                <a:spLocks noChangeArrowheads="1"/>
              </p:cNvSpPr>
              <p:nvPr/>
            </p:nvSpPr>
            <p:spPr bwMode="auto">
              <a:xfrm>
                <a:off x="883" y="1869"/>
                <a:ext cx="142" cy="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ko-KR" sz="400" b="0" dirty="0">
                    <a:solidFill>
                      <a:schemeClr val="tx2"/>
                    </a:solidFill>
                    <a:ea typeface="돋움" pitchFamily="34" charset="-127"/>
                  </a:rPr>
                  <a:t>Use Case 3</a:t>
                </a:r>
                <a:endParaRPr lang="en-US" altLang="ko-KR" b="0" dirty="0">
                  <a:solidFill>
                    <a:schemeClr val="tx2"/>
                  </a:solidFill>
                  <a:ea typeface="돋움" pitchFamily="34" charset="-127"/>
                </a:endParaRPr>
              </a:p>
            </p:txBody>
          </p:sp>
          <p:sp>
            <p:nvSpPr>
              <p:cNvPr id="618654" name="Text Box 1182"/>
              <p:cNvSpPr txBox="1">
                <a:spLocks noChangeArrowheads="1"/>
              </p:cNvSpPr>
              <p:nvPr/>
            </p:nvSpPr>
            <p:spPr bwMode="auto">
              <a:xfrm>
                <a:off x="652" y="938"/>
                <a:ext cx="660" cy="404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lg" len="lg"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dirty="0">
                    <a:solidFill>
                      <a:schemeClr val="tx2"/>
                    </a:solidFill>
                  </a:rPr>
                  <a:t>Use case</a:t>
                </a:r>
                <a:br>
                  <a:rPr lang="en-US" dirty="0">
                    <a:solidFill>
                      <a:schemeClr val="tx2"/>
                    </a:solidFill>
                  </a:rPr>
                </a:br>
                <a:r>
                  <a:rPr lang="en-US" dirty="0">
                    <a:solidFill>
                      <a:schemeClr val="tx2"/>
                    </a:solidFill>
                  </a:rPr>
                  <a:t>Diagram</a:t>
                </a:r>
              </a:p>
            </p:txBody>
          </p:sp>
        </p:grpSp>
      </p:grpSp>
      <p:grpSp>
        <p:nvGrpSpPr>
          <p:cNvPr id="619025" name="Group 1553"/>
          <p:cNvGrpSpPr>
            <a:grpSpLocks/>
          </p:cNvGrpSpPr>
          <p:nvPr/>
        </p:nvGrpSpPr>
        <p:grpSpPr bwMode="auto">
          <a:xfrm>
            <a:off x="4951412" y="1985962"/>
            <a:ext cx="1676400" cy="1747838"/>
            <a:chOff x="720" y="3220"/>
            <a:chExt cx="1056" cy="1101"/>
          </a:xfrm>
        </p:grpSpPr>
        <p:sp>
          <p:nvSpPr>
            <p:cNvPr id="618929" name="Oval 1457"/>
            <p:cNvSpPr>
              <a:spLocks noChangeArrowheads="1"/>
            </p:cNvSpPr>
            <p:nvPr/>
          </p:nvSpPr>
          <p:spPr bwMode="auto">
            <a:xfrm>
              <a:off x="985" y="3220"/>
              <a:ext cx="18" cy="19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930" name="Line 1458"/>
            <p:cNvSpPr>
              <a:spLocks noChangeShapeType="1"/>
            </p:cNvSpPr>
            <p:nvPr/>
          </p:nvSpPr>
          <p:spPr bwMode="auto">
            <a:xfrm>
              <a:off x="994" y="3239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931" name="Line 1459"/>
            <p:cNvSpPr>
              <a:spLocks noChangeShapeType="1"/>
            </p:cNvSpPr>
            <p:nvPr/>
          </p:nvSpPr>
          <p:spPr bwMode="auto">
            <a:xfrm>
              <a:off x="980" y="3245"/>
              <a:ext cx="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932" name="Freeform 1460"/>
            <p:cNvSpPr>
              <a:spLocks/>
            </p:cNvSpPr>
            <p:nvPr/>
          </p:nvSpPr>
          <p:spPr bwMode="auto">
            <a:xfrm>
              <a:off x="974" y="3258"/>
              <a:ext cx="40" cy="21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54" y="0"/>
                </a:cxn>
                <a:cxn ang="0">
                  <a:pos x="108" y="54"/>
                </a:cxn>
              </a:cxnLst>
              <a:rect l="0" t="0" r="r" b="b"/>
              <a:pathLst>
                <a:path w="108" h="54">
                  <a:moveTo>
                    <a:pt x="0" y="54"/>
                  </a:moveTo>
                  <a:lnTo>
                    <a:pt x="54" y="0"/>
                  </a:lnTo>
                  <a:lnTo>
                    <a:pt x="108" y="5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933" name="Rectangle 1461"/>
            <p:cNvSpPr>
              <a:spLocks noChangeArrowheads="1"/>
            </p:cNvSpPr>
            <p:nvPr/>
          </p:nvSpPr>
          <p:spPr bwMode="auto">
            <a:xfrm>
              <a:off x="974" y="3281"/>
              <a:ext cx="40" cy="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300" b="0" u="sng" dirty="0">
                  <a:solidFill>
                    <a:schemeClr val="tx2"/>
                  </a:solidFill>
                </a:rPr>
                <a:t>user</a:t>
              </a:r>
              <a:endParaRPr lang="en-US" sz="2800" b="0" dirty="0">
                <a:solidFill>
                  <a:schemeClr val="tx2"/>
                </a:solidFill>
              </a:endParaRPr>
            </a:p>
          </p:txBody>
        </p:sp>
        <p:sp>
          <p:nvSpPr>
            <p:cNvPr id="618934" name="Line 1462"/>
            <p:cNvSpPr>
              <a:spLocks noChangeShapeType="1"/>
            </p:cNvSpPr>
            <p:nvPr/>
          </p:nvSpPr>
          <p:spPr bwMode="auto">
            <a:xfrm>
              <a:off x="996" y="3331"/>
              <a:ext cx="0" cy="60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935" name="Rectangle 1463"/>
            <p:cNvSpPr>
              <a:spLocks noChangeArrowheads="1"/>
            </p:cNvSpPr>
            <p:nvPr/>
          </p:nvSpPr>
          <p:spPr bwMode="auto">
            <a:xfrm>
              <a:off x="1120" y="3239"/>
              <a:ext cx="116" cy="66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936" name="Rectangle 1464"/>
            <p:cNvSpPr>
              <a:spLocks noChangeArrowheads="1"/>
            </p:cNvSpPr>
            <p:nvPr/>
          </p:nvSpPr>
          <p:spPr bwMode="auto">
            <a:xfrm>
              <a:off x="1130" y="3239"/>
              <a:ext cx="96" cy="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300" b="0" u="sng" dirty="0">
                  <a:solidFill>
                    <a:schemeClr val="tx2"/>
                  </a:solidFill>
                </a:rPr>
                <a:t>mainWnd</a:t>
              </a:r>
              <a:endParaRPr lang="en-US" sz="2800" b="0" dirty="0">
                <a:solidFill>
                  <a:schemeClr val="tx2"/>
                </a:solidFill>
              </a:endParaRPr>
            </a:p>
          </p:txBody>
        </p:sp>
        <p:sp>
          <p:nvSpPr>
            <p:cNvPr id="618937" name="Line 1465"/>
            <p:cNvSpPr>
              <a:spLocks noChangeShapeType="1"/>
            </p:cNvSpPr>
            <p:nvPr/>
          </p:nvSpPr>
          <p:spPr bwMode="auto">
            <a:xfrm flipH="1">
              <a:off x="1177" y="3331"/>
              <a:ext cx="1" cy="60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938" name="Rectangle 1466"/>
            <p:cNvSpPr>
              <a:spLocks noChangeArrowheads="1"/>
            </p:cNvSpPr>
            <p:nvPr/>
          </p:nvSpPr>
          <p:spPr bwMode="auto">
            <a:xfrm>
              <a:off x="1256" y="3239"/>
              <a:ext cx="126" cy="66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619002" name="Group 1530"/>
            <p:cNvGrpSpPr>
              <a:grpSpLocks/>
            </p:cNvGrpSpPr>
            <p:nvPr/>
          </p:nvGrpSpPr>
          <p:grpSpPr bwMode="auto">
            <a:xfrm>
              <a:off x="1272" y="3239"/>
              <a:ext cx="94" cy="58"/>
              <a:chOff x="1272" y="3243"/>
              <a:chExt cx="94" cy="58"/>
            </a:xfrm>
          </p:grpSpPr>
          <p:sp>
            <p:nvSpPr>
              <p:cNvPr id="618939" name="Rectangle 1467"/>
              <p:cNvSpPr>
                <a:spLocks noChangeArrowheads="1"/>
              </p:cNvSpPr>
              <p:nvPr/>
            </p:nvSpPr>
            <p:spPr bwMode="auto">
              <a:xfrm>
                <a:off x="1272" y="3243"/>
                <a:ext cx="94" cy="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300" b="0" u="sng" dirty="0">
                    <a:solidFill>
                      <a:schemeClr val="tx2"/>
                    </a:solidFill>
                  </a:rPr>
                  <a:t>fileMgr : </a:t>
                </a:r>
                <a:endParaRPr lang="en-US" sz="2800" b="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618940" name="Rectangle 1468"/>
              <p:cNvSpPr>
                <a:spLocks noChangeArrowheads="1"/>
              </p:cNvSpPr>
              <p:nvPr/>
            </p:nvSpPr>
            <p:spPr bwMode="auto">
              <a:xfrm>
                <a:off x="1279" y="3272"/>
                <a:ext cx="79" cy="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300" b="0" u="sng" dirty="0">
                    <a:solidFill>
                      <a:schemeClr val="tx2"/>
                    </a:solidFill>
                  </a:rPr>
                  <a:t>FileMgr</a:t>
                </a:r>
                <a:endParaRPr lang="en-US" sz="2800" b="0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618941" name="Line 1469"/>
            <p:cNvSpPr>
              <a:spLocks noChangeShapeType="1"/>
            </p:cNvSpPr>
            <p:nvPr/>
          </p:nvSpPr>
          <p:spPr bwMode="auto">
            <a:xfrm>
              <a:off x="1319" y="3331"/>
              <a:ext cx="0" cy="60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942" name="Rectangle 1470"/>
            <p:cNvSpPr>
              <a:spLocks noChangeArrowheads="1"/>
            </p:cNvSpPr>
            <p:nvPr/>
          </p:nvSpPr>
          <p:spPr bwMode="auto">
            <a:xfrm>
              <a:off x="1660" y="3239"/>
              <a:ext cx="116" cy="66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943" name="Rectangle 1471"/>
            <p:cNvSpPr>
              <a:spLocks noChangeArrowheads="1"/>
            </p:cNvSpPr>
            <p:nvPr/>
          </p:nvSpPr>
          <p:spPr bwMode="auto">
            <a:xfrm>
              <a:off x="1669" y="3239"/>
              <a:ext cx="98" cy="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300" b="0" u="sng" dirty="0">
                  <a:solidFill>
                    <a:schemeClr val="tx2"/>
                  </a:solidFill>
                </a:rPr>
                <a:t>repository</a:t>
              </a:r>
              <a:endParaRPr lang="en-US" sz="2800" b="0" dirty="0">
                <a:solidFill>
                  <a:schemeClr val="tx2"/>
                </a:solidFill>
              </a:endParaRPr>
            </a:p>
          </p:txBody>
        </p:sp>
        <p:sp>
          <p:nvSpPr>
            <p:cNvPr id="618944" name="Line 1472"/>
            <p:cNvSpPr>
              <a:spLocks noChangeShapeType="1"/>
            </p:cNvSpPr>
            <p:nvPr/>
          </p:nvSpPr>
          <p:spPr bwMode="auto">
            <a:xfrm>
              <a:off x="1718" y="3331"/>
              <a:ext cx="0" cy="6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945" name="Rectangle 1473"/>
            <p:cNvSpPr>
              <a:spLocks noChangeArrowheads="1"/>
            </p:cNvSpPr>
            <p:nvPr/>
          </p:nvSpPr>
          <p:spPr bwMode="auto">
            <a:xfrm>
              <a:off x="1414" y="3239"/>
              <a:ext cx="127" cy="66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619003" name="Group 1531"/>
            <p:cNvGrpSpPr>
              <a:grpSpLocks/>
            </p:cNvGrpSpPr>
            <p:nvPr/>
          </p:nvGrpSpPr>
          <p:grpSpPr bwMode="auto">
            <a:xfrm>
              <a:off x="1420" y="3239"/>
              <a:ext cx="115" cy="58"/>
              <a:chOff x="1414" y="3243"/>
              <a:chExt cx="115" cy="58"/>
            </a:xfrm>
          </p:grpSpPr>
          <p:sp>
            <p:nvSpPr>
              <p:cNvPr id="618946" name="Rectangle 1474"/>
              <p:cNvSpPr>
                <a:spLocks noChangeArrowheads="1"/>
              </p:cNvSpPr>
              <p:nvPr/>
            </p:nvSpPr>
            <p:spPr bwMode="auto">
              <a:xfrm>
                <a:off x="1414" y="3243"/>
                <a:ext cx="115" cy="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300" b="0" u="sng" dirty="0">
                    <a:solidFill>
                      <a:schemeClr val="tx2"/>
                    </a:solidFill>
                  </a:rPr>
                  <a:t>document : </a:t>
                </a:r>
                <a:endParaRPr lang="en-US" sz="2800" b="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618947" name="Rectangle 1475"/>
              <p:cNvSpPr>
                <a:spLocks noChangeArrowheads="1"/>
              </p:cNvSpPr>
              <p:nvPr/>
            </p:nvSpPr>
            <p:spPr bwMode="auto">
              <a:xfrm>
                <a:off x="1421" y="3272"/>
                <a:ext cx="101" cy="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300" b="0" u="sng" dirty="0">
                    <a:solidFill>
                      <a:schemeClr val="tx2"/>
                    </a:solidFill>
                  </a:rPr>
                  <a:t>Document</a:t>
                </a:r>
                <a:endParaRPr lang="en-US" sz="2800" b="0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618948" name="Line 1476"/>
            <p:cNvSpPr>
              <a:spLocks noChangeShapeType="1"/>
            </p:cNvSpPr>
            <p:nvPr/>
          </p:nvSpPr>
          <p:spPr bwMode="auto">
            <a:xfrm>
              <a:off x="1477" y="3331"/>
              <a:ext cx="1" cy="60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949" name="Rectangle 1477"/>
            <p:cNvSpPr>
              <a:spLocks noChangeArrowheads="1"/>
            </p:cNvSpPr>
            <p:nvPr/>
          </p:nvSpPr>
          <p:spPr bwMode="auto">
            <a:xfrm>
              <a:off x="1570" y="3239"/>
              <a:ext cx="73" cy="66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950" name="Rectangle 1478"/>
            <p:cNvSpPr>
              <a:spLocks noChangeArrowheads="1"/>
            </p:cNvSpPr>
            <p:nvPr/>
          </p:nvSpPr>
          <p:spPr bwMode="auto">
            <a:xfrm>
              <a:off x="1581" y="3239"/>
              <a:ext cx="51" cy="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300" b="0" u="sng" dirty="0">
                  <a:solidFill>
                    <a:schemeClr val="tx2"/>
                  </a:solidFill>
                </a:rPr>
                <a:t>gFile</a:t>
              </a:r>
              <a:endParaRPr lang="en-US" sz="2800" b="0" dirty="0">
                <a:solidFill>
                  <a:schemeClr val="tx2"/>
                </a:solidFill>
              </a:endParaRPr>
            </a:p>
          </p:txBody>
        </p:sp>
        <p:sp>
          <p:nvSpPr>
            <p:cNvPr id="618951" name="Line 1479"/>
            <p:cNvSpPr>
              <a:spLocks noChangeShapeType="1"/>
            </p:cNvSpPr>
            <p:nvPr/>
          </p:nvSpPr>
          <p:spPr bwMode="auto">
            <a:xfrm>
              <a:off x="1606" y="3331"/>
              <a:ext cx="1" cy="60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952" name="Line 1480"/>
            <p:cNvSpPr>
              <a:spLocks noChangeShapeType="1"/>
            </p:cNvSpPr>
            <p:nvPr/>
          </p:nvSpPr>
          <p:spPr bwMode="auto">
            <a:xfrm>
              <a:off x="996" y="3397"/>
              <a:ext cx="18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953" name="Line 1481"/>
            <p:cNvSpPr>
              <a:spLocks noChangeShapeType="1"/>
            </p:cNvSpPr>
            <p:nvPr/>
          </p:nvSpPr>
          <p:spPr bwMode="auto">
            <a:xfrm flipH="1">
              <a:off x="1164" y="3397"/>
              <a:ext cx="14" cy="6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954" name="Line 1482"/>
            <p:cNvSpPr>
              <a:spLocks noChangeShapeType="1"/>
            </p:cNvSpPr>
            <p:nvPr/>
          </p:nvSpPr>
          <p:spPr bwMode="auto">
            <a:xfrm flipH="1" flipV="1">
              <a:off x="1164" y="3392"/>
              <a:ext cx="14" cy="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955" name="Rectangle 1483"/>
            <p:cNvSpPr>
              <a:spLocks noChangeArrowheads="1"/>
            </p:cNvSpPr>
            <p:nvPr/>
          </p:nvSpPr>
          <p:spPr bwMode="auto">
            <a:xfrm>
              <a:off x="1041" y="3376"/>
              <a:ext cx="79" cy="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00" b="0" dirty="0">
                  <a:solidFill>
                    <a:schemeClr val="tx2"/>
                  </a:solidFill>
                </a:rPr>
                <a:t>1: Doc view  request ( )</a:t>
              </a:r>
              <a:endParaRPr lang="en-US" sz="14200" b="0" dirty="0">
                <a:solidFill>
                  <a:schemeClr val="tx2"/>
                </a:solidFill>
              </a:endParaRPr>
            </a:p>
          </p:txBody>
        </p:sp>
        <p:sp>
          <p:nvSpPr>
            <p:cNvPr id="618956" name="Line 1484"/>
            <p:cNvSpPr>
              <a:spLocks noChangeShapeType="1"/>
            </p:cNvSpPr>
            <p:nvPr/>
          </p:nvSpPr>
          <p:spPr bwMode="auto">
            <a:xfrm>
              <a:off x="1178" y="3448"/>
              <a:ext cx="14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957" name="Line 1485"/>
            <p:cNvSpPr>
              <a:spLocks noChangeShapeType="1"/>
            </p:cNvSpPr>
            <p:nvPr/>
          </p:nvSpPr>
          <p:spPr bwMode="auto">
            <a:xfrm flipH="1">
              <a:off x="1305" y="3448"/>
              <a:ext cx="13" cy="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958" name="Line 1486"/>
            <p:cNvSpPr>
              <a:spLocks noChangeShapeType="1"/>
            </p:cNvSpPr>
            <p:nvPr/>
          </p:nvSpPr>
          <p:spPr bwMode="auto">
            <a:xfrm flipH="1" flipV="1">
              <a:off x="1305" y="3442"/>
              <a:ext cx="13" cy="6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959" name="Rectangle 1487"/>
            <p:cNvSpPr>
              <a:spLocks noChangeArrowheads="1"/>
            </p:cNvSpPr>
            <p:nvPr/>
          </p:nvSpPr>
          <p:spPr bwMode="auto">
            <a:xfrm>
              <a:off x="1222" y="3425"/>
              <a:ext cx="47" cy="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00" b="0" dirty="0">
                  <a:solidFill>
                    <a:schemeClr val="tx2"/>
                  </a:solidFill>
                </a:rPr>
                <a:t>2: fetchDoc( )</a:t>
              </a:r>
              <a:endParaRPr lang="en-US" sz="6600" b="0" dirty="0">
                <a:solidFill>
                  <a:schemeClr val="tx2"/>
                </a:solidFill>
              </a:endParaRPr>
            </a:p>
          </p:txBody>
        </p:sp>
        <p:sp>
          <p:nvSpPr>
            <p:cNvPr id="618960" name="Line 1488"/>
            <p:cNvSpPr>
              <a:spLocks noChangeShapeType="1"/>
            </p:cNvSpPr>
            <p:nvPr/>
          </p:nvSpPr>
          <p:spPr bwMode="auto">
            <a:xfrm flipV="1">
              <a:off x="1320" y="3493"/>
              <a:ext cx="15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961" name="Line 1489"/>
            <p:cNvSpPr>
              <a:spLocks noChangeShapeType="1"/>
            </p:cNvSpPr>
            <p:nvPr/>
          </p:nvSpPr>
          <p:spPr bwMode="auto">
            <a:xfrm flipH="1">
              <a:off x="1464" y="3492"/>
              <a:ext cx="13" cy="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962" name="Line 1490"/>
            <p:cNvSpPr>
              <a:spLocks noChangeShapeType="1"/>
            </p:cNvSpPr>
            <p:nvPr/>
          </p:nvSpPr>
          <p:spPr bwMode="auto">
            <a:xfrm flipH="1" flipV="1">
              <a:off x="1464" y="3486"/>
              <a:ext cx="13" cy="6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963" name="Rectangle 1491"/>
            <p:cNvSpPr>
              <a:spLocks noChangeArrowheads="1"/>
            </p:cNvSpPr>
            <p:nvPr/>
          </p:nvSpPr>
          <p:spPr bwMode="auto">
            <a:xfrm>
              <a:off x="1376" y="3469"/>
              <a:ext cx="39" cy="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00" b="0" dirty="0">
                  <a:solidFill>
                    <a:schemeClr val="tx2"/>
                  </a:solidFill>
                </a:rPr>
                <a:t>3: create ( )</a:t>
              </a:r>
              <a:endParaRPr lang="en-US" sz="6600" b="0" dirty="0">
                <a:solidFill>
                  <a:schemeClr val="tx2"/>
                </a:solidFill>
              </a:endParaRPr>
            </a:p>
          </p:txBody>
        </p:sp>
        <p:sp>
          <p:nvSpPr>
            <p:cNvPr id="618964" name="Line 1492"/>
            <p:cNvSpPr>
              <a:spLocks noChangeShapeType="1"/>
            </p:cNvSpPr>
            <p:nvPr/>
          </p:nvSpPr>
          <p:spPr bwMode="auto">
            <a:xfrm>
              <a:off x="1320" y="3549"/>
              <a:ext cx="28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965" name="Line 1493"/>
            <p:cNvSpPr>
              <a:spLocks noChangeShapeType="1"/>
            </p:cNvSpPr>
            <p:nvPr/>
          </p:nvSpPr>
          <p:spPr bwMode="auto">
            <a:xfrm flipH="1">
              <a:off x="1593" y="3548"/>
              <a:ext cx="13" cy="6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966" name="Line 1494"/>
            <p:cNvSpPr>
              <a:spLocks noChangeShapeType="1"/>
            </p:cNvSpPr>
            <p:nvPr/>
          </p:nvSpPr>
          <p:spPr bwMode="auto">
            <a:xfrm flipH="1" flipV="1">
              <a:off x="1593" y="3542"/>
              <a:ext cx="13" cy="6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967" name="Rectangle 1495"/>
            <p:cNvSpPr>
              <a:spLocks noChangeArrowheads="1"/>
            </p:cNvSpPr>
            <p:nvPr/>
          </p:nvSpPr>
          <p:spPr bwMode="auto">
            <a:xfrm>
              <a:off x="1440" y="3526"/>
              <a:ext cx="39" cy="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00" b="0" dirty="0">
                  <a:solidFill>
                    <a:schemeClr val="tx2"/>
                  </a:solidFill>
                </a:rPr>
                <a:t>4: create ( )</a:t>
              </a:r>
              <a:endParaRPr lang="en-US" sz="6600" b="0" dirty="0">
                <a:solidFill>
                  <a:schemeClr val="tx2"/>
                </a:solidFill>
              </a:endParaRPr>
            </a:p>
          </p:txBody>
        </p:sp>
        <p:sp>
          <p:nvSpPr>
            <p:cNvPr id="618968" name="Line 1496"/>
            <p:cNvSpPr>
              <a:spLocks noChangeShapeType="1"/>
            </p:cNvSpPr>
            <p:nvPr/>
          </p:nvSpPr>
          <p:spPr bwMode="auto">
            <a:xfrm>
              <a:off x="1319" y="3598"/>
              <a:ext cx="39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969" name="Line 1497"/>
            <p:cNvSpPr>
              <a:spLocks noChangeShapeType="1"/>
            </p:cNvSpPr>
            <p:nvPr/>
          </p:nvSpPr>
          <p:spPr bwMode="auto">
            <a:xfrm flipH="1">
              <a:off x="1704" y="3598"/>
              <a:ext cx="14" cy="6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970" name="Line 1498"/>
            <p:cNvSpPr>
              <a:spLocks noChangeShapeType="1"/>
            </p:cNvSpPr>
            <p:nvPr/>
          </p:nvSpPr>
          <p:spPr bwMode="auto">
            <a:xfrm flipH="1" flipV="1">
              <a:off x="1704" y="3592"/>
              <a:ext cx="14" cy="6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971" name="Rectangle 1499"/>
            <p:cNvSpPr>
              <a:spLocks noChangeArrowheads="1"/>
            </p:cNvSpPr>
            <p:nvPr/>
          </p:nvSpPr>
          <p:spPr bwMode="auto">
            <a:xfrm>
              <a:off x="1492" y="3576"/>
              <a:ext cx="47" cy="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00" b="0" dirty="0">
                  <a:solidFill>
                    <a:schemeClr val="tx2"/>
                  </a:solidFill>
                </a:rPr>
                <a:t>5: readDoc ( )</a:t>
              </a:r>
              <a:endParaRPr lang="en-US" sz="6600" b="0" dirty="0">
                <a:solidFill>
                  <a:schemeClr val="tx2"/>
                </a:solidFill>
              </a:endParaRPr>
            </a:p>
          </p:txBody>
        </p:sp>
        <p:sp>
          <p:nvSpPr>
            <p:cNvPr id="618972" name="Line 1500"/>
            <p:cNvSpPr>
              <a:spLocks noChangeShapeType="1"/>
            </p:cNvSpPr>
            <p:nvPr/>
          </p:nvSpPr>
          <p:spPr bwMode="auto">
            <a:xfrm>
              <a:off x="1319" y="3661"/>
              <a:ext cx="15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973" name="Line 1501"/>
            <p:cNvSpPr>
              <a:spLocks noChangeShapeType="1"/>
            </p:cNvSpPr>
            <p:nvPr/>
          </p:nvSpPr>
          <p:spPr bwMode="auto">
            <a:xfrm flipH="1">
              <a:off x="1464" y="3661"/>
              <a:ext cx="13" cy="6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974" name="Line 1502"/>
            <p:cNvSpPr>
              <a:spLocks noChangeShapeType="1"/>
            </p:cNvSpPr>
            <p:nvPr/>
          </p:nvSpPr>
          <p:spPr bwMode="auto">
            <a:xfrm flipH="1" flipV="1">
              <a:off x="1464" y="3655"/>
              <a:ext cx="13" cy="6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975" name="Rectangle 1503"/>
            <p:cNvSpPr>
              <a:spLocks noChangeArrowheads="1"/>
            </p:cNvSpPr>
            <p:nvPr/>
          </p:nvSpPr>
          <p:spPr bwMode="auto">
            <a:xfrm>
              <a:off x="1363" y="3639"/>
              <a:ext cx="61" cy="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00" b="0" dirty="0">
                  <a:solidFill>
                    <a:schemeClr val="tx2"/>
                  </a:solidFill>
                </a:rPr>
                <a:t>6: fillDocument ( )</a:t>
              </a:r>
              <a:endParaRPr lang="en-US" sz="6600" b="0" dirty="0">
                <a:solidFill>
                  <a:schemeClr val="tx2"/>
                </a:solidFill>
              </a:endParaRPr>
            </a:p>
          </p:txBody>
        </p:sp>
        <p:sp>
          <p:nvSpPr>
            <p:cNvPr id="618976" name="Line 1504"/>
            <p:cNvSpPr>
              <a:spLocks noChangeShapeType="1"/>
            </p:cNvSpPr>
            <p:nvPr/>
          </p:nvSpPr>
          <p:spPr bwMode="auto">
            <a:xfrm flipV="1">
              <a:off x="1316" y="3718"/>
              <a:ext cx="40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977" name="Line 1505"/>
            <p:cNvSpPr>
              <a:spLocks noChangeShapeType="1"/>
            </p:cNvSpPr>
            <p:nvPr/>
          </p:nvSpPr>
          <p:spPr bwMode="auto">
            <a:xfrm flipH="1">
              <a:off x="1704" y="3717"/>
              <a:ext cx="14" cy="6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978" name="Line 1506"/>
            <p:cNvSpPr>
              <a:spLocks noChangeShapeType="1"/>
            </p:cNvSpPr>
            <p:nvPr/>
          </p:nvSpPr>
          <p:spPr bwMode="auto">
            <a:xfrm flipH="1" flipV="1">
              <a:off x="1704" y="3711"/>
              <a:ext cx="14" cy="6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979" name="Rectangle 1507"/>
            <p:cNvSpPr>
              <a:spLocks noChangeArrowheads="1"/>
            </p:cNvSpPr>
            <p:nvPr/>
          </p:nvSpPr>
          <p:spPr bwMode="auto">
            <a:xfrm>
              <a:off x="1492" y="3695"/>
              <a:ext cx="46" cy="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00" b="0" dirty="0">
                  <a:solidFill>
                    <a:schemeClr val="tx2"/>
                  </a:solidFill>
                </a:rPr>
                <a:t>7: readFile ( )</a:t>
              </a:r>
              <a:endParaRPr lang="en-US" sz="6600" b="0" dirty="0">
                <a:solidFill>
                  <a:schemeClr val="tx2"/>
                </a:solidFill>
              </a:endParaRPr>
            </a:p>
          </p:txBody>
        </p:sp>
        <p:sp>
          <p:nvSpPr>
            <p:cNvPr id="618980" name="Line 1508"/>
            <p:cNvSpPr>
              <a:spLocks noChangeShapeType="1"/>
            </p:cNvSpPr>
            <p:nvPr/>
          </p:nvSpPr>
          <p:spPr bwMode="auto">
            <a:xfrm flipV="1">
              <a:off x="1322" y="3775"/>
              <a:ext cx="28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981" name="Line 1509"/>
            <p:cNvSpPr>
              <a:spLocks noChangeShapeType="1"/>
            </p:cNvSpPr>
            <p:nvPr/>
          </p:nvSpPr>
          <p:spPr bwMode="auto">
            <a:xfrm flipH="1">
              <a:off x="1593" y="3774"/>
              <a:ext cx="13" cy="6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982" name="Line 1510"/>
            <p:cNvSpPr>
              <a:spLocks noChangeShapeType="1"/>
            </p:cNvSpPr>
            <p:nvPr/>
          </p:nvSpPr>
          <p:spPr bwMode="auto">
            <a:xfrm flipH="1" flipV="1">
              <a:off x="1593" y="3768"/>
              <a:ext cx="13" cy="6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983" name="Rectangle 1511"/>
            <p:cNvSpPr>
              <a:spLocks noChangeArrowheads="1"/>
            </p:cNvSpPr>
            <p:nvPr/>
          </p:nvSpPr>
          <p:spPr bwMode="auto">
            <a:xfrm>
              <a:off x="1441" y="3751"/>
              <a:ext cx="39" cy="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00" b="0" dirty="0">
                  <a:solidFill>
                    <a:schemeClr val="tx2"/>
                  </a:solidFill>
                </a:rPr>
                <a:t>8: fillFile ( )</a:t>
              </a:r>
              <a:endParaRPr lang="en-US" sz="6600" b="0" dirty="0">
                <a:solidFill>
                  <a:schemeClr val="tx2"/>
                </a:solidFill>
              </a:endParaRPr>
            </a:p>
          </p:txBody>
        </p:sp>
        <p:sp>
          <p:nvSpPr>
            <p:cNvPr id="618984" name="Line 1512"/>
            <p:cNvSpPr>
              <a:spLocks noChangeShapeType="1"/>
            </p:cNvSpPr>
            <p:nvPr/>
          </p:nvSpPr>
          <p:spPr bwMode="auto">
            <a:xfrm>
              <a:off x="1177" y="3819"/>
              <a:ext cx="5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985" name="Line 1513"/>
            <p:cNvSpPr>
              <a:spLocks noChangeShapeType="1"/>
            </p:cNvSpPr>
            <p:nvPr/>
          </p:nvSpPr>
          <p:spPr bwMode="auto">
            <a:xfrm>
              <a:off x="1234" y="3820"/>
              <a:ext cx="0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986" name="Line 1514"/>
            <p:cNvSpPr>
              <a:spLocks noChangeShapeType="1"/>
            </p:cNvSpPr>
            <p:nvPr/>
          </p:nvSpPr>
          <p:spPr bwMode="auto">
            <a:xfrm flipH="1" flipV="1">
              <a:off x="1180" y="3839"/>
              <a:ext cx="5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619020" name="Group 1548"/>
            <p:cNvGrpSpPr>
              <a:grpSpLocks/>
            </p:cNvGrpSpPr>
            <p:nvPr/>
          </p:nvGrpSpPr>
          <p:grpSpPr bwMode="auto">
            <a:xfrm>
              <a:off x="1179" y="3833"/>
              <a:ext cx="13" cy="12"/>
              <a:chOff x="1179" y="3833"/>
              <a:chExt cx="13" cy="12"/>
            </a:xfrm>
          </p:grpSpPr>
          <p:sp>
            <p:nvSpPr>
              <p:cNvPr id="618987" name="Line 1515"/>
              <p:cNvSpPr>
                <a:spLocks noChangeShapeType="1"/>
              </p:cNvSpPr>
              <p:nvPr/>
            </p:nvSpPr>
            <p:spPr bwMode="auto">
              <a:xfrm>
                <a:off x="1179" y="3839"/>
                <a:ext cx="13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8988" name="Line 1516"/>
              <p:cNvSpPr>
                <a:spLocks noChangeShapeType="1"/>
              </p:cNvSpPr>
              <p:nvPr/>
            </p:nvSpPr>
            <p:spPr bwMode="auto">
              <a:xfrm flipV="1">
                <a:off x="1179" y="3833"/>
                <a:ext cx="13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18989" name="Rectangle 1517"/>
            <p:cNvSpPr>
              <a:spLocks noChangeArrowheads="1"/>
            </p:cNvSpPr>
            <p:nvPr/>
          </p:nvSpPr>
          <p:spPr bwMode="auto">
            <a:xfrm>
              <a:off x="1183" y="3795"/>
              <a:ext cx="59" cy="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00" b="0" dirty="0">
                  <a:solidFill>
                    <a:schemeClr val="tx2"/>
                  </a:solidFill>
                </a:rPr>
                <a:t>9: sortByName ( )</a:t>
              </a:r>
              <a:endParaRPr lang="en-US" sz="6600" b="0" dirty="0">
                <a:solidFill>
                  <a:schemeClr val="tx2"/>
                </a:solidFill>
              </a:endParaRPr>
            </a:p>
          </p:txBody>
        </p:sp>
        <p:sp>
          <p:nvSpPr>
            <p:cNvPr id="618990" name="Rectangle 1518"/>
            <p:cNvSpPr>
              <a:spLocks noChangeArrowheads="1"/>
            </p:cNvSpPr>
            <p:nvPr/>
          </p:nvSpPr>
          <p:spPr bwMode="auto">
            <a:xfrm>
              <a:off x="720" y="3379"/>
              <a:ext cx="92" cy="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00" b="0" dirty="0">
                  <a:solidFill>
                    <a:schemeClr val="tx2"/>
                  </a:solidFill>
                  <a:latin typeface="Arial" charset="0"/>
                </a:rPr>
                <a:t>Æ¯Á¤¹®¼­¿¡ ´ëÇÑ º¸±â¸¦ </a:t>
              </a:r>
              <a:endParaRPr lang="en-US" sz="2800" b="0" dirty="0">
                <a:solidFill>
                  <a:schemeClr val="tx2"/>
                </a:solidFill>
              </a:endParaRPr>
            </a:p>
          </p:txBody>
        </p:sp>
        <p:sp>
          <p:nvSpPr>
            <p:cNvPr id="618991" name="Rectangle 1519"/>
            <p:cNvSpPr>
              <a:spLocks noChangeArrowheads="1"/>
            </p:cNvSpPr>
            <p:nvPr/>
          </p:nvSpPr>
          <p:spPr bwMode="auto">
            <a:xfrm>
              <a:off x="720" y="3389"/>
              <a:ext cx="77" cy="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00" b="0" dirty="0">
                  <a:solidFill>
                    <a:schemeClr val="tx2"/>
                  </a:solidFill>
                  <a:latin typeface="Arial" charset="0"/>
                </a:rPr>
                <a:t>»ç¿ëÀÚ°¡ ¿äÃ»ÇÑ´Ù.</a:t>
              </a:r>
              <a:endParaRPr lang="en-US" sz="2800" b="0" dirty="0">
                <a:solidFill>
                  <a:schemeClr val="tx2"/>
                </a:solidFill>
              </a:endParaRPr>
            </a:p>
          </p:txBody>
        </p:sp>
        <p:sp>
          <p:nvSpPr>
            <p:cNvPr id="618992" name="Rectangle 1520"/>
            <p:cNvSpPr>
              <a:spLocks noChangeArrowheads="1"/>
            </p:cNvSpPr>
            <p:nvPr/>
          </p:nvSpPr>
          <p:spPr bwMode="auto">
            <a:xfrm>
              <a:off x="720" y="3636"/>
              <a:ext cx="84" cy="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00" b="0" dirty="0">
                  <a:solidFill>
                    <a:schemeClr val="tx2"/>
                  </a:solidFill>
                  <a:latin typeface="Arial" charset="0"/>
                </a:rPr>
                <a:t>È­ÀÏ°ü¸®ÀÚ´Â ÀÐ¾î¿Â </a:t>
              </a:r>
              <a:endParaRPr lang="en-US" sz="2800" b="0" dirty="0">
                <a:solidFill>
                  <a:schemeClr val="tx2"/>
                </a:solidFill>
              </a:endParaRPr>
            </a:p>
          </p:txBody>
        </p:sp>
        <p:sp>
          <p:nvSpPr>
            <p:cNvPr id="618993" name="Rectangle 1521"/>
            <p:cNvSpPr>
              <a:spLocks noChangeArrowheads="1"/>
            </p:cNvSpPr>
            <p:nvPr/>
          </p:nvSpPr>
          <p:spPr bwMode="auto">
            <a:xfrm>
              <a:off x="720" y="3646"/>
              <a:ext cx="91" cy="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00" b="0" dirty="0">
                  <a:solidFill>
                    <a:schemeClr val="tx2"/>
                  </a:solidFill>
                  <a:latin typeface="Arial" charset="0"/>
                </a:rPr>
                <a:t>¹®¼­ÀÇ Á¤º¸¸¦ ÇØ´ç ¹®¼­ </a:t>
              </a:r>
              <a:endParaRPr lang="en-US" sz="2800" b="0" dirty="0">
                <a:solidFill>
                  <a:schemeClr val="tx2"/>
                </a:solidFill>
              </a:endParaRPr>
            </a:p>
          </p:txBody>
        </p:sp>
        <p:sp>
          <p:nvSpPr>
            <p:cNvPr id="618994" name="Rectangle 1522"/>
            <p:cNvSpPr>
              <a:spLocks noChangeArrowheads="1"/>
            </p:cNvSpPr>
            <p:nvPr/>
          </p:nvSpPr>
          <p:spPr bwMode="auto">
            <a:xfrm>
              <a:off x="720" y="3657"/>
              <a:ext cx="99" cy="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00" b="0" dirty="0">
                  <a:solidFill>
                    <a:schemeClr val="tx2"/>
                  </a:solidFill>
                  <a:latin typeface="Arial" charset="0"/>
                </a:rPr>
                <a:t>°´Ã¼¿¡ ¼³Á¤À» ¿äÃ»ÇÑ´Ù.</a:t>
              </a:r>
              <a:endParaRPr lang="en-US" sz="2800" b="0" dirty="0">
                <a:solidFill>
                  <a:schemeClr val="tx2"/>
                </a:solidFill>
              </a:endParaRPr>
            </a:p>
          </p:txBody>
        </p:sp>
        <p:sp>
          <p:nvSpPr>
            <p:cNvPr id="618999" name="Rectangle 1527"/>
            <p:cNvSpPr>
              <a:spLocks noChangeArrowheads="1"/>
            </p:cNvSpPr>
            <p:nvPr/>
          </p:nvSpPr>
          <p:spPr bwMode="auto">
            <a:xfrm>
              <a:off x="727" y="3815"/>
              <a:ext cx="77" cy="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00" b="0" dirty="0">
                  <a:solidFill>
                    <a:schemeClr val="tx2"/>
                  </a:solidFill>
                  <a:latin typeface="Arial" charset="0"/>
                </a:rPr>
                <a:t>Á¤·ÄÀ» ½ÃÄÑ È­¸é¿¡ </a:t>
              </a:r>
              <a:endParaRPr lang="en-US" sz="2800" b="0" dirty="0">
                <a:solidFill>
                  <a:schemeClr val="tx2"/>
                </a:solidFill>
              </a:endParaRPr>
            </a:p>
          </p:txBody>
        </p:sp>
        <p:sp>
          <p:nvSpPr>
            <p:cNvPr id="618995" name="Freeform 1523"/>
            <p:cNvSpPr>
              <a:spLocks/>
            </p:cNvSpPr>
            <p:nvPr/>
          </p:nvSpPr>
          <p:spPr bwMode="auto">
            <a:xfrm>
              <a:off x="723" y="3791"/>
              <a:ext cx="227" cy="1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82" y="0"/>
                </a:cxn>
                <a:cxn ang="0">
                  <a:pos x="618" y="36"/>
                </a:cxn>
                <a:cxn ang="0">
                  <a:pos x="618" y="288"/>
                </a:cxn>
                <a:cxn ang="0">
                  <a:pos x="0" y="288"/>
                </a:cxn>
                <a:cxn ang="0">
                  <a:pos x="0" y="0"/>
                </a:cxn>
              </a:cxnLst>
              <a:rect l="0" t="0" r="r" b="b"/>
              <a:pathLst>
                <a:path w="618" h="288">
                  <a:moveTo>
                    <a:pt x="0" y="0"/>
                  </a:moveTo>
                  <a:lnTo>
                    <a:pt x="582" y="0"/>
                  </a:lnTo>
                  <a:lnTo>
                    <a:pt x="618" y="36"/>
                  </a:lnTo>
                  <a:lnTo>
                    <a:pt x="618" y="288"/>
                  </a:lnTo>
                  <a:lnTo>
                    <a:pt x="0" y="288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996" name="Freeform 1524"/>
            <p:cNvSpPr>
              <a:spLocks/>
            </p:cNvSpPr>
            <p:nvPr/>
          </p:nvSpPr>
          <p:spPr bwMode="auto">
            <a:xfrm>
              <a:off x="936" y="3791"/>
              <a:ext cx="14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6"/>
                </a:cxn>
                <a:cxn ang="0">
                  <a:pos x="36" y="36"/>
                </a:cxn>
              </a:cxnLst>
              <a:rect l="0" t="0" r="r" b="b"/>
              <a:pathLst>
                <a:path w="36" h="36">
                  <a:moveTo>
                    <a:pt x="0" y="0"/>
                  </a:moveTo>
                  <a:lnTo>
                    <a:pt x="0" y="36"/>
                  </a:lnTo>
                  <a:lnTo>
                    <a:pt x="36" y="3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997" name="Rectangle 1525"/>
            <p:cNvSpPr>
              <a:spLocks noChangeArrowheads="1"/>
            </p:cNvSpPr>
            <p:nvPr/>
          </p:nvSpPr>
          <p:spPr bwMode="auto">
            <a:xfrm>
              <a:off x="727" y="3794"/>
              <a:ext cx="83" cy="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00" b="0" dirty="0">
                  <a:solidFill>
                    <a:schemeClr val="tx2"/>
                  </a:solidFill>
                  <a:latin typeface="Arial" charset="0"/>
                </a:rPr>
                <a:t>È­¸é °´Ã¼´Â ÀÐ¾îµéÀÎ </a:t>
              </a:r>
              <a:endParaRPr lang="en-US" sz="2800" b="0" dirty="0">
                <a:solidFill>
                  <a:schemeClr val="tx2"/>
                </a:solidFill>
              </a:endParaRPr>
            </a:p>
          </p:txBody>
        </p:sp>
        <p:sp>
          <p:nvSpPr>
            <p:cNvPr id="618998" name="Rectangle 1526"/>
            <p:cNvSpPr>
              <a:spLocks noChangeArrowheads="1"/>
            </p:cNvSpPr>
            <p:nvPr/>
          </p:nvSpPr>
          <p:spPr bwMode="auto">
            <a:xfrm>
              <a:off x="727" y="3804"/>
              <a:ext cx="86" cy="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00" b="0" dirty="0">
                  <a:solidFill>
                    <a:schemeClr val="tx2"/>
                  </a:solidFill>
                  <a:latin typeface="Arial" charset="0"/>
                </a:rPr>
                <a:t>°´Ã¼µé¿¡ ´ëÇØ ÀÌ¸§º°·Î </a:t>
              </a:r>
              <a:endParaRPr lang="en-US" sz="2800" b="0" dirty="0">
                <a:solidFill>
                  <a:schemeClr val="tx2"/>
                </a:solidFill>
              </a:endParaRPr>
            </a:p>
          </p:txBody>
        </p:sp>
        <p:sp>
          <p:nvSpPr>
            <p:cNvPr id="619000" name="Rectangle 1528"/>
            <p:cNvSpPr>
              <a:spLocks noChangeArrowheads="1"/>
            </p:cNvSpPr>
            <p:nvPr/>
          </p:nvSpPr>
          <p:spPr bwMode="auto">
            <a:xfrm>
              <a:off x="727" y="3826"/>
              <a:ext cx="39" cy="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00" b="0" dirty="0">
                  <a:solidFill>
                    <a:schemeClr val="tx2"/>
                  </a:solidFill>
                  <a:latin typeface="Arial" charset="0"/>
                </a:rPr>
                <a:t>º¸¿©ÁØ´Ù.</a:t>
              </a:r>
              <a:endParaRPr lang="en-US" sz="2800" b="0" dirty="0">
                <a:solidFill>
                  <a:schemeClr val="tx2"/>
                </a:solidFill>
              </a:endParaRPr>
            </a:p>
          </p:txBody>
        </p:sp>
        <p:sp>
          <p:nvSpPr>
            <p:cNvPr id="619001" name="Line 1529"/>
            <p:cNvSpPr>
              <a:spLocks noChangeShapeType="1"/>
            </p:cNvSpPr>
            <p:nvPr/>
          </p:nvSpPr>
          <p:spPr bwMode="auto">
            <a:xfrm flipV="1">
              <a:off x="952" y="3812"/>
              <a:ext cx="164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657" name="Text Box 1185"/>
            <p:cNvSpPr txBox="1">
              <a:spLocks noChangeArrowheads="1"/>
            </p:cNvSpPr>
            <p:nvPr/>
          </p:nvSpPr>
          <p:spPr bwMode="auto">
            <a:xfrm>
              <a:off x="829" y="3917"/>
              <a:ext cx="728" cy="40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dirty="0">
                  <a:solidFill>
                    <a:schemeClr val="tx2"/>
                  </a:solidFill>
                </a:rPr>
                <a:t>Sequence </a:t>
              </a:r>
              <a:br>
                <a:rPr lang="en-US" dirty="0">
                  <a:solidFill>
                    <a:schemeClr val="tx2"/>
                  </a:solidFill>
                </a:rPr>
              </a:br>
              <a:r>
                <a:rPr lang="en-US" dirty="0">
                  <a:solidFill>
                    <a:schemeClr val="tx2"/>
                  </a:solidFill>
                </a:rPr>
                <a:t>Diagram</a:t>
              </a:r>
            </a:p>
          </p:txBody>
        </p:sp>
      </p:grpSp>
      <p:grpSp>
        <p:nvGrpSpPr>
          <p:cNvPr id="619024" name="Group 1552"/>
          <p:cNvGrpSpPr>
            <a:grpSpLocks/>
          </p:cNvGrpSpPr>
          <p:nvPr/>
        </p:nvGrpSpPr>
        <p:grpSpPr bwMode="auto">
          <a:xfrm>
            <a:off x="681037" y="3276600"/>
            <a:ext cx="1603375" cy="1671638"/>
            <a:chOff x="3040" y="1132"/>
            <a:chExt cx="1010" cy="1053"/>
          </a:xfrm>
        </p:grpSpPr>
        <p:grpSp>
          <p:nvGrpSpPr>
            <p:cNvPr id="618872" name="Group 1400"/>
            <p:cNvGrpSpPr>
              <a:grpSpLocks/>
            </p:cNvGrpSpPr>
            <p:nvPr/>
          </p:nvGrpSpPr>
          <p:grpSpPr bwMode="auto">
            <a:xfrm>
              <a:off x="3168" y="1369"/>
              <a:ext cx="882" cy="816"/>
              <a:chOff x="3168" y="1369"/>
              <a:chExt cx="882" cy="816"/>
            </a:xfrm>
          </p:grpSpPr>
          <p:sp>
            <p:nvSpPr>
              <p:cNvPr id="618651" name="Rectangle 1179"/>
              <p:cNvSpPr>
                <a:spLocks noChangeArrowheads="1"/>
              </p:cNvSpPr>
              <p:nvPr/>
            </p:nvSpPr>
            <p:spPr bwMode="auto">
              <a:xfrm>
                <a:off x="3168" y="1369"/>
                <a:ext cx="882" cy="8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18835" name="Oval 1363"/>
              <p:cNvSpPr>
                <a:spLocks noChangeArrowheads="1"/>
              </p:cNvSpPr>
              <p:nvPr/>
            </p:nvSpPr>
            <p:spPr bwMode="auto">
              <a:xfrm>
                <a:off x="3296" y="1528"/>
                <a:ext cx="31" cy="43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8836" name="Oval 1364"/>
              <p:cNvSpPr>
                <a:spLocks noChangeArrowheads="1"/>
              </p:cNvSpPr>
              <p:nvPr/>
            </p:nvSpPr>
            <p:spPr bwMode="auto">
              <a:xfrm>
                <a:off x="3772" y="2074"/>
                <a:ext cx="42" cy="59"/>
              </a:xfrm>
              <a:prstGeom prst="ellips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8837" name="Oval 1365"/>
              <p:cNvSpPr>
                <a:spLocks noChangeArrowheads="1"/>
              </p:cNvSpPr>
              <p:nvPr/>
            </p:nvSpPr>
            <p:spPr bwMode="auto">
              <a:xfrm>
                <a:off x="3778" y="2082"/>
                <a:ext cx="30" cy="43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8838" name="AutoShape 1366"/>
              <p:cNvSpPr>
                <a:spLocks noChangeArrowheads="1"/>
              </p:cNvSpPr>
              <p:nvPr/>
            </p:nvSpPr>
            <p:spPr bwMode="auto">
              <a:xfrm>
                <a:off x="3220" y="1672"/>
                <a:ext cx="167" cy="94"/>
              </a:xfrm>
              <a:prstGeom prst="roundRect">
                <a:avLst>
                  <a:gd name="adj" fmla="val 16792"/>
                </a:avLst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8839" name="Rectangle 1367"/>
              <p:cNvSpPr>
                <a:spLocks noChangeArrowheads="1"/>
              </p:cNvSpPr>
              <p:nvPr/>
            </p:nvSpPr>
            <p:spPr bwMode="auto">
              <a:xfrm>
                <a:off x="3275" y="1709"/>
                <a:ext cx="56" cy="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200" b="0" dirty="0" smtClean="0">
                    <a:solidFill>
                      <a:schemeClr val="tx2"/>
                    </a:solidFill>
                  </a:rPr>
                  <a:t>Opening</a:t>
                </a:r>
                <a:endParaRPr lang="en-US" sz="2800" b="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618840" name="AutoShape 1368"/>
              <p:cNvSpPr>
                <a:spLocks noChangeArrowheads="1"/>
              </p:cNvSpPr>
              <p:nvPr/>
            </p:nvSpPr>
            <p:spPr bwMode="auto">
              <a:xfrm>
                <a:off x="3799" y="1581"/>
                <a:ext cx="167" cy="95"/>
              </a:xfrm>
              <a:prstGeom prst="roundRect">
                <a:avLst>
                  <a:gd name="adj" fmla="val 16792"/>
                </a:avLst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8841" name="Rectangle 1369"/>
              <p:cNvSpPr>
                <a:spLocks noChangeArrowheads="1"/>
              </p:cNvSpPr>
              <p:nvPr/>
            </p:nvSpPr>
            <p:spPr bwMode="auto">
              <a:xfrm>
                <a:off x="3852" y="1619"/>
                <a:ext cx="48" cy="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200" b="0" dirty="0">
                    <a:solidFill>
                      <a:schemeClr val="tx2"/>
                    </a:solidFill>
                  </a:rPr>
                  <a:t>Writing</a:t>
                </a:r>
                <a:endParaRPr lang="en-US" sz="2800" b="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618842" name="AutoShape 1370"/>
              <p:cNvSpPr>
                <a:spLocks noChangeArrowheads="1"/>
              </p:cNvSpPr>
              <p:nvPr/>
            </p:nvSpPr>
            <p:spPr bwMode="auto">
              <a:xfrm>
                <a:off x="3351" y="1875"/>
                <a:ext cx="167" cy="95"/>
              </a:xfrm>
              <a:prstGeom prst="roundRect">
                <a:avLst>
                  <a:gd name="adj" fmla="val 16792"/>
                </a:avLst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8843" name="Rectangle 1371"/>
              <p:cNvSpPr>
                <a:spLocks noChangeArrowheads="1"/>
              </p:cNvSpPr>
              <p:nvPr/>
            </p:nvSpPr>
            <p:spPr bwMode="auto">
              <a:xfrm>
                <a:off x="3404" y="1913"/>
                <a:ext cx="53" cy="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200" b="0" dirty="0">
                    <a:solidFill>
                      <a:schemeClr val="tx2"/>
                    </a:solidFill>
                  </a:rPr>
                  <a:t>Reading</a:t>
                </a:r>
                <a:endParaRPr lang="en-US" sz="2800" b="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618844" name="AutoShape 1372"/>
              <p:cNvSpPr>
                <a:spLocks noChangeArrowheads="1"/>
              </p:cNvSpPr>
              <p:nvPr/>
            </p:nvSpPr>
            <p:spPr bwMode="auto">
              <a:xfrm>
                <a:off x="3669" y="1864"/>
                <a:ext cx="167" cy="95"/>
              </a:xfrm>
              <a:prstGeom prst="roundRect">
                <a:avLst>
                  <a:gd name="adj" fmla="val 16792"/>
                </a:avLst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8845" name="Rectangle 1373"/>
              <p:cNvSpPr>
                <a:spLocks noChangeArrowheads="1"/>
              </p:cNvSpPr>
              <p:nvPr/>
            </p:nvSpPr>
            <p:spPr bwMode="auto">
              <a:xfrm>
                <a:off x="3721" y="1902"/>
                <a:ext cx="49" cy="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200" b="0" dirty="0">
                    <a:solidFill>
                      <a:schemeClr val="tx2"/>
                    </a:solidFill>
                  </a:rPr>
                  <a:t>Closing</a:t>
                </a:r>
                <a:endParaRPr lang="en-US" sz="2800" b="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618846" name="Line 1374"/>
              <p:cNvSpPr>
                <a:spLocks noChangeShapeType="1"/>
              </p:cNvSpPr>
              <p:nvPr/>
            </p:nvSpPr>
            <p:spPr bwMode="auto">
              <a:xfrm flipH="1">
                <a:off x="3306" y="1571"/>
                <a:ext cx="5" cy="10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618871" name="Group 1399"/>
              <p:cNvGrpSpPr>
                <a:grpSpLocks/>
              </p:cNvGrpSpPr>
              <p:nvPr/>
            </p:nvGrpSpPr>
            <p:grpSpPr bwMode="auto">
              <a:xfrm>
                <a:off x="3300" y="1646"/>
                <a:ext cx="15" cy="26"/>
                <a:chOff x="3300" y="1646"/>
                <a:chExt cx="15" cy="26"/>
              </a:xfrm>
            </p:grpSpPr>
            <p:sp>
              <p:nvSpPr>
                <p:cNvPr id="618847" name="Line 1375"/>
                <p:cNvSpPr>
                  <a:spLocks noChangeShapeType="1"/>
                </p:cNvSpPr>
                <p:nvPr/>
              </p:nvSpPr>
              <p:spPr bwMode="auto">
                <a:xfrm flipV="1">
                  <a:off x="3306" y="1647"/>
                  <a:ext cx="9" cy="25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18848" name="Line 13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00" y="1646"/>
                  <a:ext cx="6" cy="26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618849" name="Arc 1377"/>
              <p:cNvSpPr>
                <a:spLocks/>
              </p:cNvSpPr>
              <p:nvPr/>
            </p:nvSpPr>
            <p:spPr bwMode="auto">
              <a:xfrm>
                <a:off x="3854" y="1475"/>
                <a:ext cx="58" cy="105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630 w 43200"/>
                  <a:gd name="T1" fmla="*/ 26781 h 26781"/>
                  <a:gd name="T2" fmla="*/ 42570 w 43200"/>
                  <a:gd name="T3" fmla="*/ 26781 h 26781"/>
                  <a:gd name="T4" fmla="*/ 21600 w 43200"/>
                  <a:gd name="T5" fmla="*/ 21600 h 26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6781" fill="none" extrusionOk="0">
                    <a:moveTo>
                      <a:pt x="630" y="26780"/>
                    </a:moveTo>
                    <a:cubicBezTo>
                      <a:pt x="211" y="25085"/>
                      <a:pt x="0" y="2334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3346"/>
                      <a:pt x="42988" y="25085"/>
                      <a:pt x="42569" y="26780"/>
                    </a:cubicBezTo>
                  </a:path>
                  <a:path w="43200" h="26781" stroke="0" extrusionOk="0">
                    <a:moveTo>
                      <a:pt x="630" y="26780"/>
                    </a:moveTo>
                    <a:cubicBezTo>
                      <a:pt x="211" y="25085"/>
                      <a:pt x="0" y="2334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3346"/>
                      <a:pt x="42988" y="25085"/>
                      <a:pt x="42569" y="2678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8850" name="Freeform 1378"/>
              <p:cNvSpPr>
                <a:spLocks/>
              </p:cNvSpPr>
              <p:nvPr/>
            </p:nvSpPr>
            <p:spPr bwMode="auto">
              <a:xfrm>
                <a:off x="3906" y="1556"/>
                <a:ext cx="12" cy="25"/>
              </a:xfrm>
              <a:custGeom>
                <a:avLst/>
                <a:gdLst/>
                <a:ahLst/>
                <a:cxnLst>
                  <a:cxn ang="0">
                    <a:pos x="13" y="51"/>
                  </a:cxn>
                  <a:cxn ang="0">
                    <a:pos x="25" y="0"/>
                  </a:cxn>
                  <a:cxn ang="0">
                    <a:pos x="0" y="0"/>
                  </a:cxn>
                  <a:cxn ang="0">
                    <a:pos x="13" y="51"/>
                  </a:cxn>
                </a:cxnLst>
                <a:rect l="0" t="0" r="r" b="b"/>
                <a:pathLst>
                  <a:path w="25" h="51">
                    <a:moveTo>
                      <a:pt x="13" y="51"/>
                    </a:moveTo>
                    <a:lnTo>
                      <a:pt x="25" y="0"/>
                    </a:lnTo>
                    <a:lnTo>
                      <a:pt x="0" y="0"/>
                    </a:lnTo>
                    <a:lnTo>
                      <a:pt x="13" y="5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8851" name="Line 1379"/>
              <p:cNvSpPr>
                <a:spLocks noChangeShapeType="1"/>
              </p:cNvSpPr>
              <p:nvPr/>
            </p:nvSpPr>
            <p:spPr bwMode="auto">
              <a:xfrm>
                <a:off x="3762" y="1959"/>
                <a:ext cx="24" cy="1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8852" name="Line 1380"/>
              <p:cNvSpPr>
                <a:spLocks noChangeShapeType="1"/>
              </p:cNvSpPr>
              <p:nvPr/>
            </p:nvSpPr>
            <p:spPr bwMode="auto">
              <a:xfrm flipV="1">
                <a:off x="3786" y="2046"/>
                <a:ext cx="2" cy="2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8853" name="Line 1381"/>
              <p:cNvSpPr>
                <a:spLocks noChangeShapeType="1"/>
              </p:cNvSpPr>
              <p:nvPr/>
            </p:nvSpPr>
            <p:spPr bwMode="auto">
              <a:xfrm flipH="1" flipV="1">
                <a:off x="3774" y="2052"/>
                <a:ext cx="12" cy="2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8854" name="Line 1382"/>
              <p:cNvSpPr>
                <a:spLocks noChangeShapeType="1"/>
              </p:cNvSpPr>
              <p:nvPr/>
            </p:nvSpPr>
            <p:spPr bwMode="auto">
              <a:xfrm flipV="1">
                <a:off x="3518" y="1914"/>
                <a:ext cx="151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8855" name="Line 1383"/>
              <p:cNvSpPr>
                <a:spLocks noChangeShapeType="1"/>
              </p:cNvSpPr>
              <p:nvPr/>
            </p:nvSpPr>
            <p:spPr bwMode="auto">
              <a:xfrm flipH="1">
                <a:off x="3650" y="1914"/>
                <a:ext cx="19" cy="1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8856" name="Line 1384"/>
              <p:cNvSpPr>
                <a:spLocks noChangeShapeType="1"/>
              </p:cNvSpPr>
              <p:nvPr/>
            </p:nvSpPr>
            <p:spPr bwMode="auto">
              <a:xfrm flipH="1" flipV="1">
                <a:off x="3650" y="1904"/>
                <a:ext cx="19" cy="1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8857" name="Line 1385"/>
              <p:cNvSpPr>
                <a:spLocks noChangeShapeType="1"/>
              </p:cNvSpPr>
              <p:nvPr/>
            </p:nvSpPr>
            <p:spPr bwMode="auto">
              <a:xfrm flipH="1">
                <a:off x="3774" y="1676"/>
                <a:ext cx="87" cy="1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8858" name="Line 1386"/>
              <p:cNvSpPr>
                <a:spLocks noChangeShapeType="1"/>
              </p:cNvSpPr>
              <p:nvPr/>
            </p:nvSpPr>
            <p:spPr bwMode="auto">
              <a:xfrm flipV="1">
                <a:off x="3774" y="1848"/>
                <a:ext cx="16" cy="1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8859" name="Line 1387"/>
              <p:cNvSpPr>
                <a:spLocks noChangeShapeType="1"/>
              </p:cNvSpPr>
              <p:nvPr/>
            </p:nvSpPr>
            <p:spPr bwMode="auto">
              <a:xfrm flipV="1">
                <a:off x="3774" y="1837"/>
                <a:ext cx="3" cy="27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8860" name="Line 1388"/>
              <p:cNvSpPr>
                <a:spLocks noChangeShapeType="1"/>
              </p:cNvSpPr>
              <p:nvPr/>
            </p:nvSpPr>
            <p:spPr bwMode="auto">
              <a:xfrm flipV="1">
                <a:off x="3387" y="1641"/>
                <a:ext cx="412" cy="6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8861" name="Line 1389"/>
              <p:cNvSpPr>
                <a:spLocks noChangeShapeType="1"/>
              </p:cNvSpPr>
              <p:nvPr/>
            </p:nvSpPr>
            <p:spPr bwMode="auto">
              <a:xfrm flipH="1">
                <a:off x="3782" y="1641"/>
                <a:ext cx="17" cy="14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8862" name="Line 1390"/>
              <p:cNvSpPr>
                <a:spLocks noChangeShapeType="1"/>
              </p:cNvSpPr>
              <p:nvPr/>
            </p:nvSpPr>
            <p:spPr bwMode="auto">
              <a:xfrm flipH="1" flipV="1">
                <a:off x="3780" y="1634"/>
                <a:ext cx="19" cy="7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8863" name="Line 1391"/>
              <p:cNvSpPr>
                <a:spLocks noChangeShapeType="1"/>
              </p:cNvSpPr>
              <p:nvPr/>
            </p:nvSpPr>
            <p:spPr bwMode="auto">
              <a:xfrm>
                <a:off x="3334" y="1766"/>
                <a:ext cx="70" cy="10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8864" name="Line 1392"/>
              <p:cNvSpPr>
                <a:spLocks noChangeShapeType="1"/>
              </p:cNvSpPr>
              <p:nvPr/>
            </p:nvSpPr>
            <p:spPr bwMode="auto">
              <a:xfrm flipH="1" flipV="1">
                <a:off x="3397" y="1849"/>
                <a:ext cx="7" cy="2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8865" name="Line 1393"/>
              <p:cNvSpPr>
                <a:spLocks noChangeShapeType="1"/>
              </p:cNvSpPr>
              <p:nvPr/>
            </p:nvSpPr>
            <p:spPr bwMode="auto">
              <a:xfrm flipH="1" flipV="1">
                <a:off x="3386" y="1863"/>
                <a:ext cx="18" cy="1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8866" name="Rectangle 1394"/>
              <p:cNvSpPr>
                <a:spLocks noChangeArrowheads="1"/>
              </p:cNvSpPr>
              <p:nvPr/>
            </p:nvSpPr>
            <p:spPr bwMode="auto">
              <a:xfrm>
                <a:off x="3474" y="1621"/>
                <a:ext cx="228" cy="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200" b="0" dirty="0">
                    <a:solidFill>
                      <a:schemeClr val="tx2"/>
                    </a:solidFill>
                  </a:rPr>
                  <a:t>add file [ </a:t>
                </a:r>
                <a:r>
                  <a:rPr lang="en-US" sz="200" b="0" dirty="0" err="1" smtClean="0">
                    <a:solidFill>
                      <a:schemeClr val="tx2"/>
                    </a:solidFill>
                  </a:rPr>
                  <a:t>numberOfFile</a:t>
                </a:r>
                <a:r>
                  <a:rPr lang="en-US" sz="200" b="0" dirty="0">
                    <a:solidFill>
                      <a:schemeClr val="tx2"/>
                    </a:solidFill>
                  </a:rPr>
                  <a:t>==MAX ] / </a:t>
                </a:r>
                <a:endParaRPr lang="en-US" sz="2800" b="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618867" name="Rectangle 1395"/>
              <p:cNvSpPr>
                <a:spLocks noChangeArrowheads="1"/>
              </p:cNvSpPr>
              <p:nvPr/>
            </p:nvSpPr>
            <p:spPr bwMode="auto">
              <a:xfrm>
                <a:off x="3539" y="1641"/>
                <a:ext cx="58" cy="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200" b="0" dirty="0">
                    <a:solidFill>
                      <a:schemeClr val="tx2"/>
                    </a:solidFill>
                  </a:rPr>
                  <a:t>flag OFF</a:t>
                </a:r>
                <a:endParaRPr lang="en-US" sz="2800" b="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618868" name="Rectangle 1396"/>
              <p:cNvSpPr>
                <a:spLocks noChangeArrowheads="1"/>
              </p:cNvSpPr>
              <p:nvPr/>
            </p:nvSpPr>
            <p:spPr bwMode="auto">
              <a:xfrm>
                <a:off x="3863" y="1425"/>
                <a:ext cx="47" cy="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200" b="0">
                    <a:solidFill>
                      <a:schemeClr val="tx2"/>
                    </a:solidFill>
                  </a:rPr>
                  <a:t>add file</a:t>
                </a:r>
                <a:endParaRPr lang="en-US" sz="2800" b="0">
                  <a:solidFill>
                    <a:schemeClr val="tx2"/>
                  </a:solidFill>
                </a:endParaRPr>
              </a:p>
            </p:txBody>
          </p:sp>
          <p:sp>
            <p:nvSpPr>
              <p:cNvPr id="618869" name="Rectangle 1397"/>
              <p:cNvSpPr>
                <a:spLocks noChangeArrowheads="1"/>
              </p:cNvSpPr>
              <p:nvPr/>
            </p:nvSpPr>
            <p:spPr bwMode="auto">
              <a:xfrm>
                <a:off x="3813" y="1778"/>
                <a:ext cx="56" cy="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200" b="0">
                    <a:solidFill>
                      <a:schemeClr val="tx2"/>
                    </a:solidFill>
                  </a:rPr>
                  <a:t>close file</a:t>
                </a:r>
                <a:endParaRPr lang="en-US" sz="2800" b="0">
                  <a:solidFill>
                    <a:schemeClr val="tx2"/>
                  </a:solidFill>
                </a:endParaRPr>
              </a:p>
            </p:txBody>
          </p:sp>
          <p:sp>
            <p:nvSpPr>
              <p:cNvPr id="618870" name="Rectangle 1398"/>
              <p:cNvSpPr>
                <a:spLocks noChangeArrowheads="1"/>
              </p:cNvSpPr>
              <p:nvPr/>
            </p:nvSpPr>
            <p:spPr bwMode="auto">
              <a:xfrm>
                <a:off x="3562" y="1882"/>
                <a:ext cx="56" cy="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200" b="0" dirty="0">
                    <a:solidFill>
                      <a:schemeClr val="tx2"/>
                    </a:solidFill>
                  </a:rPr>
                  <a:t>close file</a:t>
                </a:r>
                <a:endParaRPr lang="en-US" sz="2800" b="0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618659" name="Text Box 1187"/>
            <p:cNvSpPr txBox="1">
              <a:spLocks noChangeArrowheads="1"/>
            </p:cNvSpPr>
            <p:nvPr/>
          </p:nvSpPr>
          <p:spPr bwMode="auto">
            <a:xfrm>
              <a:off x="3040" y="1132"/>
              <a:ext cx="652" cy="40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dirty="0">
                  <a:solidFill>
                    <a:schemeClr val="tx2"/>
                  </a:solidFill>
                </a:rPr>
                <a:t>State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dirty="0">
                  <a:solidFill>
                    <a:schemeClr val="tx2"/>
                  </a:solidFill>
                </a:rPr>
                <a:t>Machine</a:t>
              </a:r>
            </a:p>
          </p:txBody>
        </p:sp>
      </p:grpSp>
      <p:grpSp>
        <p:nvGrpSpPr>
          <p:cNvPr id="619029" name="Group 1557"/>
          <p:cNvGrpSpPr>
            <a:grpSpLocks/>
          </p:cNvGrpSpPr>
          <p:nvPr/>
        </p:nvGrpSpPr>
        <p:grpSpPr bwMode="auto">
          <a:xfrm>
            <a:off x="5713414" y="5029201"/>
            <a:ext cx="2058988" cy="1736726"/>
            <a:chOff x="3599" y="3168"/>
            <a:chExt cx="1297" cy="1094"/>
          </a:xfrm>
        </p:grpSpPr>
        <p:sp>
          <p:nvSpPr>
            <p:cNvPr id="618639" name="Rectangle 1167"/>
            <p:cNvSpPr>
              <a:spLocks noChangeArrowheads="1"/>
            </p:cNvSpPr>
            <p:nvPr/>
          </p:nvSpPr>
          <p:spPr bwMode="auto">
            <a:xfrm>
              <a:off x="3599" y="3456"/>
              <a:ext cx="1152" cy="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defTabSz="76200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2400" i="1" dirty="0">
                  <a:solidFill>
                    <a:schemeClr val="tx1"/>
                  </a:solidFill>
                  <a:ea typeface="돋움" pitchFamily="34" charset="-127"/>
                </a:rPr>
                <a:t>Forward and Reverse Engineering</a:t>
              </a:r>
            </a:p>
          </p:txBody>
        </p:sp>
        <p:sp>
          <p:nvSpPr>
            <p:cNvPr id="618661" name="Line 1189"/>
            <p:cNvSpPr>
              <a:spLocks noChangeShapeType="1"/>
            </p:cNvSpPr>
            <p:nvPr/>
          </p:nvSpPr>
          <p:spPr bwMode="auto">
            <a:xfrm flipH="1" flipV="1">
              <a:off x="4319" y="3168"/>
              <a:ext cx="577" cy="672"/>
            </a:xfrm>
            <a:prstGeom prst="line">
              <a:avLst/>
            </a:prstGeom>
            <a:noFill/>
            <a:ln w="76200">
              <a:solidFill>
                <a:srgbClr val="00B050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619023" name="Group 1551"/>
          <p:cNvGrpSpPr>
            <a:grpSpLocks/>
          </p:cNvGrpSpPr>
          <p:nvPr/>
        </p:nvGrpSpPr>
        <p:grpSpPr bwMode="auto">
          <a:xfrm>
            <a:off x="2547938" y="1884363"/>
            <a:ext cx="2176462" cy="1889125"/>
            <a:chOff x="1605" y="1187"/>
            <a:chExt cx="1371" cy="1190"/>
          </a:xfrm>
        </p:grpSpPr>
        <p:sp>
          <p:nvSpPr>
            <p:cNvPr id="618655" name="Text Box 1183"/>
            <p:cNvSpPr txBox="1">
              <a:spLocks noChangeArrowheads="1"/>
            </p:cNvSpPr>
            <p:nvPr/>
          </p:nvSpPr>
          <p:spPr bwMode="auto">
            <a:xfrm>
              <a:off x="1605" y="1187"/>
              <a:ext cx="1024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dirty="0">
                  <a:solidFill>
                    <a:schemeClr val="tx2"/>
                  </a:solidFill>
                </a:rPr>
                <a:t>Class Diagram</a:t>
              </a:r>
            </a:p>
          </p:txBody>
        </p:sp>
        <p:sp>
          <p:nvSpPr>
            <p:cNvPr id="618663" name="Rectangle 1191"/>
            <p:cNvSpPr>
              <a:spLocks noChangeArrowheads="1"/>
            </p:cNvSpPr>
            <p:nvPr/>
          </p:nvSpPr>
          <p:spPr bwMode="auto">
            <a:xfrm>
              <a:off x="2388" y="2103"/>
              <a:ext cx="122" cy="274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664" name="Rectangle 1192"/>
            <p:cNvSpPr>
              <a:spLocks noChangeArrowheads="1"/>
            </p:cNvSpPr>
            <p:nvPr/>
          </p:nvSpPr>
          <p:spPr bwMode="auto">
            <a:xfrm>
              <a:off x="2425" y="2126"/>
              <a:ext cx="49" cy="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40000"/>
                </a:spcBef>
                <a:buClrTx/>
                <a:buSzTx/>
                <a:buFontTx/>
                <a:buNone/>
              </a:pPr>
              <a:r>
                <a:rPr lang="en-US" sz="200" b="0" dirty="0">
                  <a:solidFill>
                    <a:schemeClr val="tx2"/>
                  </a:solidFill>
                </a:rPr>
                <a:t>GrpFile</a:t>
              </a:r>
              <a:endParaRPr lang="en-US" sz="1200" dirty="0">
                <a:solidFill>
                  <a:schemeClr val="tx2"/>
                </a:solidFill>
              </a:endParaRPr>
            </a:p>
          </p:txBody>
        </p:sp>
        <p:sp>
          <p:nvSpPr>
            <p:cNvPr id="618665" name="Line 1193"/>
            <p:cNvSpPr>
              <a:spLocks noChangeShapeType="1"/>
            </p:cNvSpPr>
            <p:nvPr/>
          </p:nvSpPr>
          <p:spPr bwMode="auto">
            <a:xfrm>
              <a:off x="2388" y="2161"/>
              <a:ext cx="1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666" name="Line 1194"/>
            <p:cNvSpPr>
              <a:spLocks noChangeShapeType="1"/>
            </p:cNvSpPr>
            <p:nvPr/>
          </p:nvSpPr>
          <p:spPr bwMode="auto">
            <a:xfrm flipV="1">
              <a:off x="2388" y="2173"/>
              <a:ext cx="12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618667" name="Picture 119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93" y="2188"/>
              <a:ext cx="27" cy="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8668" name="Picture 119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93" y="2188"/>
              <a:ext cx="27" cy="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8669" name="Picture 119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93" y="2188"/>
              <a:ext cx="27" cy="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8670" name="Rectangle 1198"/>
            <p:cNvSpPr>
              <a:spLocks noChangeArrowheads="1"/>
            </p:cNvSpPr>
            <p:nvPr/>
          </p:nvSpPr>
          <p:spPr bwMode="auto">
            <a:xfrm>
              <a:off x="2420" y="2188"/>
              <a:ext cx="41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40000"/>
                </a:spcBef>
                <a:buClrTx/>
                <a:buSzTx/>
                <a:buFontTx/>
                <a:buNone/>
              </a:pPr>
              <a:r>
                <a:rPr lang="en-US" sz="200" b="0" dirty="0">
                  <a:solidFill>
                    <a:schemeClr val="tx2"/>
                  </a:solidFill>
                </a:rPr>
                <a:t>read( )</a:t>
              </a:r>
              <a:endParaRPr lang="en-US" sz="1200" dirty="0">
                <a:solidFill>
                  <a:schemeClr val="tx2"/>
                </a:solidFill>
              </a:endParaRPr>
            </a:p>
          </p:txBody>
        </p:sp>
        <p:pic>
          <p:nvPicPr>
            <p:cNvPr id="618671" name="Picture 119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93" y="2209"/>
              <a:ext cx="27" cy="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8672" name="Picture 120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93" y="2209"/>
              <a:ext cx="27" cy="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8673" name="Picture 120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93" y="2209"/>
              <a:ext cx="27" cy="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8674" name="Rectangle 1202"/>
            <p:cNvSpPr>
              <a:spLocks noChangeArrowheads="1"/>
            </p:cNvSpPr>
            <p:nvPr/>
          </p:nvSpPr>
          <p:spPr bwMode="auto">
            <a:xfrm>
              <a:off x="2420" y="2209"/>
              <a:ext cx="45" cy="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40000"/>
                </a:spcBef>
                <a:buClrTx/>
                <a:buSzTx/>
                <a:buFontTx/>
                <a:buNone/>
              </a:pPr>
              <a:r>
                <a:rPr lang="en-US" sz="200" b="0" dirty="0">
                  <a:solidFill>
                    <a:schemeClr val="tx2"/>
                  </a:solidFill>
                </a:rPr>
                <a:t>open( )</a:t>
              </a:r>
              <a:endParaRPr lang="en-US" sz="1200" dirty="0">
                <a:solidFill>
                  <a:schemeClr val="tx2"/>
                </a:solidFill>
              </a:endParaRPr>
            </a:p>
          </p:txBody>
        </p:sp>
        <p:pic>
          <p:nvPicPr>
            <p:cNvPr id="618675" name="Picture 120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93" y="2231"/>
              <a:ext cx="27" cy="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8676" name="Picture 120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93" y="2231"/>
              <a:ext cx="27" cy="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8677" name="Picture 120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93" y="2231"/>
              <a:ext cx="27" cy="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8678" name="Rectangle 1206"/>
            <p:cNvSpPr>
              <a:spLocks noChangeArrowheads="1"/>
            </p:cNvSpPr>
            <p:nvPr/>
          </p:nvSpPr>
          <p:spPr bwMode="auto">
            <a:xfrm>
              <a:off x="2420" y="2231"/>
              <a:ext cx="51" cy="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40000"/>
                </a:spcBef>
                <a:buClrTx/>
                <a:buSzTx/>
                <a:buFontTx/>
                <a:buNone/>
              </a:pPr>
              <a:r>
                <a:rPr lang="en-US" sz="200" b="0" dirty="0">
                  <a:solidFill>
                    <a:schemeClr val="tx2"/>
                  </a:solidFill>
                </a:rPr>
                <a:t>create( )</a:t>
              </a:r>
              <a:endParaRPr lang="en-US" sz="1200" dirty="0">
                <a:solidFill>
                  <a:schemeClr val="tx2"/>
                </a:solidFill>
              </a:endParaRPr>
            </a:p>
          </p:txBody>
        </p:sp>
        <p:pic>
          <p:nvPicPr>
            <p:cNvPr id="618679" name="Picture 120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93" y="2253"/>
              <a:ext cx="27" cy="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8680" name="Picture 120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93" y="2253"/>
              <a:ext cx="27" cy="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8681" name="Picture 120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93" y="2253"/>
              <a:ext cx="27" cy="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8682" name="Rectangle 1210"/>
            <p:cNvSpPr>
              <a:spLocks noChangeArrowheads="1"/>
            </p:cNvSpPr>
            <p:nvPr/>
          </p:nvSpPr>
          <p:spPr bwMode="auto">
            <a:xfrm>
              <a:off x="2420" y="2253"/>
              <a:ext cx="56" cy="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40000"/>
                </a:spcBef>
                <a:buClrTx/>
                <a:buSzTx/>
                <a:buFontTx/>
                <a:buNone/>
              </a:pPr>
              <a:r>
                <a:rPr lang="en-US" sz="200" b="0" dirty="0">
                  <a:solidFill>
                    <a:schemeClr val="tx2"/>
                  </a:solidFill>
                </a:rPr>
                <a:t>fillFile( )</a:t>
              </a:r>
              <a:endParaRPr lang="en-US" sz="1200" dirty="0">
                <a:solidFill>
                  <a:schemeClr val="tx2"/>
                </a:solidFill>
              </a:endParaRPr>
            </a:p>
          </p:txBody>
        </p:sp>
        <p:sp>
          <p:nvSpPr>
            <p:cNvPr id="618683" name="Rectangle 1211"/>
            <p:cNvSpPr>
              <a:spLocks noChangeArrowheads="1"/>
            </p:cNvSpPr>
            <p:nvPr/>
          </p:nvSpPr>
          <p:spPr bwMode="auto">
            <a:xfrm>
              <a:off x="1937" y="2010"/>
              <a:ext cx="20" cy="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40000"/>
                </a:spcBef>
                <a:buClrTx/>
                <a:buSzTx/>
                <a:buFontTx/>
                <a:buNone/>
              </a:pPr>
              <a:r>
                <a:rPr lang="en-US" sz="200" b="0" dirty="0">
                  <a:solidFill>
                    <a:schemeClr val="tx2"/>
                  </a:solidFill>
                </a:rPr>
                <a:t>rep</a:t>
              </a:r>
              <a:endParaRPr lang="en-US" sz="1200" dirty="0">
                <a:solidFill>
                  <a:schemeClr val="tx2"/>
                </a:solidFill>
              </a:endParaRPr>
            </a:p>
          </p:txBody>
        </p:sp>
        <p:sp>
          <p:nvSpPr>
            <p:cNvPr id="618684" name="Rectangle 1212"/>
            <p:cNvSpPr>
              <a:spLocks noChangeArrowheads="1"/>
            </p:cNvSpPr>
            <p:nvPr/>
          </p:nvSpPr>
          <p:spPr bwMode="auto">
            <a:xfrm>
              <a:off x="1808" y="2052"/>
              <a:ext cx="212" cy="273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685" name="Rectangle 1213"/>
            <p:cNvSpPr>
              <a:spLocks noChangeArrowheads="1"/>
            </p:cNvSpPr>
            <p:nvPr/>
          </p:nvSpPr>
          <p:spPr bwMode="auto">
            <a:xfrm>
              <a:off x="1879" y="2063"/>
              <a:ext cx="69" cy="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40000"/>
                </a:spcBef>
                <a:buClrTx/>
                <a:buSzTx/>
                <a:buFontTx/>
                <a:buNone/>
              </a:pPr>
              <a:r>
                <a:rPr lang="en-US" sz="200" b="0" dirty="0">
                  <a:solidFill>
                    <a:schemeClr val="tx2"/>
                  </a:solidFill>
                </a:rPr>
                <a:t>Repository</a:t>
              </a:r>
              <a:endParaRPr lang="en-US" sz="1200" dirty="0">
                <a:solidFill>
                  <a:schemeClr val="tx2"/>
                </a:solidFill>
              </a:endParaRPr>
            </a:p>
          </p:txBody>
        </p:sp>
        <p:sp>
          <p:nvSpPr>
            <p:cNvPr id="618686" name="Line 1214"/>
            <p:cNvSpPr>
              <a:spLocks noChangeShapeType="1"/>
            </p:cNvSpPr>
            <p:nvPr/>
          </p:nvSpPr>
          <p:spPr bwMode="auto">
            <a:xfrm flipV="1">
              <a:off x="1808" y="2149"/>
              <a:ext cx="2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687" name="Line 1215"/>
            <p:cNvSpPr>
              <a:spLocks noChangeShapeType="1"/>
            </p:cNvSpPr>
            <p:nvPr/>
          </p:nvSpPr>
          <p:spPr bwMode="auto">
            <a:xfrm>
              <a:off x="1808" y="2183"/>
              <a:ext cx="21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618688" name="Picture 121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13" y="2155"/>
              <a:ext cx="28" cy="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8689" name="Picture 121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813" y="2155"/>
              <a:ext cx="28" cy="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8690" name="Picture 121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13" y="2155"/>
              <a:ext cx="28" cy="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8691" name="Rectangle 1219"/>
            <p:cNvSpPr>
              <a:spLocks noChangeArrowheads="1"/>
            </p:cNvSpPr>
            <p:nvPr/>
          </p:nvSpPr>
          <p:spPr bwMode="auto">
            <a:xfrm>
              <a:off x="1841" y="2155"/>
              <a:ext cx="110" cy="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40000"/>
                </a:spcBef>
                <a:buClrTx/>
                <a:buSzTx/>
                <a:buFontTx/>
                <a:buNone/>
              </a:pPr>
              <a:r>
                <a:rPr lang="en-US" sz="200" b="0" dirty="0">
                  <a:solidFill>
                    <a:schemeClr val="tx2"/>
                  </a:solidFill>
                </a:rPr>
                <a:t>name : char * = 0</a:t>
              </a:r>
              <a:endParaRPr lang="en-US" sz="1200" dirty="0">
                <a:solidFill>
                  <a:schemeClr val="tx2"/>
                </a:solidFill>
              </a:endParaRPr>
            </a:p>
          </p:txBody>
        </p:sp>
        <p:pic>
          <p:nvPicPr>
            <p:cNvPr id="618692" name="Picture 122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13" y="2198"/>
              <a:ext cx="28" cy="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8693" name="Picture 122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13" y="2198"/>
              <a:ext cx="28" cy="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8694" name="Picture 122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13" y="2198"/>
              <a:ext cx="28" cy="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8695" name="Rectangle 1223"/>
            <p:cNvSpPr>
              <a:spLocks noChangeArrowheads="1"/>
            </p:cNvSpPr>
            <p:nvPr/>
          </p:nvSpPr>
          <p:spPr bwMode="auto">
            <a:xfrm>
              <a:off x="1841" y="2198"/>
              <a:ext cx="69" cy="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40000"/>
                </a:spcBef>
                <a:buClrTx/>
                <a:buSzTx/>
                <a:buFontTx/>
                <a:buNone/>
              </a:pPr>
              <a:r>
                <a:rPr lang="en-US" sz="200" b="0" dirty="0">
                  <a:solidFill>
                    <a:schemeClr val="tx2"/>
                  </a:solidFill>
                </a:rPr>
                <a:t>readDoc( )</a:t>
              </a:r>
              <a:endParaRPr lang="en-US" sz="1200" dirty="0">
                <a:solidFill>
                  <a:schemeClr val="tx2"/>
                </a:solidFill>
              </a:endParaRPr>
            </a:p>
          </p:txBody>
        </p:sp>
        <p:pic>
          <p:nvPicPr>
            <p:cNvPr id="618696" name="Picture 122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13" y="2219"/>
              <a:ext cx="28" cy="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8697" name="Picture 122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813" y="2219"/>
              <a:ext cx="28" cy="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8698" name="Picture 122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13" y="2219"/>
              <a:ext cx="28" cy="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8699" name="Rectangle 1227"/>
            <p:cNvSpPr>
              <a:spLocks noChangeArrowheads="1"/>
            </p:cNvSpPr>
            <p:nvPr/>
          </p:nvSpPr>
          <p:spPr bwMode="auto">
            <a:xfrm>
              <a:off x="1841" y="2219"/>
              <a:ext cx="66" cy="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40000"/>
                </a:spcBef>
                <a:buClrTx/>
                <a:buSzTx/>
                <a:buFontTx/>
                <a:buNone/>
              </a:pPr>
              <a:r>
                <a:rPr lang="en-US" sz="200" b="0" dirty="0">
                  <a:solidFill>
                    <a:schemeClr val="tx2"/>
                  </a:solidFill>
                </a:rPr>
                <a:t>readFile( )</a:t>
              </a:r>
              <a:endParaRPr lang="en-US" sz="1200" dirty="0">
                <a:solidFill>
                  <a:schemeClr val="tx2"/>
                </a:solidFill>
              </a:endParaRPr>
            </a:p>
          </p:txBody>
        </p:sp>
        <p:sp>
          <p:nvSpPr>
            <p:cNvPr id="618700" name="Rectangle 1228"/>
            <p:cNvSpPr>
              <a:spLocks noChangeArrowheads="1"/>
            </p:cNvSpPr>
            <p:nvPr/>
          </p:nvSpPr>
          <p:spPr bwMode="auto">
            <a:xfrm>
              <a:off x="1856" y="2114"/>
              <a:ext cx="114" cy="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40000"/>
                </a:spcBef>
                <a:buClrTx/>
                <a:buSzTx/>
                <a:buFontTx/>
                <a:buNone/>
              </a:pPr>
              <a:r>
                <a:rPr lang="en-US" sz="200" b="0" dirty="0">
                  <a:solidFill>
                    <a:schemeClr val="tx2"/>
                  </a:solidFill>
                </a:rPr>
                <a:t>(from Persistence)</a:t>
              </a:r>
              <a:endParaRPr lang="en-US" sz="1200" dirty="0">
                <a:solidFill>
                  <a:schemeClr val="tx2"/>
                </a:solidFill>
              </a:endParaRPr>
            </a:p>
          </p:txBody>
        </p:sp>
        <p:sp>
          <p:nvSpPr>
            <p:cNvPr id="618701" name="Rectangle 1229"/>
            <p:cNvSpPr>
              <a:spLocks noChangeArrowheads="1"/>
            </p:cNvSpPr>
            <p:nvPr/>
          </p:nvSpPr>
          <p:spPr bwMode="auto">
            <a:xfrm>
              <a:off x="1823" y="1489"/>
              <a:ext cx="182" cy="197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702" name="Rectangle 1230"/>
            <p:cNvSpPr>
              <a:spLocks noChangeArrowheads="1"/>
            </p:cNvSpPr>
            <p:nvPr/>
          </p:nvSpPr>
          <p:spPr bwMode="auto">
            <a:xfrm>
              <a:off x="1888" y="1514"/>
              <a:ext cx="51" cy="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40000"/>
                </a:spcBef>
                <a:buClrTx/>
                <a:buSzTx/>
                <a:buFontTx/>
                <a:buNone/>
              </a:pPr>
              <a:r>
                <a:rPr lang="en-US" sz="200" b="0" dirty="0">
                  <a:solidFill>
                    <a:schemeClr val="tx2"/>
                  </a:solidFill>
                </a:rPr>
                <a:t>FileMgr</a:t>
              </a:r>
              <a:endParaRPr lang="en-US" sz="1200" dirty="0">
                <a:solidFill>
                  <a:schemeClr val="tx2"/>
                </a:solidFill>
              </a:endParaRPr>
            </a:p>
          </p:txBody>
        </p:sp>
        <p:sp>
          <p:nvSpPr>
            <p:cNvPr id="618703" name="Line 1231"/>
            <p:cNvSpPr>
              <a:spLocks noChangeShapeType="1"/>
            </p:cNvSpPr>
            <p:nvPr/>
          </p:nvSpPr>
          <p:spPr bwMode="auto">
            <a:xfrm>
              <a:off x="1823" y="1549"/>
              <a:ext cx="18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704" name="Line 1232"/>
            <p:cNvSpPr>
              <a:spLocks noChangeShapeType="1"/>
            </p:cNvSpPr>
            <p:nvPr/>
          </p:nvSpPr>
          <p:spPr bwMode="auto">
            <a:xfrm flipV="1">
              <a:off x="1823" y="1562"/>
              <a:ext cx="18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618705" name="Picture 123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28" y="1576"/>
              <a:ext cx="27" cy="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8706" name="Picture 123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28" y="1576"/>
              <a:ext cx="27" cy="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8707" name="Picture 123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28" y="1576"/>
              <a:ext cx="27" cy="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8708" name="Rectangle 1236"/>
            <p:cNvSpPr>
              <a:spLocks noChangeArrowheads="1"/>
            </p:cNvSpPr>
            <p:nvPr/>
          </p:nvSpPr>
          <p:spPr bwMode="auto">
            <a:xfrm>
              <a:off x="1855" y="1576"/>
              <a:ext cx="73" cy="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40000"/>
                </a:spcBef>
                <a:buClrTx/>
                <a:buSzTx/>
                <a:buFontTx/>
                <a:buNone/>
              </a:pPr>
              <a:r>
                <a:rPr lang="en-US" sz="200" b="0" dirty="0">
                  <a:solidFill>
                    <a:schemeClr val="tx2"/>
                  </a:solidFill>
                </a:rPr>
                <a:t>fetchDoc( )</a:t>
              </a:r>
              <a:endParaRPr lang="en-US" sz="1200" dirty="0">
                <a:solidFill>
                  <a:schemeClr val="tx2"/>
                </a:solidFill>
              </a:endParaRPr>
            </a:p>
          </p:txBody>
        </p:sp>
        <p:pic>
          <p:nvPicPr>
            <p:cNvPr id="618709" name="Picture 123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28" y="1597"/>
              <a:ext cx="27" cy="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8710" name="Picture 123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828" y="1597"/>
              <a:ext cx="27" cy="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8711" name="Picture 123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28" y="1597"/>
              <a:ext cx="27" cy="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8712" name="Rectangle 1240"/>
            <p:cNvSpPr>
              <a:spLocks noChangeArrowheads="1"/>
            </p:cNvSpPr>
            <p:nvPr/>
          </p:nvSpPr>
          <p:spPr bwMode="auto">
            <a:xfrm>
              <a:off x="1855" y="1597"/>
              <a:ext cx="95" cy="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40000"/>
                </a:spcBef>
                <a:buClrTx/>
                <a:buSzTx/>
                <a:buFontTx/>
                <a:buNone/>
              </a:pPr>
              <a:r>
                <a:rPr lang="en-US" sz="200" b="0" dirty="0">
                  <a:solidFill>
                    <a:schemeClr val="tx2"/>
                  </a:solidFill>
                </a:rPr>
                <a:t>sortByName( )</a:t>
              </a:r>
              <a:endParaRPr lang="en-US" sz="1200" dirty="0">
                <a:solidFill>
                  <a:schemeClr val="tx2"/>
                </a:solidFill>
              </a:endParaRPr>
            </a:p>
          </p:txBody>
        </p:sp>
        <p:sp>
          <p:nvSpPr>
            <p:cNvPr id="618713" name="Line 1241"/>
            <p:cNvSpPr>
              <a:spLocks noChangeShapeType="1"/>
            </p:cNvSpPr>
            <p:nvPr/>
          </p:nvSpPr>
          <p:spPr bwMode="auto">
            <a:xfrm flipH="1">
              <a:off x="1913" y="1869"/>
              <a:ext cx="0" cy="18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618833" name="Group 1361"/>
            <p:cNvGrpSpPr>
              <a:grpSpLocks/>
            </p:cNvGrpSpPr>
            <p:nvPr/>
          </p:nvGrpSpPr>
          <p:grpSpPr bwMode="auto">
            <a:xfrm>
              <a:off x="1905" y="2023"/>
              <a:ext cx="17" cy="28"/>
              <a:chOff x="1905" y="2023"/>
              <a:chExt cx="17" cy="28"/>
            </a:xfrm>
          </p:grpSpPr>
          <p:sp>
            <p:nvSpPr>
              <p:cNvPr id="618714" name="Line 1242"/>
              <p:cNvSpPr>
                <a:spLocks noChangeShapeType="1"/>
              </p:cNvSpPr>
              <p:nvPr/>
            </p:nvSpPr>
            <p:spPr bwMode="auto">
              <a:xfrm flipV="1">
                <a:off x="1914" y="2023"/>
                <a:ext cx="8" cy="2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8715" name="Line 1243"/>
              <p:cNvSpPr>
                <a:spLocks noChangeShapeType="1"/>
              </p:cNvSpPr>
              <p:nvPr/>
            </p:nvSpPr>
            <p:spPr bwMode="auto">
              <a:xfrm flipH="1" flipV="1">
                <a:off x="1905" y="2023"/>
                <a:ext cx="9" cy="2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18716" name="Line 1244"/>
            <p:cNvSpPr>
              <a:spLocks noChangeShapeType="1"/>
            </p:cNvSpPr>
            <p:nvPr/>
          </p:nvSpPr>
          <p:spPr bwMode="auto">
            <a:xfrm flipH="1" flipV="1">
              <a:off x="1913" y="1686"/>
              <a:ext cx="0" cy="1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717" name="Rectangle 1245"/>
            <p:cNvSpPr>
              <a:spLocks noChangeArrowheads="1"/>
            </p:cNvSpPr>
            <p:nvPr/>
          </p:nvSpPr>
          <p:spPr bwMode="auto">
            <a:xfrm>
              <a:off x="2202" y="1465"/>
              <a:ext cx="196" cy="194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718" name="Rectangle 1246"/>
            <p:cNvSpPr>
              <a:spLocks noChangeArrowheads="1"/>
            </p:cNvSpPr>
            <p:nvPr/>
          </p:nvSpPr>
          <p:spPr bwMode="auto">
            <a:xfrm>
              <a:off x="2255" y="1486"/>
              <a:ext cx="91" cy="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40000"/>
                </a:spcBef>
                <a:buClrTx/>
                <a:buSzTx/>
                <a:buFontTx/>
                <a:buNone/>
              </a:pPr>
              <a:r>
                <a:rPr lang="en-US" sz="200" b="0" dirty="0">
                  <a:solidFill>
                    <a:schemeClr val="tx2"/>
                  </a:solidFill>
                </a:rPr>
                <a:t>DocumentList</a:t>
              </a:r>
              <a:endParaRPr lang="en-US" sz="1200" dirty="0">
                <a:solidFill>
                  <a:schemeClr val="tx2"/>
                </a:solidFill>
              </a:endParaRPr>
            </a:p>
          </p:txBody>
        </p:sp>
        <p:sp>
          <p:nvSpPr>
            <p:cNvPr id="618719" name="Line 1247"/>
            <p:cNvSpPr>
              <a:spLocks noChangeShapeType="1"/>
            </p:cNvSpPr>
            <p:nvPr/>
          </p:nvSpPr>
          <p:spPr bwMode="auto">
            <a:xfrm>
              <a:off x="2202" y="1525"/>
              <a:ext cx="19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720" name="Line 1248"/>
            <p:cNvSpPr>
              <a:spLocks noChangeShapeType="1"/>
            </p:cNvSpPr>
            <p:nvPr/>
          </p:nvSpPr>
          <p:spPr bwMode="auto">
            <a:xfrm flipV="1">
              <a:off x="2202" y="1538"/>
              <a:ext cx="19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618721" name="Picture 124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07" y="1550"/>
              <a:ext cx="27" cy="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8722" name="Picture 125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207" y="1550"/>
              <a:ext cx="27" cy="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8723" name="Picture 125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07" y="1550"/>
              <a:ext cx="27" cy="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8724" name="Rectangle 1252"/>
            <p:cNvSpPr>
              <a:spLocks noChangeArrowheads="1"/>
            </p:cNvSpPr>
            <p:nvPr/>
          </p:nvSpPr>
          <p:spPr bwMode="auto">
            <a:xfrm>
              <a:off x="2234" y="1550"/>
              <a:ext cx="37" cy="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40000"/>
                </a:spcBef>
                <a:buClrTx/>
                <a:buSzTx/>
                <a:buFontTx/>
                <a:buNone/>
              </a:pPr>
              <a:r>
                <a:rPr lang="en-US" sz="200" b="0" dirty="0">
                  <a:solidFill>
                    <a:schemeClr val="tx2"/>
                  </a:solidFill>
                </a:rPr>
                <a:t>add( )</a:t>
              </a:r>
              <a:endParaRPr lang="en-US" sz="1200" dirty="0">
                <a:solidFill>
                  <a:schemeClr val="tx2"/>
                </a:solidFill>
              </a:endParaRPr>
            </a:p>
          </p:txBody>
        </p:sp>
        <p:pic>
          <p:nvPicPr>
            <p:cNvPr id="618725" name="Picture 125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07" y="1572"/>
              <a:ext cx="27" cy="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8726" name="Picture 125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07" y="1572"/>
              <a:ext cx="27" cy="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8727" name="Picture 125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07" y="1572"/>
              <a:ext cx="27" cy="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8728" name="Rectangle 1256"/>
            <p:cNvSpPr>
              <a:spLocks noChangeArrowheads="1"/>
            </p:cNvSpPr>
            <p:nvPr/>
          </p:nvSpPr>
          <p:spPr bwMode="auto">
            <a:xfrm>
              <a:off x="2234" y="1572"/>
              <a:ext cx="51" cy="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40000"/>
                </a:spcBef>
                <a:buClrTx/>
                <a:buSzTx/>
                <a:buFontTx/>
                <a:buNone/>
              </a:pPr>
              <a:r>
                <a:rPr lang="en-US" sz="200" b="0" dirty="0">
                  <a:solidFill>
                    <a:schemeClr val="tx2"/>
                  </a:solidFill>
                </a:rPr>
                <a:t>delete( )</a:t>
              </a:r>
              <a:endParaRPr lang="en-US" sz="1200" dirty="0">
                <a:solidFill>
                  <a:schemeClr val="tx2"/>
                </a:solidFill>
              </a:endParaRPr>
            </a:p>
          </p:txBody>
        </p:sp>
        <p:sp>
          <p:nvSpPr>
            <p:cNvPr id="618729" name="Rectangle 1257"/>
            <p:cNvSpPr>
              <a:spLocks noChangeArrowheads="1"/>
            </p:cNvSpPr>
            <p:nvPr/>
          </p:nvSpPr>
          <p:spPr bwMode="auto">
            <a:xfrm>
              <a:off x="2525" y="1497"/>
              <a:ext cx="181" cy="514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730" name="Rectangle 1258"/>
            <p:cNvSpPr>
              <a:spLocks noChangeArrowheads="1"/>
            </p:cNvSpPr>
            <p:nvPr/>
          </p:nvSpPr>
          <p:spPr bwMode="auto">
            <a:xfrm>
              <a:off x="2583" y="1508"/>
              <a:ext cx="66" cy="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40000"/>
                </a:spcBef>
                <a:buClrTx/>
                <a:buSzTx/>
                <a:buFontTx/>
                <a:buNone/>
              </a:pPr>
              <a:r>
                <a:rPr lang="en-US" sz="200" b="0" dirty="0">
                  <a:solidFill>
                    <a:schemeClr val="tx2"/>
                  </a:solidFill>
                </a:rPr>
                <a:t>Document</a:t>
              </a:r>
              <a:endParaRPr lang="en-US" sz="1200" dirty="0">
                <a:solidFill>
                  <a:schemeClr val="tx2"/>
                </a:solidFill>
              </a:endParaRPr>
            </a:p>
          </p:txBody>
        </p:sp>
        <p:sp>
          <p:nvSpPr>
            <p:cNvPr id="618731" name="Line 1259"/>
            <p:cNvSpPr>
              <a:spLocks noChangeShapeType="1"/>
            </p:cNvSpPr>
            <p:nvPr/>
          </p:nvSpPr>
          <p:spPr bwMode="auto">
            <a:xfrm flipV="1">
              <a:off x="2525" y="1555"/>
              <a:ext cx="18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732" name="Line 1260"/>
            <p:cNvSpPr>
              <a:spLocks noChangeShapeType="1"/>
            </p:cNvSpPr>
            <p:nvPr/>
          </p:nvSpPr>
          <p:spPr bwMode="auto">
            <a:xfrm flipV="1">
              <a:off x="2525" y="1633"/>
              <a:ext cx="18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618733" name="Picture 126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30" y="1560"/>
              <a:ext cx="27" cy="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8734" name="Picture 126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30" y="1560"/>
              <a:ext cx="27" cy="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8735" name="Picture 126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30" y="1560"/>
              <a:ext cx="27" cy="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8736" name="Rectangle 1264"/>
            <p:cNvSpPr>
              <a:spLocks noChangeArrowheads="1"/>
            </p:cNvSpPr>
            <p:nvPr/>
          </p:nvSpPr>
          <p:spPr bwMode="auto">
            <a:xfrm>
              <a:off x="2557" y="1560"/>
              <a:ext cx="63" cy="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40000"/>
                </a:spcBef>
                <a:buClrTx/>
                <a:buSzTx/>
                <a:buFontTx/>
                <a:buNone/>
              </a:pPr>
              <a:r>
                <a:rPr lang="en-US" sz="200" b="0" dirty="0">
                  <a:solidFill>
                    <a:schemeClr val="tx2"/>
                  </a:solidFill>
                </a:rPr>
                <a:t>name : int</a:t>
              </a:r>
              <a:endParaRPr lang="en-US" sz="1200" dirty="0">
                <a:solidFill>
                  <a:schemeClr val="tx2"/>
                </a:solidFill>
              </a:endParaRPr>
            </a:p>
          </p:txBody>
        </p:sp>
        <p:pic>
          <p:nvPicPr>
            <p:cNvPr id="618737" name="Picture 126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30" y="1582"/>
              <a:ext cx="27" cy="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8738" name="Picture 1266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530" y="1582"/>
              <a:ext cx="27" cy="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8739" name="Picture 126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30" y="1582"/>
              <a:ext cx="27" cy="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8740" name="Rectangle 1268"/>
            <p:cNvSpPr>
              <a:spLocks noChangeArrowheads="1"/>
            </p:cNvSpPr>
            <p:nvPr/>
          </p:nvSpPr>
          <p:spPr bwMode="auto">
            <a:xfrm>
              <a:off x="2557" y="1582"/>
              <a:ext cx="64" cy="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40000"/>
                </a:spcBef>
                <a:buClrTx/>
                <a:buSzTx/>
                <a:buFontTx/>
                <a:buNone/>
              </a:pPr>
              <a:r>
                <a:rPr lang="en-US" sz="200" b="0" dirty="0">
                  <a:solidFill>
                    <a:schemeClr val="tx2"/>
                  </a:solidFill>
                </a:rPr>
                <a:t>docid : int</a:t>
              </a:r>
              <a:endParaRPr lang="en-US" sz="1200" dirty="0">
                <a:solidFill>
                  <a:schemeClr val="tx2"/>
                </a:solidFill>
              </a:endParaRPr>
            </a:p>
          </p:txBody>
        </p:sp>
        <p:pic>
          <p:nvPicPr>
            <p:cNvPr id="618741" name="Picture 126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30" y="1603"/>
              <a:ext cx="27" cy="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8742" name="Picture 127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30" y="1603"/>
              <a:ext cx="27" cy="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8743" name="Picture 127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30" y="1603"/>
              <a:ext cx="27" cy="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8744" name="Rectangle 1272"/>
            <p:cNvSpPr>
              <a:spLocks noChangeArrowheads="1"/>
            </p:cNvSpPr>
            <p:nvPr/>
          </p:nvSpPr>
          <p:spPr bwMode="auto">
            <a:xfrm>
              <a:off x="2557" y="1603"/>
              <a:ext cx="89" cy="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40000"/>
                </a:spcBef>
                <a:buClrTx/>
                <a:buSzTx/>
                <a:buFontTx/>
                <a:buNone/>
              </a:pPr>
              <a:r>
                <a:rPr lang="en-US" sz="200" b="0" dirty="0">
                  <a:solidFill>
                    <a:schemeClr val="tx2"/>
                  </a:solidFill>
                </a:rPr>
                <a:t>numField : int</a:t>
              </a:r>
              <a:endParaRPr lang="en-US" sz="1200" dirty="0">
                <a:solidFill>
                  <a:schemeClr val="tx2"/>
                </a:solidFill>
              </a:endParaRPr>
            </a:p>
          </p:txBody>
        </p:sp>
        <p:pic>
          <p:nvPicPr>
            <p:cNvPr id="618745" name="Picture 127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30" y="1647"/>
              <a:ext cx="27" cy="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8746" name="Picture 1274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530" y="1647"/>
              <a:ext cx="27" cy="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8747" name="Picture 127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30" y="1647"/>
              <a:ext cx="27" cy="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8748" name="Rectangle 1276"/>
            <p:cNvSpPr>
              <a:spLocks noChangeArrowheads="1"/>
            </p:cNvSpPr>
            <p:nvPr/>
          </p:nvSpPr>
          <p:spPr bwMode="auto">
            <a:xfrm>
              <a:off x="2557" y="1647"/>
              <a:ext cx="33" cy="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40000"/>
                </a:spcBef>
                <a:buClrTx/>
                <a:buSzTx/>
                <a:buFontTx/>
                <a:buNone/>
              </a:pPr>
              <a:r>
                <a:rPr lang="en-US" sz="200" b="0" dirty="0">
                  <a:solidFill>
                    <a:schemeClr val="tx2"/>
                  </a:solidFill>
                </a:rPr>
                <a:t>get( )</a:t>
              </a:r>
              <a:endParaRPr lang="en-US" sz="1200" dirty="0">
                <a:solidFill>
                  <a:schemeClr val="tx2"/>
                </a:solidFill>
              </a:endParaRPr>
            </a:p>
          </p:txBody>
        </p:sp>
        <p:pic>
          <p:nvPicPr>
            <p:cNvPr id="618749" name="Picture 127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30" y="1668"/>
              <a:ext cx="27" cy="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8750" name="Picture 1278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530" y="1668"/>
              <a:ext cx="27" cy="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8751" name="Picture 127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30" y="1668"/>
              <a:ext cx="27" cy="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8752" name="Rectangle 1280"/>
            <p:cNvSpPr>
              <a:spLocks noChangeArrowheads="1"/>
            </p:cNvSpPr>
            <p:nvPr/>
          </p:nvSpPr>
          <p:spPr bwMode="auto">
            <a:xfrm>
              <a:off x="2557" y="1668"/>
              <a:ext cx="45" cy="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40000"/>
                </a:spcBef>
                <a:buClrTx/>
                <a:buSzTx/>
                <a:buFontTx/>
                <a:buNone/>
              </a:pPr>
              <a:r>
                <a:rPr lang="en-US" sz="200" b="0" dirty="0">
                  <a:solidFill>
                    <a:schemeClr val="tx2"/>
                  </a:solidFill>
                </a:rPr>
                <a:t>open( )</a:t>
              </a:r>
              <a:endParaRPr lang="en-US" sz="1200" dirty="0">
                <a:solidFill>
                  <a:schemeClr val="tx2"/>
                </a:solidFill>
              </a:endParaRPr>
            </a:p>
          </p:txBody>
        </p:sp>
        <p:pic>
          <p:nvPicPr>
            <p:cNvPr id="618753" name="Picture 128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30" y="1690"/>
              <a:ext cx="27" cy="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8754" name="Picture 128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530" y="1690"/>
              <a:ext cx="27" cy="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8755" name="Picture 128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30" y="1690"/>
              <a:ext cx="27" cy="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8756" name="Rectangle 1284"/>
            <p:cNvSpPr>
              <a:spLocks noChangeArrowheads="1"/>
            </p:cNvSpPr>
            <p:nvPr/>
          </p:nvSpPr>
          <p:spPr bwMode="auto">
            <a:xfrm>
              <a:off x="2557" y="1690"/>
              <a:ext cx="47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40000"/>
                </a:spcBef>
                <a:buClrTx/>
                <a:buSzTx/>
                <a:buFontTx/>
                <a:buNone/>
              </a:pPr>
              <a:r>
                <a:rPr lang="en-US" sz="200" b="0" dirty="0">
                  <a:solidFill>
                    <a:schemeClr val="tx2"/>
                  </a:solidFill>
                </a:rPr>
                <a:t>close( )</a:t>
              </a:r>
              <a:endParaRPr lang="en-US" sz="1200" dirty="0">
                <a:solidFill>
                  <a:schemeClr val="tx2"/>
                </a:solidFill>
              </a:endParaRPr>
            </a:p>
          </p:txBody>
        </p:sp>
        <p:pic>
          <p:nvPicPr>
            <p:cNvPr id="618757" name="Picture 128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30" y="1711"/>
              <a:ext cx="27" cy="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8758" name="Picture 1286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530" y="1711"/>
              <a:ext cx="27" cy="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8759" name="Picture 128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30" y="1711"/>
              <a:ext cx="27" cy="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8760" name="Rectangle 1288"/>
            <p:cNvSpPr>
              <a:spLocks noChangeArrowheads="1"/>
            </p:cNvSpPr>
            <p:nvPr/>
          </p:nvSpPr>
          <p:spPr bwMode="auto">
            <a:xfrm>
              <a:off x="2557" y="1711"/>
              <a:ext cx="41" cy="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40000"/>
                </a:spcBef>
                <a:buClrTx/>
                <a:buSzTx/>
                <a:buFontTx/>
                <a:buNone/>
              </a:pPr>
              <a:r>
                <a:rPr lang="en-US" sz="200" b="0" dirty="0">
                  <a:solidFill>
                    <a:schemeClr val="tx2"/>
                  </a:solidFill>
                </a:rPr>
                <a:t>read( )</a:t>
              </a:r>
              <a:endParaRPr lang="en-US" sz="1200" dirty="0">
                <a:solidFill>
                  <a:schemeClr val="tx2"/>
                </a:solidFill>
              </a:endParaRPr>
            </a:p>
          </p:txBody>
        </p:sp>
        <p:pic>
          <p:nvPicPr>
            <p:cNvPr id="618761" name="Picture 128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30" y="1733"/>
              <a:ext cx="27" cy="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8762" name="Picture 1290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530" y="1733"/>
              <a:ext cx="27" cy="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8763" name="Picture 129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30" y="1733"/>
              <a:ext cx="27" cy="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8764" name="Rectangle 1292"/>
            <p:cNvSpPr>
              <a:spLocks noChangeArrowheads="1"/>
            </p:cNvSpPr>
            <p:nvPr/>
          </p:nvSpPr>
          <p:spPr bwMode="auto">
            <a:xfrm>
              <a:off x="2557" y="1733"/>
              <a:ext cx="86" cy="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40000"/>
                </a:spcBef>
                <a:buClrTx/>
                <a:buSzTx/>
                <a:buFontTx/>
                <a:buNone/>
              </a:pPr>
              <a:r>
                <a:rPr lang="en-US" sz="200" b="0" dirty="0">
                  <a:solidFill>
                    <a:schemeClr val="tx2"/>
                  </a:solidFill>
                </a:rPr>
                <a:t>sortFileList( )</a:t>
              </a:r>
              <a:endParaRPr lang="en-US" sz="1200" dirty="0">
                <a:solidFill>
                  <a:schemeClr val="tx2"/>
                </a:solidFill>
              </a:endParaRPr>
            </a:p>
          </p:txBody>
        </p:sp>
        <p:pic>
          <p:nvPicPr>
            <p:cNvPr id="618765" name="Picture 129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30" y="1755"/>
              <a:ext cx="27" cy="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8766" name="Picture 1294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530" y="1755"/>
              <a:ext cx="27" cy="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8767" name="Picture 129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30" y="1755"/>
              <a:ext cx="27" cy="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8768" name="Rectangle 1296"/>
            <p:cNvSpPr>
              <a:spLocks noChangeArrowheads="1"/>
            </p:cNvSpPr>
            <p:nvPr/>
          </p:nvSpPr>
          <p:spPr bwMode="auto">
            <a:xfrm>
              <a:off x="2557" y="1755"/>
              <a:ext cx="52" cy="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40000"/>
                </a:spcBef>
                <a:buClrTx/>
                <a:buSzTx/>
                <a:buFontTx/>
                <a:buNone/>
              </a:pPr>
              <a:r>
                <a:rPr lang="en-US" sz="200" b="0" dirty="0">
                  <a:solidFill>
                    <a:schemeClr val="tx2"/>
                  </a:solidFill>
                </a:rPr>
                <a:t>create( )</a:t>
              </a:r>
              <a:endParaRPr lang="en-US" sz="1200" dirty="0">
                <a:solidFill>
                  <a:schemeClr val="tx2"/>
                </a:solidFill>
              </a:endParaRPr>
            </a:p>
          </p:txBody>
        </p:sp>
        <p:pic>
          <p:nvPicPr>
            <p:cNvPr id="618769" name="Picture 129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30" y="1776"/>
              <a:ext cx="27" cy="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8770" name="Picture 1298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530" y="1776"/>
              <a:ext cx="27" cy="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8771" name="Picture 129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30" y="1776"/>
              <a:ext cx="27" cy="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8772" name="Rectangle 1300"/>
            <p:cNvSpPr>
              <a:spLocks noChangeArrowheads="1"/>
            </p:cNvSpPr>
            <p:nvPr/>
          </p:nvSpPr>
          <p:spPr bwMode="auto">
            <a:xfrm>
              <a:off x="2557" y="1776"/>
              <a:ext cx="98" cy="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40000"/>
                </a:spcBef>
                <a:buClrTx/>
                <a:buSzTx/>
                <a:buFontTx/>
                <a:buNone/>
              </a:pPr>
              <a:r>
                <a:rPr lang="en-US" sz="200" b="0" dirty="0">
                  <a:solidFill>
                    <a:schemeClr val="tx2"/>
                  </a:solidFill>
                </a:rPr>
                <a:t>fillDocument( )</a:t>
              </a:r>
              <a:endParaRPr lang="en-US" sz="1200" dirty="0">
                <a:solidFill>
                  <a:schemeClr val="tx2"/>
                </a:solidFill>
              </a:endParaRPr>
            </a:p>
          </p:txBody>
        </p:sp>
        <p:sp>
          <p:nvSpPr>
            <p:cNvPr id="618773" name="Line 1301"/>
            <p:cNvSpPr>
              <a:spLocks noChangeShapeType="1"/>
            </p:cNvSpPr>
            <p:nvPr/>
          </p:nvSpPr>
          <p:spPr bwMode="auto">
            <a:xfrm flipH="1" flipV="1">
              <a:off x="2398" y="1621"/>
              <a:ext cx="63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774" name="Freeform 1302"/>
            <p:cNvSpPr>
              <a:spLocks/>
            </p:cNvSpPr>
            <p:nvPr/>
          </p:nvSpPr>
          <p:spPr bwMode="auto">
            <a:xfrm>
              <a:off x="2398" y="1619"/>
              <a:ext cx="27" cy="21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41" y="0"/>
                </a:cxn>
                <a:cxn ang="0">
                  <a:pos x="65" y="32"/>
                </a:cxn>
                <a:cxn ang="0">
                  <a:pos x="25" y="36"/>
                </a:cxn>
                <a:cxn ang="0">
                  <a:pos x="0" y="5"/>
                </a:cxn>
              </a:cxnLst>
              <a:rect l="0" t="0" r="r" b="b"/>
              <a:pathLst>
                <a:path w="65" h="36">
                  <a:moveTo>
                    <a:pt x="0" y="5"/>
                  </a:moveTo>
                  <a:lnTo>
                    <a:pt x="41" y="0"/>
                  </a:lnTo>
                  <a:lnTo>
                    <a:pt x="65" y="32"/>
                  </a:lnTo>
                  <a:lnTo>
                    <a:pt x="25" y="3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775" name="Line 1303"/>
            <p:cNvSpPr>
              <a:spLocks noChangeShapeType="1"/>
            </p:cNvSpPr>
            <p:nvPr/>
          </p:nvSpPr>
          <p:spPr bwMode="auto">
            <a:xfrm>
              <a:off x="2461" y="1659"/>
              <a:ext cx="63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776" name="Line 1304"/>
            <p:cNvSpPr>
              <a:spLocks noChangeShapeType="1"/>
            </p:cNvSpPr>
            <p:nvPr/>
          </p:nvSpPr>
          <p:spPr bwMode="auto">
            <a:xfrm flipH="1" flipV="1">
              <a:off x="2510" y="1676"/>
              <a:ext cx="14" cy="2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777" name="Line 1305"/>
            <p:cNvSpPr>
              <a:spLocks noChangeShapeType="1"/>
            </p:cNvSpPr>
            <p:nvPr/>
          </p:nvSpPr>
          <p:spPr bwMode="auto">
            <a:xfrm flipH="1">
              <a:off x="2502" y="1699"/>
              <a:ext cx="22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778" name="Rectangle 1306"/>
            <p:cNvSpPr>
              <a:spLocks noChangeArrowheads="1"/>
            </p:cNvSpPr>
            <p:nvPr/>
          </p:nvSpPr>
          <p:spPr bwMode="auto">
            <a:xfrm>
              <a:off x="2273" y="1750"/>
              <a:ext cx="29" cy="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40000"/>
                </a:spcBef>
                <a:buClrTx/>
                <a:buSzTx/>
                <a:buFontTx/>
                <a:buNone/>
              </a:pPr>
              <a:r>
                <a:rPr lang="en-US" sz="200" b="0" dirty="0">
                  <a:solidFill>
                    <a:schemeClr val="tx2"/>
                  </a:solidFill>
                </a:rPr>
                <a:t>fList</a:t>
              </a:r>
              <a:endParaRPr lang="en-US" sz="1200" dirty="0">
                <a:solidFill>
                  <a:schemeClr val="tx2"/>
                </a:solidFill>
              </a:endParaRPr>
            </a:p>
          </p:txBody>
        </p:sp>
        <p:sp>
          <p:nvSpPr>
            <p:cNvPr id="618779" name="Rectangle 1307"/>
            <p:cNvSpPr>
              <a:spLocks noChangeArrowheads="1"/>
            </p:cNvSpPr>
            <p:nvPr/>
          </p:nvSpPr>
          <p:spPr bwMode="auto">
            <a:xfrm>
              <a:off x="2271" y="1827"/>
              <a:ext cx="9" cy="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40000"/>
                </a:spcBef>
                <a:buClrTx/>
                <a:buSzTx/>
                <a:buFontTx/>
                <a:buNone/>
              </a:pPr>
              <a:r>
                <a:rPr lang="en-US" sz="200" b="0" dirty="0">
                  <a:solidFill>
                    <a:schemeClr val="tx2"/>
                  </a:solidFill>
                </a:rPr>
                <a:t>1</a:t>
              </a:r>
              <a:endParaRPr lang="en-US" sz="1200" dirty="0">
                <a:solidFill>
                  <a:schemeClr val="tx2"/>
                </a:solidFill>
              </a:endParaRPr>
            </a:p>
          </p:txBody>
        </p:sp>
        <p:sp>
          <p:nvSpPr>
            <p:cNvPr id="618780" name="Rectangle 1308"/>
            <p:cNvSpPr>
              <a:spLocks noChangeArrowheads="1"/>
            </p:cNvSpPr>
            <p:nvPr/>
          </p:nvSpPr>
          <p:spPr bwMode="auto">
            <a:xfrm>
              <a:off x="2095" y="1705"/>
              <a:ext cx="164" cy="199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781" name="Rectangle 1309"/>
            <p:cNvSpPr>
              <a:spLocks noChangeArrowheads="1"/>
            </p:cNvSpPr>
            <p:nvPr/>
          </p:nvSpPr>
          <p:spPr bwMode="auto">
            <a:xfrm>
              <a:off x="2154" y="1716"/>
              <a:ext cx="48" cy="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40000"/>
                </a:spcBef>
                <a:buClrTx/>
                <a:buSzTx/>
                <a:buFontTx/>
                <a:buNone/>
              </a:pPr>
              <a:r>
                <a:rPr lang="en-US" sz="200" b="0" dirty="0">
                  <a:solidFill>
                    <a:schemeClr val="tx2"/>
                  </a:solidFill>
                </a:rPr>
                <a:t>FileList</a:t>
              </a:r>
              <a:endParaRPr lang="en-US" sz="1200" dirty="0">
                <a:solidFill>
                  <a:schemeClr val="tx2"/>
                </a:solidFill>
              </a:endParaRPr>
            </a:p>
          </p:txBody>
        </p:sp>
        <p:sp>
          <p:nvSpPr>
            <p:cNvPr id="618782" name="Line 1310"/>
            <p:cNvSpPr>
              <a:spLocks noChangeShapeType="1"/>
            </p:cNvSpPr>
            <p:nvPr/>
          </p:nvSpPr>
          <p:spPr bwMode="auto">
            <a:xfrm>
              <a:off x="2096" y="1762"/>
              <a:ext cx="16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783" name="Line 1311"/>
            <p:cNvSpPr>
              <a:spLocks noChangeShapeType="1"/>
            </p:cNvSpPr>
            <p:nvPr/>
          </p:nvSpPr>
          <p:spPr bwMode="auto">
            <a:xfrm flipV="1">
              <a:off x="2097" y="1776"/>
              <a:ext cx="16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618784" name="Picture 131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00" y="1791"/>
              <a:ext cx="27" cy="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8785" name="Picture 131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00" y="1791"/>
              <a:ext cx="27" cy="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8786" name="Picture 131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00" y="1791"/>
              <a:ext cx="27" cy="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8787" name="Rectangle 1315"/>
            <p:cNvSpPr>
              <a:spLocks noChangeArrowheads="1"/>
            </p:cNvSpPr>
            <p:nvPr/>
          </p:nvSpPr>
          <p:spPr bwMode="auto">
            <a:xfrm>
              <a:off x="2127" y="1791"/>
              <a:ext cx="37" cy="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40000"/>
                </a:spcBef>
                <a:buClrTx/>
                <a:buSzTx/>
                <a:buFontTx/>
                <a:buNone/>
              </a:pPr>
              <a:r>
                <a:rPr lang="en-US" sz="200" b="0" dirty="0">
                  <a:solidFill>
                    <a:schemeClr val="tx2"/>
                  </a:solidFill>
                </a:rPr>
                <a:t>add( )</a:t>
              </a:r>
              <a:endParaRPr lang="en-US" sz="1200" dirty="0">
                <a:solidFill>
                  <a:schemeClr val="tx2"/>
                </a:solidFill>
              </a:endParaRPr>
            </a:p>
          </p:txBody>
        </p:sp>
        <p:pic>
          <p:nvPicPr>
            <p:cNvPr id="618788" name="Picture 131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00" y="1812"/>
              <a:ext cx="27" cy="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8789" name="Picture 131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00" y="1812"/>
              <a:ext cx="27" cy="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8790" name="Picture 131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00" y="1812"/>
              <a:ext cx="27" cy="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8791" name="Rectangle 1319"/>
            <p:cNvSpPr>
              <a:spLocks noChangeArrowheads="1"/>
            </p:cNvSpPr>
            <p:nvPr/>
          </p:nvSpPr>
          <p:spPr bwMode="auto">
            <a:xfrm>
              <a:off x="2127" y="1812"/>
              <a:ext cx="51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40000"/>
                </a:spcBef>
                <a:buClrTx/>
                <a:buSzTx/>
                <a:buFontTx/>
                <a:buNone/>
              </a:pPr>
              <a:r>
                <a:rPr lang="en-US" sz="200" b="0" dirty="0">
                  <a:solidFill>
                    <a:schemeClr val="tx2"/>
                  </a:solidFill>
                </a:rPr>
                <a:t>delete( )</a:t>
              </a:r>
              <a:endParaRPr lang="en-US" sz="1200" dirty="0">
                <a:solidFill>
                  <a:schemeClr val="tx2"/>
                </a:solidFill>
              </a:endParaRPr>
            </a:p>
          </p:txBody>
        </p:sp>
        <p:sp>
          <p:nvSpPr>
            <p:cNvPr id="618792" name="Line 1320"/>
            <p:cNvSpPr>
              <a:spLocks noChangeShapeType="1"/>
            </p:cNvSpPr>
            <p:nvPr/>
          </p:nvSpPr>
          <p:spPr bwMode="auto">
            <a:xfrm flipV="1">
              <a:off x="2391" y="1765"/>
              <a:ext cx="133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793" name="Freeform 1321"/>
            <p:cNvSpPr>
              <a:spLocks/>
            </p:cNvSpPr>
            <p:nvPr/>
          </p:nvSpPr>
          <p:spPr bwMode="auto">
            <a:xfrm>
              <a:off x="2495" y="1755"/>
              <a:ext cx="29" cy="22"/>
            </a:xfrm>
            <a:custGeom>
              <a:avLst/>
              <a:gdLst/>
              <a:ahLst/>
              <a:cxnLst>
                <a:cxn ang="0">
                  <a:pos x="70" y="17"/>
                </a:cxn>
                <a:cxn ang="0">
                  <a:pos x="36" y="38"/>
                </a:cxn>
                <a:cxn ang="0">
                  <a:pos x="0" y="22"/>
                </a:cxn>
                <a:cxn ang="0">
                  <a:pos x="34" y="0"/>
                </a:cxn>
                <a:cxn ang="0">
                  <a:pos x="70" y="17"/>
                </a:cxn>
              </a:cxnLst>
              <a:rect l="0" t="0" r="r" b="b"/>
              <a:pathLst>
                <a:path w="70" h="38">
                  <a:moveTo>
                    <a:pt x="70" y="17"/>
                  </a:moveTo>
                  <a:lnTo>
                    <a:pt x="36" y="38"/>
                  </a:lnTo>
                  <a:lnTo>
                    <a:pt x="0" y="22"/>
                  </a:lnTo>
                  <a:lnTo>
                    <a:pt x="34" y="0"/>
                  </a:lnTo>
                  <a:lnTo>
                    <a:pt x="70" y="17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794" name="Line 1322"/>
            <p:cNvSpPr>
              <a:spLocks noChangeShapeType="1"/>
            </p:cNvSpPr>
            <p:nvPr/>
          </p:nvSpPr>
          <p:spPr bwMode="auto">
            <a:xfrm flipH="1">
              <a:off x="2259" y="1780"/>
              <a:ext cx="132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795" name="Rectangle 1323"/>
            <p:cNvSpPr>
              <a:spLocks noChangeArrowheads="1"/>
            </p:cNvSpPr>
            <p:nvPr/>
          </p:nvSpPr>
          <p:spPr bwMode="auto">
            <a:xfrm>
              <a:off x="2271" y="1827"/>
              <a:ext cx="9" cy="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40000"/>
                </a:spcBef>
                <a:buClrTx/>
                <a:buSzTx/>
                <a:buFontTx/>
                <a:buNone/>
              </a:pPr>
              <a:r>
                <a:rPr lang="en-US" sz="200" b="0" dirty="0">
                  <a:solidFill>
                    <a:schemeClr val="tx2"/>
                  </a:solidFill>
                </a:rPr>
                <a:t>1</a:t>
              </a:r>
              <a:endParaRPr lang="en-US" sz="1200" dirty="0">
                <a:solidFill>
                  <a:schemeClr val="tx2"/>
                </a:solidFill>
              </a:endParaRPr>
            </a:p>
          </p:txBody>
        </p:sp>
        <p:sp>
          <p:nvSpPr>
            <p:cNvPr id="618796" name="Line 1324"/>
            <p:cNvSpPr>
              <a:spLocks noChangeShapeType="1"/>
            </p:cNvSpPr>
            <p:nvPr/>
          </p:nvSpPr>
          <p:spPr bwMode="auto">
            <a:xfrm>
              <a:off x="2259" y="1795"/>
              <a:ext cx="20" cy="1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797" name="Line 1325"/>
            <p:cNvSpPr>
              <a:spLocks noChangeShapeType="1"/>
            </p:cNvSpPr>
            <p:nvPr/>
          </p:nvSpPr>
          <p:spPr bwMode="auto">
            <a:xfrm flipV="1">
              <a:off x="2259" y="1781"/>
              <a:ext cx="19" cy="1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798" name="Rectangle 1326"/>
            <p:cNvSpPr>
              <a:spLocks noChangeArrowheads="1"/>
            </p:cNvSpPr>
            <p:nvPr/>
          </p:nvSpPr>
          <p:spPr bwMode="auto">
            <a:xfrm>
              <a:off x="2096" y="2043"/>
              <a:ext cx="162" cy="164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799" name="Rectangle 1327"/>
            <p:cNvSpPr>
              <a:spLocks noChangeArrowheads="1"/>
            </p:cNvSpPr>
            <p:nvPr/>
          </p:nvSpPr>
          <p:spPr bwMode="auto">
            <a:xfrm>
              <a:off x="2165" y="2053"/>
              <a:ext cx="24" cy="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40000"/>
                </a:spcBef>
                <a:buClrTx/>
                <a:buSzTx/>
                <a:buFontTx/>
                <a:buNone/>
              </a:pPr>
              <a:r>
                <a:rPr lang="en-US" sz="200" b="0" dirty="0">
                  <a:solidFill>
                    <a:schemeClr val="tx2"/>
                  </a:solidFill>
                </a:rPr>
                <a:t>File</a:t>
              </a:r>
              <a:endParaRPr lang="en-US" sz="1200" dirty="0">
                <a:solidFill>
                  <a:schemeClr val="tx2"/>
                </a:solidFill>
              </a:endParaRPr>
            </a:p>
          </p:txBody>
        </p:sp>
        <p:sp>
          <p:nvSpPr>
            <p:cNvPr id="618800" name="Line 1328"/>
            <p:cNvSpPr>
              <a:spLocks noChangeShapeType="1"/>
            </p:cNvSpPr>
            <p:nvPr/>
          </p:nvSpPr>
          <p:spPr bwMode="auto">
            <a:xfrm>
              <a:off x="2096" y="2101"/>
              <a:ext cx="16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801" name="Line 1329"/>
            <p:cNvSpPr>
              <a:spLocks noChangeShapeType="1"/>
            </p:cNvSpPr>
            <p:nvPr/>
          </p:nvSpPr>
          <p:spPr bwMode="auto">
            <a:xfrm flipV="1">
              <a:off x="2096" y="2113"/>
              <a:ext cx="16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618802" name="Picture 133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01" y="2128"/>
              <a:ext cx="28" cy="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8803" name="Picture 133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01" y="2128"/>
              <a:ext cx="28" cy="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8804" name="Picture 133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01" y="2128"/>
              <a:ext cx="28" cy="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8805" name="Rectangle 1333"/>
            <p:cNvSpPr>
              <a:spLocks noChangeArrowheads="1"/>
            </p:cNvSpPr>
            <p:nvPr/>
          </p:nvSpPr>
          <p:spPr bwMode="auto">
            <a:xfrm>
              <a:off x="2129" y="2128"/>
              <a:ext cx="41" cy="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40000"/>
                </a:spcBef>
                <a:buClrTx/>
                <a:buSzTx/>
                <a:buFontTx/>
                <a:buNone/>
              </a:pPr>
              <a:r>
                <a:rPr lang="en-US" sz="200" b="0" dirty="0">
                  <a:solidFill>
                    <a:schemeClr val="tx2"/>
                  </a:solidFill>
                </a:rPr>
                <a:t>read( )</a:t>
              </a:r>
              <a:endParaRPr lang="en-US" sz="1200" dirty="0">
                <a:solidFill>
                  <a:schemeClr val="tx2"/>
                </a:solidFill>
              </a:endParaRPr>
            </a:p>
          </p:txBody>
        </p:sp>
        <p:sp>
          <p:nvSpPr>
            <p:cNvPr id="618806" name="Line 1334"/>
            <p:cNvSpPr>
              <a:spLocks noChangeShapeType="1"/>
            </p:cNvSpPr>
            <p:nvPr/>
          </p:nvSpPr>
          <p:spPr bwMode="auto">
            <a:xfrm flipH="1" flipV="1">
              <a:off x="2258" y="2159"/>
              <a:ext cx="130" cy="5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807" name="Freeform 1335"/>
            <p:cNvSpPr>
              <a:spLocks/>
            </p:cNvSpPr>
            <p:nvPr/>
          </p:nvSpPr>
          <p:spPr bwMode="auto">
            <a:xfrm>
              <a:off x="2258" y="2155"/>
              <a:ext cx="35" cy="34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83" y="0"/>
                </a:cxn>
                <a:cxn ang="0">
                  <a:pos x="68" y="53"/>
                </a:cxn>
                <a:cxn ang="0">
                  <a:pos x="0" y="5"/>
                </a:cxn>
              </a:cxnLst>
              <a:rect l="0" t="0" r="r" b="b"/>
              <a:pathLst>
                <a:path w="83" h="53">
                  <a:moveTo>
                    <a:pt x="0" y="5"/>
                  </a:moveTo>
                  <a:lnTo>
                    <a:pt x="83" y="0"/>
                  </a:lnTo>
                  <a:lnTo>
                    <a:pt x="68" y="5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808" name="Line 1336"/>
            <p:cNvSpPr>
              <a:spLocks noChangeShapeType="1"/>
            </p:cNvSpPr>
            <p:nvPr/>
          </p:nvSpPr>
          <p:spPr bwMode="auto">
            <a:xfrm flipH="1" flipV="1">
              <a:off x="2178" y="1947"/>
              <a:ext cx="0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809" name="Freeform 1337"/>
            <p:cNvSpPr>
              <a:spLocks/>
            </p:cNvSpPr>
            <p:nvPr/>
          </p:nvSpPr>
          <p:spPr bwMode="auto">
            <a:xfrm>
              <a:off x="2169" y="1904"/>
              <a:ext cx="17" cy="44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39" y="34"/>
                </a:cxn>
                <a:cxn ang="0">
                  <a:pos x="20" y="68"/>
                </a:cxn>
                <a:cxn ang="0">
                  <a:pos x="0" y="34"/>
                </a:cxn>
                <a:cxn ang="0">
                  <a:pos x="20" y="0"/>
                </a:cxn>
              </a:cxnLst>
              <a:rect l="0" t="0" r="r" b="b"/>
              <a:pathLst>
                <a:path w="39" h="68">
                  <a:moveTo>
                    <a:pt x="20" y="0"/>
                  </a:moveTo>
                  <a:lnTo>
                    <a:pt x="39" y="34"/>
                  </a:lnTo>
                  <a:lnTo>
                    <a:pt x="20" y="68"/>
                  </a:lnTo>
                  <a:lnTo>
                    <a:pt x="0" y="3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810" name="Line 1338"/>
            <p:cNvSpPr>
              <a:spLocks noChangeShapeType="1"/>
            </p:cNvSpPr>
            <p:nvPr/>
          </p:nvSpPr>
          <p:spPr bwMode="auto">
            <a:xfrm>
              <a:off x="2178" y="1973"/>
              <a:ext cx="0" cy="6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618834" name="Group 1362"/>
            <p:cNvGrpSpPr>
              <a:grpSpLocks/>
            </p:cNvGrpSpPr>
            <p:nvPr/>
          </p:nvGrpSpPr>
          <p:grpSpPr bwMode="auto">
            <a:xfrm>
              <a:off x="2169" y="2012"/>
              <a:ext cx="17" cy="30"/>
              <a:chOff x="2169" y="2012"/>
              <a:chExt cx="17" cy="30"/>
            </a:xfrm>
          </p:grpSpPr>
          <p:sp>
            <p:nvSpPr>
              <p:cNvPr id="618811" name="Line 1339"/>
              <p:cNvSpPr>
                <a:spLocks noChangeShapeType="1"/>
              </p:cNvSpPr>
              <p:nvPr/>
            </p:nvSpPr>
            <p:spPr bwMode="auto">
              <a:xfrm flipV="1">
                <a:off x="2177" y="2012"/>
                <a:ext cx="9" cy="3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8812" name="Line 1340"/>
              <p:cNvSpPr>
                <a:spLocks noChangeShapeType="1"/>
              </p:cNvSpPr>
              <p:nvPr/>
            </p:nvSpPr>
            <p:spPr bwMode="auto">
              <a:xfrm flipH="1" flipV="1">
                <a:off x="2169" y="2012"/>
                <a:ext cx="8" cy="3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18813" name="Line 1341"/>
            <p:cNvSpPr>
              <a:spLocks noChangeShapeType="1"/>
            </p:cNvSpPr>
            <p:nvPr/>
          </p:nvSpPr>
          <p:spPr bwMode="auto">
            <a:xfrm>
              <a:off x="2005" y="1663"/>
              <a:ext cx="90" cy="7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814" name="Line 1342"/>
            <p:cNvSpPr>
              <a:spLocks noChangeShapeType="1"/>
            </p:cNvSpPr>
            <p:nvPr/>
          </p:nvSpPr>
          <p:spPr bwMode="auto">
            <a:xfrm flipH="1" flipV="1">
              <a:off x="2081" y="1711"/>
              <a:ext cx="14" cy="26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815" name="Line 1343"/>
            <p:cNvSpPr>
              <a:spLocks noChangeShapeType="1"/>
            </p:cNvSpPr>
            <p:nvPr/>
          </p:nvSpPr>
          <p:spPr bwMode="auto">
            <a:xfrm flipH="1" flipV="1">
              <a:off x="2073" y="1733"/>
              <a:ext cx="22" cy="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816" name="Line 1344"/>
            <p:cNvSpPr>
              <a:spLocks noChangeShapeType="1"/>
            </p:cNvSpPr>
            <p:nvPr/>
          </p:nvSpPr>
          <p:spPr bwMode="auto">
            <a:xfrm flipV="1">
              <a:off x="2005" y="1569"/>
              <a:ext cx="196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817" name="Line 1345"/>
            <p:cNvSpPr>
              <a:spLocks noChangeShapeType="1"/>
            </p:cNvSpPr>
            <p:nvPr/>
          </p:nvSpPr>
          <p:spPr bwMode="auto">
            <a:xfrm flipH="1">
              <a:off x="2182" y="1569"/>
              <a:ext cx="19" cy="1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818" name="Line 1346"/>
            <p:cNvSpPr>
              <a:spLocks noChangeShapeType="1"/>
            </p:cNvSpPr>
            <p:nvPr/>
          </p:nvSpPr>
          <p:spPr bwMode="auto">
            <a:xfrm flipH="1" flipV="1">
              <a:off x="2180" y="1559"/>
              <a:ext cx="21" cy="1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819" name="Freeform 1347"/>
            <p:cNvSpPr>
              <a:spLocks/>
            </p:cNvSpPr>
            <p:nvPr/>
          </p:nvSpPr>
          <p:spPr bwMode="auto">
            <a:xfrm>
              <a:off x="2794" y="1659"/>
              <a:ext cx="182" cy="1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6" y="0"/>
                </a:cxn>
                <a:cxn ang="0">
                  <a:pos x="332" y="36"/>
                </a:cxn>
                <a:cxn ang="0">
                  <a:pos x="332" y="168"/>
                </a:cxn>
                <a:cxn ang="0">
                  <a:pos x="0" y="168"/>
                </a:cxn>
                <a:cxn ang="0">
                  <a:pos x="0" y="0"/>
                </a:cxn>
              </a:cxnLst>
              <a:rect l="0" t="0" r="r" b="b"/>
              <a:pathLst>
                <a:path w="332" h="168">
                  <a:moveTo>
                    <a:pt x="0" y="0"/>
                  </a:moveTo>
                  <a:lnTo>
                    <a:pt x="296" y="0"/>
                  </a:lnTo>
                  <a:lnTo>
                    <a:pt x="332" y="36"/>
                  </a:lnTo>
                  <a:lnTo>
                    <a:pt x="332" y="168"/>
                  </a:lnTo>
                  <a:lnTo>
                    <a:pt x="0" y="168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820" name="Freeform 1348"/>
            <p:cNvSpPr>
              <a:spLocks/>
            </p:cNvSpPr>
            <p:nvPr/>
          </p:nvSpPr>
          <p:spPr bwMode="auto">
            <a:xfrm>
              <a:off x="2957" y="1659"/>
              <a:ext cx="19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6"/>
                </a:cxn>
                <a:cxn ang="0">
                  <a:pos x="36" y="36"/>
                </a:cxn>
              </a:cxnLst>
              <a:rect l="0" t="0" r="r" b="b"/>
              <a:pathLst>
                <a:path w="36" h="36">
                  <a:moveTo>
                    <a:pt x="0" y="0"/>
                  </a:moveTo>
                  <a:lnTo>
                    <a:pt x="0" y="36"/>
                  </a:lnTo>
                  <a:lnTo>
                    <a:pt x="36" y="3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821" name="Rectangle 1349"/>
            <p:cNvSpPr>
              <a:spLocks noChangeArrowheads="1"/>
            </p:cNvSpPr>
            <p:nvPr/>
          </p:nvSpPr>
          <p:spPr bwMode="auto">
            <a:xfrm>
              <a:off x="2802" y="1664"/>
              <a:ext cx="86" cy="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40000"/>
                </a:spcBef>
                <a:buClrTx/>
                <a:buSzTx/>
                <a:buFontTx/>
                <a:buNone/>
              </a:pPr>
              <a:r>
                <a:rPr lang="en-US" sz="200" b="0" dirty="0">
                  <a:solidFill>
                    <a:schemeClr val="tx2"/>
                  </a:solidFill>
                </a:rPr>
                <a:t>read() fill the </a:t>
              </a:r>
              <a:endParaRPr lang="en-US" sz="1200" dirty="0">
                <a:solidFill>
                  <a:schemeClr val="tx2"/>
                </a:solidFill>
              </a:endParaRPr>
            </a:p>
          </p:txBody>
        </p:sp>
        <p:sp>
          <p:nvSpPr>
            <p:cNvPr id="618822" name="Rectangle 1350"/>
            <p:cNvSpPr>
              <a:spLocks noChangeArrowheads="1"/>
            </p:cNvSpPr>
            <p:nvPr/>
          </p:nvSpPr>
          <p:spPr bwMode="auto">
            <a:xfrm>
              <a:off x="2802" y="1686"/>
              <a:ext cx="38" cy="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40000"/>
                </a:spcBef>
                <a:buClrTx/>
                <a:buSzTx/>
                <a:buFontTx/>
                <a:buNone/>
              </a:pPr>
              <a:r>
                <a:rPr lang="en-US" sz="200" b="0" dirty="0">
                  <a:solidFill>
                    <a:schemeClr val="tx2"/>
                  </a:solidFill>
                </a:rPr>
                <a:t>code..</a:t>
              </a:r>
              <a:endParaRPr lang="en-US" sz="1200" dirty="0">
                <a:solidFill>
                  <a:schemeClr val="tx2"/>
                </a:solidFill>
              </a:endParaRPr>
            </a:p>
          </p:txBody>
        </p:sp>
        <p:sp>
          <p:nvSpPr>
            <p:cNvPr id="618823" name="Line 1351"/>
            <p:cNvSpPr>
              <a:spLocks noChangeShapeType="1"/>
            </p:cNvSpPr>
            <p:nvPr/>
          </p:nvSpPr>
          <p:spPr bwMode="auto">
            <a:xfrm flipH="1">
              <a:off x="2706" y="1737"/>
              <a:ext cx="88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619026" name="Group 1554"/>
          <p:cNvGrpSpPr>
            <a:grpSpLocks/>
          </p:cNvGrpSpPr>
          <p:nvPr/>
        </p:nvGrpSpPr>
        <p:grpSpPr bwMode="auto">
          <a:xfrm>
            <a:off x="531812" y="4953000"/>
            <a:ext cx="2457450" cy="1446213"/>
            <a:chOff x="288" y="2160"/>
            <a:chExt cx="1548" cy="911"/>
          </a:xfrm>
        </p:grpSpPr>
        <p:sp>
          <p:nvSpPr>
            <p:cNvPr id="618887" name="Freeform 1415"/>
            <p:cNvSpPr>
              <a:spLocks/>
            </p:cNvSpPr>
            <p:nvPr/>
          </p:nvSpPr>
          <p:spPr bwMode="auto">
            <a:xfrm>
              <a:off x="1590" y="2937"/>
              <a:ext cx="237" cy="70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0" y="0"/>
                </a:cxn>
                <a:cxn ang="0">
                  <a:pos x="710" y="0"/>
                </a:cxn>
                <a:cxn ang="0">
                  <a:pos x="710" y="140"/>
                </a:cxn>
                <a:cxn ang="0">
                  <a:pos x="639" y="140"/>
                </a:cxn>
              </a:cxnLst>
              <a:rect l="0" t="0" r="r" b="b"/>
              <a:pathLst>
                <a:path w="710" h="140">
                  <a:moveTo>
                    <a:pt x="0" y="39"/>
                  </a:moveTo>
                  <a:lnTo>
                    <a:pt x="0" y="0"/>
                  </a:lnTo>
                  <a:lnTo>
                    <a:pt x="710" y="0"/>
                  </a:lnTo>
                  <a:lnTo>
                    <a:pt x="710" y="140"/>
                  </a:lnTo>
                  <a:lnTo>
                    <a:pt x="639" y="140"/>
                  </a:lnTo>
                </a:path>
              </a:pathLst>
            </a:custGeom>
            <a:solidFill>
              <a:schemeClr val="bg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916" name="Line 1444"/>
            <p:cNvSpPr>
              <a:spLocks noChangeShapeType="1"/>
            </p:cNvSpPr>
            <p:nvPr/>
          </p:nvSpPr>
          <p:spPr bwMode="auto">
            <a:xfrm>
              <a:off x="1345" y="2848"/>
              <a:ext cx="249" cy="1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886" name="Freeform 1414"/>
            <p:cNvSpPr>
              <a:spLocks/>
            </p:cNvSpPr>
            <p:nvPr/>
          </p:nvSpPr>
          <p:spPr bwMode="auto">
            <a:xfrm>
              <a:off x="1566" y="2956"/>
              <a:ext cx="237" cy="70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0" y="0"/>
                </a:cxn>
                <a:cxn ang="0">
                  <a:pos x="710" y="0"/>
                </a:cxn>
                <a:cxn ang="0">
                  <a:pos x="710" y="140"/>
                </a:cxn>
                <a:cxn ang="0">
                  <a:pos x="639" y="140"/>
                </a:cxn>
              </a:cxnLst>
              <a:rect l="0" t="0" r="r" b="b"/>
              <a:pathLst>
                <a:path w="710" h="140">
                  <a:moveTo>
                    <a:pt x="0" y="39"/>
                  </a:moveTo>
                  <a:lnTo>
                    <a:pt x="0" y="0"/>
                  </a:lnTo>
                  <a:lnTo>
                    <a:pt x="710" y="0"/>
                  </a:lnTo>
                  <a:lnTo>
                    <a:pt x="710" y="140"/>
                  </a:lnTo>
                  <a:lnTo>
                    <a:pt x="639" y="140"/>
                  </a:lnTo>
                </a:path>
              </a:pathLst>
            </a:custGeom>
            <a:solidFill>
              <a:schemeClr val="bg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873" name="Oval 1401"/>
            <p:cNvSpPr>
              <a:spLocks noChangeArrowheads="1"/>
            </p:cNvSpPr>
            <p:nvPr/>
          </p:nvSpPr>
          <p:spPr bwMode="auto">
            <a:xfrm>
              <a:off x="1021" y="2641"/>
              <a:ext cx="22" cy="28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874" name="Line 1402"/>
            <p:cNvSpPr>
              <a:spLocks noChangeShapeType="1"/>
            </p:cNvSpPr>
            <p:nvPr/>
          </p:nvSpPr>
          <p:spPr bwMode="auto">
            <a:xfrm>
              <a:off x="1032" y="2669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875" name="Line 1403"/>
            <p:cNvSpPr>
              <a:spLocks noChangeShapeType="1"/>
            </p:cNvSpPr>
            <p:nvPr/>
          </p:nvSpPr>
          <p:spPr bwMode="auto">
            <a:xfrm>
              <a:off x="1014" y="2677"/>
              <a:ext cx="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876" name="Freeform 1404"/>
            <p:cNvSpPr>
              <a:spLocks/>
            </p:cNvSpPr>
            <p:nvPr/>
          </p:nvSpPr>
          <p:spPr bwMode="auto">
            <a:xfrm>
              <a:off x="1007" y="2696"/>
              <a:ext cx="50" cy="30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54" y="0"/>
                </a:cxn>
                <a:cxn ang="0">
                  <a:pos x="108" y="54"/>
                </a:cxn>
              </a:cxnLst>
              <a:rect l="0" t="0" r="r" b="b"/>
              <a:pathLst>
                <a:path w="108" h="54">
                  <a:moveTo>
                    <a:pt x="0" y="54"/>
                  </a:moveTo>
                  <a:lnTo>
                    <a:pt x="54" y="0"/>
                  </a:lnTo>
                  <a:lnTo>
                    <a:pt x="108" y="5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877" name="Rectangle 1405"/>
            <p:cNvSpPr>
              <a:spLocks noChangeArrowheads="1"/>
            </p:cNvSpPr>
            <p:nvPr/>
          </p:nvSpPr>
          <p:spPr bwMode="auto">
            <a:xfrm>
              <a:off x="970" y="2738"/>
              <a:ext cx="138" cy="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300" b="0" u="sng" dirty="0">
                  <a:solidFill>
                    <a:schemeClr val="tx2"/>
                  </a:solidFill>
                </a:rPr>
                <a:t>user : »ç¿ëÀÚ</a:t>
              </a:r>
              <a:endParaRPr lang="en-US" sz="2800" b="0" dirty="0">
                <a:solidFill>
                  <a:schemeClr val="tx2"/>
                </a:solidFill>
              </a:endParaRPr>
            </a:p>
          </p:txBody>
        </p:sp>
        <p:sp>
          <p:nvSpPr>
            <p:cNvPr id="618878" name="Rectangle 1406"/>
            <p:cNvSpPr>
              <a:spLocks noChangeArrowheads="1"/>
            </p:cNvSpPr>
            <p:nvPr/>
          </p:nvSpPr>
          <p:spPr bwMode="auto">
            <a:xfrm>
              <a:off x="1221" y="2511"/>
              <a:ext cx="224" cy="70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879" name="Rectangle 1407"/>
            <p:cNvSpPr>
              <a:spLocks noChangeArrowheads="1"/>
            </p:cNvSpPr>
            <p:nvPr/>
          </p:nvSpPr>
          <p:spPr bwMode="auto">
            <a:xfrm>
              <a:off x="1227" y="2511"/>
              <a:ext cx="213" cy="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300" b="0" u="sng" dirty="0">
                  <a:solidFill>
                    <a:schemeClr val="tx2"/>
                  </a:solidFill>
                </a:rPr>
                <a:t>mainWnd : MainWnd</a:t>
              </a:r>
              <a:endParaRPr lang="en-US" sz="2800" b="0" dirty="0">
                <a:solidFill>
                  <a:schemeClr val="tx2"/>
                </a:solidFill>
              </a:endParaRPr>
            </a:p>
          </p:txBody>
        </p:sp>
        <p:sp>
          <p:nvSpPr>
            <p:cNvPr id="618880" name="Rectangle 1408"/>
            <p:cNvSpPr>
              <a:spLocks noChangeArrowheads="1"/>
            </p:cNvSpPr>
            <p:nvPr/>
          </p:nvSpPr>
          <p:spPr bwMode="auto">
            <a:xfrm>
              <a:off x="1187" y="2778"/>
              <a:ext cx="182" cy="70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881" name="Rectangle 1409"/>
            <p:cNvSpPr>
              <a:spLocks noChangeArrowheads="1"/>
            </p:cNvSpPr>
            <p:nvPr/>
          </p:nvSpPr>
          <p:spPr bwMode="auto">
            <a:xfrm>
              <a:off x="1193" y="2778"/>
              <a:ext cx="174" cy="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300" b="0" u="sng" dirty="0">
                  <a:solidFill>
                    <a:schemeClr val="tx2"/>
                  </a:solidFill>
                </a:rPr>
                <a:t>fileMgr : FileMgr</a:t>
              </a:r>
              <a:endParaRPr lang="en-US" sz="2800" b="0" dirty="0">
                <a:solidFill>
                  <a:schemeClr val="tx2"/>
                </a:solidFill>
              </a:endParaRPr>
            </a:p>
          </p:txBody>
        </p:sp>
        <p:sp>
          <p:nvSpPr>
            <p:cNvPr id="618882" name="Rectangle 1410"/>
            <p:cNvSpPr>
              <a:spLocks noChangeArrowheads="1"/>
            </p:cNvSpPr>
            <p:nvPr/>
          </p:nvSpPr>
          <p:spPr bwMode="auto">
            <a:xfrm>
              <a:off x="1051" y="3001"/>
              <a:ext cx="242" cy="70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883" name="Rectangle 1411"/>
            <p:cNvSpPr>
              <a:spLocks noChangeArrowheads="1"/>
            </p:cNvSpPr>
            <p:nvPr/>
          </p:nvSpPr>
          <p:spPr bwMode="auto">
            <a:xfrm>
              <a:off x="1061" y="3001"/>
              <a:ext cx="223" cy="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300" b="0" u="sng" dirty="0">
                  <a:solidFill>
                    <a:schemeClr val="tx2"/>
                  </a:solidFill>
                </a:rPr>
                <a:t>repository : Repository</a:t>
              </a:r>
              <a:endParaRPr lang="en-US" sz="2800" b="0" dirty="0">
                <a:solidFill>
                  <a:schemeClr val="tx2"/>
                </a:solidFill>
              </a:endParaRPr>
            </a:p>
          </p:txBody>
        </p:sp>
        <p:sp>
          <p:nvSpPr>
            <p:cNvPr id="618888" name="Rectangle 1416"/>
            <p:cNvSpPr>
              <a:spLocks noChangeArrowheads="1"/>
            </p:cNvSpPr>
            <p:nvPr/>
          </p:nvSpPr>
          <p:spPr bwMode="auto">
            <a:xfrm>
              <a:off x="1632" y="2640"/>
              <a:ext cx="158" cy="70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889" name="Rectangle 1417"/>
            <p:cNvSpPr>
              <a:spLocks noChangeArrowheads="1"/>
            </p:cNvSpPr>
            <p:nvPr/>
          </p:nvSpPr>
          <p:spPr bwMode="auto">
            <a:xfrm>
              <a:off x="1639" y="2640"/>
              <a:ext cx="144" cy="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300" b="0" u="sng" dirty="0">
                  <a:solidFill>
                    <a:schemeClr val="tx2"/>
                  </a:solidFill>
                </a:rPr>
                <a:t>gFile : GrpFile</a:t>
              </a:r>
              <a:endParaRPr lang="en-US" sz="2800" b="0" dirty="0">
                <a:solidFill>
                  <a:schemeClr val="tx2"/>
                </a:solidFill>
              </a:endParaRPr>
            </a:p>
          </p:txBody>
        </p:sp>
        <p:sp>
          <p:nvSpPr>
            <p:cNvPr id="618890" name="Freeform 1418"/>
            <p:cNvSpPr>
              <a:spLocks/>
            </p:cNvSpPr>
            <p:nvPr/>
          </p:nvSpPr>
          <p:spPr bwMode="auto">
            <a:xfrm>
              <a:off x="1655" y="2621"/>
              <a:ext cx="157" cy="70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0" y="0"/>
                </a:cxn>
                <a:cxn ang="0">
                  <a:pos x="471" y="0"/>
                </a:cxn>
                <a:cxn ang="0">
                  <a:pos x="471" y="139"/>
                </a:cxn>
                <a:cxn ang="0">
                  <a:pos x="400" y="139"/>
                </a:cxn>
              </a:cxnLst>
              <a:rect l="0" t="0" r="r" b="b"/>
              <a:pathLst>
                <a:path w="471" h="139">
                  <a:moveTo>
                    <a:pt x="0" y="38"/>
                  </a:moveTo>
                  <a:lnTo>
                    <a:pt x="0" y="0"/>
                  </a:lnTo>
                  <a:lnTo>
                    <a:pt x="471" y="0"/>
                  </a:lnTo>
                  <a:lnTo>
                    <a:pt x="471" y="139"/>
                  </a:lnTo>
                  <a:lnTo>
                    <a:pt x="400" y="13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891" name="Freeform 1419"/>
            <p:cNvSpPr>
              <a:spLocks/>
            </p:cNvSpPr>
            <p:nvPr/>
          </p:nvSpPr>
          <p:spPr bwMode="auto">
            <a:xfrm>
              <a:off x="1679" y="2602"/>
              <a:ext cx="157" cy="69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0" y="0"/>
                </a:cxn>
                <a:cxn ang="0">
                  <a:pos x="471" y="0"/>
                </a:cxn>
                <a:cxn ang="0">
                  <a:pos x="471" y="140"/>
                </a:cxn>
                <a:cxn ang="0">
                  <a:pos x="400" y="140"/>
                </a:cxn>
              </a:cxnLst>
              <a:rect l="0" t="0" r="r" b="b"/>
              <a:pathLst>
                <a:path w="471" h="140">
                  <a:moveTo>
                    <a:pt x="0" y="39"/>
                  </a:moveTo>
                  <a:lnTo>
                    <a:pt x="0" y="0"/>
                  </a:lnTo>
                  <a:lnTo>
                    <a:pt x="471" y="0"/>
                  </a:lnTo>
                  <a:lnTo>
                    <a:pt x="471" y="140"/>
                  </a:lnTo>
                  <a:lnTo>
                    <a:pt x="400" y="14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892" name="Arc 1420"/>
            <p:cNvSpPr>
              <a:spLocks/>
            </p:cNvSpPr>
            <p:nvPr/>
          </p:nvSpPr>
          <p:spPr bwMode="auto">
            <a:xfrm>
              <a:off x="1308" y="2431"/>
              <a:ext cx="50" cy="79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561 w 43200"/>
                <a:gd name="T1" fmla="*/ 26493 h 26493"/>
                <a:gd name="T2" fmla="*/ 42639 w 43200"/>
                <a:gd name="T3" fmla="*/ 26493 h 26493"/>
                <a:gd name="T4" fmla="*/ 21600 w 43200"/>
                <a:gd name="T5" fmla="*/ 21600 h 26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6493" fill="none" extrusionOk="0">
                  <a:moveTo>
                    <a:pt x="561" y="26492"/>
                  </a:moveTo>
                  <a:cubicBezTo>
                    <a:pt x="188" y="24888"/>
                    <a:pt x="0" y="2324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3247"/>
                    <a:pt x="43011" y="24888"/>
                    <a:pt x="42638" y="26492"/>
                  </a:cubicBezTo>
                </a:path>
                <a:path w="43200" h="26493" stroke="0" extrusionOk="0">
                  <a:moveTo>
                    <a:pt x="561" y="26492"/>
                  </a:moveTo>
                  <a:cubicBezTo>
                    <a:pt x="188" y="24888"/>
                    <a:pt x="0" y="2324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3247"/>
                    <a:pt x="43011" y="24888"/>
                    <a:pt x="42638" y="26492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893" name="Arc 1421"/>
            <p:cNvSpPr>
              <a:spLocks/>
            </p:cNvSpPr>
            <p:nvPr/>
          </p:nvSpPr>
          <p:spPr bwMode="auto">
            <a:xfrm>
              <a:off x="1252" y="2697"/>
              <a:ext cx="50" cy="8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635 w 43200"/>
                <a:gd name="T1" fmla="*/ 26801 h 26801"/>
                <a:gd name="T2" fmla="*/ 42565 w 43200"/>
                <a:gd name="T3" fmla="*/ 26801 h 26801"/>
                <a:gd name="T4" fmla="*/ 21600 w 43200"/>
                <a:gd name="T5" fmla="*/ 21600 h 26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6801" fill="none" extrusionOk="0">
                  <a:moveTo>
                    <a:pt x="635" y="26800"/>
                  </a:moveTo>
                  <a:cubicBezTo>
                    <a:pt x="213" y="25099"/>
                    <a:pt x="0" y="2335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3352"/>
                    <a:pt x="42986" y="25099"/>
                    <a:pt x="42564" y="26800"/>
                  </a:cubicBezTo>
                </a:path>
                <a:path w="43200" h="26801" stroke="0" extrusionOk="0">
                  <a:moveTo>
                    <a:pt x="635" y="26800"/>
                  </a:moveTo>
                  <a:cubicBezTo>
                    <a:pt x="213" y="25099"/>
                    <a:pt x="0" y="2335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3352"/>
                    <a:pt x="42986" y="25099"/>
                    <a:pt x="42564" y="2680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895" name="Line 1423"/>
            <p:cNvSpPr>
              <a:spLocks noChangeShapeType="1"/>
            </p:cNvSpPr>
            <p:nvPr/>
          </p:nvSpPr>
          <p:spPr bwMode="auto">
            <a:xfrm>
              <a:off x="1306" y="2416"/>
              <a:ext cx="5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896" name="Line 1424"/>
            <p:cNvSpPr>
              <a:spLocks noChangeShapeType="1"/>
            </p:cNvSpPr>
            <p:nvPr/>
          </p:nvSpPr>
          <p:spPr bwMode="auto">
            <a:xfrm flipH="1">
              <a:off x="1343" y="2416"/>
              <a:ext cx="16" cy="8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897" name="Line 1425"/>
            <p:cNvSpPr>
              <a:spLocks noChangeShapeType="1"/>
            </p:cNvSpPr>
            <p:nvPr/>
          </p:nvSpPr>
          <p:spPr bwMode="auto">
            <a:xfrm flipH="1" flipV="1">
              <a:off x="1343" y="2408"/>
              <a:ext cx="16" cy="8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898" name="Rectangle 1426"/>
            <p:cNvSpPr>
              <a:spLocks noChangeArrowheads="1"/>
            </p:cNvSpPr>
            <p:nvPr/>
          </p:nvSpPr>
          <p:spPr bwMode="auto">
            <a:xfrm>
              <a:off x="1291" y="2385"/>
              <a:ext cx="115" cy="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" b="0" dirty="0">
                  <a:solidFill>
                    <a:schemeClr val="tx2"/>
                  </a:solidFill>
                </a:rPr>
                <a:t>9: sortByName ( )</a:t>
              </a:r>
              <a:endParaRPr lang="en-US" sz="2800" b="0" dirty="0">
                <a:solidFill>
                  <a:schemeClr val="tx2"/>
                </a:solidFill>
              </a:endParaRPr>
            </a:p>
          </p:txBody>
        </p:sp>
        <p:sp>
          <p:nvSpPr>
            <p:cNvPr id="618899" name="Line 1427"/>
            <p:cNvSpPr>
              <a:spLocks noChangeShapeType="1"/>
            </p:cNvSpPr>
            <p:nvPr/>
          </p:nvSpPr>
          <p:spPr bwMode="auto">
            <a:xfrm flipV="1">
              <a:off x="1057" y="2581"/>
              <a:ext cx="199" cy="8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901" name="Line 1429"/>
            <p:cNvSpPr>
              <a:spLocks noChangeShapeType="1"/>
            </p:cNvSpPr>
            <p:nvPr/>
          </p:nvSpPr>
          <p:spPr bwMode="auto">
            <a:xfrm flipV="1">
              <a:off x="1126" y="2593"/>
              <a:ext cx="49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902" name="Line 1430"/>
            <p:cNvSpPr>
              <a:spLocks noChangeShapeType="1"/>
            </p:cNvSpPr>
            <p:nvPr/>
          </p:nvSpPr>
          <p:spPr bwMode="auto">
            <a:xfrm flipH="1">
              <a:off x="1162" y="2593"/>
              <a:ext cx="13" cy="1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903" name="Line 1431"/>
            <p:cNvSpPr>
              <a:spLocks noChangeShapeType="1"/>
            </p:cNvSpPr>
            <p:nvPr/>
          </p:nvSpPr>
          <p:spPr bwMode="auto">
            <a:xfrm flipH="1" flipV="1">
              <a:off x="1158" y="2592"/>
              <a:ext cx="17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904" name="Rectangle 1432"/>
            <p:cNvSpPr>
              <a:spLocks noChangeArrowheads="1"/>
            </p:cNvSpPr>
            <p:nvPr/>
          </p:nvSpPr>
          <p:spPr bwMode="auto">
            <a:xfrm>
              <a:off x="1018" y="2569"/>
              <a:ext cx="149" cy="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" b="0" dirty="0">
                  <a:solidFill>
                    <a:schemeClr val="tx2"/>
                  </a:solidFill>
                </a:rPr>
                <a:t>1: Doc view  request ( )</a:t>
              </a:r>
              <a:endParaRPr lang="en-US" sz="2800" b="0" dirty="0">
                <a:solidFill>
                  <a:schemeClr val="tx2"/>
                </a:solidFill>
              </a:endParaRPr>
            </a:p>
          </p:txBody>
        </p:sp>
        <p:sp>
          <p:nvSpPr>
            <p:cNvPr id="618905" name="Line 1433"/>
            <p:cNvSpPr>
              <a:spLocks noChangeShapeType="1"/>
            </p:cNvSpPr>
            <p:nvPr/>
          </p:nvSpPr>
          <p:spPr bwMode="auto">
            <a:xfrm flipH="1">
              <a:off x="1284" y="2581"/>
              <a:ext cx="41" cy="19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906" name="Line 1434"/>
            <p:cNvSpPr>
              <a:spLocks noChangeShapeType="1"/>
            </p:cNvSpPr>
            <p:nvPr/>
          </p:nvSpPr>
          <p:spPr bwMode="auto">
            <a:xfrm flipH="1">
              <a:off x="1267" y="2629"/>
              <a:ext cx="13" cy="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907" name="Line 1435"/>
            <p:cNvSpPr>
              <a:spLocks noChangeShapeType="1"/>
            </p:cNvSpPr>
            <p:nvPr/>
          </p:nvSpPr>
          <p:spPr bwMode="auto">
            <a:xfrm flipV="1">
              <a:off x="1267" y="2675"/>
              <a:ext cx="10" cy="17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908" name="Line 1436"/>
            <p:cNvSpPr>
              <a:spLocks noChangeShapeType="1"/>
            </p:cNvSpPr>
            <p:nvPr/>
          </p:nvSpPr>
          <p:spPr bwMode="auto">
            <a:xfrm flipH="1" flipV="1">
              <a:off x="1264" y="2671"/>
              <a:ext cx="3" cy="2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909" name="Rectangle 1437"/>
            <p:cNvSpPr>
              <a:spLocks noChangeArrowheads="1"/>
            </p:cNvSpPr>
            <p:nvPr/>
          </p:nvSpPr>
          <p:spPr bwMode="auto">
            <a:xfrm>
              <a:off x="1314" y="2627"/>
              <a:ext cx="89" cy="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" b="0" dirty="0">
                  <a:solidFill>
                    <a:schemeClr val="tx2"/>
                  </a:solidFill>
                </a:rPr>
                <a:t>2: fetchDoc( )</a:t>
              </a:r>
              <a:endParaRPr lang="en-US" sz="2800" b="0" dirty="0">
                <a:solidFill>
                  <a:schemeClr val="tx2"/>
                </a:solidFill>
              </a:endParaRPr>
            </a:p>
          </p:txBody>
        </p:sp>
        <p:sp>
          <p:nvSpPr>
            <p:cNvPr id="618910" name="Line 1438"/>
            <p:cNvSpPr>
              <a:spLocks noChangeShapeType="1"/>
            </p:cNvSpPr>
            <p:nvPr/>
          </p:nvSpPr>
          <p:spPr bwMode="auto">
            <a:xfrm flipH="1">
              <a:off x="1188" y="2848"/>
              <a:ext cx="72" cy="1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911" name="Line 1439"/>
            <p:cNvSpPr>
              <a:spLocks noChangeShapeType="1"/>
            </p:cNvSpPr>
            <p:nvPr/>
          </p:nvSpPr>
          <p:spPr bwMode="auto">
            <a:xfrm flipH="1">
              <a:off x="1229" y="2908"/>
              <a:ext cx="25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912" name="Line 1440"/>
            <p:cNvSpPr>
              <a:spLocks noChangeShapeType="1"/>
            </p:cNvSpPr>
            <p:nvPr/>
          </p:nvSpPr>
          <p:spPr bwMode="auto">
            <a:xfrm flipV="1">
              <a:off x="1229" y="2951"/>
              <a:ext cx="13" cy="1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913" name="Line 1441"/>
            <p:cNvSpPr>
              <a:spLocks noChangeShapeType="1"/>
            </p:cNvSpPr>
            <p:nvPr/>
          </p:nvSpPr>
          <p:spPr bwMode="auto">
            <a:xfrm flipV="1">
              <a:off x="1229" y="2944"/>
              <a:ext cx="2" cy="2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914" name="Rectangle 1442"/>
            <p:cNvSpPr>
              <a:spLocks noChangeArrowheads="1"/>
            </p:cNvSpPr>
            <p:nvPr/>
          </p:nvSpPr>
          <p:spPr bwMode="auto">
            <a:xfrm>
              <a:off x="1281" y="2971"/>
              <a:ext cx="89" cy="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" b="0" dirty="0">
                  <a:solidFill>
                    <a:schemeClr val="tx2"/>
                  </a:solidFill>
                </a:rPr>
                <a:t>5: readDoc ( )</a:t>
              </a:r>
              <a:endParaRPr lang="en-US" sz="2800" b="0" dirty="0">
                <a:solidFill>
                  <a:schemeClr val="tx2"/>
                </a:solidFill>
              </a:endParaRPr>
            </a:p>
          </p:txBody>
        </p:sp>
        <p:sp>
          <p:nvSpPr>
            <p:cNvPr id="618915" name="Rectangle 1443"/>
            <p:cNvSpPr>
              <a:spLocks noChangeArrowheads="1"/>
            </p:cNvSpPr>
            <p:nvPr/>
          </p:nvSpPr>
          <p:spPr bwMode="auto">
            <a:xfrm>
              <a:off x="1282" y="2941"/>
              <a:ext cx="85" cy="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" b="0" dirty="0">
                  <a:solidFill>
                    <a:schemeClr val="tx2"/>
                  </a:solidFill>
                </a:rPr>
                <a:t>7: readFile ( )</a:t>
              </a:r>
              <a:endParaRPr lang="en-US" sz="2800" b="0" dirty="0">
                <a:solidFill>
                  <a:schemeClr val="tx2"/>
                </a:solidFill>
              </a:endParaRPr>
            </a:p>
          </p:txBody>
        </p:sp>
        <p:sp>
          <p:nvSpPr>
            <p:cNvPr id="618917" name="Line 1445"/>
            <p:cNvSpPr>
              <a:spLocks noChangeShapeType="1"/>
            </p:cNvSpPr>
            <p:nvPr/>
          </p:nvSpPr>
          <p:spPr bwMode="auto">
            <a:xfrm>
              <a:off x="1453" y="2877"/>
              <a:ext cx="48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918" name="Line 1446"/>
            <p:cNvSpPr>
              <a:spLocks noChangeShapeType="1"/>
            </p:cNvSpPr>
            <p:nvPr/>
          </p:nvSpPr>
          <p:spPr bwMode="auto">
            <a:xfrm flipH="1" flipV="1">
              <a:off x="1489" y="2886"/>
              <a:ext cx="12" cy="1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919" name="Line 1447"/>
            <p:cNvSpPr>
              <a:spLocks noChangeShapeType="1"/>
            </p:cNvSpPr>
            <p:nvPr/>
          </p:nvSpPr>
          <p:spPr bwMode="auto">
            <a:xfrm flipH="1">
              <a:off x="1484" y="2901"/>
              <a:ext cx="17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920" name="Rectangle 1448"/>
            <p:cNvSpPr>
              <a:spLocks noChangeArrowheads="1"/>
            </p:cNvSpPr>
            <p:nvPr/>
          </p:nvSpPr>
          <p:spPr bwMode="auto">
            <a:xfrm>
              <a:off x="1513" y="2825"/>
              <a:ext cx="71" cy="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" b="0" dirty="0">
                  <a:solidFill>
                    <a:schemeClr val="tx2"/>
                  </a:solidFill>
                </a:rPr>
                <a:t>3: create ( )</a:t>
              </a:r>
              <a:endParaRPr lang="en-US" sz="2800" b="0" dirty="0">
                <a:solidFill>
                  <a:schemeClr val="tx2"/>
                </a:solidFill>
              </a:endParaRPr>
            </a:p>
          </p:txBody>
        </p:sp>
        <p:sp>
          <p:nvSpPr>
            <p:cNvPr id="618921" name="Rectangle 1449"/>
            <p:cNvSpPr>
              <a:spLocks noChangeArrowheads="1"/>
            </p:cNvSpPr>
            <p:nvPr/>
          </p:nvSpPr>
          <p:spPr bwMode="auto">
            <a:xfrm>
              <a:off x="1498" y="2855"/>
              <a:ext cx="117" cy="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" b="0" dirty="0">
                  <a:solidFill>
                    <a:schemeClr val="tx2"/>
                  </a:solidFill>
                </a:rPr>
                <a:t>6: fillDocument ( )</a:t>
              </a:r>
              <a:endParaRPr lang="en-US" sz="2800" b="0" dirty="0">
                <a:solidFill>
                  <a:schemeClr val="tx2"/>
                </a:solidFill>
              </a:endParaRPr>
            </a:p>
          </p:txBody>
        </p:sp>
        <p:sp>
          <p:nvSpPr>
            <p:cNvPr id="618922" name="Line 1450"/>
            <p:cNvSpPr>
              <a:spLocks noChangeShapeType="1"/>
            </p:cNvSpPr>
            <p:nvPr/>
          </p:nvSpPr>
          <p:spPr bwMode="auto">
            <a:xfrm flipV="1">
              <a:off x="1368" y="2700"/>
              <a:ext cx="263" cy="8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923" name="Line 1451"/>
            <p:cNvSpPr>
              <a:spLocks noChangeShapeType="1"/>
            </p:cNvSpPr>
            <p:nvPr/>
          </p:nvSpPr>
          <p:spPr bwMode="auto">
            <a:xfrm flipV="1">
              <a:off x="1470" y="2711"/>
              <a:ext cx="50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924" name="Line 1452"/>
            <p:cNvSpPr>
              <a:spLocks noChangeShapeType="1"/>
            </p:cNvSpPr>
            <p:nvPr/>
          </p:nvSpPr>
          <p:spPr bwMode="auto">
            <a:xfrm flipH="1">
              <a:off x="1507" y="2711"/>
              <a:ext cx="13" cy="1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925" name="Line 1453"/>
            <p:cNvSpPr>
              <a:spLocks noChangeShapeType="1"/>
            </p:cNvSpPr>
            <p:nvPr/>
          </p:nvSpPr>
          <p:spPr bwMode="auto">
            <a:xfrm flipH="1" flipV="1">
              <a:off x="1503" y="2707"/>
              <a:ext cx="17" cy="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926" name="Rectangle 1454"/>
            <p:cNvSpPr>
              <a:spLocks noChangeArrowheads="1"/>
            </p:cNvSpPr>
            <p:nvPr/>
          </p:nvSpPr>
          <p:spPr bwMode="auto">
            <a:xfrm>
              <a:off x="1464" y="2658"/>
              <a:ext cx="71" cy="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" b="0" dirty="0">
                  <a:solidFill>
                    <a:schemeClr val="tx2"/>
                  </a:solidFill>
                </a:rPr>
                <a:t>4: create ( )</a:t>
              </a:r>
              <a:endParaRPr lang="en-US" sz="2800" b="0" dirty="0">
                <a:solidFill>
                  <a:schemeClr val="tx2"/>
                </a:solidFill>
              </a:endParaRPr>
            </a:p>
          </p:txBody>
        </p:sp>
        <p:sp>
          <p:nvSpPr>
            <p:cNvPr id="618927" name="Rectangle 1455"/>
            <p:cNvSpPr>
              <a:spLocks noChangeArrowheads="1"/>
            </p:cNvSpPr>
            <p:nvPr/>
          </p:nvSpPr>
          <p:spPr bwMode="auto">
            <a:xfrm>
              <a:off x="1464" y="2689"/>
              <a:ext cx="75" cy="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" b="0" dirty="0">
                  <a:solidFill>
                    <a:schemeClr val="tx2"/>
                  </a:solidFill>
                </a:rPr>
                <a:t>8: fillFile ( )</a:t>
              </a:r>
              <a:endParaRPr lang="en-US" sz="2800" b="0" dirty="0">
                <a:solidFill>
                  <a:schemeClr val="tx2"/>
                </a:solidFill>
              </a:endParaRPr>
            </a:p>
          </p:txBody>
        </p:sp>
        <p:sp>
          <p:nvSpPr>
            <p:cNvPr id="618656" name="Text Box 1184"/>
            <p:cNvSpPr txBox="1">
              <a:spLocks noChangeArrowheads="1"/>
            </p:cNvSpPr>
            <p:nvPr/>
          </p:nvSpPr>
          <p:spPr bwMode="auto">
            <a:xfrm>
              <a:off x="288" y="2160"/>
              <a:ext cx="1152" cy="40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lg" len="lg"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dirty="0" smtClean="0">
                  <a:solidFill>
                    <a:schemeClr val="tx2"/>
                  </a:solidFill>
                </a:rPr>
                <a:t>Communication Diagram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18894" name="Arc 1422"/>
            <p:cNvSpPr>
              <a:spLocks/>
            </p:cNvSpPr>
            <p:nvPr/>
          </p:nvSpPr>
          <p:spPr bwMode="auto">
            <a:xfrm>
              <a:off x="1637" y="2856"/>
              <a:ext cx="50" cy="122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0203 w 43200"/>
                <a:gd name="T1" fmla="*/ 39949 h 40720"/>
                <a:gd name="T2" fmla="*/ 31649 w 43200"/>
                <a:gd name="T3" fmla="*/ 40720 h 40720"/>
                <a:gd name="T4" fmla="*/ 21600 w 43200"/>
                <a:gd name="T5" fmla="*/ 21600 h 40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0720" fill="none" extrusionOk="0">
                  <a:moveTo>
                    <a:pt x="10203" y="39948"/>
                  </a:moveTo>
                  <a:cubicBezTo>
                    <a:pt x="3858" y="36007"/>
                    <a:pt x="0" y="2906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9624"/>
                    <a:pt x="38751" y="36986"/>
                    <a:pt x="31649" y="40720"/>
                  </a:cubicBezTo>
                </a:path>
                <a:path w="43200" h="40720" stroke="0" extrusionOk="0">
                  <a:moveTo>
                    <a:pt x="10203" y="39948"/>
                  </a:moveTo>
                  <a:cubicBezTo>
                    <a:pt x="3858" y="36007"/>
                    <a:pt x="0" y="2906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9624"/>
                    <a:pt x="38751" y="36986"/>
                    <a:pt x="31649" y="4072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884" name="Rectangle 1412"/>
            <p:cNvSpPr>
              <a:spLocks noChangeArrowheads="1"/>
            </p:cNvSpPr>
            <p:nvPr/>
          </p:nvSpPr>
          <p:spPr bwMode="auto">
            <a:xfrm>
              <a:off x="1543" y="2975"/>
              <a:ext cx="238" cy="70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885" name="Rectangle 1413"/>
            <p:cNvSpPr>
              <a:spLocks noChangeArrowheads="1"/>
            </p:cNvSpPr>
            <p:nvPr/>
          </p:nvSpPr>
          <p:spPr bwMode="auto">
            <a:xfrm>
              <a:off x="1554" y="2975"/>
              <a:ext cx="216" cy="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300" b="0" u="sng" dirty="0">
                  <a:solidFill>
                    <a:schemeClr val="tx2"/>
                  </a:solidFill>
                </a:rPr>
                <a:t>document : Document</a:t>
              </a:r>
              <a:endParaRPr lang="en-US" sz="2800" b="0" dirty="0">
                <a:solidFill>
                  <a:schemeClr val="tx2"/>
                </a:solidFill>
              </a:endParaRPr>
            </a:p>
          </p:txBody>
        </p:sp>
        <p:sp>
          <p:nvSpPr>
            <p:cNvPr id="618928" name="Line 1456"/>
            <p:cNvSpPr>
              <a:spLocks noChangeShapeType="1"/>
            </p:cNvSpPr>
            <p:nvPr/>
          </p:nvSpPr>
          <p:spPr bwMode="auto">
            <a:xfrm flipV="1">
              <a:off x="1666" y="2710"/>
              <a:ext cx="39" cy="26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619027" name="Group 1555"/>
          <p:cNvGrpSpPr>
            <a:grpSpLocks/>
          </p:cNvGrpSpPr>
          <p:nvPr/>
        </p:nvGrpSpPr>
        <p:grpSpPr bwMode="auto">
          <a:xfrm>
            <a:off x="2970212" y="3960813"/>
            <a:ext cx="1536700" cy="1754187"/>
            <a:chOff x="2640" y="2377"/>
            <a:chExt cx="968" cy="1105"/>
          </a:xfrm>
        </p:grpSpPr>
        <p:grpSp>
          <p:nvGrpSpPr>
            <p:cNvPr id="619018" name="Group 1546"/>
            <p:cNvGrpSpPr>
              <a:grpSpLocks/>
            </p:cNvGrpSpPr>
            <p:nvPr/>
          </p:nvGrpSpPr>
          <p:grpSpPr bwMode="auto">
            <a:xfrm>
              <a:off x="3087" y="2696"/>
              <a:ext cx="174" cy="118"/>
              <a:chOff x="3087" y="2696"/>
              <a:chExt cx="174" cy="118"/>
            </a:xfrm>
          </p:grpSpPr>
          <p:sp>
            <p:nvSpPr>
              <p:cNvPr id="618588" name="Rectangle 1116"/>
              <p:cNvSpPr>
                <a:spLocks noChangeArrowheads="1"/>
              </p:cNvSpPr>
              <p:nvPr/>
            </p:nvSpPr>
            <p:spPr bwMode="auto">
              <a:xfrm>
                <a:off x="3138" y="2696"/>
                <a:ext cx="123" cy="118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8589" name="Rectangle 1117"/>
              <p:cNvSpPr>
                <a:spLocks noChangeArrowheads="1"/>
              </p:cNvSpPr>
              <p:nvPr/>
            </p:nvSpPr>
            <p:spPr bwMode="auto">
              <a:xfrm>
                <a:off x="3087" y="2729"/>
                <a:ext cx="102" cy="23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8590" name="Rectangle 1118"/>
              <p:cNvSpPr>
                <a:spLocks noChangeArrowheads="1"/>
              </p:cNvSpPr>
              <p:nvPr/>
            </p:nvSpPr>
            <p:spPr bwMode="auto">
              <a:xfrm>
                <a:off x="3087" y="2774"/>
                <a:ext cx="102" cy="23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18591" name="Rectangle 1119"/>
            <p:cNvSpPr>
              <a:spLocks noChangeArrowheads="1"/>
            </p:cNvSpPr>
            <p:nvPr/>
          </p:nvSpPr>
          <p:spPr bwMode="auto">
            <a:xfrm>
              <a:off x="3107" y="2639"/>
              <a:ext cx="133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407988" indent="-407988" algn="l" defTabSz="95885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400" b="0" dirty="0">
                  <a:solidFill>
                    <a:schemeClr val="tx2"/>
                  </a:solidFill>
                  <a:ea typeface="굴림" pitchFamily="34" charset="-127"/>
                </a:rPr>
                <a:t>Document</a:t>
              </a:r>
              <a:endParaRPr lang="en-US" altLang="ko-KR" sz="1100" b="0" dirty="0">
                <a:solidFill>
                  <a:schemeClr val="tx2"/>
                </a:solidFill>
                <a:ea typeface="굴림" pitchFamily="34" charset="-127"/>
              </a:endParaRPr>
            </a:p>
          </p:txBody>
        </p:sp>
        <p:grpSp>
          <p:nvGrpSpPr>
            <p:cNvPr id="619015" name="Group 1543"/>
            <p:cNvGrpSpPr>
              <a:grpSpLocks/>
            </p:cNvGrpSpPr>
            <p:nvPr/>
          </p:nvGrpSpPr>
          <p:grpSpPr bwMode="auto">
            <a:xfrm>
              <a:off x="2740" y="2594"/>
              <a:ext cx="173" cy="119"/>
              <a:chOff x="2740" y="2594"/>
              <a:chExt cx="173" cy="119"/>
            </a:xfrm>
          </p:grpSpPr>
          <p:sp>
            <p:nvSpPr>
              <p:cNvPr id="618592" name="Rectangle 1120"/>
              <p:cNvSpPr>
                <a:spLocks noChangeArrowheads="1"/>
              </p:cNvSpPr>
              <p:nvPr/>
            </p:nvSpPr>
            <p:spPr bwMode="auto">
              <a:xfrm>
                <a:off x="2790" y="2594"/>
                <a:ext cx="123" cy="119"/>
              </a:xfrm>
              <a:prstGeom prst="rect">
                <a:avLst/>
              </a:prstGeom>
              <a:noFill/>
              <a:ln w="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8593" name="Rectangle 1121"/>
              <p:cNvSpPr>
                <a:spLocks noChangeArrowheads="1"/>
              </p:cNvSpPr>
              <p:nvPr/>
            </p:nvSpPr>
            <p:spPr bwMode="auto">
              <a:xfrm>
                <a:off x="2740" y="2627"/>
                <a:ext cx="101" cy="23"/>
              </a:xfrm>
              <a:prstGeom prst="rect">
                <a:avLst/>
              </a:prstGeom>
              <a:solidFill>
                <a:srgbClr val="FFFFFF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8594" name="Rectangle 1122"/>
              <p:cNvSpPr>
                <a:spLocks noChangeArrowheads="1"/>
              </p:cNvSpPr>
              <p:nvPr/>
            </p:nvSpPr>
            <p:spPr bwMode="auto">
              <a:xfrm>
                <a:off x="2740" y="2673"/>
                <a:ext cx="101" cy="23"/>
              </a:xfrm>
              <a:prstGeom prst="rect">
                <a:avLst/>
              </a:prstGeom>
              <a:solidFill>
                <a:srgbClr val="FFFFFF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18595" name="Rectangle 1123"/>
            <p:cNvSpPr>
              <a:spLocks noChangeArrowheads="1"/>
            </p:cNvSpPr>
            <p:nvPr/>
          </p:nvSpPr>
          <p:spPr bwMode="auto">
            <a:xfrm>
              <a:off x="2745" y="2533"/>
              <a:ext cx="165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407988" indent="-407988" algn="l" defTabSz="95885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400" b="0" dirty="0">
                  <a:solidFill>
                    <a:schemeClr val="tx2"/>
                  </a:solidFill>
                  <a:ea typeface="굴림" pitchFamily="34" charset="-127"/>
                </a:rPr>
                <a:t>FileManager</a:t>
              </a:r>
              <a:endParaRPr lang="en-US" altLang="ko-KR" sz="1100" b="0" dirty="0">
                <a:solidFill>
                  <a:schemeClr val="tx2"/>
                </a:solidFill>
                <a:ea typeface="굴림" pitchFamily="34" charset="-127"/>
              </a:endParaRPr>
            </a:p>
          </p:txBody>
        </p:sp>
        <p:grpSp>
          <p:nvGrpSpPr>
            <p:cNvPr id="619016" name="Group 1544"/>
            <p:cNvGrpSpPr>
              <a:grpSpLocks/>
            </p:cNvGrpSpPr>
            <p:nvPr/>
          </p:nvGrpSpPr>
          <p:grpSpPr bwMode="auto">
            <a:xfrm>
              <a:off x="2640" y="2869"/>
              <a:ext cx="174" cy="117"/>
              <a:chOff x="2640" y="2869"/>
              <a:chExt cx="174" cy="117"/>
            </a:xfrm>
          </p:grpSpPr>
          <p:sp>
            <p:nvSpPr>
              <p:cNvPr id="618596" name="Rectangle 1124"/>
              <p:cNvSpPr>
                <a:spLocks noChangeArrowheads="1"/>
              </p:cNvSpPr>
              <p:nvPr/>
            </p:nvSpPr>
            <p:spPr bwMode="auto">
              <a:xfrm>
                <a:off x="2691" y="2869"/>
                <a:ext cx="123" cy="117"/>
              </a:xfrm>
              <a:prstGeom prst="rect">
                <a:avLst/>
              </a:prstGeom>
              <a:noFill/>
              <a:ln w="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8597" name="Rectangle 1125"/>
              <p:cNvSpPr>
                <a:spLocks noChangeArrowheads="1"/>
              </p:cNvSpPr>
              <p:nvPr/>
            </p:nvSpPr>
            <p:spPr bwMode="auto">
              <a:xfrm>
                <a:off x="2640" y="2901"/>
                <a:ext cx="102" cy="23"/>
              </a:xfrm>
              <a:prstGeom prst="rect">
                <a:avLst/>
              </a:prstGeom>
              <a:solidFill>
                <a:srgbClr val="FFFFFF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8598" name="Rectangle 1126"/>
              <p:cNvSpPr>
                <a:spLocks noChangeArrowheads="1"/>
              </p:cNvSpPr>
              <p:nvPr/>
            </p:nvSpPr>
            <p:spPr bwMode="auto">
              <a:xfrm>
                <a:off x="2640" y="2947"/>
                <a:ext cx="102" cy="23"/>
              </a:xfrm>
              <a:prstGeom prst="rect">
                <a:avLst/>
              </a:prstGeom>
              <a:solidFill>
                <a:srgbClr val="FFFFFF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18599" name="Rectangle 1127"/>
            <p:cNvSpPr>
              <a:spLocks noChangeArrowheads="1"/>
            </p:cNvSpPr>
            <p:nvPr/>
          </p:nvSpPr>
          <p:spPr bwMode="auto">
            <a:xfrm>
              <a:off x="2650" y="2811"/>
              <a:ext cx="154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407988" indent="-407988" algn="l" defTabSz="95885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400" b="0" dirty="0">
                  <a:solidFill>
                    <a:schemeClr val="tx2"/>
                  </a:solidFill>
                  <a:ea typeface="굴림" pitchFamily="34" charset="-127"/>
                </a:rPr>
                <a:t>GraphicFile</a:t>
              </a:r>
              <a:endParaRPr lang="en-US" altLang="ko-KR" sz="1100" b="0" dirty="0">
                <a:solidFill>
                  <a:schemeClr val="tx2"/>
                </a:solidFill>
                <a:ea typeface="굴림" pitchFamily="34" charset="-127"/>
              </a:endParaRPr>
            </a:p>
          </p:txBody>
        </p:sp>
        <p:grpSp>
          <p:nvGrpSpPr>
            <p:cNvPr id="619017" name="Group 1545"/>
            <p:cNvGrpSpPr>
              <a:grpSpLocks/>
            </p:cNvGrpSpPr>
            <p:nvPr/>
          </p:nvGrpSpPr>
          <p:grpSpPr bwMode="auto">
            <a:xfrm>
              <a:off x="2968" y="2926"/>
              <a:ext cx="174" cy="115"/>
              <a:chOff x="2968" y="2926"/>
              <a:chExt cx="174" cy="115"/>
            </a:xfrm>
          </p:grpSpPr>
          <p:sp>
            <p:nvSpPr>
              <p:cNvPr id="618600" name="Rectangle 1128"/>
              <p:cNvSpPr>
                <a:spLocks noChangeArrowheads="1"/>
              </p:cNvSpPr>
              <p:nvPr/>
            </p:nvSpPr>
            <p:spPr bwMode="auto">
              <a:xfrm>
                <a:off x="3019" y="2926"/>
                <a:ext cx="123" cy="115"/>
              </a:xfrm>
              <a:prstGeom prst="rect">
                <a:avLst/>
              </a:prstGeom>
              <a:noFill/>
              <a:ln w="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8601" name="Rectangle 1129"/>
              <p:cNvSpPr>
                <a:spLocks noChangeArrowheads="1"/>
              </p:cNvSpPr>
              <p:nvPr/>
            </p:nvSpPr>
            <p:spPr bwMode="auto">
              <a:xfrm>
                <a:off x="2968" y="2956"/>
                <a:ext cx="102" cy="23"/>
              </a:xfrm>
              <a:prstGeom prst="rect">
                <a:avLst/>
              </a:prstGeom>
              <a:solidFill>
                <a:srgbClr val="FFFFFF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8602" name="Rectangle 1130"/>
              <p:cNvSpPr>
                <a:spLocks noChangeArrowheads="1"/>
              </p:cNvSpPr>
              <p:nvPr/>
            </p:nvSpPr>
            <p:spPr bwMode="auto">
              <a:xfrm>
                <a:off x="2968" y="3002"/>
                <a:ext cx="102" cy="23"/>
              </a:xfrm>
              <a:prstGeom prst="rect">
                <a:avLst/>
              </a:prstGeom>
              <a:solidFill>
                <a:srgbClr val="FFFFFF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18603" name="Rectangle 1131"/>
            <p:cNvSpPr>
              <a:spLocks noChangeArrowheads="1"/>
            </p:cNvSpPr>
            <p:nvPr/>
          </p:nvSpPr>
          <p:spPr bwMode="auto">
            <a:xfrm>
              <a:off x="3030" y="2865"/>
              <a:ext cx="50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407988" indent="-407988" algn="l" defTabSz="95885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400" b="0" dirty="0">
                  <a:solidFill>
                    <a:schemeClr val="tx2"/>
                  </a:solidFill>
                  <a:ea typeface="굴림" pitchFamily="34" charset="-127"/>
                </a:rPr>
                <a:t>File</a:t>
              </a:r>
              <a:endParaRPr lang="en-US" altLang="ko-KR" sz="1100" b="0" dirty="0">
                <a:solidFill>
                  <a:schemeClr val="tx2"/>
                </a:solidFill>
                <a:ea typeface="굴림" pitchFamily="34" charset="-127"/>
              </a:endParaRPr>
            </a:p>
          </p:txBody>
        </p:sp>
        <p:grpSp>
          <p:nvGrpSpPr>
            <p:cNvPr id="619014" name="Group 1542"/>
            <p:cNvGrpSpPr>
              <a:grpSpLocks/>
            </p:cNvGrpSpPr>
            <p:nvPr/>
          </p:nvGrpSpPr>
          <p:grpSpPr bwMode="auto">
            <a:xfrm>
              <a:off x="3097" y="2450"/>
              <a:ext cx="174" cy="114"/>
              <a:chOff x="3097" y="2450"/>
              <a:chExt cx="174" cy="114"/>
            </a:xfrm>
          </p:grpSpPr>
          <p:sp>
            <p:nvSpPr>
              <p:cNvPr id="618604" name="Rectangle 1132"/>
              <p:cNvSpPr>
                <a:spLocks noChangeArrowheads="1"/>
              </p:cNvSpPr>
              <p:nvPr/>
            </p:nvSpPr>
            <p:spPr bwMode="auto">
              <a:xfrm>
                <a:off x="3148" y="2450"/>
                <a:ext cx="123" cy="114"/>
              </a:xfrm>
              <a:prstGeom prst="rect">
                <a:avLst/>
              </a:prstGeom>
              <a:noFill/>
              <a:ln w="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8605" name="Rectangle 1133"/>
              <p:cNvSpPr>
                <a:spLocks noChangeArrowheads="1"/>
              </p:cNvSpPr>
              <p:nvPr/>
            </p:nvSpPr>
            <p:spPr bwMode="auto">
              <a:xfrm>
                <a:off x="3097" y="2478"/>
                <a:ext cx="102" cy="23"/>
              </a:xfrm>
              <a:prstGeom prst="rect">
                <a:avLst/>
              </a:prstGeom>
              <a:solidFill>
                <a:srgbClr val="FFFFFF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8606" name="Rectangle 1134"/>
              <p:cNvSpPr>
                <a:spLocks noChangeArrowheads="1"/>
              </p:cNvSpPr>
              <p:nvPr/>
            </p:nvSpPr>
            <p:spPr bwMode="auto">
              <a:xfrm>
                <a:off x="3097" y="2524"/>
                <a:ext cx="102" cy="23"/>
              </a:xfrm>
              <a:prstGeom prst="rect">
                <a:avLst/>
              </a:prstGeom>
              <a:solidFill>
                <a:srgbClr val="FFFFFF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18607" name="Rectangle 1135"/>
            <p:cNvSpPr>
              <a:spLocks noChangeArrowheads="1"/>
            </p:cNvSpPr>
            <p:nvPr/>
          </p:nvSpPr>
          <p:spPr bwMode="auto">
            <a:xfrm>
              <a:off x="3115" y="2388"/>
              <a:ext cx="140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407988" indent="-407988" algn="l" defTabSz="95885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400" b="0" dirty="0">
                  <a:solidFill>
                    <a:schemeClr val="tx2"/>
                  </a:solidFill>
                  <a:ea typeface="굴림" pitchFamily="34" charset="-127"/>
                </a:rPr>
                <a:t>Repository</a:t>
              </a:r>
              <a:endParaRPr lang="en-US" altLang="ko-KR" sz="1100" b="0" dirty="0">
                <a:solidFill>
                  <a:schemeClr val="tx2"/>
                </a:solidFill>
                <a:ea typeface="굴림" pitchFamily="34" charset="-127"/>
              </a:endParaRPr>
            </a:p>
          </p:txBody>
        </p:sp>
        <p:grpSp>
          <p:nvGrpSpPr>
            <p:cNvPr id="619013" name="Group 1541"/>
            <p:cNvGrpSpPr>
              <a:grpSpLocks/>
            </p:cNvGrpSpPr>
            <p:nvPr/>
          </p:nvGrpSpPr>
          <p:grpSpPr bwMode="auto">
            <a:xfrm>
              <a:off x="3417" y="2443"/>
              <a:ext cx="174" cy="113"/>
              <a:chOff x="3415" y="2443"/>
              <a:chExt cx="174" cy="113"/>
            </a:xfrm>
          </p:grpSpPr>
          <p:sp>
            <p:nvSpPr>
              <p:cNvPr id="618608" name="Rectangle 1136"/>
              <p:cNvSpPr>
                <a:spLocks noChangeArrowheads="1"/>
              </p:cNvSpPr>
              <p:nvPr/>
            </p:nvSpPr>
            <p:spPr bwMode="auto">
              <a:xfrm>
                <a:off x="3466" y="2443"/>
                <a:ext cx="123" cy="113"/>
              </a:xfrm>
              <a:prstGeom prst="rect">
                <a:avLst/>
              </a:prstGeom>
              <a:noFill/>
              <a:ln w="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8609" name="Rectangle 1137"/>
              <p:cNvSpPr>
                <a:spLocks noChangeArrowheads="1"/>
              </p:cNvSpPr>
              <p:nvPr/>
            </p:nvSpPr>
            <p:spPr bwMode="auto">
              <a:xfrm>
                <a:off x="3415" y="2470"/>
                <a:ext cx="102" cy="23"/>
              </a:xfrm>
              <a:prstGeom prst="rect">
                <a:avLst/>
              </a:prstGeom>
              <a:solidFill>
                <a:srgbClr val="FFFFFF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8610" name="Rectangle 1138"/>
              <p:cNvSpPr>
                <a:spLocks noChangeArrowheads="1"/>
              </p:cNvSpPr>
              <p:nvPr/>
            </p:nvSpPr>
            <p:spPr bwMode="auto">
              <a:xfrm>
                <a:off x="3415" y="2516"/>
                <a:ext cx="102" cy="23"/>
              </a:xfrm>
              <a:prstGeom prst="rect">
                <a:avLst/>
              </a:prstGeom>
              <a:solidFill>
                <a:srgbClr val="FFFFFF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18611" name="Rectangle 1139"/>
            <p:cNvSpPr>
              <a:spLocks noChangeArrowheads="1"/>
            </p:cNvSpPr>
            <p:nvPr/>
          </p:nvSpPr>
          <p:spPr bwMode="auto">
            <a:xfrm>
              <a:off x="3413" y="2377"/>
              <a:ext cx="185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407988" indent="-407988" algn="l" defTabSz="95885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400" b="0" dirty="0">
                  <a:solidFill>
                    <a:schemeClr val="tx2"/>
                  </a:solidFill>
                  <a:ea typeface="굴림" pitchFamily="34" charset="-127"/>
                </a:rPr>
                <a:t>DocumentList</a:t>
              </a:r>
              <a:endParaRPr lang="en-US" altLang="ko-KR" sz="1100" b="0" dirty="0">
                <a:solidFill>
                  <a:schemeClr val="tx2"/>
                </a:solidFill>
                <a:ea typeface="굴림" pitchFamily="34" charset="-127"/>
              </a:endParaRPr>
            </a:p>
          </p:txBody>
        </p:sp>
        <p:grpSp>
          <p:nvGrpSpPr>
            <p:cNvPr id="619019" name="Group 1547"/>
            <p:cNvGrpSpPr>
              <a:grpSpLocks/>
            </p:cNvGrpSpPr>
            <p:nvPr/>
          </p:nvGrpSpPr>
          <p:grpSpPr bwMode="auto">
            <a:xfrm>
              <a:off x="3375" y="2931"/>
              <a:ext cx="174" cy="118"/>
              <a:chOff x="3375" y="2931"/>
              <a:chExt cx="174" cy="118"/>
            </a:xfrm>
          </p:grpSpPr>
          <p:sp>
            <p:nvSpPr>
              <p:cNvPr id="618612" name="Rectangle 1140"/>
              <p:cNvSpPr>
                <a:spLocks noChangeArrowheads="1"/>
              </p:cNvSpPr>
              <p:nvPr/>
            </p:nvSpPr>
            <p:spPr bwMode="auto">
              <a:xfrm>
                <a:off x="3426" y="2931"/>
                <a:ext cx="123" cy="118"/>
              </a:xfrm>
              <a:prstGeom prst="rect">
                <a:avLst/>
              </a:prstGeom>
              <a:noFill/>
              <a:ln w="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8613" name="Rectangle 1141"/>
              <p:cNvSpPr>
                <a:spLocks noChangeArrowheads="1"/>
              </p:cNvSpPr>
              <p:nvPr/>
            </p:nvSpPr>
            <p:spPr bwMode="auto">
              <a:xfrm>
                <a:off x="3375" y="2963"/>
                <a:ext cx="102" cy="23"/>
              </a:xfrm>
              <a:prstGeom prst="rect">
                <a:avLst/>
              </a:prstGeom>
              <a:solidFill>
                <a:srgbClr val="FFFFFF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8614" name="Rectangle 1142"/>
              <p:cNvSpPr>
                <a:spLocks noChangeArrowheads="1"/>
              </p:cNvSpPr>
              <p:nvPr/>
            </p:nvSpPr>
            <p:spPr bwMode="auto">
              <a:xfrm>
                <a:off x="3375" y="3009"/>
                <a:ext cx="102" cy="23"/>
              </a:xfrm>
              <a:prstGeom prst="rect">
                <a:avLst/>
              </a:prstGeom>
              <a:solidFill>
                <a:srgbClr val="FFFFFF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18615" name="Rectangle 1143"/>
            <p:cNvSpPr>
              <a:spLocks noChangeArrowheads="1"/>
            </p:cNvSpPr>
            <p:nvPr/>
          </p:nvSpPr>
          <p:spPr bwMode="auto">
            <a:xfrm>
              <a:off x="3412" y="2869"/>
              <a:ext cx="101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407988" indent="-407988" algn="l" defTabSz="95885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400" b="0" dirty="0">
                  <a:solidFill>
                    <a:schemeClr val="tx2"/>
                  </a:solidFill>
                  <a:ea typeface="굴림" pitchFamily="34" charset="-127"/>
                </a:rPr>
                <a:t>FileList</a:t>
              </a:r>
              <a:endParaRPr lang="en-US" altLang="ko-KR" sz="1100" b="0" dirty="0">
                <a:solidFill>
                  <a:schemeClr val="tx2"/>
                </a:solidFill>
                <a:ea typeface="굴림" pitchFamily="34" charset="-127"/>
              </a:endParaRPr>
            </a:p>
          </p:txBody>
        </p:sp>
        <p:sp>
          <p:nvSpPr>
            <p:cNvPr id="618616" name="Line 1144"/>
            <p:cNvSpPr>
              <a:spLocks noChangeShapeType="1"/>
            </p:cNvSpPr>
            <p:nvPr/>
          </p:nvSpPr>
          <p:spPr bwMode="auto">
            <a:xfrm>
              <a:off x="2903" y="2713"/>
              <a:ext cx="104" cy="1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617" name="Line 1145"/>
            <p:cNvSpPr>
              <a:spLocks noChangeShapeType="1"/>
            </p:cNvSpPr>
            <p:nvPr/>
          </p:nvSpPr>
          <p:spPr bwMode="auto">
            <a:xfrm flipH="1" flipV="1">
              <a:off x="3004" y="2843"/>
              <a:ext cx="3" cy="1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618" name="Line 1146"/>
            <p:cNvSpPr>
              <a:spLocks noChangeShapeType="1"/>
            </p:cNvSpPr>
            <p:nvPr/>
          </p:nvSpPr>
          <p:spPr bwMode="auto">
            <a:xfrm flipH="1" flipV="1">
              <a:off x="2988" y="2849"/>
              <a:ext cx="19" cy="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619" name="Line 1147"/>
            <p:cNvSpPr>
              <a:spLocks noChangeShapeType="1"/>
            </p:cNvSpPr>
            <p:nvPr/>
          </p:nvSpPr>
          <p:spPr bwMode="auto">
            <a:xfrm flipV="1">
              <a:off x="2913" y="2537"/>
              <a:ext cx="183" cy="7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620" name="Line 1148"/>
            <p:cNvSpPr>
              <a:spLocks noChangeShapeType="1"/>
            </p:cNvSpPr>
            <p:nvPr/>
          </p:nvSpPr>
          <p:spPr bwMode="auto">
            <a:xfrm flipH="1">
              <a:off x="3081" y="2537"/>
              <a:ext cx="15" cy="1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621" name="Line 1149"/>
            <p:cNvSpPr>
              <a:spLocks noChangeShapeType="1"/>
            </p:cNvSpPr>
            <p:nvPr/>
          </p:nvSpPr>
          <p:spPr bwMode="auto">
            <a:xfrm flipH="1">
              <a:off x="3072" y="2537"/>
              <a:ext cx="24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622" name="Line 1150"/>
            <p:cNvSpPr>
              <a:spLocks noChangeShapeType="1"/>
            </p:cNvSpPr>
            <p:nvPr/>
          </p:nvSpPr>
          <p:spPr bwMode="auto">
            <a:xfrm>
              <a:off x="3261" y="2791"/>
              <a:ext cx="114" cy="9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623" name="Line 1151"/>
            <p:cNvSpPr>
              <a:spLocks noChangeShapeType="1"/>
            </p:cNvSpPr>
            <p:nvPr/>
          </p:nvSpPr>
          <p:spPr bwMode="auto">
            <a:xfrm flipH="1" flipV="1">
              <a:off x="3366" y="2866"/>
              <a:ext cx="9" cy="1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624" name="Line 1152"/>
            <p:cNvSpPr>
              <a:spLocks noChangeShapeType="1"/>
            </p:cNvSpPr>
            <p:nvPr/>
          </p:nvSpPr>
          <p:spPr bwMode="auto">
            <a:xfrm flipH="1" flipV="1">
              <a:off x="3353" y="2876"/>
              <a:ext cx="22" cy="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625" name="Line 1153"/>
            <p:cNvSpPr>
              <a:spLocks noChangeShapeType="1"/>
            </p:cNvSpPr>
            <p:nvPr/>
          </p:nvSpPr>
          <p:spPr bwMode="auto">
            <a:xfrm flipH="1" flipV="1">
              <a:off x="3142" y="2969"/>
              <a:ext cx="233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626" name="Line 1154"/>
            <p:cNvSpPr>
              <a:spLocks noChangeShapeType="1"/>
            </p:cNvSpPr>
            <p:nvPr/>
          </p:nvSpPr>
          <p:spPr bwMode="auto">
            <a:xfrm flipV="1">
              <a:off x="3142" y="2962"/>
              <a:ext cx="22" cy="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627" name="Line 1155"/>
            <p:cNvSpPr>
              <a:spLocks noChangeShapeType="1"/>
            </p:cNvSpPr>
            <p:nvPr/>
          </p:nvSpPr>
          <p:spPr bwMode="auto">
            <a:xfrm>
              <a:off x="3142" y="2969"/>
              <a:ext cx="22" cy="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628" name="Line 1156"/>
            <p:cNvSpPr>
              <a:spLocks noChangeShapeType="1"/>
            </p:cNvSpPr>
            <p:nvPr/>
          </p:nvSpPr>
          <p:spPr bwMode="auto">
            <a:xfrm flipV="1">
              <a:off x="3271" y="2485"/>
              <a:ext cx="143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629" name="Line 1157"/>
            <p:cNvSpPr>
              <a:spLocks noChangeShapeType="1"/>
            </p:cNvSpPr>
            <p:nvPr/>
          </p:nvSpPr>
          <p:spPr bwMode="auto">
            <a:xfrm flipH="1">
              <a:off x="3392" y="2485"/>
              <a:ext cx="22" cy="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630" name="Line 1158"/>
            <p:cNvSpPr>
              <a:spLocks noChangeShapeType="1"/>
            </p:cNvSpPr>
            <p:nvPr/>
          </p:nvSpPr>
          <p:spPr bwMode="auto">
            <a:xfrm flipH="1" flipV="1">
              <a:off x="3392" y="2478"/>
              <a:ext cx="22" cy="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631" name="Line 1159"/>
            <p:cNvSpPr>
              <a:spLocks noChangeShapeType="1"/>
            </p:cNvSpPr>
            <p:nvPr/>
          </p:nvSpPr>
          <p:spPr bwMode="auto">
            <a:xfrm flipH="1">
              <a:off x="3261" y="2556"/>
              <a:ext cx="173" cy="1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619004" name="Group 1532"/>
            <p:cNvGrpSpPr>
              <a:grpSpLocks/>
            </p:cNvGrpSpPr>
            <p:nvPr/>
          </p:nvGrpSpPr>
          <p:grpSpPr bwMode="auto">
            <a:xfrm>
              <a:off x="3261" y="2674"/>
              <a:ext cx="22" cy="18"/>
              <a:chOff x="3261" y="2674"/>
              <a:chExt cx="22" cy="18"/>
            </a:xfrm>
          </p:grpSpPr>
          <p:sp>
            <p:nvSpPr>
              <p:cNvPr id="618632" name="Line 1160"/>
              <p:cNvSpPr>
                <a:spLocks noChangeShapeType="1"/>
              </p:cNvSpPr>
              <p:nvPr/>
            </p:nvSpPr>
            <p:spPr bwMode="auto">
              <a:xfrm flipV="1">
                <a:off x="3261" y="2685"/>
                <a:ext cx="22" cy="7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8633" name="Line 1161"/>
              <p:cNvSpPr>
                <a:spLocks noChangeShapeType="1"/>
              </p:cNvSpPr>
              <p:nvPr/>
            </p:nvSpPr>
            <p:spPr bwMode="auto">
              <a:xfrm flipV="1">
                <a:off x="3261" y="2674"/>
                <a:ext cx="9" cy="1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18634" name="Line 1162"/>
            <p:cNvSpPr>
              <a:spLocks noChangeShapeType="1"/>
            </p:cNvSpPr>
            <p:nvPr/>
          </p:nvSpPr>
          <p:spPr bwMode="auto">
            <a:xfrm>
              <a:off x="2814" y="2923"/>
              <a:ext cx="153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635" name="Line 1163"/>
            <p:cNvSpPr>
              <a:spLocks noChangeShapeType="1"/>
            </p:cNvSpPr>
            <p:nvPr/>
          </p:nvSpPr>
          <p:spPr bwMode="auto">
            <a:xfrm flipH="1" flipV="1">
              <a:off x="2947" y="2938"/>
              <a:ext cx="20" cy="1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636" name="Line 1164"/>
            <p:cNvSpPr>
              <a:spLocks noChangeShapeType="1"/>
            </p:cNvSpPr>
            <p:nvPr/>
          </p:nvSpPr>
          <p:spPr bwMode="auto">
            <a:xfrm flipH="1">
              <a:off x="2944" y="2949"/>
              <a:ext cx="23" cy="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637" name="Line 1165"/>
            <p:cNvSpPr>
              <a:spLocks noChangeShapeType="1"/>
            </p:cNvSpPr>
            <p:nvPr/>
          </p:nvSpPr>
          <p:spPr bwMode="auto">
            <a:xfrm flipH="1">
              <a:off x="2780" y="2713"/>
              <a:ext cx="78" cy="1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ash"/>
              <a:round/>
              <a:headEnd/>
              <a:tailEnd type="none" w="sm" len="sm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658" name="Text Box 1186"/>
            <p:cNvSpPr txBox="1">
              <a:spLocks noChangeArrowheads="1"/>
            </p:cNvSpPr>
            <p:nvPr/>
          </p:nvSpPr>
          <p:spPr bwMode="auto">
            <a:xfrm>
              <a:off x="2736" y="3078"/>
              <a:ext cx="872" cy="40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dirty="0">
                  <a:solidFill>
                    <a:schemeClr val="tx2"/>
                  </a:solidFill>
                </a:rPr>
                <a:t>Component </a:t>
              </a:r>
              <a:br>
                <a:rPr lang="en-US" dirty="0">
                  <a:solidFill>
                    <a:schemeClr val="tx2"/>
                  </a:solidFill>
                </a:rPr>
              </a:br>
              <a:r>
                <a:rPr lang="en-US" dirty="0">
                  <a:solidFill>
                    <a:schemeClr val="tx2"/>
                  </a:solidFill>
                </a:rPr>
                <a:t>Diagram</a:t>
              </a:r>
            </a:p>
          </p:txBody>
        </p:sp>
        <p:grpSp>
          <p:nvGrpSpPr>
            <p:cNvPr id="619012" name="Group 1540"/>
            <p:cNvGrpSpPr>
              <a:grpSpLocks/>
            </p:cNvGrpSpPr>
            <p:nvPr/>
          </p:nvGrpSpPr>
          <p:grpSpPr bwMode="auto">
            <a:xfrm>
              <a:off x="2781" y="2846"/>
              <a:ext cx="20" cy="22"/>
              <a:chOff x="2730" y="2768"/>
              <a:chExt cx="20" cy="22"/>
            </a:xfrm>
          </p:grpSpPr>
          <p:sp>
            <p:nvSpPr>
              <p:cNvPr id="619010" name="Line 1538"/>
              <p:cNvSpPr>
                <a:spLocks noChangeShapeType="1"/>
              </p:cNvSpPr>
              <p:nvPr/>
            </p:nvSpPr>
            <p:spPr bwMode="auto">
              <a:xfrm>
                <a:off x="2730" y="2768"/>
                <a:ext cx="0" cy="22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9011" name="Line 1539"/>
              <p:cNvSpPr>
                <a:spLocks noChangeShapeType="1"/>
              </p:cNvSpPr>
              <p:nvPr/>
            </p:nvSpPr>
            <p:spPr bwMode="auto">
              <a:xfrm flipH="1">
                <a:off x="2732" y="2777"/>
                <a:ext cx="18" cy="12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619030" name="Group 1558"/>
          <p:cNvGrpSpPr>
            <a:grpSpLocks/>
          </p:cNvGrpSpPr>
          <p:nvPr/>
        </p:nvGrpSpPr>
        <p:grpSpPr bwMode="auto">
          <a:xfrm>
            <a:off x="4799012" y="3810000"/>
            <a:ext cx="1422400" cy="1627188"/>
            <a:chOff x="4012" y="2022"/>
            <a:chExt cx="896" cy="1025"/>
          </a:xfrm>
        </p:grpSpPr>
        <p:sp>
          <p:nvSpPr>
            <p:cNvPr id="618534" name="Rectangle 1062"/>
            <p:cNvSpPr>
              <a:spLocks noChangeArrowheads="1"/>
            </p:cNvSpPr>
            <p:nvPr/>
          </p:nvSpPr>
          <p:spPr bwMode="auto">
            <a:xfrm>
              <a:off x="4117" y="2523"/>
              <a:ext cx="103" cy="100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535" name="Freeform 1063"/>
            <p:cNvSpPr>
              <a:spLocks/>
            </p:cNvSpPr>
            <p:nvPr/>
          </p:nvSpPr>
          <p:spPr bwMode="auto">
            <a:xfrm>
              <a:off x="4117" y="2503"/>
              <a:ext cx="143" cy="2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71" y="0"/>
                </a:cxn>
                <a:cxn ang="0">
                  <a:pos x="428" y="0"/>
                </a:cxn>
                <a:cxn ang="0">
                  <a:pos x="307" y="60"/>
                </a:cxn>
                <a:cxn ang="0">
                  <a:pos x="0" y="60"/>
                </a:cxn>
              </a:cxnLst>
              <a:rect l="0" t="0" r="r" b="b"/>
              <a:pathLst>
                <a:path w="428" h="60">
                  <a:moveTo>
                    <a:pt x="0" y="60"/>
                  </a:moveTo>
                  <a:lnTo>
                    <a:pt x="171" y="0"/>
                  </a:lnTo>
                  <a:lnTo>
                    <a:pt x="428" y="0"/>
                  </a:lnTo>
                  <a:lnTo>
                    <a:pt x="307" y="6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7F7F7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536" name="Freeform 1064"/>
            <p:cNvSpPr>
              <a:spLocks/>
            </p:cNvSpPr>
            <p:nvPr/>
          </p:nvSpPr>
          <p:spPr bwMode="auto">
            <a:xfrm>
              <a:off x="4220" y="2503"/>
              <a:ext cx="40" cy="12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21" y="0"/>
                </a:cxn>
                <a:cxn ang="0">
                  <a:pos x="121" y="269"/>
                </a:cxn>
                <a:cxn ang="0">
                  <a:pos x="0" y="359"/>
                </a:cxn>
                <a:cxn ang="0">
                  <a:pos x="0" y="60"/>
                </a:cxn>
              </a:cxnLst>
              <a:rect l="0" t="0" r="r" b="b"/>
              <a:pathLst>
                <a:path w="121" h="359">
                  <a:moveTo>
                    <a:pt x="0" y="60"/>
                  </a:moveTo>
                  <a:lnTo>
                    <a:pt x="121" y="0"/>
                  </a:lnTo>
                  <a:lnTo>
                    <a:pt x="121" y="269"/>
                  </a:lnTo>
                  <a:lnTo>
                    <a:pt x="0" y="359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7F7F7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537" name="Rectangle 1065"/>
            <p:cNvSpPr>
              <a:spLocks noChangeArrowheads="1"/>
            </p:cNvSpPr>
            <p:nvPr/>
          </p:nvSpPr>
          <p:spPr bwMode="auto">
            <a:xfrm>
              <a:off x="4149" y="2525"/>
              <a:ext cx="38" cy="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40000"/>
                </a:spcBef>
                <a:buClrTx/>
                <a:buSzTx/>
                <a:buFontTx/>
                <a:buNone/>
              </a:pPr>
              <a:r>
                <a:rPr lang="en-US" sz="100" b="0" dirty="0">
                  <a:solidFill>
                    <a:schemeClr val="tx2"/>
                  </a:solidFill>
                </a:rPr>
                <a:t> Window95</a:t>
              </a:r>
              <a:endParaRPr lang="en-US" sz="10600" dirty="0">
                <a:solidFill>
                  <a:schemeClr val="tx2"/>
                </a:solidFill>
              </a:endParaRPr>
            </a:p>
          </p:txBody>
        </p:sp>
        <p:sp>
          <p:nvSpPr>
            <p:cNvPr id="618538" name="Rectangle 1066"/>
            <p:cNvSpPr>
              <a:spLocks noChangeArrowheads="1"/>
            </p:cNvSpPr>
            <p:nvPr/>
          </p:nvSpPr>
          <p:spPr bwMode="auto">
            <a:xfrm>
              <a:off x="4151" y="2630"/>
              <a:ext cx="35" cy="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40000"/>
                </a:spcBef>
                <a:buClrTx/>
                <a:buSzTx/>
                <a:buFontTx/>
                <a:buNone/>
              </a:pPr>
              <a:r>
                <a:rPr lang="en-US" sz="100" b="0" dirty="0">
                  <a:solidFill>
                    <a:schemeClr val="tx2"/>
                  </a:solidFill>
                </a:rPr>
                <a:t>¹®¼­°ü¸® </a:t>
              </a:r>
              <a:endParaRPr lang="en-US" sz="10600" dirty="0">
                <a:solidFill>
                  <a:schemeClr val="tx2"/>
                </a:solidFill>
              </a:endParaRPr>
            </a:p>
          </p:txBody>
        </p:sp>
        <p:sp>
          <p:nvSpPr>
            <p:cNvPr id="618539" name="Rectangle 1067"/>
            <p:cNvSpPr>
              <a:spLocks noChangeArrowheads="1"/>
            </p:cNvSpPr>
            <p:nvPr/>
          </p:nvSpPr>
          <p:spPr bwMode="auto">
            <a:xfrm>
              <a:off x="4134" y="2641"/>
              <a:ext cx="69" cy="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40000"/>
                </a:spcBef>
                <a:buClrTx/>
                <a:buSzTx/>
                <a:buFontTx/>
                <a:buNone/>
              </a:pPr>
              <a:r>
                <a:rPr lang="en-US" sz="100" b="0" dirty="0">
                  <a:solidFill>
                    <a:schemeClr val="tx2"/>
                  </a:solidFill>
                </a:rPr>
                <a:t>Å¬¶óÀÌ¾ðÆ®.EXE</a:t>
              </a:r>
              <a:endParaRPr lang="en-US" sz="10600" dirty="0">
                <a:solidFill>
                  <a:schemeClr val="tx2"/>
                </a:solidFill>
              </a:endParaRPr>
            </a:p>
          </p:txBody>
        </p:sp>
        <p:sp>
          <p:nvSpPr>
            <p:cNvPr id="618545" name="Rectangle 1073"/>
            <p:cNvSpPr>
              <a:spLocks noChangeArrowheads="1"/>
            </p:cNvSpPr>
            <p:nvPr/>
          </p:nvSpPr>
          <p:spPr bwMode="auto">
            <a:xfrm>
              <a:off x="4266" y="2796"/>
              <a:ext cx="71" cy="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40000"/>
                </a:spcBef>
                <a:buClrTx/>
                <a:buSzTx/>
                <a:buFontTx/>
                <a:buNone/>
              </a:pPr>
              <a:r>
                <a:rPr lang="en-US" sz="100" b="0" dirty="0">
                  <a:solidFill>
                    <a:schemeClr val="tx2"/>
                  </a:solidFill>
                </a:rPr>
                <a:t>¹®¼­°ü¸® ¿£Áø.EXE</a:t>
              </a:r>
              <a:endParaRPr lang="en-US" sz="10600" dirty="0">
                <a:solidFill>
                  <a:schemeClr val="tx2"/>
                </a:solidFill>
              </a:endParaRPr>
            </a:p>
          </p:txBody>
        </p:sp>
        <p:sp>
          <p:nvSpPr>
            <p:cNvPr id="618551" name="Rectangle 1079"/>
            <p:cNvSpPr>
              <a:spLocks noChangeArrowheads="1"/>
            </p:cNvSpPr>
            <p:nvPr/>
          </p:nvSpPr>
          <p:spPr bwMode="auto">
            <a:xfrm>
              <a:off x="4360" y="2508"/>
              <a:ext cx="109" cy="106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552" name="Freeform 1080"/>
            <p:cNvSpPr>
              <a:spLocks/>
            </p:cNvSpPr>
            <p:nvPr/>
          </p:nvSpPr>
          <p:spPr bwMode="auto">
            <a:xfrm>
              <a:off x="4360" y="2487"/>
              <a:ext cx="153" cy="21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183" y="0"/>
                </a:cxn>
                <a:cxn ang="0">
                  <a:pos x="460" y="0"/>
                </a:cxn>
                <a:cxn ang="0">
                  <a:pos x="329" y="64"/>
                </a:cxn>
                <a:cxn ang="0">
                  <a:pos x="0" y="64"/>
                </a:cxn>
              </a:cxnLst>
              <a:rect l="0" t="0" r="r" b="b"/>
              <a:pathLst>
                <a:path w="460" h="64">
                  <a:moveTo>
                    <a:pt x="0" y="64"/>
                  </a:moveTo>
                  <a:lnTo>
                    <a:pt x="183" y="0"/>
                  </a:lnTo>
                  <a:lnTo>
                    <a:pt x="460" y="0"/>
                  </a:lnTo>
                  <a:lnTo>
                    <a:pt x="329" y="64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7F7F7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553" name="Freeform 1081"/>
            <p:cNvSpPr>
              <a:spLocks/>
            </p:cNvSpPr>
            <p:nvPr/>
          </p:nvSpPr>
          <p:spPr bwMode="auto">
            <a:xfrm>
              <a:off x="4469" y="2487"/>
              <a:ext cx="44" cy="127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131" y="0"/>
                </a:cxn>
                <a:cxn ang="0">
                  <a:pos x="131" y="286"/>
                </a:cxn>
                <a:cxn ang="0">
                  <a:pos x="0" y="381"/>
                </a:cxn>
                <a:cxn ang="0">
                  <a:pos x="0" y="64"/>
                </a:cxn>
              </a:cxnLst>
              <a:rect l="0" t="0" r="r" b="b"/>
              <a:pathLst>
                <a:path w="131" h="381">
                  <a:moveTo>
                    <a:pt x="0" y="64"/>
                  </a:moveTo>
                  <a:lnTo>
                    <a:pt x="131" y="0"/>
                  </a:lnTo>
                  <a:lnTo>
                    <a:pt x="131" y="286"/>
                  </a:lnTo>
                  <a:lnTo>
                    <a:pt x="0" y="381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7F7F7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555" name="Rectangle 1083"/>
            <p:cNvSpPr>
              <a:spLocks noChangeArrowheads="1"/>
            </p:cNvSpPr>
            <p:nvPr/>
          </p:nvSpPr>
          <p:spPr bwMode="auto">
            <a:xfrm>
              <a:off x="4394" y="2508"/>
              <a:ext cx="40" cy="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40000"/>
                </a:spcBef>
                <a:buClrTx/>
                <a:buSzTx/>
                <a:buFontTx/>
                <a:buNone/>
              </a:pPr>
              <a:r>
                <a:rPr lang="en-US" sz="100" b="0" dirty="0">
                  <a:solidFill>
                    <a:schemeClr val="tx2"/>
                  </a:solidFill>
                </a:rPr>
                <a:t>Windows95</a:t>
              </a:r>
              <a:endParaRPr lang="en-US" sz="10600" dirty="0">
                <a:solidFill>
                  <a:schemeClr val="tx2"/>
                </a:solidFill>
              </a:endParaRPr>
            </a:p>
          </p:txBody>
        </p:sp>
        <p:sp>
          <p:nvSpPr>
            <p:cNvPr id="618560" name="Rectangle 1088"/>
            <p:cNvSpPr>
              <a:spLocks noChangeArrowheads="1"/>
            </p:cNvSpPr>
            <p:nvPr/>
          </p:nvSpPr>
          <p:spPr bwMode="auto">
            <a:xfrm>
              <a:off x="4510" y="2853"/>
              <a:ext cx="53" cy="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40000"/>
                </a:spcBef>
                <a:buClrTx/>
                <a:buSzTx/>
                <a:buFontTx/>
                <a:buNone/>
              </a:pPr>
              <a:r>
                <a:rPr lang="en-US" sz="100" b="0" dirty="0">
                  <a:solidFill>
                    <a:schemeClr val="tx2"/>
                  </a:solidFill>
                </a:rPr>
                <a:t>ÀÀ¿ë¼­¹ö.EXE</a:t>
              </a:r>
              <a:endParaRPr lang="en-US" sz="10600" dirty="0">
                <a:solidFill>
                  <a:schemeClr val="tx2"/>
                </a:solidFill>
              </a:endParaRPr>
            </a:p>
          </p:txBody>
        </p:sp>
        <p:sp>
          <p:nvSpPr>
            <p:cNvPr id="618561" name="Rectangle 1089"/>
            <p:cNvSpPr>
              <a:spLocks noChangeArrowheads="1"/>
            </p:cNvSpPr>
            <p:nvPr/>
          </p:nvSpPr>
          <p:spPr bwMode="auto">
            <a:xfrm>
              <a:off x="4689" y="2829"/>
              <a:ext cx="102" cy="100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562" name="Freeform 1090"/>
            <p:cNvSpPr>
              <a:spLocks/>
            </p:cNvSpPr>
            <p:nvPr/>
          </p:nvSpPr>
          <p:spPr bwMode="auto">
            <a:xfrm>
              <a:off x="4689" y="2809"/>
              <a:ext cx="142" cy="20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71" y="0"/>
                </a:cxn>
                <a:cxn ang="0">
                  <a:pos x="428" y="0"/>
                </a:cxn>
                <a:cxn ang="0">
                  <a:pos x="307" y="59"/>
                </a:cxn>
                <a:cxn ang="0">
                  <a:pos x="0" y="59"/>
                </a:cxn>
              </a:cxnLst>
              <a:rect l="0" t="0" r="r" b="b"/>
              <a:pathLst>
                <a:path w="428" h="59">
                  <a:moveTo>
                    <a:pt x="0" y="59"/>
                  </a:moveTo>
                  <a:lnTo>
                    <a:pt x="171" y="0"/>
                  </a:lnTo>
                  <a:lnTo>
                    <a:pt x="428" y="0"/>
                  </a:lnTo>
                  <a:lnTo>
                    <a:pt x="307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7F7F7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563" name="Freeform 1091"/>
            <p:cNvSpPr>
              <a:spLocks/>
            </p:cNvSpPr>
            <p:nvPr/>
          </p:nvSpPr>
          <p:spPr bwMode="auto">
            <a:xfrm>
              <a:off x="4791" y="2809"/>
              <a:ext cx="40" cy="120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21" y="0"/>
                </a:cxn>
                <a:cxn ang="0">
                  <a:pos x="121" y="269"/>
                </a:cxn>
                <a:cxn ang="0">
                  <a:pos x="0" y="358"/>
                </a:cxn>
                <a:cxn ang="0">
                  <a:pos x="0" y="59"/>
                </a:cxn>
              </a:cxnLst>
              <a:rect l="0" t="0" r="r" b="b"/>
              <a:pathLst>
                <a:path w="121" h="358">
                  <a:moveTo>
                    <a:pt x="0" y="59"/>
                  </a:moveTo>
                  <a:lnTo>
                    <a:pt x="121" y="0"/>
                  </a:lnTo>
                  <a:lnTo>
                    <a:pt x="121" y="269"/>
                  </a:lnTo>
                  <a:lnTo>
                    <a:pt x="0" y="358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7F7F7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564" name="Rectangle 1092"/>
            <p:cNvSpPr>
              <a:spLocks noChangeArrowheads="1"/>
            </p:cNvSpPr>
            <p:nvPr/>
          </p:nvSpPr>
          <p:spPr bwMode="auto">
            <a:xfrm>
              <a:off x="4729" y="2831"/>
              <a:ext cx="21" cy="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40000"/>
                </a:spcBef>
                <a:buClrTx/>
                <a:buSzTx/>
                <a:buFontTx/>
                <a:buNone/>
              </a:pPr>
              <a:r>
                <a:rPr lang="en-US" sz="100" b="0" dirty="0">
                  <a:solidFill>
                    <a:schemeClr val="tx2"/>
                  </a:solidFill>
                </a:rPr>
                <a:t> Alpha</a:t>
              </a:r>
              <a:endParaRPr lang="en-US" sz="10600" dirty="0">
                <a:solidFill>
                  <a:schemeClr val="tx2"/>
                </a:solidFill>
              </a:endParaRPr>
            </a:p>
          </p:txBody>
        </p:sp>
        <p:sp>
          <p:nvSpPr>
            <p:cNvPr id="618565" name="Rectangle 1093"/>
            <p:cNvSpPr>
              <a:spLocks noChangeArrowheads="1"/>
            </p:cNvSpPr>
            <p:nvPr/>
          </p:nvSpPr>
          <p:spPr bwMode="auto">
            <a:xfrm>
              <a:off x="4729" y="2842"/>
              <a:ext cx="21" cy="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40000"/>
                </a:spcBef>
                <a:buClrTx/>
                <a:buSzTx/>
                <a:buFontTx/>
                <a:buNone/>
              </a:pPr>
              <a:r>
                <a:rPr lang="en-US" sz="100" b="0" dirty="0">
                  <a:solidFill>
                    <a:schemeClr val="tx2"/>
                  </a:solidFill>
                </a:rPr>
                <a:t>UNIX</a:t>
              </a:r>
              <a:endParaRPr lang="en-US" sz="10600" dirty="0">
                <a:solidFill>
                  <a:schemeClr val="tx2"/>
                </a:solidFill>
              </a:endParaRPr>
            </a:p>
          </p:txBody>
        </p:sp>
        <p:sp>
          <p:nvSpPr>
            <p:cNvPr id="618572" name="Rectangle 1100"/>
            <p:cNvSpPr>
              <a:spLocks noChangeArrowheads="1"/>
            </p:cNvSpPr>
            <p:nvPr/>
          </p:nvSpPr>
          <p:spPr bwMode="auto">
            <a:xfrm>
              <a:off x="4614" y="2540"/>
              <a:ext cx="109" cy="105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573" name="Freeform 1101"/>
            <p:cNvSpPr>
              <a:spLocks/>
            </p:cNvSpPr>
            <p:nvPr/>
          </p:nvSpPr>
          <p:spPr bwMode="auto">
            <a:xfrm>
              <a:off x="4614" y="2519"/>
              <a:ext cx="153" cy="21"/>
            </a:xfrm>
            <a:custGeom>
              <a:avLst/>
              <a:gdLst/>
              <a:ahLst/>
              <a:cxnLst>
                <a:cxn ang="0">
                  <a:pos x="0" y="63"/>
                </a:cxn>
                <a:cxn ang="0">
                  <a:pos x="183" y="0"/>
                </a:cxn>
                <a:cxn ang="0">
                  <a:pos x="459" y="0"/>
                </a:cxn>
                <a:cxn ang="0">
                  <a:pos x="328" y="63"/>
                </a:cxn>
                <a:cxn ang="0">
                  <a:pos x="0" y="63"/>
                </a:cxn>
              </a:cxnLst>
              <a:rect l="0" t="0" r="r" b="b"/>
              <a:pathLst>
                <a:path w="459" h="63">
                  <a:moveTo>
                    <a:pt x="0" y="63"/>
                  </a:moveTo>
                  <a:lnTo>
                    <a:pt x="183" y="0"/>
                  </a:lnTo>
                  <a:lnTo>
                    <a:pt x="459" y="0"/>
                  </a:lnTo>
                  <a:lnTo>
                    <a:pt x="328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7F7F7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574" name="Freeform 1102"/>
            <p:cNvSpPr>
              <a:spLocks/>
            </p:cNvSpPr>
            <p:nvPr/>
          </p:nvSpPr>
          <p:spPr bwMode="auto">
            <a:xfrm>
              <a:off x="4723" y="2519"/>
              <a:ext cx="44" cy="126"/>
            </a:xfrm>
            <a:custGeom>
              <a:avLst/>
              <a:gdLst/>
              <a:ahLst/>
              <a:cxnLst>
                <a:cxn ang="0">
                  <a:pos x="0" y="63"/>
                </a:cxn>
                <a:cxn ang="0">
                  <a:pos x="131" y="0"/>
                </a:cxn>
                <a:cxn ang="0">
                  <a:pos x="131" y="286"/>
                </a:cxn>
                <a:cxn ang="0">
                  <a:pos x="0" y="380"/>
                </a:cxn>
                <a:cxn ang="0">
                  <a:pos x="0" y="63"/>
                </a:cxn>
              </a:cxnLst>
              <a:rect l="0" t="0" r="r" b="b"/>
              <a:pathLst>
                <a:path w="131" h="380">
                  <a:moveTo>
                    <a:pt x="0" y="63"/>
                  </a:moveTo>
                  <a:lnTo>
                    <a:pt x="131" y="0"/>
                  </a:lnTo>
                  <a:lnTo>
                    <a:pt x="131" y="286"/>
                  </a:lnTo>
                  <a:lnTo>
                    <a:pt x="0" y="380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7F7F7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575" name="Rectangle 1103"/>
            <p:cNvSpPr>
              <a:spLocks noChangeArrowheads="1"/>
            </p:cNvSpPr>
            <p:nvPr/>
          </p:nvSpPr>
          <p:spPr bwMode="auto">
            <a:xfrm>
              <a:off x="4648" y="2541"/>
              <a:ext cx="40" cy="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40000"/>
                </a:spcBef>
                <a:buClrTx/>
                <a:buSzTx/>
                <a:buFontTx/>
                <a:buNone/>
              </a:pPr>
              <a:r>
                <a:rPr lang="en-US" sz="100" b="0" dirty="0">
                  <a:solidFill>
                    <a:schemeClr val="tx2"/>
                  </a:solidFill>
                </a:rPr>
                <a:t>Windows95</a:t>
              </a:r>
              <a:endParaRPr lang="en-US" sz="10600" dirty="0">
                <a:solidFill>
                  <a:schemeClr val="tx2"/>
                </a:solidFill>
              </a:endParaRPr>
            </a:p>
          </p:txBody>
        </p:sp>
        <p:sp>
          <p:nvSpPr>
            <p:cNvPr id="618576" name="Rectangle 1104"/>
            <p:cNvSpPr>
              <a:spLocks noChangeArrowheads="1"/>
            </p:cNvSpPr>
            <p:nvPr/>
          </p:nvSpPr>
          <p:spPr bwMode="auto">
            <a:xfrm>
              <a:off x="4636" y="2653"/>
              <a:ext cx="64" cy="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40000"/>
                </a:spcBef>
                <a:buClrTx/>
                <a:buSzTx/>
                <a:buFontTx/>
                <a:buNone/>
              </a:pPr>
              <a:r>
                <a:rPr lang="en-US" sz="100" b="0" dirty="0">
                  <a:solidFill>
                    <a:schemeClr val="tx2"/>
                  </a:solidFill>
                </a:rPr>
                <a:t>¹®¼­°ü¸® ¾ÖÇÃ¸´</a:t>
              </a:r>
              <a:endParaRPr lang="en-US" sz="10600" dirty="0">
                <a:solidFill>
                  <a:schemeClr val="tx2"/>
                </a:solidFill>
              </a:endParaRPr>
            </a:p>
          </p:txBody>
        </p:sp>
        <p:sp>
          <p:nvSpPr>
            <p:cNvPr id="618577" name="Line 1105"/>
            <p:cNvSpPr>
              <a:spLocks noChangeShapeType="1"/>
            </p:cNvSpPr>
            <p:nvPr/>
          </p:nvSpPr>
          <p:spPr bwMode="auto">
            <a:xfrm>
              <a:off x="4189" y="2623"/>
              <a:ext cx="133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578" name="Line 1106"/>
            <p:cNvSpPr>
              <a:spLocks noChangeShapeType="1"/>
            </p:cNvSpPr>
            <p:nvPr/>
          </p:nvSpPr>
          <p:spPr bwMode="auto">
            <a:xfrm flipH="1">
              <a:off x="4322" y="2614"/>
              <a:ext cx="114" cy="6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579" name="Line 1107"/>
            <p:cNvSpPr>
              <a:spLocks noChangeShapeType="1"/>
            </p:cNvSpPr>
            <p:nvPr/>
          </p:nvSpPr>
          <p:spPr bwMode="auto">
            <a:xfrm flipH="1">
              <a:off x="4239" y="2788"/>
              <a:ext cx="83" cy="7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580" name="Line 1108"/>
            <p:cNvSpPr>
              <a:spLocks noChangeShapeType="1"/>
            </p:cNvSpPr>
            <p:nvPr/>
          </p:nvSpPr>
          <p:spPr bwMode="auto">
            <a:xfrm flipV="1">
              <a:off x="4291" y="2786"/>
              <a:ext cx="194" cy="1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581" name="Line 1109"/>
            <p:cNvSpPr>
              <a:spLocks noChangeShapeType="1"/>
            </p:cNvSpPr>
            <p:nvPr/>
          </p:nvSpPr>
          <p:spPr bwMode="auto">
            <a:xfrm flipH="1">
              <a:off x="4557" y="2645"/>
              <a:ext cx="133" cy="9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582" name="Line 1110"/>
            <p:cNvSpPr>
              <a:spLocks noChangeShapeType="1"/>
            </p:cNvSpPr>
            <p:nvPr/>
          </p:nvSpPr>
          <p:spPr bwMode="auto">
            <a:xfrm flipH="1">
              <a:off x="4368" y="2569"/>
              <a:ext cx="241" cy="1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583" name="Line 1111"/>
            <p:cNvSpPr>
              <a:spLocks noChangeShapeType="1"/>
            </p:cNvSpPr>
            <p:nvPr/>
          </p:nvSpPr>
          <p:spPr bwMode="auto">
            <a:xfrm>
              <a:off x="4291" y="2914"/>
              <a:ext cx="106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584" name="Line 1112"/>
            <p:cNvSpPr>
              <a:spLocks noChangeShapeType="1"/>
            </p:cNvSpPr>
            <p:nvPr/>
          </p:nvSpPr>
          <p:spPr bwMode="auto">
            <a:xfrm>
              <a:off x="4608" y="2786"/>
              <a:ext cx="81" cy="8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585" name="Line 1113"/>
            <p:cNvSpPr>
              <a:spLocks noChangeShapeType="1"/>
            </p:cNvSpPr>
            <p:nvPr/>
          </p:nvSpPr>
          <p:spPr bwMode="auto">
            <a:xfrm flipH="1">
              <a:off x="4519" y="2869"/>
              <a:ext cx="170" cy="10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660" name="Text Box 1188"/>
            <p:cNvSpPr txBox="1">
              <a:spLocks noChangeArrowheads="1"/>
            </p:cNvSpPr>
            <p:nvPr/>
          </p:nvSpPr>
          <p:spPr bwMode="auto">
            <a:xfrm>
              <a:off x="4012" y="2022"/>
              <a:ext cx="896" cy="40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dirty="0">
                  <a:solidFill>
                    <a:schemeClr val="tx2"/>
                  </a:solidFill>
                </a:rPr>
                <a:t>Deployment </a:t>
              </a:r>
              <a:br>
                <a:rPr lang="en-US" dirty="0">
                  <a:solidFill>
                    <a:schemeClr val="tx2"/>
                  </a:solidFill>
                </a:rPr>
              </a:br>
              <a:r>
                <a:rPr lang="en-US" dirty="0">
                  <a:solidFill>
                    <a:schemeClr val="tx2"/>
                  </a:solidFill>
                </a:rPr>
                <a:t>Diagram</a:t>
              </a:r>
            </a:p>
          </p:txBody>
        </p:sp>
        <p:sp>
          <p:nvSpPr>
            <p:cNvPr id="618540" name="Rectangle 1068"/>
            <p:cNvSpPr>
              <a:spLocks noChangeArrowheads="1"/>
            </p:cNvSpPr>
            <p:nvPr/>
          </p:nvSpPr>
          <p:spPr bwMode="auto">
            <a:xfrm>
              <a:off x="4251" y="2689"/>
              <a:ext cx="102" cy="99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541" name="Freeform 1069"/>
            <p:cNvSpPr>
              <a:spLocks/>
            </p:cNvSpPr>
            <p:nvPr/>
          </p:nvSpPr>
          <p:spPr bwMode="auto">
            <a:xfrm>
              <a:off x="4251" y="2669"/>
              <a:ext cx="142" cy="2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71" y="0"/>
                </a:cxn>
                <a:cxn ang="0">
                  <a:pos x="428" y="0"/>
                </a:cxn>
                <a:cxn ang="0">
                  <a:pos x="307" y="60"/>
                </a:cxn>
                <a:cxn ang="0">
                  <a:pos x="0" y="60"/>
                </a:cxn>
              </a:cxnLst>
              <a:rect l="0" t="0" r="r" b="b"/>
              <a:pathLst>
                <a:path w="428" h="60">
                  <a:moveTo>
                    <a:pt x="0" y="60"/>
                  </a:moveTo>
                  <a:lnTo>
                    <a:pt x="171" y="0"/>
                  </a:lnTo>
                  <a:lnTo>
                    <a:pt x="428" y="0"/>
                  </a:lnTo>
                  <a:lnTo>
                    <a:pt x="307" y="6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7F7F7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542" name="Freeform 1070"/>
            <p:cNvSpPr>
              <a:spLocks/>
            </p:cNvSpPr>
            <p:nvPr/>
          </p:nvSpPr>
          <p:spPr bwMode="auto">
            <a:xfrm>
              <a:off x="4353" y="2669"/>
              <a:ext cx="40" cy="119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21" y="0"/>
                </a:cxn>
                <a:cxn ang="0">
                  <a:pos x="121" y="269"/>
                </a:cxn>
                <a:cxn ang="0">
                  <a:pos x="0" y="358"/>
                </a:cxn>
                <a:cxn ang="0">
                  <a:pos x="0" y="60"/>
                </a:cxn>
              </a:cxnLst>
              <a:rect l="0" t="0" r="r" b="b"/>
              <a:pathLst>
                <a:path w="121" h="358">
                  <a:moveTo>
                    <a:pt x="0" y="60"/>
                  </a:moveTo>
                  <a:lnTo>
                    <a:pt x="121" y="0"/>
                  </a:lnTo>
                  <a:lnTo>
                    <a:pt x="121" y="269"/>
                  </a:lnTo>
                  <a:lnTo>
                    <a:pt x="0" y="358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7F7F7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543" name="Rectangle 1071"/>
            <p:cNvSpPr>
              <a:spLocks noChangeArrowheads="1"/>
            </p:cNvSpPr>
            <p:nvPr/>
          </p:nvSpPr>
          <p:spPr bwMode="auto">
            <a:xfrm>
              <a:off x="4285" y="2691"/>
              <a:ext cx="34" cy="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40000"/>
                </a:spcBef>
                <a:buClrTx/>
                <a:buSzTx/>
                <a:buFontTx/>
                <a:buNone/>
              </a:pPr>
              <a:r>
                <a:rPr lang="en-US" sz="100" b="0" dirty="0">
                  <a:solidFill>
                    <a:schemeClr val="tx2"/>
                  </a:solidFill>
                </a:rPr>
                <a:t> Windows</a:t>
              </a:r>
              <a:endParaRPr lang="en-US" sz="10600" dirty="0">
                <a:solidFill>
                  <a:schemeClr val="tx2"/>
                </a:solidFill>
              </a:endParaRPr>
            </a:p>
          </p:txBody>
        </p:sp>
        <p:sp>
          <p:nvSpPr>
            <p:cNvPr id="618544" name="Rectangle 1072"/>
            <p:cNvSpPr>
              <a:spLocks noChangeArrowheads="1"/>
            </p:cNvSpPr>
            <p:nvPr/>
          </p:nvSpPr>
          <p:spPr bwMode="auto">
            <a:xfrm>
              <a:off x="4296" y="2702"/>
              <a:ext cx="11" cy="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40000"/>
                </a:spcBef>
                <a:buClrTx/>
                <a:buSzTx/>
                <a:buFontTx/>
                <a:buNone/>
              </a:pPr>
              <a:r>
                <a:rPr lang="en-US" sz="100" b="0" dirty="0">
                  <a:solidFill>
                    <a:schemeClr val="tx2"/>
                  </a:solidFill>
                </a:rPr>
                <a:t>NT</a:t>
              </a:r>
              <a:endParaRPr lang="en-US" sz="10600" dirty="0">
                <a:solidFill>
                  <a:schemeClr val="tx2"/>
                </a:solidFill>
              </a:endParaRPr>
            </a:p>
          </p:txBody>
        </p:sp>
        <p:sp>
          <p:nvSpPr>
            <p:cNvPr id="618556" name="Rectangle 1084"/>
            <p:cNvSpPr>
              <a:spLocks noChangeArrowheads="1"/>
            </p:cNvSpPr>
            <p:nvPr/>
          </p:nvSpPr>
          <p:spPr bwMode="auto">
            <a:xfrm>
              <a:off x="4485" y="2746"/>
              <a:ext cx="103" cy="100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557" name="Freeform 1085"/>
            <p:cNvSpPr>
              <a:spLocks/>
            </p:cNvSpPr>
            <p:nvPr/>
          </p:nvSpPr>
          <p:spPr bwMode="auto">
            <a:xfrm>
              <a:off x="4485" y="2726"/>
              <a:ext cx="143" cy="2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72" y="0"/>
                </a:cxn>
                <a:cxn ang="0">
                  <a:pos x="429" y="0"/>
                </a:cxn>
                <a:cxn ang="0">
                  <a:pos x="307" y="60"/>
                </a:cxn>
                <a:cxn ang="0">
                  <a:pos x="0" y="60"/>
                </a:cxn>
              </a:cxnLst>
              <a:rect l="0" t="0" r="r" b="b"/>
              <a:pathLst>
                <a:path w="429" h="60">
                  <a:moveTo>
                    <a:pt x="0" y="60"/>
                  </a:moveTo>
                  <a:lnTo>
                    <a:pt x="172" y="0"/>
                  </a:lnTo>
                  <a:lnTo>
                    <a:pt x="429" y="0"/>
                  </a:lnTo>
                  <a:lnTo>
                    <a:pt x="307" y="6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7F7F7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558" name="Freeform 1086"/>
            <p:cNvSpPr>
              <a:spLocks/>
            </p:cNvSpPr>
            <p:nvPr/>
          </p:nvSpPr>
          <p:spPr bwMode="auto">
            <a:xfrm>
              <a:off x="4588" y="2726"/>
              <a:ext cx="40" cy="12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22" y="0"/>
                </a:cxn>
                <a:cxn ang="0">
                  <a:pos x="122" y="269"/>
                </a:cxn>
                <a:cxn ang="0">
                  <a:pos x="0" y="359"/>
                </a:cxn>
                <a:cxn ang="0">
                  <a:pos x="0" y="60"/>
                </a:cxn>
              </a:cxnLst>
              <a:rect l="0" t="0" r="r" b="b"/>
              <a:pathLst>
                <a:path w="122" h="359">
                  <a:moveTo>
                    <a:pt x="0" y="60"/>
                  </a:moveTo>
                  <a:lnTo>
                    <a:pt x="122" y="0"/>
                  </a:lnTo>
                  <a:lnTo>
                    <a:pt x="122" y="269"/>
                  </a:lnTo>
                  <a:lnTo>
                    <a:pt x="0" y="359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7F7F7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559" name="Rectangle 1087"/>
            <p:cNvSpPr>
              <a:spLocks noChangeArrowheads="1"/>
            </p:cNvSpPr>
            <p:nvPr/>
          </p:nvSpPr>
          <p:spPr bwMode="auto">
            <a:xfrm>
              <a:off x="4525" y="2748"/>
              <a:ext cx="22" cy="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40000"/>
                </a:spcBef>
                <a:buClrTx/>
                <a:buSzTx/>
                <a:buFontTx/>
                <a:buNone/>
              </a:pPr>
              <a:r>
                <a:rPr lang="en-US" sz="100" b="0" dirty="0">
                  <a:solidFill>
                    <a:schemeClr val="tx2"/>
                  </a:solidFill>
                </a:rPr>
                <a:t>Solaris</a:t>
              </a:r>
              <a:endParaRPr lang="en-US" sz="10600" dirty="0">
                <a:solidFill>
                  <a:schemeClr val="tx2"/>
                </a:solidFill>
              </a:endParaRPr>
            </a:p>
          </p:txBody>
        </p:sp>
        <p:sp>
          <p:nvSpPr>
            <p:cNvPr id="618546" name="Rectangle 1074"/>
            <p:cNvSpPr>
              <a:spLocks noChangeArrowheads="1"/>
            </p:cNvSpPr>
            <p:nvPr/>
          </p:nvSpPr>
          <p:spPr bwMode="auto">
            <a:xfrm>
              <a:off x="4168" y="2874"/>
              <a:ext cx="102" cy="99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547" name="Freeform 1075"/>
            <p:cNvSpPr>
              <a:spLocks/>
            </p:cNvSpPr>
            <p:nvPr/>
          </p:nvSpPr>
          <p:spPr bwMode="auto">
            <a:xfrm>
              <a:off x="4168" y="2854"/>
              <a:ext cx="143" cy="2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72" y="0"/>
                </a:cxn>
                <a:cxn ang="0">
                  <a:pos x="429" y="0"/>
                </a:cxn>
                <a:cxn ang="0">
                  <a:pos x="307" y="60"/>
                </a:cxn>
                <a:cxn ang="0">
                  <a:pos x="0" y="60"/>
                </a:cxn>
              </a:cxnLst>
              <a:rect l="0" t="0" r="r" b="b"/>
              <a:pathLst>
                <a:path w="429" h="60">
                  <a:moveTo>
                    <a:pt x="0" y="60"/>
                  </a:moveTo>
                  <a:lnTo>
                    <a:pt x="172" y="0"/>
                  </a:lnTo>
                  <a:lnTo>
                    <a:pt x="429" y="0"/>
                  </a:lnTo>
                  <a:lnTo>
                    <a:pt x="307" y="6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7F7F7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548" name="Freeform 1076"/>
            <p:cNvSpPr>
              <a:spLocks/>
            </p:cNvSpPr>
            <p:nvPr/>
          </p:nvSpPr>
          <p:spPr bwMode="auto">
            <a:xfrm>
              <a:off x="4270" y="2854"/>
              <a:ext cx="41" cy="119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22" y="0"/>
                </a:cxn>
                <a:cxn ang="0">
                  <a:pos x="122" y="269"/>
                </a:cxn>
                <a:cxn ang="0">
                  <a:pos x="0" y="359"/>
                </a:cxn>
                <a:cxn ang="0">
                  <a:pos x="0" y="60"/>
                </a:cxn>
              </a:cxnLst>
              <a:rect l="0" t="0" r="r" b="b"/>
              <a:pathLst>
                <a:path w="122" h="359">
                  <a:moveTo>
                    <a:pt x="0" y="60"/>
                  </a:moveTo>
                  <a:lnTo>
                    <a:pt x="122" y="0"/>
                  </a:lnTo>
                  <a:lnTo>
                    <a:pt x="122" y="269"/>
                  </a:lnTo>
                  <a:lnTo>
                    <a:pt x="0" y="359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7F7F7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549" name="Rectangle 1077"/>
            <p:cNvSpPr>
              <a:spLocks noChangeArrowheads="1"/>
            </p:cNvSpPr>
            <p:nvPr/>
          </p:nvSpPr>
          <p:spPr bwMode="auto">
            <a:xfrm>
              <a:off x="4203" y="2876"/>
              <a:ext cx="32" cy="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40000"/>
                </a:spcBef>
                <a:buClrTx/>
                <a:buSzTx/>
                <a:buFontTx/>
                <a:buNone/>
              </a:pPr>
              <a:r>
                <a:rPr lang="en-US" sz="100" b="0" dirty="0">
                  <a:solidFill>
                    <a:schemeClr val="tx2"/>
                  </a:solidFill>
                </a:rPr>
                <a:t>Windows</a:t>
              </a:r>
              <a:endParaRPr lang="en-US" sz="10600" dirty="0">
                <a:solidFill>
                  <a:schemeClr val="tx2"/>
                </a:solidFill>
              </a:endParaRPr>
            </a:p>
          </p:txBody>
        </p:sp>
        <p:sp>
          <p:nvSpPr>
            <p:cNvPr id="618550" name="Rectangle 1078"/>
            <p:cNvSpPr>
              <a:spLocks noChangeArrowheads="1"/>
            </p:cNvSpPr>
            <p:nvPr/>
          </p:nvSpPr>
          <p:spPr bwMode="auto">
            <a:xfrm>
              <a:off x="4213" y="2886"/>
              <a:ext cx="11" cy="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40000"/>
                </a:spcBef>
                <a:buClrTx/>
                <a:buSzTx/>
                <a:buFontTx/>
                <a:buNone/>
              </a:pPr>
              <a:r>
                <a:rPr lang="en-US" sz="100" b="0" dirty="0">
                  <a:solidFill>
                    <a:schemeClr val="tx2"/>
                  </a:solidFill>
                </a:rPr>
                <a:t>NT</a:t>
              </a:r>
              <a:endParaRPr lang="en-US" sz="10600" dirty="0">
                <a:solidFill>
                  <a:schemeClr val="tx2"/>
                </a:solidFill>
              </a:endParaRPr>
            </a:p>
          </p:txBody>
        </p:sp>
        <p:sp>
          <p:nvSpPr>
            <p:cNvPr id="618566" name="Rectangle 1094"/>
            <p:cNvSpPr>
              <a:spLocks noChangeArrowheads="1"/>
            </p:cNvSpPr>
            <p:nvPr/>
          </p:nvSpPr>
          <p:spPr bwMode="auto">
            <a:xfrm>
              <a:off x="4397" y="2931"/>
              <a:ext cx="102" cy="100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567" name="Freeform 1095"/>
            <p:cNvSpPr>
              <a:spLocks/>
            </p:cNvSpPr>
            <p:nvPr/>
          </p:nvSpPr>
          <p:spPr bwMode="auto">
            <a:xfrm>
              <a:off x="4397" y="2911"/>
              <a:ext cx="142" cy="20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71" y="0"/>
                </a:cxn>
                <a:cxn ang="0">
                  <a:pos x="428" y="0"/>
                </a:cxn>
                <a:cxn ang="0">
                  <a:pos x="307" y="59"/>
                </a:cxn>
                <a:cxn ang="0">
                  <a:pos x="0" y="59"/>
                </a:cxn>
              </a:cxnLst>
              <a:rect l="0" t="0" r="r" b="b"/>
              <a:pathLst>
                <a:path w="428" h="59">
                  <a:moveTo>
                    <a:pt x="0" y="59"/>
                  </a:moveTo>
                  <a:lnTo>
                    <a:pt x="171" y="0"/>
                  </a:lnTo>
                  <a:lnTo>
                    <a:pt x="428" y="0"/>
                  </a:lnTo>
                  <a:lnTo>
                    <a:pt x="307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7F7F7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568" name="Freeform 1096"/>
            <p:cNvSpPr>
              <a:spLocks/>
            </p:cNvSpPr>
            <p:nvPr/>
          </p:nvSpPr>
          <p:spPr bwMode="auto">
            <a:xfrm>
              <a:off x="4499" y="2911"/>
              <a:ext cx="40" cy="120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21" y="0"/>
                </a:cxn>
                <a:cxn ang="0">
                  <a:pos x="121" y="269"/>
                </a:cxn>
                <a:cxn ang="0">
                  <a:pos x="0" y="358"/>
                </a:cxn>
                <a:cxn ang="0">
                  <a:pos x="0" y="59"/>
                </a:cxn>
              </a:cxnLst>
              <a:rect l="0" t="0" r="r" b="b"/>
              <a:pathLst>
                <a:path w="121" h="358">
                  <a:moveTo>
                    <a:pt x="0" y="59"/>
                  </a:moveTo>
                  <a:lnTo>
                    <a:pt x="121" y="0"/>
                  </a:lnTo>
                  <a:lnTo>
                    <a:pt x="121" y="269"/>
                  </a:lnTo>
                  <a:lnTo>
                    <a:pt x="0" y="358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7F7F7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569" name="Rectangle 1097"/>
            <p:cNvSpPr>
              <a:spLocks noChangeArrowheads="1"/>
            </p:cNvSpPr>
            <p:nvPr/>
          </p:nvSpPr>
          <p:spPr bwMode="auto">
            <a:xfrm>
              <a:off x="4439" y="2933"/>
              <a:ext cx="18" cy="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40000"/>
                </a:spcBef>
                <a:buClrTx/>
                <a:buSzTx/>
                <a:buFontTx/>
                <a:buNone/>
              </a:pPr>
              <a:r>
                <a:rPr lang="en-US" sz="100" b="0" dirty="0">
                  <a:solidFill>
                    <a:schemeClr val="tx2"/>
                  </a:solidFill>
                </a:rPr>
                <a:t> IBM </a:t>
              </a:r>
              <a:endParaRPr lang="en-US" sz="10600" dirty="0">
                <a:solidFill>
                  <a:schemeClr val="tx2"/>
                </a:solidFill>
              </a:endParaRPr>
            </a:p>
          </p:txBody>
        </p:sp>
        <p:sp>
          <p:nvSpPr>
            <p:cNvPr id="618570" name="Rectangle 1098"/>
            <p:cNvSpPr>
              <a:spLocks noChangeArrowheads="1"/>
            </p:cNvSpPr>
            <p:nvPr/>
          </p:nvSpPr>
          <p:spPr bwMode="auto">
            <a:xfrm>
              <a:off x="4429" y="2944"/>
              <a:ext cx="37" cy="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40000"/>
                </a:spcBef>
                <a:buClrTx/>
                <a:buSzTx/>
                <a:buFontTx/>
                <a:buNone/>
              </a:pPr>
              <a:r>
                <a:rPr lang="en-US" sz="100" b="0" dirty="0">
                  <a:solidFill>
                    <a:schemeClr val="tx2"/>
                  </a:solidFill>
                </a:rPr>
                <a:t>Mainframe</a:t>
              </a:r>
              <a:endParaRPr lang="en-US" sz="10600" dirty="0">
                <a:solidFill>
                  <a:schemeClr val="tx2"/>
                </a:solidFill>
              </a:endParaRPr>
            </a:p>
          </p:txBody>
        </p:sp>
        <p:sp>
          <p:nvSpPr>
            <p:cNvPr id="618571" name="Rectangle 1099"/>
            <p:cNvSpPr>
              <a:spLocks noChangeArrowheads="1"/>
            </p:cNvSpPr>
            <p:nvPr/>
          </p:nvSpPr>
          <p:spPr bwMode="auto">
            <a:xfrm>
              <a:off x="4415" y="3038"/>
              <a:ext cx="65" cy="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40000"/>
                </a:spcBef>
                <a:buClrTx/>
                <a:buSzTx/>
                <a:buFontTx/>
                <a:buNone/>
              </a:pPr>
              <a:r>
                <a:rPr lang="en-US" sz="100" b="0" dirty="0">
                  <a:solidFill>
                    <a:schemeClr val="tx2"/>
                  </a:solidFill>
                </a:rPr>
                <a:t>µ¥ÀÌÅ¸º£ÀÌ½º¼­¹ö</a:t>
              </a:r>
              <a:endParaRPr lang="en-US" sz="10600" dirty="0">
                <a:solidFill>
                  <a:schemeClr val="tx2"/>
                </a:solidFill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0B9E1-B326-405A-A1AB-10C5CB86173E}" type="slidenum">
              <a:rPr lang="en-GB"/>
              <a:pPr/>
              <a:t>42</a:t>
            </a:fld>
            <a:endParaRPr lang="en-GB" dirty="0"/>
          </a:p>
        </p:txBody>
      </p:sp>
      <p:sp>
        <p:nvSpPr>
          <p:cNvPr id="536580" name="Rectangle 4"/>
          <p:cNvSpPr>
            <a:spLocks noChangeArrowheads="1"/>
          </p:cNvSpPr>
          <p:nvPr/>
        </p:nvSpPr>
        <p:spPr bwMode="auto">
          <a:xfrm>
            <a:off x="381000" y="1676400"/>
            <a:ext cx="9067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98463" indent="-398463" algn="l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</a:pPr>
            <a:r>
              <a:rPr lang="en-US" sz="3200" b="0" dirty="0">
                <a:solidFill>
                  <a:schemeClr val="folHlink"/>
                </a:solidFill>
              </a:rPr>
              <a:t>Develop iteratively</a:t>
            </a:r>
          </a:p>
          <a:p>
            <a:pPr marL="398463" indent="-398463" algn="l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</a:pPr>
            <a:r>
              <a:rPr lang="en-US" sz="3200" b="0" dirty="0">
                <a:solidFill>
                  <a:schemeClr val="folHlink"/>
                </a:solidFill>
              </a:rPr>
              <a:t>Manage requirements</a:t>
            </a:r>
          </a:p>
          <a:p>
            <a:pPr marL="398463" indent="-398463" algn="l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</a:pPr>
            <a:r>
              <a:rPr lang="en-US" sz="3200" b="0" dirty="0">
                <a:solidFill>
                  <a:schemeClr val="folHlink"/>
                </a:solidFill>
              </a:rPr>
              <a:t>Use component architecture</a:t>
            </a:r>
          </a:p>
          <a:p>
            <a:pPr marL="398463" indent="-398463" algn="l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</a:pPr>
            <a:r>
              <a:rPr lang="en-US" sz="3200" b="0" dirty="0">
                <a:solidFill>
                  <a:schemeClr val="folHlink"/>
                </a:solidFill>
              </a:rPr>
              <a:t>Model visually</a:t>
            </a:r>
          </a:p>
          <a:p>
            <a:pPr marL="398463" indent="-398463" algn="l">
              <a:lnSpc>
                <a:spcPct val="100000"/>
              </a:lnSpc>
              <a:spcBef>
                <a:spcPct val="20000"/>
              </a:spcBef>
              <a:buClr>
                <a:srgbClr val="00B050"/>
              </a:buClr>
              <a:buSzPct val="60000"/>
              <a:buFont typeface="Wingdings" pitchFamily="2" charset="2"/>
              <a:buChar char="u"/>
            </a:pPr>
            <a:r>
              <a:rPr lang="en-US" sz="3600" i="1" dirty="0">
                <a:solidFill>
                  <a:srgbClr val="00B050"/>
                </a:solidFill>
              </a:rPr>
              <a:t>Continuously verify quality</a:t>
            </a:r>
          </a:p>
          <a:p>
            <a:pPr marL="398463" indent="-398463" algn="l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</a:pPr>
            <a:r>
              <a:rPr lang="en-US" sz="3200" b="0" dirty="0">
                <a:solidFill>
                  <a:schemeClr val="folHlink"/>
                </a:solidFill>
              </a:rPr>
              <a:t>Manage </a:t>
            </a:r>
            <a:r>
              <a:rPr lang="en-US" sz="3200" b="0" dirty="0" smtClean="0">
                <a:solidFill>
                  <a:schemeClr val="folHlink"/>
                </a:solidFill>
              </a:rPr>
              <a:t>change</a:t>
            </a: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 .</a:t>
            </a:r>
            <a:endParaRPr lang="en-US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36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</a:t>
            </a: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flipH="1" flipV="1">
            <a:off x="6170612" y="4495800"/>
            <a:ext cx="1524000" cy="1600200"/>
          </a:xfrm>
          <a:prstGeom prst="line">
            <a:avLst/>
          </a:prstGeom>
          <a:noFill/>
          <a:ln w="355600">
            <a:solidFill>
              <a:srgbClr val="00B050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1136" name="Object 0"/>
          <p:cNvGraphicFramePr>
            <a:graphicFrameLocks noChangeAspect="1"/>
          </p:cNvGraphicFramePr>
          <p:nvPr/>
        </p:nvGraphicFramePr>
        <p:xfrm>
          <a:off x="2589213" y="838200"/>
          <a:ext cx="6399212" cy="213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205" name="Photo Editor Photo" r:id="rId4" imgW="6638095" imgH="2209524" progId="">
                  <p:embed/>
                </p:oleObj>
              </mc:Choice>
              <mc:Fallback>
                <p:oleObj name="Photo Editor Photo" r:id="rId4" imgW="6638095" imgH="2209524" progId="">
                  <p:embed/>
                  <p:pic>
                    <p:nvPicPr>
                      <p:cNvPr id="0" name="Picture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9213" y="838200"/>
                        <a:ext cx="6399212" cy="213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8F8F8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71842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7612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Continuously Verify Software Quality</a:t>
            </a:r>
          </a:p>
        </p:txBody>
      </p:sp>
      <p:sp>
        <p:nvSpPr>
          <p:cNvPr id="537613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381000" y="3200400"/>
            <a:ext cx="9067800" cy="2438400"/>
          </a:xfrm>
        </p:spPr>
        <p:txBody>
          <a:bodyPr/>
          <a:lstStyle/>
          <a:p>
            <a:pPr>
              <a:spcBef>
                <a:spcPts val="500"/>
              </a:spcBef>
              <a:buNone/>
            </a:pPr>
            <a:r>
              <a:rPr lang="en-US" sz="3600" b="1" i="1" dirty="0"/>
              <a:t>Earlier detection and repair</a:t>
            </a:r>
          </a:p>
          <a:p>
            <a:pPr>
              <a:spcBef>
                <a:spcPts val="500"/>
              </a:spcBef>
            </a:pPr>
            <a:r>
              <a:rPr lang="en-US" dirty="0"/>
              <a:t>Problems found earlier are less costly to repair</a:t>
            </a:r>
          </a:p>
          <a:p>
            <a:pPr>
              <a:spcBef>
                <a:spcPts val="500"/>
              </a:spcBef>
            </a:pPr>
            <a:r>
              <a:rPr lang="en-US" dirty="0" smtClean="0"/>
              <a:t>Fixing problems earlier leads </a:t>
            </a:r>
            <a:r>
              <a:rPr lang="en-US" dirty="0"/>
              <a:t>to higher quality software</a:t>
            </a:r>
          </a:p>
          <a:p>
            <a:pPr>
              <a:spcBef>
                <a:spcPts val="500"/>
              </a:spcBef>
            </a:pPr>
            <a:r>
              <a:rPr lang="en-US" dirty="0"/>
              <a:t>Identifying and resolving problems earlier result in more realistic and reliable development </a:t>
            </a:r>
            <a:r>
              <a:rPr lang="en-US" dirty="0" smtClean="0"/>
              <a:t>schedule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 .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7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7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7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761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 bwMode="auto">
          <a:xfrm>
            <a:off x="381000" y="1691640"/>
            <a:ext cx="9144000" cy="5166360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ts val="2000"/>
              </a:lnSpc>
              <a:spcBef>
                <a:spcPts val="9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285750" algn="l"/>
                <a:tab pos="571500" algn="l"/>
                <a:tab pos="857250" algn="l"/>
                <a:tab pos="1143000" algn="l"/>
                <a:tab pos="1428750" algn="l"/>
                <a:tab pos="1714500" algn="l"/>
                <a:tab pos="2000250" algn="l"/>
                <a:tab pos="2286000" algn="l"/>
              </a:tabLst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C38E9-90A3-4F34-A39D-D2B653A046FB}" type="slidenum">
              <a:rPr lang="en-GB"/>
              <a:pPr/>
              <a:t>44</a:t>
            </a:fld>
            <a:endParaRPr lang="en-GB" dirty="0"/>
          </a:p>
        </p:txBody>
      </p:sp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9067800" cy="1104900"/>
          </a:xfrm>
        </p:spPr>
        <p:txBody>
          <a:bodyPr/>
          <a:lstStyle/>
          <a:p>
            <a:r>
              <a:rPr lang="en-US" dirty="0"/>
              <a:t>Test All Dimensions of Software Quality</a:t>
            </a:r>
          </a:p>
        </p:txBody>
      </p:sp>
      <p:sp>
        <p:nvSpPr>
          <p:cNvPr id="22" name="Oval 3"/>
          <p:cNvSpPr>
            <a:spLocks noChangeArrowheads="1"/>
          </p:cNvSpPr>
          <p:nvPr/>
        </p:nvSpPr>
        <p:spPr bwMode="invGray">
          <a:xfrm>
            <a:off x="1981200" y="1752600"/>
            <a:ext cx="5257800" cy="4876800"/>
          </a:xfrm>
          <a:prstGeom prst="ellipse">
            <a:avLst/>
          </a:prstGeom>
          <a:gradFill rotWithShape="0">
            <a:gsLst>
              <a:gs pos="0">
                <a:srgbClr val="00CCFF"/>
              </a:gs>
              <a:gs pos="100000">
                <a:srgbClr val="00364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lIns="107950" tIns="53975" rIns="107950" bIns="53975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" name="Oval 4"/>
          <p:cNvSpPr>
            <a:spLocks noChangeArrowheads="1"/>
          </p:cNvSpPr>
          <p:nvPr/>
        </p:nvSpPr>
        <p:spPr bwMode="auto">
          <a:xfrm>
            <a:off x="4572000" y="41910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 wrap="none" lIns="107950" tIns="53975" rIns="107950" bIns="53975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" name="Line 5"/>
          <p:cNvSpPr>
            <a:spLocks noChangeShapeType="1"/>
          </p:cNvSpPr>
          <p:nvPr/>
        </p:nvSpPr>
        <p:spPr bwMode="auto">
          <a:xfrm flipV="1">
            <a:off x="4572000" y="2514600"/>
            <a:ext cx="1905000" cy="16764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ffectLst/>
        </p:spPr>
        <p:txBody>
          <a:bodyPr lIns="107950" tIns="53975" rIns="107950" bIns="5397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" name="Line 6"/>
          <p:cNvSpPr>
            <a:spLocks noChangeShapeType="1"/>
          </p:cNvSpPr>
          <p:nvPr/>
        </p:nvSpPr>
        <p:spPr bwMode="auto">
          <a:xfrm>
            <a:off x="4495800" y="4114800"/>
            <a:ext cx="2209800" cy="14478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ffectLst/>
        </p:spPr>
        <p:txBody>
          <a:bodyPr lIns="107950" tIns="53975" rIns="107950" bIns="5397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Line 7"/>
          <p:cNvSpPr>
            <a:spLocks noChangeShapeType="1"/>
          </p:cNvSpPr>
          <p:nvPr/>
        </p:nvSpPr>
        <p:spPr bwMode="auto">
          <a:xfrm flipH="1">
            <a:off x="3505200" y="4191000"/>
            <a:ext cx="1066800" cy="22098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ffectLst/>
        </p:spPr>
        <p:txBody>
          <a:bodyPr lIns="107950" tIns="53975" rIns="107950" bIns="5397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" name="Line 8"/>
          <p:cNvSpPr>
            <a:spLocks noChangeShapeType="1"/>
          </p:cNvSpPr>
          <p:nvPr/>
        </p:nvSpPr>
        <p:spPr bwMode="auto">
          <a:xfrm flipH="1" flipV="1">
            <a:off x="3429000" y="2057400"/>
            <a:ext cx="1143000" cy="21336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ffectLst/>
        </p:spPr>
        <p:txBody>
          <a:bodyPr lIns="107950" tIns="53975" rIns="107950" bIns="5397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" name="Line 9"/>
          <p:cNvSpPr>
            <a:spLocks noChangeShapeType="1"/>
          </p:cNvSpPr>
          <p:nvPr/>
        </p:nvSpPr>
        <p:spPr bwMode="auto">
          <a:xfrm flipH="1">
            <a:off x="1905000" y="4191000"/>
            <a:ext cx="2667000" cy="2286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ffectLst/>
        </p:spPr>
        <p:txBody>
          <a:bodyPr lIns="107950" tIns="53975" rIns="107950" bIns="5397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5638800" y="3505200"/>
            <a:ext cx="3276600" cy="975981"/>
            <a:chOff x="5638800" y="3505200"/>
            <a:chExt cx="3276600" cy="975981"/>
          </a:xfrm>
        </p:grpSpPr>
        <p:sp>
          <p:nvSpPr>
            <p:cNvPr id="29" name="Text Box 10"/>
            <p:cNvSpPr txBox="1">
              <a:spLocks noChangeArrowheads="1"/>
            </p:cNvSpPr>
            <p:nvPr/>
          </p:nvSpPr>
          <p:spPr bwMode="auto">
            <a:xfrm>
              <a:off x="5715000" y="3505200"/>
              <a:ext cx="2482850" cy="40322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lg" len="lg"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85000"/>
                </a:lnSpc>
                <a:spcBef>
                  <a:spcPct val="10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FFFF"/>
                  </a:solidFill>
                  <a:effectLst/>
                  <a:uLnTx/>
                  <a:uFillTx/>
                  <a:latin typeface="Arial Black" pitchFamily="34" charset="0"/>
                </a:rPr>
                <a:t>Reliability</a:t>
              </a:r>
            </a:p>
          </p:txBody>
        </p:sp>
        <p:sp>
          <p:nvSpPr>
            <p:cNvPr id="30" name="Text Box 11"/>
            <p:cNvSpPr txBox="1">
              <a:spLocks noChangeArrowheads="1"/>
            </p:cNvSpPr>
            <p:nvPr/>
          </p:nvSpPr>
          <p:spPr bwMode="auto">
            <a:xfrm>
              <a:off x="5638800" y="3917950"/>
              <a:ext cx="3276600" cy="563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lg" len="lg"/>
            </a:ln>
            <a:effectLst/>
          </p:spPr>
          <p:txBody>
            <a:bodyPr>
              <a:spAutoFit/>
            </a:bodyPr>
            <a:lstStyle/>
            <a:p>
              <a:pPr marL="231775" marR="0" lvl="0" indent="-231775" defTabSz="914400" eaLnBrk="1" fontAlgn="auto" latinLnBrk="0" hangingPunct="1">
                <a:lnSpc>
                  <a:spcPct val="85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00FFFF"/>
                </a:buClr>
                <a:buSzTx/>
                <a:buFont typeface="Wingdings" pitchFamily="2" charset="2"/>
                <a:buChar char="w"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Test the application behaves consistently and </a:t>
              </a: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predictably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267200" y="5486400"/>
            <a:ext cx="3121025" cy="1034719"/>
            <a:chOff x="4267200" y="5486400"/>
            <a:chExt cx="3121025" cy="1034719"/>
          </a:xfrm>
        </p:grpSpPr>
        <p:sp>
          <p:nvSpPr>
            <p:cNvPr id="31" name="Text Box 12"/>
            <p:cNvSpPr txBox="1">
              <a:spLocks noChangeArrowheads="1"/>
            </p:cNvSpPr>
            <p:nvPr/>
          </p:nvSpPr>
          <p:spPr bwMode="auto">
            <a:xfrm>
              <a:off x="4343400" y="5486400"/>
              <a:ext cx="2482850" cy="40322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lg" len="lg"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85000"/>
                </a:lnSpc>
                <a:spcBef>
                  <a:spcPct val="10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FFFF"/>
                  </a:solidFill>
                  <a:effectLst/>
                  <a:uLnTx/>
                  <a:uFillTx/>
                  <a:latin typeface="Arial Black" pitchFamily="34" charset="0"/>
                </a:rPr>
                <a:t>Performance</a:t>
              </a:r>
            </a:p>
          </p:txBody>
        </p:sp>
        <p:sp>
          <p:nvSpPr>
            <p:cNvPr id="32" name="Text Box 13"/>
            <p:cNvSpPr txBox="1">
              <a:spLocks noChangeArrowheads="1"/>
            </p:cNvSpPr>
            <p:nvPr/>
          </p:nvSpPr>
          <p:spPr bwMode="auto">
            <a:xfrm>
              <a:off x="4267200" y="5957888"/>
              <a:ext cx="3121025" cy="563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lg" len="lg"/>
            </a:ln>
            <a:effectLst/>
          </p:spPr>
          <p:txBody>
            <a:bodyPr>
              <a:spAutoFit/>
            </a:bodyPr>
            <a:lstStyle/>
            <a:p>
              <a:pPr marL="231775" marR="0" lvl="0" indent="-231775" defTabSz="914400" eaLnBrk="1" fontAlgn="auto" latinLnBrk="0" hangingPunct="1">
                <a:lnSpc>
                  <a:spcPct val="85000"/>
                </a:lnSpc>
                <a:spcBef>
                  <a:spcPct val="100000"/>
                </a:spcBef>
                <a:spcAft>
                  <a:spcPts val="0"/>
                </a:spcAft>
                <a:buClr>
                  <a:srgbClr val="00FFFF"/>
                </a:buClr>
                <a:buSzTx/>
                <a:buFont typeface="Wingdings" pitchFamily="2" charset="2"/>
                <a:buChar char="w"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Test online response under average and peak loading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143000" y="2743200"/>
            <a:ext cx="2971800" cy="1249363"/>
            <a:chOff x="1143000" y="2743200"/>
            <a:chExt cx="2971800" cy="1249363"/>
          </a:xfrm>
        </p:grpSpPr>
        <p:sp>
          <p:nvSpPr>
            <p:cNvPr id="33" name="Text Box 14"/>
            <p:cNvSpPr txBox="1">
              <a:spLocks noChangeArrowheads="1"/>
            </p:cNvSpPr>
            <p:nvPr/>
          </p:nvSpPr>
          <p:spPr bwMode="auto">
            <a:xfrm>
              <a:off x="1143000" y="2743200"/>
              <a:ext cx="2482850" cy="40322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lg" len="lg"/>
            </a:ln>
            <a:effectLst/>
          </p:spPr>
          <p:txBody>
            <a:bodyPr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85000"/>
                </a:lnSpc>
                <a:spcBef>
                  <a:spcPct val="10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FFFF"/>
                  </a:solidFill>
                  <a:effectLst/>
                  <a:uLnTx/>
                  <a:uFillTx/>
                  <a:latin typeface="Arial Black" pitchFamily="34" charset="0"/>
                </a:rPr>
                <a:t>Functionality</a:t>
              </a:r>
            </a:p>
          </p:txBody>
        </p:sp>
        <p:sp>
          <p:nvSpPr>
            <p:cNvPr id="34" name="Text Box 15"/>
            <p:cNvSpPr txBox="1">
              <a:spLocks noChangeArrowheads="1"/>
            </p:cNvSpPr>
            <p:nvPr/>
          </p:nvSpPr>
          <p:spPr bwMode="auto">
            <a:xfrm>
              <a:off x="1143000" y="3200400"/>
              <a:ext cx="2971800" cy="79216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lg" len="lg"/>
            </a:ln>
            <a:effectLst/>
          </p:spPr>
          <p:txBody>
            <a:bodyPr>
              <a:spAutoFit/>
            </a:bodyPr>
            <a:lstStyle/>
            <a:p>
              <a:pPr marL="231775" marR="0" lvl="0" indent="-231775" defTabSz="914400" eaLnBrk="1" fontAlgn="auto" latinLnBrk="0" hangingPunct="1">
                <a:lnSpc>
                  <a:spcPct val="85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00FFFF"/>
                </a:buClr>
                <a:buSzTx/>
                <a:buFont typeface="Wingdings" pitchFamily="2" charset="2"/>
                <a:buChar char="w"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Test the accurate workings of each usage scenario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954463" y="1828800"/>
            <a:ext cx="3352800" cy="1249363"/>
            <a:chOff x="3954463" y="1828800"/>
            <a:chExt cx="3352800" cy="1249363"/>
          </a:xfrm>
        </p:grpSpPr>
        <p:sp>
          <p:nvSpPr>
            <p:cNvPr id="35" name="Text Box 16"/>
            <p:cNvSpPr txBox="1">
              <a:spLocks noChangeArrowheads="1"/>
            </p:cNvSpPr>
            <p:nvPr/>
          </p:nvSpPr>
          <p:spPr bwMode="auto">
            <a:xfrm>
              <a:off x="4038600" y="1828800"/>
              <a:ext cx="2482850" cy="40322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lg" len="lg"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85000"/>
                </a:lnSpc>
                <a:spcBef>
                  <a:spcPct val="10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FFFF"/>
                  </a:solidFill>
                  <a:effectLst/>
                  <a:uLnTx/>
                  <a:uFillTx/>
                  <a:latin typeface="Arial Black" pitchFamily="34" charset="0"/>
                </a:rPr>
                <a:t>Usability</a:t>
              </a:r>
            </a:p>
          </p:txBody>
        </p:sp>
        <p:sp>
          <p:nvSpPr>
            <p:cNvPr id="36" name="Text Box 17"/>
            <p:cNvSpPr txBox="1">
              <a:spLocks noChangeArrowheads="1"/>
            </p:cNvSpPr>
            <p:nvPr/>
          </p:nvSpPr>
          <p:spPr bwMode="auto">
            <a:xfrm>
              <a:off x="3954463" y="2286000"/>
              <a:ext cx="3352800" cy="79216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lg" len="lg"/>
            </a:ln>
            <a:effectLst/>
          </p:spPr>
          <p:txBody>
            <a:bodyPr>
              <a:spAutoFit/>
            </a:bodyPr>
            <a:lstStyle/>
            <a:p>
              <a:pPr marL="231775" marR="0" lvl="0" indent="-231775" defTabSz="914400" eaLnBrk="1" fontAlgn="auto" latinLnBrk="0" hangingPunct="1">
                <a:lnSpc>
                  <a:spcPct val="85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00FFFF"/>
                </a:buClr>
                <a:buSzTx/>
                <a:buFont typeface="Wingdings" pitchFamily="2" charset="2"/>
                <a:buChar char="w"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Test application from the perspective of convenience to </a:t>
              </a: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end-user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54025" y="4572000"/>
            <a:ext cx="3432175" cy="1223963"/>
            <a:chOff x="454025" y="4572000"/>
            <a:chExt cx="3432175" cy="1223963"/>
          </a:xfrm>
        </p:grpSpPr>
        <p:sp>
          <p:nvSpPr>
            <p:cNvPr id="37" name="Text Box 18"/>
            <p:cNvSpPr txBox="1">
              <a:spLocks noChangeArrowheads="1"/>
            </p:cNvSpPr>
            <p:nvPr/>
          </p:nvSpPr>
          <p:spPr bwMode="auto">
            <a:xfrm>
              <a:off x="533400" y="4572000"/>
              <a:ext cx="2787650" cy="40322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lg" len="lg"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85000"/>
                </a:lnSpc>
                <a:spcBef>
                  <a:spcPct val="10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FFFF"/>
                  </a:solidFill>
                  <a:effectLst/>
                  <a:uLnTx/>
                  <a:uFillTx/>
                  <a:latin typeface="Arial Black" pitchFamily="34" charset="0"/>
                </a:rPr>
                <a:t>Supportability</a:t>
              </a:r>
            </a:p>
          </p:txBody>
        </p:sp>
        <p:sp>
          <p:nvSpPr>
            <p:cNvPr id="38" name="Text Box 19"/>
            <p:cNvSpPr txBox="1">
              <a:spLocks noChangeArrowheads="1"/>
            </p:cNvSpPr>
            <p:nvPr/>
          </p:nvSpPr>
          <p:spPr bwMode="auto">
            <a:xfrm>
              <a:off x="454025" y="5003800"/>
              <a:ext cx="3432175" cy="79216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lg" len="lg"/>
            </a:ln>
            <a:effectLst/>
          </p:spPr>
          <p:txBody>
            <a:bodyPr>
              <a:spAutoFit/>
            </a:bodyPr>
            <a:lstStyle/>
            <a:p>
              <a:pPr marL="231775" marR="0" lvl="0" indent="-231775" defTabSz="914400" eaLnBrk="1" fontAlgn="auto" latinLnBrk="0" hangingPunct="1">
                <a:lnSpc>
                  <a:spcPct val="85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00FFFF"/>
                </a:buClr>
                <a:buSzTx/>
                <a:buFont typeface="Wingdings" pitchFamily="2" charset="2"/>
                <a:buChar char="w"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Test the ability to maintain and support application under production use</a:t>
              </a: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379412" y="1600200"/>
            <a:ext cx="9006840" cy="5257800"/>
            <a:chOff x="379412" y="1600200"/>
            <a:chExt cx="9006840" cy="5257800"/>
          </a:xfrm>
        </p:grpSpPr>
        <p:sp>
          <p:nvSpPr>
            <p:cNvPr id="29" name="Rectangle 28"/>
            <p:cNvSpPr/>
            <p:nvPr/>
          </p:nvSpPr>
          <p:spPr bwMode="auto">
            <a:xfrm>
              <a:off x="2894012" y="1600200"/>
              <a:ext cx="6492240" cy="5257800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ts val="2000"/>
                </a:lnSpc>
                <a:spcBef>
                  <a:spcPts val="9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2" charset="2"/>
                <a:buNone/>
                <a:tabLst>
                  <a:tab pos="285750" algn="l"/>
                  <a:tab pos="571500" algn="l"/>
                  <a:tab pos="857250" algn="l"/>
                  <a:tab pos="1143000" algn="l"/>
                  <a:tab pos="1428750" algn="l"/>
                  <a:tab pos="1714500" algn="l"/>
                  <a:tab pos="2000250" algn="l"/>
                  <a:tab pos="2286000" algn="l"/>
                </a:tabLst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379412" y="1616978"/>
              <a:ext cx="4114800" cy="2703368"/>
              <a:chOff x="379412" y="1616978"/>
              <a:chExt cx="4114800" cy="2703368"/>
            </a:xfrm>
          </p:grpSpPr>
          <p:sp>
            <p:nvSpPr>
              <p:cNvPr id="17" name="Rectangle 3"/>
              <p:cNvSpPr txBox="1">
                <a:spLocks noChangeArrowheads="1"/>
              </p:cNvSpPr>
              <p:nvPr/>
            </p:nvSpPr>
            <p:spPr bwMode="auto">
              <a:xfrm>
                <a:off x="379412" y="1676400"/>
                <a:ext cx="2514600" cy="2209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/>
              <a:p>
                <a:pPr marL="398463" marR="0" lvl="0" indent="-398463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u"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UML models and </a:t>
                </a:r>
                <a:r>
                  <a:rPr kumimoji="0" lang="en-US" sz="32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implemen-tations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pic>
            <p:nvPicPr>
              <p:cNvPr id="20" name="Picture 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894012" y="1616978"/>
                <a:ext cx="1600200" cy="2703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2" name="Group 21"/>
          <p:cNvGrpSpPr/>
          <p:nvPr/>
        </p:nvGrpSpPr>
        <p:grpSpPr>
          <a:xfrm>
            <a:off x="379412" y="4267200"/>
            <a:ext cx="4148984" cy="2590801"/>
            <a:chOff x="379412" y="4267200"/>
            <a:chExt cx="4148984" cy="2590801"/>
          </a:xfrm>
        </p:grpSpPr>
        <p:sp>
          <p:nvSpPr>
            <p:cNvPr id="16" name="Rectangle 3"/>
            <p:cNvSpPr txBox="1">
              <a:spLocks noChangeArrowheads="1"/>
            </p:cNvSpPr>
            <p:nvPr/>
          </p:nvSpPr>
          <p:spPr bwMode="auto">
            <a:xfrm>
              <a:off x="379412" y="4309145"/>
              <a:ext cx="25146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2075" tIns="46038" rIns="92075" bIns="46038" numCol="1" anchor="t" anchorCtr="0" compatLnSpc="1">
              <a:prstTxWarp prst="textNoShape">
                <a:avLst/>
              </a:prstTxWarp>
            </a:bodyPr>
            <a:lstStyle/>
            <a:p>
              <a:pPr marL="398463" marR="0" lvl="0" indent="-398463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itchFamily="2" charset="2"/>
                <a:buChar char="u"/>
                <a:tabLst/>
                <a:defRPr/>
              </a:pPr>
              <a:r>
                <a: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Tests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21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94012" y="4267200"/>
              <a:ext cx="1634384" cy="2590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0794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94611" y="1633756"/>
            <a:ext cx="1686001" cy="2709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178F3-84BB-46EC-8873-582D7EE956A1}" type="slidenum">
              <a:rPr lang="en-GB"/>
              <a:pPr/>
              <a:t>45</a:t>
            </a:fld>
            <a:endParaRPr lang="en-GB"/>
          </a:p>
        </p:txBody>
      </p:sp>
      <p:sp>
        <p:nvSpPr>
          <p:cNvPr id="539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 Each Iteration</a:t>
            </a:r>
          </a:p>
        </p:txBody>
      </p:sp>
      <p:pic>
        <p:nvPicPr>
          <p:cNvPr id="80793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10990" y="1616977"/>
            <a:ext cx="1600200" cy="267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794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3513" y="4287829"/>
            <a:ext cx="1642843" cy="2604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7941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4412" y="1616978"/>
            <a:ext cx="164838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7942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94412" y="4267200"/>
            <a:ext cx="162678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7944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94612" y="4267200"/>
            <a:ext cx="169908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BA7EC-4B67-4527-8663-206F8115C159}" type="slidenum">
              <a:rPr lang="en-GB"/>
              <a:pPr/>
              <a:t>46</a:t>
            </a:fld>
            <a:endParaRPr lang="en-GB"/>
          </a:p>
        </p:txBody>
      </p:sp>
      <p:sp>
        <p:nvSpPr>
          <p:cNvPr id="540676" name="Rectangle 4"/>
          <p:cNvSpPr>
            <a:spLocks noChangeArrowheads="1"/>
          </p:cNvSpPr>
          <p:nvPr/>
        </p:nvSpPr>
        <p:spPr bwMode="auto">
          <a:xfrm>
            <a:off x="381000" y="1676400"/>
            <a:ext cx="9067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98463" indent="-398463" algn="l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</a:pPr>
            <a:r>
              <a:rPr lang="en-US" sz="3200" b="0" dirty="0">
                <a:solidFill>
                  <a:schemeClr val="folHlink"/>
                </a:solidFill>
              </a:rPr>
              <a:t>Develop iteratively</a:t>
            </a:r>
          </a:p>
          <a:p>
            <a:pPr marL="398463" indent="-398463" algn="l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</a:pPr>
            <a:r>
              <a:rPr lang="en-US" sz="3200" b="0" dirty="0">
                <a:solidFill>
                  <a:schemeClr val="folHlink"/>
                </a:solidFill>
              </a:rPr>
              <a:t>Manage requirements</a:t>
            </a:r>
          </a:p>
          <a:p>
            <a:pPr marL="398463" indent="-398463" algn="l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</a:pPr>
            <a:r>
              <a:rPr lang="en-US" sz="3200" b="0" dirty="0">
                <a:solidFill>
                  <a:schemeClr val="folHlink"/>
                </a:solidFill>
              </a:rPr>
              <a:t>Use component architecture</a:t>
            </a:r>
          </a:p>
          <a:p>
            <a:pPr marL="398463" indent="-398463" algn="l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</a:pPr>
            <a:r>
              <a:rPr lang="en-US" sz="3200" b="0" dirty="0">
                <a:solidFill>
                  <a:schemeClr val="folHlink"/>
                </a:solidFill>
              </a:rPr>
              <a:t>Model visually</a:t>
            </a:r>
          </a:p>
          <a:p>
            <a:pPr marL="398463" indent="-398463" algn="l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</a:pPr>
            <a:r>
              <a:rPr lang="en-US" sz="3200" b="0" dirty="0">
                <a:solidFill>
                  <a:schemeClr val="folHlink"/>
                </a:solidFill>
              </a:rPr>
              <a:t>Continuously verify quality</a:t>
            </a:r>
          </a:p>
          <a:p>
            <a:pPr marL="398463" indent="-398463" algn="l">
              <a:lnSpc>
                <a:spcPct val="100000"/>
              </a:lnSpc>
              <a:spcBef>
                <a:spcPct val="20000"/>
              </a:spcBef>
              <a:buClr>
                <a:srgbClr val="00B050"/>
              </a:buClr>
              <a:buSzPct val="60000"/>
              <a:buFont typeface="Wingdings" pitchFamily="2" charset="2"/>
              <a:buChar char="u"/>
            </a:pPr>
            <a:r>
              <a:rPr lang="en-US" sz="3600" i="1" dirty="0">
                <a:solidFill>
                  <a:srgbClr val="00B050"/>
                </a:solidFill>
              </a:rPr>
              <a:t>Manage </a:t>
            </a:r>
            <a:r>
              <a:rPr lang="en-US" sz="3600" i="1" dirty="0" smtClean="0">
                <a:solidFill>
                  <a:srgbClr val="00B050"/>
                </a:solidFill>
              </a:rPr>
              <a:t>change</a:t>
            </a: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 .</a:t>
            </a:r>
            <a:endParaRPr lang="en-US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40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Best Practices</a:t>
            </a: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flipH="1" flipV="1">
            <a:off x="3884612" y="5257800"/>
            <a:ext cx="1524000" cy="1600200"/>
          </a:xfrm>
          <a:prstGeom prst="line">
            <a:avLst/>
          </a:prstGeom>
          <a:noFill/>
          <a:ln w="355600">
            <a:solidFill>
              <a:srgbClr val="00B050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3914" name="Group 170"/>
          <p:cNvGrpSpPr>
            <a:grpSpLocks/>
          </p:cNvGrpSpPr>
          <p:nvPr/>
        </p:nvGrpSpPr>
        <p:grpSpPr bwMode="auto">
          <a:xfrm>
            <a:off x="3760787" y="1600200"/>
            <a:ext cx="2943225" cy="2438400"/>
            <a:chOff x="2082" y="1008"/>
            <a:chExt cx="1854" cy="1536"/>
          </a:xfrm>
        </p:grpSpPr>
        <p:sp>
          <p:nvSpPr>
            <p:cNvPr id="543828" name="Freeform 84"/>
            <p:cNvSpPr>
              <a:spLocks/>
            </p:cNvSpPr>
            <p:nvPr/>
          </p:nvSpPr>
          <p:spPr bwMode="ltGray">
            <a:xfrm>
              <a:off x="2082" y="1008"/>
              <a:ext cx="1854" cy="1530"/>
            </a:xfrm>
            <a:custGeom>
              <a:avLst/>
              <a:gdLst/>
              <a:ahLst/>
              <a:cxnLst>
                <a:cxn ang="0">
                  <a:pos x="0" y="1672"/>
                </a:cxn>
                <a:cxn ang="0">
                  <a:pos x="2164" y="0"/>
                </a:cxn>
                <a:cxn ang="0">
                  <a:pos x="4316" y="1672"/>
                </a:cxn>
                <a:cxn ang="0">
                  <a:pos x="2164" y="3331"/>
                </a:cxn>
                <a:cxn ang="0">
                  <a:pos x="0" y="1672"/>
                </a:cxn>
              </a:cxnLst>
              <a:rect l="0" t="0" r="r" b="b"/>
              <a:pathLst>
                <a:path w="4317" h="3332">
                  <a:moveTo>
                    <a:pt x="0" y="1672"/>
                  </a:moveTo>
                  <a:lnTo>
                    <a:pt x="2164" y="0"/>
                  </a:lnTo>
                  <a:lnTo>
                    <a:pt x="4316" y="1672"/>
                  </a:lnTo>
                  <a:lnTo>
                    <a:pt x="2164" y="3331"/>
                  </a:lnTo>
                  <a:lnTo>
                    <a:pt x="0" y="1672"/>
                  </a:lnTo>
                </a:path>
              </a:pathLst>
            </a:custGeom>
            <a:gradFill rotWithShape="0">
              <a:gsLst>
                <a:gs pos="0">
                  <a:srgbClr val="00279F"/>
                </a:gs>
                <a:gs pos="100000">
                  <a:srgbClr val="00279F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12700" cap="rnd" cmpd="sng">
              <a:solidFill>
                <a:schemeClr val="accent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829" name="Rectangle 85"/>
            <p:cNvSpPr>
              <a:spLocks noChangeArrowheads="1"/>
            </p:cNvSpPr>
            <p:nvPr/>
          </p:nvSpPr>
          <p:spPr bwMode="ltGray">
            <a:xfrm>
              <a:off x="3416" y="1617"/>
              <a:ext cx="196" cy="378"/>
            </a:xfrm>
            <a:prstGeom prst="rect">
              <a:avLst/>
            </a:prstGeom>
            <a:solidFill>
              <a:srgbClr val="063DE8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82550" tIns="41275" rIns="82550" bIns="41275">
              <a:spAutoFit/>
            </a:bodyPr>
            <a:lstStyle/>
            <a:p>
              <a:pPr defTabSz="739775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sz="1100">
                <a:solidFill>
                  <a:schemeClr val="tx1"/>
                </a:solidFill>
              </a:endParaRPr>
            </a:p>
            <a:p>
              <a:pPr defTabSz="739775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sz="1100">
                <a:solidFill>
                  <a:schemeClr val="tx1"/>
                </a:solidFill>
              </a:endParaRPr>
            </a:p>
            <a:p>
              <a:pPr defTabSz="739775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543830" name="Freeform 86"/>
            <p:cNvSpPr>
              <a:spLocks/>
            </p:cNvSpPr>
            <p:nvPr/>
          </p:nvSpPr>
          <p:spPr bwMode="ltGray">
            <a:xfrm>
              <a:off x="2545" y="1008"/>
              <a:ext cx="903" cy="760"/>
            </a:xfrm>
            <a:custGeom>
              <a:avLst/>
              <a:gdLst/>
              <a:ahLst/>
              <a:cxnLst>
                <a:cxn ang="0">
                  <a:pos x="0" y="836"/>
                </a:cxn>
                <a:cxn ang="0">
                  <a:pos x="1076" y="0"/>
                </a:cxn>
                <a:cxn ang="0">
                  <a:pos x="2100" y="797"/>
                </a:cxn>
                <a:cxn ang="0">
                  <a:pos x="1047" y="1652"/>
                </a:cxn>
                <a:cxn ang="0">
                  <a:pos x="0" y="836"/>
                </a:cxn>
              </a:cxnLst>
              <a:rect l="0" t="0" r="r" b="b"/>
              <a:pathLst>
                <a:path w="2101" h="1653">
                  <a:moveTo>
                    <a:pt x="0" y="836"/>
                  </a:moveTo>
                  <a:lnTo>
                    <a:pt x="1076" y="0"/>
                  </a:lnTo>
                  <a:lnTo>
                    <a:pt x="2100" y="797"/>
                  </a:lnTo>
                  <a:lnTo>
                    <a:pt x="1047" y="1652"/>
                  </a:lnTo>
                  <a:lnTo>
                    <a:pt x="0" y="836"/>
                  </a:lnTo>
                </a:path>
              </a:pathLst>
            </a:custGeom>
            <a:gradFill rotWithShape="0">
              <a:gsLst>
                <a:gs pos="0">
                  <a:srgbClr val="00279F"/>
                </a:gs>
                <a:gs pos="100000">
                  <a:srgbClr val="00279F">
                    <a:gamma/>
                    <a:tint val="70196"/>
                    <a:invGamma/>
                  </a:srgbClr>
                </a:gs>
              </a:gsLst>
              <a:lin ang="5400000" scaled="1"/>
            </a:gradFill>
            <a:ln w="12700" cap="rnd" cmpd="sng">
              <a:solidFill>
                <a:schemeClr val="accent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831" name="Rectangle 87"/>
            <p:cNvSpPr>
              <a:spLocks noChangeArrowheads="1"/>
            </p:cNvSpPr>
            <p:nvPr/>
          </p:nvSpPr>
          <p:spPr bwMode="ltGray">
            <a:xfrm>
              <a:off x="2842" y="1288"/>
              <a:ext cx="336" cy="230"/>
            </a:xfrm>
            <a:prstGeom prst="rect">
              <a:avLst/>
            </a:prstGeom>
            <a:gradFill rotWithShape="0">
              <a:gsLst>
                <a:gs pos="0">
                  <a:srgbClr val="FF5008">
                    <a:gamma/>
                    <a:shade val="80000"/>
                    <a:invGamma/>
                  </a:srgbClr>
                </a:gs>
                <a:gs pos="50000">
                  <a:srgbClr val="FF5008"/>
                </a:gs>
                <a:gs pos="100000">
                  <a:srgbClr val="FF5008">
                    <a:gamma/>
                    <a:shade val="80000"/>
                    <a:invGamma/>
                  </a:srgbClr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832" name="Oval 88"/>
            <p:cNvSpPr>
              <a:spLocks noChangeArrowheads="1"/>
            </p:cNvSpPr>
            <p:nvPr/>
          </p:nvSpPr>
          <p:spPr bwMode="ltGray">
            <a:xfrm>
              <a:off x="2841" y="1472"/>
              <a:ext cx="337" cy="94"/>
            </a:xfrm>
            <a:prstGeom prst="ellipse">
              <a:avLst/>
            </a:prstGeom>
            <a:gradFill rotWithShape="0">
              <a:gsLst>
                <a:gs pos="0">
                  <a:srgbClr val="FF5008">
                    <a:gamma/>
                    <a:shade val="60000"/>
                    <a:invGamma/>
                  </a:srgbClr>
                </a:gs>
                <a:gs pos="50000">
                  <a:srgbClr val="FF5008"/>
                </a:gs>
                <a:gs pos="100000">
                  <a:srgbClr val="FF5008">
                    <a:gamma/>
                    <a:shade val="60000"/>
                    <a:invGamma/>
                  </a:srgbClr>
                </a:gs>
              </a:gsLst>
              <a:lin ang="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833" name="Freeform 89"/>
            <p:cNvSpPr>
              <a:spLocks/>
            </p:cNvSpPr>
            <p:nvPr/>
          </p:nvSpPr>
          <p:spPr bwMode="ltGray">
            <a:xfrm>
              <a:off x="2543" y="1775"/>
              <a:ext cx="928" cy="769"/>
            </a:xfrm>
            <a:custGeom>
              <a:avLst/>
              <a:gdLst/>
              <a:ahLst/>
              <a:cxnLst>
                <a:cxn ang="0">
                  <a:pos x="0" y="823"/>
                </a:cxn>
                <a:cxn ang="0">
                  <a:pos x="1063" y="0"/>
                </a:cxn>
                <a:cxn ang="0">
                  <a:pos x="2159" y="842"/>
                </a:cxn>
                <a:cxn ang="0">
                  <a:pos x="1089" y="1672"/>
                </a:cxn>
                <a:cxn ang="0">
                  <a:pos x="0" y="823"/>
                </a:cxn>
              </a:cxnLst>
              <a:rect l="0" t="0" r="r" b="b"/>
              <a:pathLst>
                <a:path w="2160" h="1673">
                  <a:moveTo>
                    <a:pt x="0" y="823"/>
                  </a:moveTo>
                  <a:lnTo>
                    <a:pt x="1063" y="0"/>
                  </a:lnTo>
                  <a:lnTo>
                    <a:pt x="2159" y="842"/>
                  </a:lnTo>
                  <a:lnTo>
                    <a:pt x="1089" y="1672"/>
                  </a:lnTo>
                  <a:lnTo>
                    <a:pt x="0" y="823"/>
                  </a:lnTo>
                </a:path>
              </a:pathLst>
            </a:custGeom>
            <a:gradFill rotWithShape="0">
              <a:gsLst>
                <a:gs pos="0">
                  <a:srgbClr val="00279F"/>
                </a:gs>
                <a:gs pos="100000">
                  <a:srgbClr val="00279F">
                    <a:gamma/>
                    <a:tint val="70196"/>
                    <a:invGamma/>
                  </a:srgbClr>
                </a:gs>
              </a:gsLst>
              <a:lin ang="5400000" scaled="1"/>
            </a:gradFill>
            <a:ln w="12700" cap="rnd" cmpd="sng">
              <a:solidFill>
                <a:schemeClr val="accent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834" name="Rectangle 90"/>
            <p:cNvSpPr>
              <a:spLocks noChangeArrowheads="1"/>
            </p:cNvSpPr>
            <p:nvPr/>
          </p:nvSpPr>
          <p:spPr bwMode="ltGray">
            <a:xfrm>
              <a:off x="2304" y="1640"/>
              <a:ext cx="340" cy="269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835" name="AutoShape 91"/>
            <p:cNvSpPr>
              <a:spLocks noChangeArrowheads="1"/>
            </p:cNvSpPr>
            <p:nvPr/>
          </p:nvSpPr>
          <p:spPr bwMode="ltGray">
            <a:xfrm>
              <a:off x="2318" y="1650"/>
              <a:ext cx="312" cy="244"/>
            </a:xfrm>
            <a:prstGeom prst="roundRect">
              <a:avLst>
                <a:gd name="adj" fmla="val 21995"/>
              </a:avLst>
            </a:prstGeom>
            <a:gradFill rotWithShape="0">
              <a:gsLst>
                <a:gs pos="0">
                  <a:srgbClr val="FF5008"/>
                </a:gs>
                <a:gs pos="100000">
                  <a:srgbClr val="FF5008">
                    <a:gamma/>
                    <a:shade val="29804"/>
                    <a:invGamma/>
                  </a:srgbClr>
                </a:gs>
              </a:gsLst>
              <a:path path="rect">
                <a:fillToRect r="100000" b="100000"/>
              </a:path>
            </a:gradFill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836" name="Line 92"/>
            <p:cNvSpPr>
              <a:spLocks noChangeShapeType="1"/>
            </p:cNvSpPr>
            <p:nvPr/>
          </p:nvSpPr>
          <p:spPr bwMode="ltGray">
            <a:xfrm>
              <a:off x="2401" y="1810"/>
              <a:ext cx="84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837" name="Line 93"/>
            <p:cNvSpPr>
              <a:spLocks noChangeShapeType="1"/>
            </p:cNvSpPr>
            <p:nvPr/>
          </p:nvSpPr>
          <p:spPr bwMode="ltGray">
            <a:xfrm>
              <a:off x="2485" y="1810"/>
              <a:ext cx="0" cy="15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838" name="Line 94"/>
            <p:cNvSpPr>
              <a:spLocks noChangeShapeType="1"/>
            </p:cNvSpPr>
            <p:nvPr/>
          </p:nvSpPr>
          <p:spPr bwMode="ltGray">
            <a:xfrm>
              <a:off x="2399" y="1810"/>
              <a:ext cx="0" cy="16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839" name="Line 95"/>
            <p:cNvSpPr>
              <a:spLocks noChangeShapeType="1"/>
            </p:cNvSpPr>
            <p:nvPr/>
          </p:nvSpPr>
          <p:spPr bwMode="ltGray">
            <a:xfrm flipV="1">
              <a:off x="2440" y="1792"/>
              <a:ext cx="0" cy="18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840" name="Line 96"/>
            <p:cNvSpPr>
              <a:spLocks noChangeShapeType="1"/>
            </p:cNvSpPr>
            <p:nvPr/>
          </p:nvSpPr>
          <p:spPr bwMode="ltGray">
            <a:xfrm>
              <a:off x="2430" y="1737"/>
              <a:ext cx="96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841" name="Line 97"/>
            <p:cNvSpPr>
              <a:spLocks noChangeShapeType="1"/>
            </p:cNvSpPr>
            <p:nvPr/>
          </p:nvSpPr>
          <p:spPr bwMode="ltGray">
            <a:xfrm>
              <a:off x="2526" y="1737"/>
              <a:ext cx="0" cy="19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842" name="Line 98"/>
            <p:cNvSpPr>
              <a:spLocks noChangeShapeType="1"/>
            </p:cNvSpPr>
            <p:nvPr/>
          </p:nvSpPr>
          <p:spPr bwMode="ltGray">
            <a:xfrm>
              <a:off x="2430" y="1736"/>
              <a:ext cx="0" cy="19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843" name="Line 99"/>
            <p:cNvSpPr>
              <a:spLocks noChangeShapeType="1"/>
            </p:cNvSpPr>
            <p:nvPr/>
          </p:nvSpPr>
          <p:spPr bwMode="ltGray">
            <a:xfrm>
              <a:off x="2478" y="1717"/>
              <a:ext cx="0" cy="2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844" name="Rectangle 100"/>
            <p:cNvSpPr>
              <a:spLocks noChangeArrowheads="1"/>
            </p:cNvSpPr>
            <p:nvPr/>
          </p:nvSpPr>
          <p:spPr bwMode="ltGray">
            <a:xfrm>
              <a:off x="2405" y="1757"/>
              <a:ext cx="70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845" name="Rectangle 101"/>
            <p:cNvSpPr>
              <a:spLocks noChangeArrowheads="1"/>
            </p:cNvSpPr>
            <p:nvPr/>
          </p:nvSpPr>
          <p:spPr bwMode="ltGray">
            <a:xfrm>
              <a:off x="2495" y="1758"/>
              <a:ext cx="70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846" name="Rectangle 102"/>
            <p:cNvSpPr>
              <a:spLocks noChangeArrowheads="1"/>
            </p:cNvSpPr>
            <p:nvPr/>
          </p:nvSpPr>
          <p:spPr bwMode="ltGray">
            <a:xfrm>
              <a:off x="2369" y="1826"/>
              <a:ext cx="69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847" name="Rectangle 103"/>
            <p:cNvSpPr>
              <a:spLocks noChangeArrowheads="1"/>
            </p:cNvSpPr>
            <p:nvPr/>
          </p:nvSpPr>
          <p:spPr bwMode="ltGray">
            <a:xfrm>
              <a:off x="2452" y="1826"/>
              <a:ext cx="69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848" name="Rectangle 104"/>
            <p:cNvSpPr>
              <a:spLocks noChangeArrowheads="1"/>
            </p:cNvSpPr>
            <p:nvPr/>
          </p:nvSpPr>
          <p:spPr bwMode="ltGray">
            <a:xfrm>
              <a:off x="2445" y="1677"/>
              <a:ext cx="69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849" name="Rectangle 105"/>
            <p:cNvSpPr>
              <a:spLocks noChangeArrowheads="1"/>
            </p:cNvSpPr>
            <p:nvPr/>
          </p:nvSpPr>
          <p:spPr bwMode="ltGray">
            <a:xfrm>
              <a:off x="3437" y="1728"/>
              <a:ext cx="109" cy="155"/>
            </a:xfrm>
            <a:prstGeom prst="rect">
              <a:avLst/>
            </a:prstGeom>
            <a:solidFill>
              <a:srgbClr val="FC0128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850" name="Rectangle 106"/>
            <p:cNvSpPr>
              <a:spLocks noChangeArrowheads="1"/>
            </p:cNvSpPr>
            <p:nvPr/>
          </p:nvSpPr>
          <p:spPr bwMode="ltGray">
            <a:xfrm>
              <a:off x="3437" y="1852"/>
              <a:ext cx="177" cy="31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851" name="Rectangle 107"/>
            <p:cNvSpPr>
              <a:spLocks noChangeArrowheads="1"/>
            </p:cNvSpPr>
            <p:nvPr/>
          </p:nvSpPr>
          <p:spPr bwMode="ltGray">
            <a:xfrm>
              <a:off x="3460" y="1783"/>
              <a:ext cx="29" cy="65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852" name="Rectangle 108"/>
            <p:cNvSpPr>
              <a:spLocks noChangeArrowheads="1"/>
            </p:cNvSpPr>
            <p:nvPr/>
          </p:nvSpPr>
          <p:spPr bwMode="ltGray">
            <a:xfrm>
              <a:off x="3503" y="1753"/>
              <a:ext cx="28" cy="6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853" name="Rectangle 109"/>
            <p:cNvSpPr>
              <a:spLocks noChangeArrowheads="1"/>
            </p:cNvSpPr>
            <p:nvPr/>
          </p:nvSpPr>
          <p:spPr bwMode="ltGray">
            <a:xfrm>
              <a:off x="3535" y="1753"/>
              <a:ext cx="29" cy="65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854" name="Rectangle 110"/>
            <p:cNvSpPr>
              <a:spLocks noChangeArrowheads="1"/>
            </p:cNvSpPr>
            <p:nvPr/>
          </p:nvSpPr>
          <p:spPr bwMode="ltGray">
            <a:xfrm>
              <a:off x="3567" y="1753"/>
              <a:ext cx="29" cy="65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855" name="Line 111"/>
            <p:cNvSpPr>
              <a:spLocks noChangeShapeType="1"/>
            </p:cNvSpPr>
            <p:nvPr/>
          </p:nvSpPr>
          <p:spPr bwMode="ltGray">
            <a:xfrm flipH="1">
              <a:off x="2460" y="1400"/>
              <a:ext cx="431" cy="374"/>
            </a:xfrm>
            <a:prstGeom prst="line">
              <a:avLst/>
            </a:prstGeom>
            <a:noFill/>
            <a:ln w="12700">
              <a:solidFill>
                <a:srgbClr val="FAFD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856" name="Line 112"/>
            <p:cNvSpPr>
              <a:spLocks noChangeShapeType="1"/>
            </p:cNvSpPr>
            <p:nvPr/>
          </p:nvSpPr>
          <p:spPr bwMode="ltGray">
            <a:xfrm flipH="1">
              <a:off x="2543" y="1442"/>
              <a:ext cx="531" cy="381"/>
            </a:xfrm>
            <a:prstGeom prst="line">
              <a:avLst/>
            </a:prstGeom>
            <a:noFill/>
            <a:ln w="12700">
              <a:solidFill>
                <a:srgbClr val="FAFD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857" name="Line 113"/>
            <p:cNvSpPr>
              <a:spLocks noChangeShapeType="1"/>
            </p:cNvSpPr>
            <p:nvPr/>
          </p:nvSpPr>
          <p:spPr bwMode="ltGray">
            <a:xfrm>
              <a:off x="3137" y="1408"/>
              <a:ext cx="371" cy="357"/>
            </a:xfrm>
            <a:prstGeom prst="line">
              <a:avLst/>
            </a:prstGeom>
            <a:noFill/>
            <a:ln w="12700">
              <a:solidFill>
                <a:srgbClr val="FAFD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858" name="Line 114"/>
            <p:cNvSpPr>
              <a:spLocks noChangeShapeType="1"/>
            </p:cNvSpPr>
            <p:nvPr/>
          </p:nvSpPr>
          <p:spPr bwMode="ltGray">
            <a:xfrm>
              <a:off x="2904" y="1518"/>
              <a:ext cx="535" cy="304"/>
            </a:xfrm>
            <a:prstGeom prst="line">
              <a:avLst/>
            </a:prstGeom>
            <a:noFill/>
            <a:ln w="12700">
              <a:solidFill>
                <a:srgbClr val="FAFD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859" name="Line 115"/>
            <p:cNvSpPr>
              <a:spLocks noChangeShapeType="1"/>
            </p:cNvSpPr>
            <p:nvPr/>
          </p:nvSpPr>
          <p:spPr bwMode="ltGray">
            <a:xfrm>
              <a:off x="2941" y="1311"/>
              <a:ext cx="0" cy="2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860" name="Line 116"/>
            <p:cNvSpPr>
              <a:spLocks noChangeShapeType="1"/>
            </p:cNvSpPr>
            <p:nvPr/>
          </p:nvSpPr>
          <p:spPr bwMode="ltGray">
            <a:xfrm flipH="1">
              <a:off x="2897" y="1354"/>
              <a:ext cx="44" cy="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861" name="Line 117"/>
            <p:cNvSpPr>
              <a:spLocks noChangeShapeType="1"/>
            </p:cNvSpPr>
            <p:nvPr/>
          </p:nvSpPr>
          <p:spPr bwMode="ltGray">
            <a:xfrm flipH="1">
              <a:off x="2900" y="1427"/>
              <a:ext cx="41" cy="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862" name="Line 118"/>
            <p:cNvSpPr>
              <a:spLocks noChangeShapeType="1"/>
            </p:cNvSpPr>
            <p:nvPr/>
          </p:nvSpPr>
          <p:spPr bwMode="ltGray">
            <a:xfrm>
              <a:off x="2900" y="1463"/>
              <a:ext cx="0" cy="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863" name="Oval 119"/>
            <p:cNvSpPr>
              <a:spLocks noChangeArrowheads="1"/>
            </p:cNvSpPr>
            <p:nvPr/>
          </p:nvSpPr>
          <p:spPr bwMode="ltGray">
            <a:xfrm>
              <a:off x="2931" y="1350"/>
              <a:ext cx="17" cy="16"/>
            </a:xfrm>
            <a:prstGeom prst="ellipse">
              <a:avLst/>
            </a:prstGeom>
            <a:solidFill>
              <a:srgbClr val="3365FB"/>
            </a:solidFill>
            <a:ln w="12700">
              <a:solidFill>
                <a:srgbClr val="3365FB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864" name="Oval 120"/>
            <p:cNvSpPr>
              <a:spLocks noChangeArrowheads="1"/>
            </p:cNvSpPr>
            <p:nvPr/>
          </p:nvSpPr>
          <p:spPr bwMode="ltGray">
            <a:xfrm>
              <a:off x="2931" y="1422"/>
              <a:ext cx="17" cy="16"/>
            </a:xfrm>
            <a:prstGeom prst="ellipse">
              <a:avLst/>
            </a:prstGeom>
            <a:solidFill>
              <a:srgbClr val="3365FB"/>
            </a:solidFill>
            <a:ln w="12700">
              <a:solidFill>
                <a:srgbClr val="3365FB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865" name="Oval 121"/>
            <p:cNvSpPr>
              <a:spLocks noChangeArrowheads="1"/>
            </p:cNvSpPr>
            <p:nvPr/>
          </p:nvSpPr>
          <p:spPr bwMode="ltGray">
            <a:xfrm>
              <a:off x="2933" y="1503"/>
              <a:ext cx="17" cy="16"/>
            </a:xfrm>
            <a:prstGeom prst="ellipse">
              <a:avLst/>
            </a:prstGeom>
            <a:solidFill>
              <a:srgbClr val="3365FB"/>
            </a:solidFill>
            <a:ln w="12700">
              <a:solidFill>
                <a:srgbClr val="3365FB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866" name="Oval 122"/>
            <p:cNvSpPr>
              <a:spLocks noChangeArrowheads="1"/>
            </p:cNvSpPr>
            <p:nvPr/>
          </p:nvSpPr>
          <p:spPr bwMode="ltGray">
            <a:xfrm>
              <a:off x="2889" y="1455"/>
              <a:ext cx="18" cy="17"/>
            </a:xfrm>
            <a:prstGeom prst="ellipse">
              <a:avLst/>
            </a:prstGeom>
            <a:solidFill>
              <a:srgbClr val="3365FB"/>
            </a:solidFill>
            <a:ln w="12700">
              <a:solidFill>
                <a:srgbClr val="3365FB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867" name="Oval 123"/>
            <p:cNvSpPr>
              <a:spLocks noChangeArrowheads="1"/>
            </p:cNvSpPr>
            <p:nvPr/>
          </p:nvSpPr>
          <p:spPr bwMode="ltGray">
            <a:xfrm>
              <a:off x="2889" y="1503"/>
              <a:ext cx="18" cy="16"/>
            </a:xfrm>
            <a:prstGeom prst="ellipse">
              <a:avLst/>
            </a:prstGeom>
            <a:solidFill>
              <a:srgbClr val="3365FB"/>
            </a:solidFill>
            <a:ln w="12700">
              <a:solidFill>
                <a:srgbClr val="3365FB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868" name="Oval 124"/>
            <p:cNvSpPr>
              <a:spLocks noChangeArrowheads="1"/>
            </p:cNvSpPr>
            <p:nvPr/>
          </p:nvSpPr>
          <p:spPr bwMode="ltGray">
            <a:xfrm>
              <a:off x="2888" y="1386"/>
              <a:ext cx="17" cy="16"/>
            </a:xfrm>
            <a:prstGeom prst="ellipse">
              <a:avLst/>
            </a:prstGeom>
            <a:solidFill>
              <a:srgbClr val="3365FB"/>
            </a:solidFill>
            <a:ln w="12700">
              <a:solidFill>
                <a:srgbClr val="3365FB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869" name="Line 125"/>
            <p:cNvSpPr>
              <a:spLocks noChangeShapeType="1"/>
            </p:cNvSpPr>
            <p:nvPr/>
          </p:nvSpPr>
          <p:spPr bwMode="ltGray">
            <a:xfrm>
              <a:off x="3081" y="1320"/>
              <a:ext cx="0" cy="2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870" name="Line 126"/>
            <p:cNvSpPr>
              <a:spLocks noChangeShapeType="1"/>
            </p:cNvSpPr>
            <p:nvPr/>
          </p:nvSpPr>
          <p:spPr bwMode="ltGray">
            <a:xfrm>
              <a:off x="3081" y="1363"/>
              <a:ext cx="45" cy="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871" name="Line 127"/>
            <p:cNvSpPr>
              <a:spLocks noChangeShapeType="1"/>
            </p:cNvSpPr>
            <p:nvPr/>
          </p:nvSpPr>
          <p:spPr bwMode="ltGray">
            <a:xfrm>
              <a:off x="3081" y="1435"/>
              <a:ext cx="42" cy="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872" name="Line 128"/>
            <p:cNvSpPr>
              <a:spLocks noChangeShapeType="1"/>
            </p:cNvSpPr>
            <p:nvPr/>
          </p:nvSpPr>
          <p:spPr bwMode="ltGray">
            <a:xfrm>
              <a:off x="3123" y="1472"/>
              <a:ext cx="0" cy="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873" name="Line 129"/>
            <p:cNvSpPr>
              <a:spLocks noChangeShapeType="1"/>
            </p:cNvSpPr>
            <p:nvPr/>
          </p:nvSpPr>
          <p:spPr bwMode="ltGray">
            <a:xfrm flipH="1">
              <a:off x="3036" y="1478"/>
              <a:ext cx="45" cy="3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874" name="Oval 130"/>
            <p:cNvSpPr>
              <a:spLocks noChangeArrowheads="1"/>
            </p:cNvSpPr>
            <p:nvPr/>
          </p:nvSpPr>
          <p:spPr bwMode="ltGray">
            <a:xfrm>
              <a:off x="3119" y="1394"/>
              <a:ext cx="17" cy="16"/>
            </a:xfrm>
            <a:prstGeom prst="ellipse">
              <a:avLst/>
            </a:prstGeom>
            <a:solidFill>
              <a:srgbClr val="3365FB"/>
            </a:solidFill>
            <a:ln w="12700">
              <a:solidFill>
                <a:srgbClr val="3365FB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875" name="Oval 131"/>
            <p:cNvSpPr>
              <a:spLocks noChangeArrowheads="1"/>
            </p:cNvSpPr>
            <p:nvPr/>
          </p:nvSpPr>
          <p:spPr bwMode="ltGray">
            <a:xfrm>
              <a:off x="3023" y="1505"/>
              <a:ext cx="18" cy="16"/>
            </a:xfrm>
            <a:prstGeom prst="ellipse">
              <a:avLst/>
            </a:prstGeom>
            <a:solidFill>
              <a:srgbClr val="3365FB"/>
            </a:solidFill>
            <a:ln w="12700">
              <a:solidFill>
                <a:srgbClr val="3365FB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876" name="Oval 132"/>
            <p:cNvSpPr>
              <a:spLocks noChangeArrowheads="1"/>
            </p:cNvSpPr>
            <p:nvPr/>
          </p:nvSpPr>
          <p:spPr bwMode="ltGray">
            <a:xfrm>
              <a:off x="3072" y="1528"/>
              <a:ext cx="17" cy="16"/>
            </a:xfrm>
            <a:prstGeom prst="ellipse">
              <a:avLst/>
            </a:prstGeom>
            <a:solidFill>
              <a:srgbClr val="3365FB"/>
            </a:solidFill>
            <a:ln w="12700">
              <a:solidFill>
                <a:srgbClr val="3365FB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877" name="Oval 133"/>
            <p:cNvSpPr>
              <a:spLocks noChangeArrowheads="1"/>
            </p:cNvSpPr>
            <p:nvPr/>
          </p:nvSpPr>
          <p:spPr bwMode="ltGray">
            <a:xfrm>
              <a:off x="3070" y="1429"/>
              <a:ext cx="17" cy="16"/>
            </a:xfrm>
            <a:prstGeom prst="ellipse">
              <a:avLst/>
            </a:prstGeom>
            <a:solidFill>
              <a:srgbClr val="3365FB"/>
            </a:solidFill>
            <a:ln w="12700">
              <a:solidFill>
                <a:srgbClr val="3365FB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878" name="Oval 134"/>
            <p:cNvSpPr>
              <a:spLocks noChangeArrowheads="1"/>
            </p:cNvSpPr>
            <p:nvPr/>
          </p:nvSpPr>
          <p:spPr bwMode="ltGray">
            <a:xfrm>
              <a:off x="3070" y="1354"/>
              <a:ext cx="17" cy="16"/>
            </a:xfrm>
            <a:prstGeom prst="ellipse">
              <a:avLst/>
            </a:prstGeom>
            <a:solidFill>
              <a:srgbClr val="3365FB"/>
            </a:solidFill>
            <a:ln w="12700">
              <a:solidFill>
                <a:srgbClr val="3365FB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879" name="Oval 135"/>
            <p:cNvSpPr>
              <a:spLocks noChangeArrowheads="1"/>
            </p:cNvSpPr>
            <p:nvPr/>
          </p:nvSpPr>
          <p:spPr bwMode="ltGray">
            <a:xfrm>
              <a:off x="3114" y="1505"/>
              <a:ext cx="17" cy="16"/>
            </a:xfrm>
            <a:prstGeom prst="ellipse">
              <a:avLst/>
            </a:prstGeom>
            <a:solidFill>
              <a:srgbClr val="3365FB"/>
            </a:solidFill>
            <a:ln w="12700">
              <a:solidFill>
                <a:srgbClr val="3365FB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880" name="Line 136"/>
            <p:cNvSpPr>
              <a:spLocks noChangeShapeType="1"/>
            </p:cNvSpPr>
            <p:nvPr/>
          </p:nvSpPr>
          <p:spPr bwMode="ltGray">
            <a:xfrm>
              <a:off x="3000" y="1568"/>
              <a:ext cx="0" cy="55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881" name="Rectangle 137"/>
            <p:cNvSpPr>
              <a:spLocks noChangeArrowheads="1"/>
            </p:cNvSpPr>
            <p:nvPr/>
          </p:nvSpPr>
          <p:spPr bwMode="ltGray">
            <a:xfrm>
              <a:off x="3493" y="1822"/>
              <a:ext cx="121" cy="26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882" name="Oval 138"/>
            <p:cNvSpPr>
              <a:spLocks noChangeArrowheads="1"/>
            </p:cNvSpPr>
            <p:nvPr/>
          </p:nvSpPr>
          <p:spPr bwMode="ltGray">
            <a:xfrm>
              <a:off x="2841" y="1238"/>
              <a:ext cx="337" cy="95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883" name="Rectangle 139"/>
            <p:cNvSpPr>
              <a:spLocks noChangeArrowheads="1"/>
            </p:cNvSpPr>
            <p:nvPr/>
          </p:nvSpPr>
          <p:spPr bwMode="ltGray">
            <a:xfrm>
              <a:off x="2877" y="1257"/>
              <a:ext cx="104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82550" tIns="41275" rIns="82550" bIns="41275">
              <a:spAutoFit/>
            </a:bodyPr>
            <a:lstStyle/>
            <a:p>
              <a:pPr algn="l" defTabSz="739775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543884" name="Rectangle 140"/>
            <p:cNvSpPr>
              <a:spLocks noChangeArrowheads="1"/>
            </p:cNvSpPr>
            <p:nvPr/>
          </p:nvSpPr>
          <p:spPr bwMode="ltGray">
            <a:xfrm>
              <a:off x="3018" y="1259"/>
              <a:ext cx="104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82550" tIns="41275" rIns="82550" bIns="41275">
              <a:spAutoFit/>
            </a:bodyPr>
            <a:lstStyle/>
            <a:p>
              <a:pPr algn="l" defTabSz="739775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543885" name="AutoShape 141"/>
            <p:cNvSpPr>
              <a:spLocks noChangeArrowheads="1"/>
            </p:cNvSpPr>
            <p:nvPr/>
          </p:nvSpPr>
          <p:spPr bwMode="ltGray">
            <a:xfrm>
              <a:off x="2756" y="2032"/>
              <a:ext cx="588" cy="271"/>
            </a:xfrm>
            <a:prstGeom prst="rightArrow">
              <a:avLst>
                <a:gd name="adj1" fmla="val 75009"/>
                <a:gd name="adj2" fmla="val 42551"/>
              </a:avLst>
            </a:prstGeom>
            <a:gradFill rotWithShape="0">
              <a:gsLst>
                <a:gs pos="0">
                  <a:srgbClr val="00DFCA"/>
                </a:gs>
                <a:gs pos="50000">
                  <a:srgbClr val="00DFCA">
                    <a:gamma/>
                    <a:shade val="29804"/>
                    <a:invGamma/>
                  </a:srgbClr>
                </a:gs>
                <a:gs pos="100000">
                  <a:srgbClr val="00DFC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lIns="57150" tIns="82550" rIns="57150" bIns="82550" anchor="b">
              <a:spAutoFit/>
            </a:bodyPr>
            <a:lstStyle/>
            <a:p>
              <a:pPr defTabSz="363538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sz="1300">
                <a:solidFill>
                  <a:schemeClr val="tx1"/>
                </a:solidFill>
              </a:endParaRPr>
            </a:p>
          </p:txBody>
        </p:sp>
        <p:sp>
          <p:nvSpPr>
            <p:cNvPr id="543887" name="Oval 143"/>
            <p:cNvSpPr>
              <a:spLocks noChangeArrowheads="1"/>
            </p:cNvSpPr>
            <p:nvPr/>
          </p:nvSpPr>
          <p:spPr bwMode="ltGray">
            <a:xfrm>
              <a:off x="3087" y="2252"/>
              <a:ext cx="73" cy="77"/>
            </a:xfrm>
            <a:prstGeom prst="ellipse">
              <a:avLst/>
            </a:prstGeom>
            <a:solidFill>
              <a:srgbClr val="CECECE"/>
            </a:solidFill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888" name="Oval 144"/>
            <p:cNvSpPr>
              <a:spLocks noChangeArrowheads="1"/>
            </p:cNvSpPr>
            <p:nvPr/>
          </p:nvSpPr>
          <p:spPr bwMode="ltGray">
            <a:xfrm>
              <a:off x="3103" y="2268"/>
              <a:ext cx="42" cy="45"/>
            </a:xfrm>
            <a:prstGeom prst="ellipse">
              <a:avLst/>
            </a:prstGeom>
            <a:solidFill>
              <a:srgbClr val="618FFD"/>
            </a:solidFill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889" name="Rectangle 145"/>
            <p:cNvSpPr>
              <a:spLocks noChangeArrowheads="1"/>
            </p:cNvSpPr>
            <p:nvPr/>
          </p:nvSpPr>
          <p:spPr bwMode="ltGray">
            <a:xfrm>
              <a:off x="3081" y="2298"/>
              <a:ext cx="85" cy="80"/>
            </a:xfrm>
            <a:prstGeom prst="rect">
              <a:avLst/>
            </a:prstGeom>
            <a:gradFill rotWithShape="0">
              <a:gsLst>
                <a:gs pos="0">
                  <a:srgbClr val="CECECE"/>
                </a:gs>
                <a:gs pos="50000">
                  <a:srgbClr val="CECECE">
                    <a:gamma/>
                    <a:shade val="60000"/>
                    <a:invGamma/>
                  </a:srgbClr>
                </a:gs>
                <a:gs pos="100000">
                  <a:srgbClr val="CECECE"/>
                </a:gs>
              </a:gsLst>
              <a:lin ang="0" scaled="1"/>
            </a:gradFill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890" name="Line 146"/>
            <p:cNvSpPr>
              <a:spLocks noChangeShapeType="1"/>
            </p:cNvSpPr>
            <p:nvPr/>
          </p:nvSpPr>
          <p:spPr bwMode="ltGray">
            <a:xfrm>
              <a:off x="3079" y="2319"/>
              <a:ext cx="87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891" name="Line 147"/>
            <p:cNvSpPr>
              <a:spLocks noChangeShapeType="1"/>
            </p:cNvSpPr>
            <p:nvPr/>
          </p:nvSpPr>
          <p:spPr bwMode="ltGray">
            <a:xfrm>
              <a:off x="3079" y="2352"/>
              <a:ext cx="89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892" name="Freeform 148"/>
            <p:cNvSpPr>
              <a:spLocks/>
            </p:cNvSpPr>
            <p:nvPr/>
          </p:nvSpPr>
          <p:spPr bwMode="ltGray">
            <a:xfrm>
              <a:off x="2726" y="1981"/>
              <a:ext cx="205" cy="195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475" y="86"/>
                </a:cxn>
                <a:cxn ang="0">
                  <a:pos x="295" y="425"/>
                </a:cxn>
                <a:cxn ang="0">
                  <a:pos x="0" y="295"/>
                </a:cxn>
                <a:cxn ang="0">
                  <a:pos x="180" y="0"/>
                </a:cxn>
              </a:cxnLst>
              <a:rect l="0" t="0" r="r" b="b"/>
              <a:pathLst>
                <a:path w="476" h="426">
                  <a:moveTo>
                    <a:pt x="180" y="0"/>
                  </a:moveTo>
                  <a:lnTo>
                    <a:pt x="475" y="86"/>
                  </a:lnTo>
                  <a:lnTo>
                    <a:pt x="295" y="425"/>
                  </a:lnTo>
                  <a:lnTo>
                    <a:pt x="0" y="295"/>
                  </a:lnTo>
                  <a:lnTo>
                    <a:pt x="180" y="0"/>
                  </a:lnTo>
                </a:path>
              </a:pathLst>
            </a:custGeom>
            <a:solidFill>
              <a:schemeClr val="tx2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893" name="Rectangle 149"/>
            <p:cNvSpPr>
              <a:spLocks noChangeArrowheads="1"/>
            </p:cNvSpPr>
            <p:nvPr/>
          </p:nvSpPr>
          <p:spPr bwMode="ltGray">
            <a:xfrm>
              <a:off x="2745" y="2029"/>
              <a:ext cx="437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82550" tIns="41275" rIns="82550" bIns="41275">
              <a:spAutoFit/>
            </a:bodyPr>
            <a:lstStyle/>
            <a:p>
              <a:pPr algn="l" defTabSz="739775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000">
                  <a:solidFill>
                    <a:schemeClr val="bg1"/>
                  </a:solidFill>
                </a:rPr>
                <a:t>REPORT</a:t>
              </a:r>
            </a:p>
          </p:txBody>
        </p:sp>
        <p:sp>
          <p:nvSpPr>
            <p:cNvPr id="543897" name="Rectangle 153"/>
            <p:cNvSpPr>
              <a:spLocks noChangeArrowheads="1"/>
            </p:cNvSpPr>
            <p:nvPr/>
          </p:nvSpPr>
          <p:spPr bwMode="ltGray">
            <a:xfrm>
              <a:off x="2885" y="2261"/>
              <a:ext cx="64" cy="13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898" name="Oval 154"/>
            <p:cNvSpPr>
              <a:spLocks noChangeArrowheads="1"/>
            </p:cNvSpPr>
            <p:nvPr/>
          </p:nvSpPr>
          <p:spPr bwMode="ltGray">
            <a:xfrm>
              <a:off x="2897" y="2272"/>
              <a:ext cx="42" cy="45"/>
            </a:xfrm>
            <a:prstGeom prst="ellipse">
              <a:avLst/>
            </a:prstGeom>
            <a:solidFill>
              <a:srgbClr val="CF0E30"/>
            </a:solidFill>
            <a:ln w="127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899" name="Oval 155"/>
            <p:cNvSpPr>
              <a:spLocks noChangeArrowheads="1"/>
            </p:cNvSpPr>
            <p:nvPr/>
          </p:nvSpPr>
          <p:spPr bwMode="ltGray">
            <a:xfrm>
              <a:off x="2897" y="2332"/>
              <a:ext cx="42" cy="46"/>
            </a:xfrm>
            <a:prstGeom prst="ellipse">
              <a:avLst/>
            </a:prstGeom>
            <a:solidFill>
              <a:srgbClr val="60C900"/>
            </a:solidFill>
            <a:ln w="127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886" name="AutoShape 142"/>
            <p:cNvSpPr>
              <a:spLocks noChangeArrowheads="1"/>
            </p:cNvSpPr>
            <p:nvPr/>
          </p:nvSpPr>
          <p:spPr bwMode="ltGray">
            <a:xfrm>
              <a:off x="2753" y="1856"/>
              <a:ext cx="585" cy="208"/>
            </a:xfrm>
            <a:prstGeom prst="star16">
              <a:avLst>
                <a:gd name="adj" fmla="val 37500"/>
              </a:avLst>
            </a:prstGeom>
            <a:solidFill>
              <a:schemeClr val="accent1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l" defTabSz="739775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100">
                  <a:solidFill>
                    <a:schemeClr val="tx1"/>
                  </a:solidFill>
                </a:rPr>
                <a:t>ALERT</a:t>
              </a:r>
            </a:p>
          </p:txBody>
        </p:sp>
      </p:grpSp>
      <p:sp>
        <p:nvSpPr>
          <p:cNvPr id="7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974B-E4F1-4187-B7ED-46C4486D3C71}" type="slidenum">
              <a:rPr lang="en-GB"/>
              <a:pPr/>
              <a:t>47</a:t>
            </a:fld>
            <a:endParaRPr lang="en-GB"/>
          </a:p>
        </p:txBody>
      </p:sp>
      <p:sp>
        <p:nvSpPr>
          <p:cNvPr id="543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itchFamily="18" charset="-120"/>
              </a:rPr>
              <a:t>Change Management for Development Team</a:t>
            </a:r>
            <a:endParaRPr lang="en-US"/>
          </a:p>
        </p:txBody>
      </p:sp>
      <p:sp>
        <p:nvSpPr>
          <p:cNvPr id="543895" name="Rectangle 151"/>
          <p:cNvSpPr>
            <a:spLocks noChangeArrowheads="1"/>
          </p:cNvSpPr>
          <p:nvPr/>
        </p:nvSpPr>
        <p:spPr bwMode="ltGray">
          <a:xfrm>
            <a:off x="7308746" y="29432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43900" name="Text Box 156"/>
          <p:cNvSpPr txBox="1">
            <a:spLocks noChangeArrowheads="1"/>
          </p:cNvSpPr>
          <p:nvPr/>
        </p:nvSpPr>
        <p:spPr bwMode="auto">
          <a:xfrm>
            <a:off x="531812" y="1748135"/>
            <a:ext cx="2666114" cy="1384995"/>
          </a:xfrm>
          <a:prstGeom prst="wedgeRectCallout">
            <a:avLst>
              <a:gd name="adj1" fmla="val 99714"/>
              <a:gd name="adj2" fmla="val -26590"/>
            </a:avLst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60325"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800" i="1" dirty="0" smtClean="0">
                <a:solidFill>
                  <a:schemeClr val="tx1"/>
                </a:solidFill>
              </a:rPr>
              <a:t>Establish secure</a:t>
            </a:r>
          </a:p>
          <a:p>
            <a:pPr marL="60325"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800" i="1" dirty="0" smtClean="0">
                <a:solidFill>
                  <a:schemeClr val="tx1"/>
                </a:solidFill>
              </a:rPr>
              <a:t>workspace for</a:t>
            </a:r>
          </a:p>
          <a:p>
            <a:pPr marL="60325"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800" i="1" dirty="0" smtClean="0">
                <a:solidFill>
                  <a:schemeClr val="tx1"/>
                </a:solidFill>
              </a:rPr>
              <a:t>each developer</a:t>
            </a:r>
            <a:endParaRPr lang="en-US" sz="2800" i="1" dirty="0">
              <a:solidFill>
                <a:schemeClr val="tx1"/>
              </a:solidFill>
            </a:endParaRPr>
          </a:p>
        </p:txBody>
      </p:sp>
      <p:sp>
        <p:nvSpPr>
          <p:cNvPr id="543901" name="Text Box 157"/>
          <p:cNvSpPr txBox="1">
            <a:spLocks noChangeArrowheads="1"/>
          </p:cNvSpPr>
          <p:nvPr/>
        </p:nvSpPr>
        <p:spPr bwMode="auto">
          <a:xfrm>
            <a:off x="531812" y="3618696"/>
            <a:ext cx="3419526" cy="523220"/>
          </a:xfrm>
          <a:prstGeom prst="wedgeRectCallout">
            <a:avLst>
              <a:gd name="adj1" fmla="val 49227"/>
              <a:gd name="adj2" fmla="val -133086"/>
            </a:avLst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60325"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800" i="1" dirty="0">
                <a:solidFill>
                  <a:schemeClr val="tx1"/>
                </a:solidFill>
              </a:rPr>
              <a:t>Iterative </a:t>
            </a:r>
            <a:r>
              <a:rPr lang="en-US" sz="2800" i="1" dirty="0" smtClean="0">
                <a:solidFill>
                  <a:schemeClr val="tx1"/>
                </a:solidFill>
              </a:rPr>
              <a:t>development</a:t>
            </a:r>
            <a:endParaRPr lang="en-US" sz="2800" i="1" dirty="0">
              <a:solidFill>
                <a:schemeClr val="tx1"/>
              </a:solidFill>
            </a:endParaRPr>
          </a:p>
        </p:txBody>
      </p:sp>
      <p:sp>
        <p:nvSpPr>
          <p:cNvPr id="543902" name="Text Box 158"/>
          <p:cNvSpPr txBox="1">
            <a:spLocks noChangeArrowheads="1"/>
          </p:cNvSpPr>
          <p:nvPr/>
        </p:nvSpPr>
        <p:spPr bwMode="auto">
          <a:xfrm>
            <a:off x="6932612" y="1748135"/>
            <a:ext cx="2097049" cy="1384995"/>
          </a:xfrm>
          <a:prstGeom prst="wedgeRectCallout">
            <a:avLst>
              <a:gd name="adj1" fmla="val -72930"/>
              <a:gd name="adj2" fmla="val 25537"/>
            </a:avLst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60325"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800" i="1" dirty="0" smtClean="0">
                <a:solidFill>
                  <a:schemeClr val="tx1"/>
                </a:solidFill>
              </a:rPr>
              <a:t>Controlled</a:t>
            </a:r>
          </a:p>
          <a:p>
            <a:pPr marL="60325"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800" i="1" dirty="0" smtClean="0">
                <a:solidFill>
                  <a:schemeClr val="tx1"/>
                </a:solidFill>
              </a:rPr>
              <a:t>parallel </a:t>
            </a:r>
            <a:endParaRPr lang="en-US" sz="2800" i="1" dirty="0">
              <a:solidFill>
                <a:schemeClr val="tx1"/>
              </a:solidFill>
            </a:endParaRPr>
          </a:p>
          <a:p>
            <a:pPr marL="60325"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800" i="1" dirty="0" smtClean="0">
                <a:solidFill>
                  <a:schemeClr val="tx1"/>
                </a:solidFill>
              </a:rPr>
              <a:t>development</a:t>
            </a:r>
            <a:endParaRPr lang="en-US" sz="2800" i="1" dirty="0">
              <a:solidFill>
                <a:schemeClr val="tx1"/>
              </a:solidFill>
            </a:endParaRPr>
          </a:p>
        </p:txBody>
      </p:sp>
      <p:sp>
        <p:nvSpPr>
          <p:cNvPr id="543903" name="Text Box 159"/>
          <p:cNvSpPr txBox="1">
            <a:spLocks noChangeArrowheads="1"/>
          </p:cNvSpPr>
          <p:nvPr/>
        </p:nvSpPr>
        <p:spPr bwMode="auto">
          <a:xfrm>
            <a:off x="6932612" y="3429000"/>
            <a:ext cx="2194560" cy="1828800"/>
          </a:xfrm>
          <a:prstGeom prst="wedgeRectCallout">
            <a:avLst>
              <a:gd name="adj1" fmla="val -105211"/>
              <a:gd name="adj2" fmla="val -31007"/>
            </a:avLst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0325"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800" i="1" dirty="0" smtClean="0">
                <a:solidFill>
                  <a:schemeClr val="tx1"/>
                </a:solidFill>
              </a:rPr>
              <a:t>Automated build and integration management</a:t>
            </a:r>
            <a:endParaRPr lang="en-US" sz="2800" i="1" dirty="0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390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390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390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900" grpId="0" animBg="1"/>
      <p:bldP spid="543901" grpId="0" animBg="1"/>
      <p:bldP spid="543902" grpId="0" animBg="1"/>
      <p:bldP spid="54390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C7D1A-34DB-4B9E-A0D9-86F7A3B0AF84}" type="slidenum">
              <a:rPr lang="en-GB"/>
              <a:pPr/>
              <a:t>48</a:t>
            </a:fld>
            <a:endParaRPr lang="en-GB"/>
          </a:p>
        </p:txBody>
      </p:sp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87972" y="266700"/>
            <a:ext cx="9326880" cy="1104900"/>
          </a:xfrm>
        </p:spPr>
        <p:txBody>
          <a:bodyPr/>
          <a:lstStyle/>
          <a:p>
            <a:r>
              <a:rPr lang="en-US" altLang="zh-TW" dirty="0">
                <a:ea typeface="新細明體" pitchFamily="18" charset="-120"/>
              </a:rPr>
              <a:t>Best Practices Reinforce </a:t>
            </a:r>
            <a:r>
              <a:rPr lang="en-US" altLang="zh-TW" dirty="0" smtClean="0">
                <a:ea typeface="新細明體" pitchFamily="18" charset="-120"/>
              </a:rPr>
              <a:t>One Another</a:t>
            </a:r>
            <a:endParaRPr lang="en-US" dirty="0"/>
          </a:p>
        </p:txBody>
      </p:sp>
      <p:sp>
        <p:nvSpPr>
          <p:cNvPr id="548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972" y="1676400"/>
            <a:ext cx="5273040" cy="4953000"/>
          </a:xfrm>
        </p:spPr>
        <p:txBody>
          <a:bodyPr/>
          <a:lstStyle/>
          <a:p>
            <a:r>
              <a:rPr lang="en-US" dirty="0"/>
              <a:t>Develop iteratively</a:t>
            </a:r>
          </a:p>
          <a:p>
            <a:r>
              <a:rPr lang="en-US" dirty="0"/>
              <a:t>Manage requirements</a:t>
            </a:r>
          </a:p>
          <a:p>
            <a:r>
              <a:rPr lang="en-US" dirty="0"/>
              <a:t>Use component architecture</a:t>
            </a:r>
          </a:p>
          <a:p>
            <a:r>
              <a:rPr lang="en-US" dirty="0"/>
              <a:t>Model visually</a:t>
            </a:r>
          </a:p>
          <a:p>
            <a:r>
              <a:rPr lang="en-US" dirty="0"/>
              <a:t>Continuously verify quality</a:t>
            </a:r>
          </a:p>
          <a:p>
            <a:r>
              <a:rPr lang="en-US" dirty="0"/>
              <a:t>Manage change</a:t>
            </a:r>
          </a:p>
          <a:p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5576252" y="2600914"/>
            <a:ext cx="1097280" cy="0"/>
          </a:xfrm>
          <a:prstGeom prst="straightConnector1">
            <a:avLst/>
          </a:prstGeom>
          <a:solidFill>
            <a:srgbClr val="EF9100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6673532" y="2006554"/>
            <a:ext cx="0" cy="594360"/>
          </a:xfrm>
          <a:prstGeom prst="straightConnector1">
            <a:avLst/>
          </a:prstGeom>
          <a:solidFill>
            <a:srgbClr val="EF9100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5606732" y="2015100"/>
            <a:ext cx="1097280" cy="0"/>
          </a:xfrm>
          <a:prstGeom prst="straightConnector1">
            <a:avLst/>
          </a:prstGeom>
          <a:solidFill>
            <a:srgbClr val="EF9100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flipH="1">
            <a:off x="5576252" y="3191854"/>
            <a:ext cx="1097280" cy="0"/>
          </a:xfrm>
          <a:prstGeom prst="straightConnector1">
            <a:avLst/>
          </a:prstGeom>
          <a:solidFill>
            <a:srgbClr val="EF9100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6673532" y="2551774"/>
            <a:ext cx="0" cy="640080"/>
          </a:xfrm>
          <a:prstGeom prst="straightConnector1">
            <a:avLst/>
          </a:prstGeom>
          <a:solidFill>
            <a:srgbClr val="EF9100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flipH="1">
            <a:off x="5576252" y="3772826"/>
            <a:ext cx="1097280" cy="0"/>
          </a:xfrm>
          <a:prstGeom prst="straightConnector1">
            <a:avLst/>
          </a:prstGeom>
          <a:solidFill>
            <a:srgbClr val="EF9100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6673532" y="3132746"/>
            <a:ext cx="0" cy="640080"/>
          </a:xfrm>
          <a:prstGeom prst="straightConnector1">
            <a:avLst/>
          </a:prstGeom>
          <a:solidFill>
            <a:srgbClr val="EF9100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 flipH="1">
            <a:off x="5576252" y="4360492"/>
            <a:ext cx="1097280" cy="0"/>
          </a:xfrm>
          <a:prstGeom prst="straightConnector1">
            <a:avLst/>
          </a:prstGeom>
          <a:solidFill>
            <a:srgbClr val="EF9100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>
            <a:off x="6673532" y="3720412"/>
            <a:ext cx="0" cy="640080"/>
          </a:xfrm>
          <a:prstGeom prst="straightConnector1">
            <a:avLst/>
          </a:prstGeom>
          <a:solidFill>
            <a:srgbClr val="EF9100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 flipH="1">
            <a:off x="5572385" y="4941464"/>
            <a:ext cx="1097280" cy="0"/>
          </a:xfrm>
          <a:prstGeom prst="straightConnector1">
            <a:avLst/>
          </a:prstGeom>
          <a:solidFill>
            <a:srgbClr val="EF9100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>
            <a:off x="6669665" y="4301384"/>
            <a:ext cx="0" cy="640080"/>
          </a:xfrm>
          <a:prstGeom prst="straightConnector1">
            <a:avLst/>
          </a:prstGeom>
          <a:solidFill>
            <a:srgbClr val="EF9100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6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7579-60D9-4778-9D80-E66C33E012FD}" type="slidenum">
              <a:rPr lang="en-GB"/>
              <a:pPr/>
              <a:t>49</a:t>
            </a:fld>
            <a:endParaRPr lang="en-GB"/>
          </a:p>
        </p:txBody>
      </p:sp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Unified Process</a:t>
            </a:r>
          </a:p>
        </p:txBody>
      </p:sp>
      <p:graphicFrame>
        <p:nvGraphicFramePr>
          <p:cNvPr id="808961" name="Object 2"/>
          <p:cNvGraphicFramePr>
            <a:graphicFrameLocks noChangeAspect="1"/>
          </p:cNvGraphicFramePr>
          <p:nvPr/>
        </p:nvGraphicFramePr>
        <p:xfrm>
          <a:off x="-1588" y="1554480"/>
          <a:ext cx="8385520" cy="5303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30" name="CorelDRAW" r:id="rId4" imgW="7224840" imgH="4570560" progId="">
                  <p:embed/>
                </p:oleObj>
              </mc:Choice>
              <mc:Fallback>
                <p:oleObj name="CorelDRAW" r:id="rId4" imgW="7224840" imgH="457056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588" y="1554480"/>
                        <a:ext cx="8385520" cy="53035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8F8F8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8" name="Rectangle 2"/>
          <p:cNvSpPr>
            <a:spLocks noChangeArrowheads="1"/>
          </p:cNvSpPr>
          <p:nvPr/>
        </p:nvSpPr>
        <p:spPr bwMode="auto">
          <a:xfrm>
            <a:off x="381000" y="1676400"/>
            <a:ext cx="2743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288925" indent="-288925" algn="l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altLang="zh-TW" sz="2800" i="1" dirty="0">
                <a:solidFill>
                  <a:schemeClr val="folHlink"/>
                </a:solidFill>
                <a:ea typeface="新細明體" pitchFamily="18" charset="-120"/>
                <a:cs typeface="Courier New" pitchFamily="49" charset="0"/>
              </a:rPr>
              <a:t>Symptoms</a:t>
            </a:r>
          </a:p>
          <a:p>
            <a:pPr marL="288925" indent="-288925" algn="l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u"/>
            </a:pPr>
            <a:r>
              <a:rPr lang="en-US" altLang="zh-TW" sz="2400" b="0" dirty="0">
                <a:solidFill>
                  <a:schemeClr val="folHlink"/>
                </a:solidFill>
                <a:ea typeface="新細明體" pitchFamily="18" charset="-120"/>
                <a:cs typeface="Courier New" pitchFamily="49" charset="0"/>
              </a:rPr>
              <a:t>Needs </a:t>
            </a:r>
            <a:r>
              <a:rPr lang="en-US" altLang="zh-TW" sz="2400" b="0" dirty="0" smtClean="0">
                <a:solidFill>
                  <a:schemeClr val="folHlink"/>
                </a:solidFill>
                <a:ea typeface="新細明體" pitchFamily="18" charset="-120"/>
                <a:cs typeface="Courier New" pitchFamily="49" charset="0"/>
              </a:rPr>
              <a:t>are not </a:t>
            </a:r>
            <a:r>
              <a:rPr lang="en-US" altLang="zh-TW" sz="2400" b="0" dirty="0">
                <a:solidFill>
                  <a:schemeClr val="folHlink"/>
                </a:solidFill>
                <a:ea typeface="新細明體" pitchFamily="18" charset="-120"/>
                <a:cs typeface="Courier New" pitchFamily="49" charset="0"/>
              </a:rPr>
              <a:t>met</a:t>
            </a:r>
          </a:p>
          <a:p>
            <a:pPr marL="288925" indent="-288925" algn="l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u"/>
            </a:pPr>
            <a:r>
              <a:rPr lang="en-US" altLang="zh-TW" sz="2400" b="0" dirty="0">
                <a:solidFill>
                  <a:schemeClr val="folHlink"/>
                </a:solidFill>
                <a:ea typeface="新細明體" pitchFamily="18" charset="-120"/>
                <a:cs typeface="Courier New" pitchFamily="49" charset="0"/>
              </a:rPr>
              <a:t>Mixed requirements</a:t>
            </a:r>
          </a:p>
          <a:p>
            <a:pPr marL="288925" indent="-288925" algn="l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u"/>
            </a:pPr>
            <a:r>
              <a:rPr lang="en-US" altLang="zh-TW" sz="2400" b="0" dirty="0">
                <a:solidFill>
                  <a:schemeClr val="folHlink"/>
                </a:solidFill>
                <a:ea typeface="新細明體" pitchFamily="18" charset="-120"/>
                <a:cs typeface="Courier New" pitchFamily="49" charset="0"/>
              </a:rPr>
              <a:t>Modules </a:t>
            </a:r>
            <a:r>
              <a:rPr lang="en-US" altLang="zh-TW" sz="2400" b="0" dirty="0" smtClean="0">
                <a:solidFill>
                  <a:schemeClr val="folHlink"/>
                </a:solidFill>
                <a:ea typeface="新細明體" pitchFamily="18" charset="-120"/>
                <a:cs typeface="Courier New" pitchFamily="49" charset="0"/>
              </a:rPr>
              <a:t>can’t </a:t>
            </a:r>
            <a:r>
              <a:rPr lang="en-US" altLang="zh-TW" sz="2400" b="0" dirty="0">
                <a:solidFill>
                  <a:schemeClr val="folHlink"/>
                </a:solidFill>
                <a:ea typeface="新細明體" pitchFamily="18" charset="-120"/>
                <a:cs typeface="Courier New" pitchFamily="49" charset="0"/>
              </a:rPr>
              <a:t>fit</a:t>
            </a:r>
          </a:p>
          <a:p>
            <a:pPr marL="288925" indent="-288925" algn="l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u"/>
            </a:pPr>
            <a:r>
              <a:rPr lang="en-US" altLang="zh-TW" sz="2400" b="0" dirty="0">
                <a:solidFill>
                  <a:schemeClr val="folHlink"/>
                </a:solidFill>
                <a:ea typeface="新細明體" pitchFamily="18" charset="-120"/>
                <a:cs typeface="Courier New" pitchFamily="49" charset="0"/>
              </a:rPr>
              <a:t>Hard to maintain</a:t>
            </a:r>
          </a:p>
          <a:p>
            <a:pPr marL="288925" indent="-288925" algn="l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u"/>
            </a:pPr>
            <a:r>
              <a:rPr lang="en-US" altLang="zh-TW" sz="2400" b="0" dirty="0">
                <a:solidFill>
                  <a:schemeClr val="folHlink"/>
                </a:solidFill>
                <a:ea typeface="新細明體" pitchFamily="18" charset="-120"/>
                <a:cs typeface="Courier New" pitchFamily="49" charset="0"/>
              </a:rPr>
              <a:t>Late discovery</a:t>
            </a:r>
          </a:p>
          <a:p>
            <a:pPr marL="288925" indent="-288925" algn="l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u"/>
            </a:pPr>
            <a:r>
              <a:rPr lang="en-US" altLang="zh-TW" sz="2400" b="0" dirty="0">
                <a:solidFill>
                  <a:schemeClr val="folHlink"/>
                </a:solidFill>
                <a:ea typeface="新細明體" pitchFamily="18" charset="-120"/>
                <a:cs typeface="Courier New" pitchFamily="49" charset="0"/>
              </a:rPr>
              <a:t>Poor </a:t>
            </a:r>
            <a:r>
              <a:rPr lang="en-US" altLang="zh-TW" sz="2400" b="0" dirty="0" smtClean="0">
                <a:solidFill>
                  <a:schemeClr val="folHlink"/>
                </a:solidFill>
                <a:ea typeface="新細明體" pitchFamily="18" charset="-120"/>
                <a:cs typeface="Courier New" pitchFamily="49" charset="0"/>
              </a:rPr>
              <a:t>experience</a:t>
            </a:r>
            <a:endParaRPr lang="en-US" altLang="zh-TW" sz="2400" b="0" dirty="0">
              <a:solidFill>
                <a:schemeClr val="folHlink"/>
              </a:solidFill>
              <a:ea typeface="新細明體" pitchFamily="18" charset="-120"/>
              <a:cs typeface="Courier New" pitchFamily="49" charset="0"/>
            </a:endParaRPr>
          </a:p>
          <a:p>
            <a:pPr marL="288925" indent="-288925" algn="l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u"/>
            </a:pPr>
            <a:r>
              <a:rPr lang="en-US" altLang="zh-TW" sz="2400" b="0" dirty="0">
                <a:solidFill>
                  <a:schemeClr val="folHlink"/>
                </a:solidFill>
                <a:ea typeface="新細明體" pitchFamily="18" charset="-120"/>
                <a:cs typeface="Courier New" pitchFamily="49" charset="0"/>
              </a:rPr>
              <a:t>Poor performance</a:t>
            </a:r>
          </a:p>
          <a:p>
            <a:pPr marL="288925" indent="-288925" algn="l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u"/>
            </a:pPr>
            <a:r>
              <a:rPr lang="en-US" altLang="zh-TW" sz="2400" b="0" dirty="0" smtClean="0">
                <a:solidFill>
                  <a:schemeClr val="folHlink"/>
                </a:solidFill>
                <a:ea typeface="新細明體" pitchFamily="18" charset="-120"/>
                <a:cs typeface="Courier New" pitchFamily="49" charset="0"/>
              </a:rPr>
              <a:t>Team effort is not coordinated</a:t>
            </a:r>
            <a:endParaRPr lang="en-US" altLang="zh-TW" sz="2400" b="0" dirty="0">
              <a:solidFill>
                <a:schemeClr val="folHlink"/>
              </a:solidFill>
              <a:ea typeface="新細明體" pitchFamily="18" charset="-120"/>
              <a:cs typeface="Courier New" pitchFamily="49" charset="0"/>
            </a:endParaRPr>
          </a:p>
          <a:p>
            <a:pPr marL="288925" indent="-288925" algn="l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u"/>
            </a:pPr>
            <a:r>
              <a:rPr lang="en-US" altLang="zh-TW" sz="2400" b="0" dirty="0">
                <a:solidFill>
                  <a:schemeClr val="folHlink"/>
                </a:solidFill>
                <a:ea typeface="新細明體" pitchFamily="18" charset="-120"/>
                <a:cs typeface="Courier New" pitchFamily="49" charset="0"/>
              </a:rPr>
              <a:t>Build-and-release</a:t>
            </a:r>
          </a:p>
        </p:txBody>
      </p:sp>
      <p:sp>
        <p:nvSpPr>
          <p:cNvPr id="726019" name="Rectangle 3"/>
          <p:cNvSpPr>
            <a:spLocks noChangeArrowheads="1"/>
          </p:cNvSpPr>
          <p:nvPr/>
        </p:nvSpPr>
        <p:spPr bwMode="auto">
          <a:xfrm>
            <a:off x="2971800" y="1676400"/>
            <a:ext cx="3962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98463" indent="-398463" algn="l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altLang="zh-TW" sz="2800" i="1" dirty="0">
                <a:solidFill>
                  <a:schemeClr val="folHlink"/>
                </a:solidFill>
                <a:ea typeface="新細明體" pitchFamily="18" charset="-120"/>
                <a:cs typeface="Courier New" pitchFamily="49" charset="0"/>
              </a:rPr>
              <a:t>Root Causes</a:t>
            </a:r>
          </a:p>
          <a:p>
            <a:pPr marL="398463" indent="-398463" algn="l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u"/>
            </a:pPr>
            <a:r>
              <a:rPr lang="en-US" altLang="zh-TW" sz="2400" b="0" dirty="0">
                <a:solidFill>
                  <a:schemeClr val="folHlink"/>
                </a:solidFill>
                <a:ea typeface="新細明體" pitchFamily="18" charset="-120"/>
                <a:cs typeface="Courier New" pitchFamily="49" charset="0"/>
              </a:rPr>
              <a:t>Insufficient </a:t>
            </a:r>
            <a:r>
              <a:rPr lang="en-US" altLang="zh-TW" sz="2400" b="0" dirty="0" smtClean="0">
                <a:solidFill>
                  <a:schemeClr val="folHlink"/>
                </a:solidFill>
                <a:ea typeface="新細明體" pitchFamily="18" charset="-120"/>
                <a:cs typeface="Courier New" pitchFamily="49" charset="0"/>
              </a:rPr>
              <a:t>analysis</a:t>
            </a:r>
            <a:endParaRPr lang="en-US" altLang="zh-TW" sz="2400" b="0" dirty="0">
              <a:solidFill>
                <a:schemeClr val="folHlink"/>
              </a:solidFill>
              <a:ea typeface="新細明體" pitchFamily="18" charset="-120"/>
              <a:cs typeface="Courier New" pitchFamily="49" charset="0"/>
            </a:endParaRPr>
          </a:p>
          <a:p>
            <a:pPr marL="398463" indent="-398463" algn="l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u"/>
            </a:pPr>
            <a:r>
              <a:rPr lang="en-US" altLang="zh-TW" sz="2400" b="0" dirty="0">
                <a:solidFill>
                  <a:schemeClr val="folHlink"/>
                </a:solidFill>
                <a:ea typeface="新細明體" pitchFamily="18" charset="-120"/>
                <a:cs typeface="Courier New" pitchFamily="49" charset="0"/>
              </a:rPr>
              <a:t>Ambiguous </a:t>
            </a:r>
            <a:r>
              <a:rPr lang="en-US" altLang="zh-TW" sz="2400" b="0" dirty="0" smtClean="0">
                <a:solidFill>
                  <a:schemeClr val="folHlink"/>
                </a:solidFill>
                <a:ea typeface="新細明體" pitchFamily="18" charset="-120"/>
                <a:cs typeface="Courier New" pitchFamily="49" charset="0"/>
              </a:rPr>
              <a:t>interfaces</a:t>
            </a:r>
            <a:endParaRPr lang="en-US" altLang="zh-TW" sz="2400" b="0" dirty="0">
              <a:solidFill>
                <a:schemeClr val="folHlink"/>
              </a:solidFill>
              <a:ea typeface="新細明體" pitchFamily="18" charset="-120"/>
              <a:cs typeface="Courier New" pitchFamily="49" charset="0"/>
            </a:endParaRPr>
          </a:p>
          <a:p>
            <a:pPr marL="398463" indent="-398463" algn="l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u"/>
            </a:pPr>
            <a:r>
              <a:rPr lang="en-US" altLang="zh-TW" sz="2400" b="0" dirty="0" smtClean="0">
                <a:solidFill>
                  <a:schemeClr val="folHlink"/>
                </a:solidFill>
                <a:ea typeface="新細明體" pitchFamily="18" charset="-120"/>
                <a:cs typeface="Courier New" pitchFamily="49" charset="0"/>
              </a:rPr>
              <a:t>Fragile architecture</a:t>
            </a:r>
            <a:endParaRPr lang="en-US" altLang="zh-TW" sz="2400" b="0" dirty="0">
              <a:solidFill>
                <a:schemeClr val="folHlink"/>
              </a:solidFill>
              <a:ea typeface="新細明體" pitchFamily="18" charset="-120"/>
              <a:cs typeface="Courier New" pitchFamily="49" charset="0"/>
            </a:endParaRPr>
          </a:p>
          <a:p>
            <a:pPr marL="398463" indent="-398463" algn="l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u"/>
            </a:pPr>
            <a:r>
              <a:rPr lang="en-US" altLang="zh-TW" sz="2400" b="0" dirty="0" smtClean="0">
                <a:solidFill>
                  <a:schemeClr val="folHlink"/>
                </a:solidFill>
                <a:ea typeface="新細明體" pitchFamily="18" charset="-120"/>
                <a:cs typeface="Courier New" pitchFamily="49" charset="0"/>
              </a:rPr>
              <a:t>Unnecessary complexity</a:t>
            </a:r>
            <a:endParaRPr lang="en-US" altLang="zh-TW" sz="2400" b="0" dirty="0">
              <a:solidFill>
                <a:schemeClr val="folHlink"/>
              </a:solidFill>
              <a:ea typeface="新細明體" pitchFamily="18" charset="-120"/>
              <a:cs typeface="Courier New" pitchFamily="49" charset="0"/>
            </a:endParaRPr>
          </a:p>
          <a:p>
            <a:pPr marL="398463" indent="-398463" algn="l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u"/>
            </a:pPr>
            <a:r>
              <a:rPr lang="en-US" altLang="zh-TW" sz="2400" b="0" dirty="0">
                <a:solidFill>
                  <a:schemeClr val="folHlink"/>
                </a:solidFill>
                <a:ea typeface="新細明體" pitchFamily="18" charset="-120"/>
                <a:cs typeface="Courier New" pitchFamily="49" charset="0"/>
              </a:rPr>
              <a:t>Undetected inconsistencies</a:t>
            </a:r>
          </a:p>
          <a:p>
            <a:pPr marL="398463" indent="-398463" algn="l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u"/>
            </a:pPr>
            <a:r>
              <a:rPr lang="en-US" altLang="zh-TW" sz="2400" b="0" dirty="0">
                <a:solidFill>
                  <a:schemeClr val="folHlink"/>
                </a:solidFill>
                <a:ea typeface="新細明體" pitchFamily="18" charset="-120"/>
                <a:cs typeface="Courier New" pitchFamily="49" charset="0"/>
              </a:rPr>
              <a:t>Poor testing</a:t>
            </a:r>
          </a:p>
          <a:p>
            <a:pPr marL="398463" indent="-398463" algn="l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u"/>
            </a:pPr>
            <a:r>
              <a:rPr lang="en-US" altLang="zh-TW" sz="2400" b="0" dirty="0">
                <a:solidFill>
                  <a:schemeClr val="folHlink"/>
                </a:solidFill>
                <a:ea typeface="新細明體" pitchFamily="18" charset="-120"/>
                <a:cs typeface="Courier New" pitchFamily="49" charset="0"/>
              </a:rPr>
              <a:t>Subjective assessment</a:t>
            </a:r>
          </a:p>
          <a:p>
            <a:pPr marL="398463" indent="-398463" algn="l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u"/>
            </a:pPr>
            <a:r>
              <a:rPr lang="en-US" altLang="zh-TW" sz="2400" b="0" dirty="0">
                <a:solidFill>
                  <a:schemeClr val="folHlink"/>
                </a:solidFill>
                <a:ea typeface="新細明體" pitchFamily="18" charset="-120"/>
                <a:cs typeface="Courier New" pitchFamily="49" charset="0"/>
              </a:rPr>
              <a:t>Waterfall development</a:t>
            </a:r>
          </a:p>
          <a:p>
            <a:pPr marL="398463" indent="-398463" algn="l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u"/>
            </a:pPr>
            <a:r>
              <a:rPr lang="en-US" altLang="zh-TW" sz="2400" b="0" dirty="0">
                <a:solidFill>
                  <a:schemeClr val="folHlink"/>
                </a:solidFill>
                <a:ea typeface="新細明體" pitchFamily="18" charset="-120"/>
                <a:cs typeface="Courier New" pitchFamily="49" charset="0"/>
              </a:rPr>
              <a:t>Uncontrolled change</a:t>
            </a:r>
          </a:p>
          <a:p>
            <a:pPr marL="398463" indent="-398463" algn="l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u"/>
            </a:pPr>
            <a:r>
              <a:rPr lang="en-US" altLang="zh-TW" sz="2400" b="0" dirty="0">
                <a:solidFill>
                  <a:schemeClr val="folHlink"/>
                </a:solidFill>
                <a:ea typeface="新細明體" pitchFamily="18" charset="-120"/>
                <a:cs typeface="Courier New" pitchFamily="49" charset="0"/>
              </a:rPr>
              <a:t>Insufficient automation</a:t>
            </a:r>
          </a:p>
        </p:txBody>
      </p:sp>
      <p:sp>
        <p:nvSpPr>
          <p:cNvPr id="726020" name="Rectangle 4"/>
          <p:cNvSpPr>
            <a:spLocks noChangeArrowheads="1"/>
          </p:cNvSpPr>
          <p:nvPr/>
        </p:nvSpPr>
        <p:spPr bwMode="auto">
          <a:xfrm>
            <a:off x="6781800" y="1676400"/>
            <a:ext cx="2970213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98463" indent="-398463" algn="l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0000"/>
            </a:pPr>
            <a:r>
              <a:rPr lang="en-US" altLang="zh-TW" sz="2800" i="1" dirty="0">
                <a:solidFill>
                  <a:srgbClr val="00B050"/>
                </a:solidFill>
                <a:ea typeface="新細明體" pitchFamily="18" charset="-120"/>
                <a:cs typeface="Courier New" pitchFamily="49" charset="0"/>
              </a:rPr>
              <a:t>Best Practices</a:t>
            </a:r>
          </a:p>
          <a:p>
            <a:pPr marL="398463" indent="-398463" algn="l">
              <a:lnSpc>
                <a:spcPct val="90000"/>
              </a:lnSpc>
              <a:spcBef>
                <a:spcPct val="20000"/>
              </a:spcBef>
              <a:buClr>
                <a:srgbClr val="00B050"/>
              </a:buClr>
              <a:buSzPct val="60000"/>
              <a:buFont typeface="Wingdings" pitchFamily="2" charset="2"/>
              <a:buChar char="u"/>
            </a:pPr>
            <a:r>
              <a:rPr lang="en-US" altLang="zh-TW" sz="2800" b="0" dirty="0">
                <a:solidFill>
                  <a:schemeClr val="tx1"/>
                </a:solidFill>
                <a:ea typeface="新細明體" pitchFamily="18" charset="-120"/>
                <a:cs typeface="Courier New" pitchFamily="49" charset="0"/>
              </a:rPr>
              <a:t>Develop iteratively</a:t>
            </a:r>
          </a:p>
          <a:p>
            <a:pPr marL="398463" indent="-398463" algn="l">
              <a:lnSpc>
                <a:spcPct val="90000"/>
              </a:lnSpc>
              <a:spcBef>
                <a:spcPct val="20000"/>
              </a:spcBef>
              <a:buClr>
                <a:srgbClr val="00B050"/>
              </a:buClr>
              <a:buSzPct val="60000"/>
              <a:buFont typeface="Wingdings" pitchFamily="2" charset="2"/>
              <a:buChar char="u"/>
            </a:pPr>
            <a:r>
              <a:rPr lang="en-US" altLang="zh-TW" sz="2800" b="0" dirty="0" smtClean="0">
                <a:solidFill>
                  <a:schemeClr val="tx1"/>
                </a:solidFill>
                <a:ea typeface="新細明體" pitchFamily="18" charset="-120"/>
                <a:cs typeface="Courier New" pitchFamily="49" charset="0"/>
              </a:rPr>
              <a:t>Manage requirements</a:t>
            </a:r>
            <a:endParaRPr lang="en-US" altLang="zh-TW" sz="2800" b="0" dirty="0">
              <a:solidFill>
                <a:schemeClr val="tx1"/>
              </a:solidFill>
              <a:ea typeface="新細明體" pitchFamily="18" charset="-120"/>
              <a:cs typeface="Courier New" pitchFamily="49" charset="0"/>
            </a:endParaRPr>
          </a:p>
          <a:p>
            <a:pPr marL="398463" indent="-398463" algn="l">
              <a:lnSpc>
                <a:spcPct val="90000"/>
              </a:lnSpc>
              <a:spcBef>
                <a:spcPct val="20000"/>
              </a:spcBef>
              <a:buClr>
                <a:srgbClr val="00B050"/>
              </a:buClr>
              <a:buSzPct val="60000"/>
              <a:buFont typeface="Wingdings" pitchFamily="2" charset="2"/>
              <a:buChar char="u"/>
            </a:pPr>
            <a:r>
              <a:rPr lang="en-US" altLang="zh-TW" sz="2800" b="0" dirty="0">
                <a:solidFill>
                  <a:schemeClr val="tx1"/>
                </a:solidFill>
                <a:ea typeface="新細明體" pitchFamily="18" charset="-120"/>
                <a:cs typeface="Courier New" pitchFamily="49" charset="0"/>
              </a:rPr>
              <a:t>Use component architecture</a:t>
            </a:r>
          </a:p>
          <a:p>
            <a:pPr marL="398463" indent="-398463" algn="l">
              <a:lnSpc>
                <a:spcPct val="90000"/>
              </a:lnSpc>
              <a:spcBef>
                <a:spcPct val="20000"/>
              </a:spcBef>
              <a:buClr>
                <a:srgbClr val="00B050"/>
              </a:buClr>
              <a:buSzPct val="60000"/>
              <a:buFont typeface="Wingdings" pitchFamily="2" charset="2"/>
              <a:buChar char="u"/>
            </a:pPr>
            <a:r>
              <a:rPr lang="en-US" altLang="zh-TW" sz="2800" b="0" dirty="0">
                <a:solidFill>
                  <a:schemeClr val="tx1"/>
                </a:solidFill>
                <a:ea typeface="新細明體" pitchFamily="18" charset="-120"/>
                <a:cs typeface="Courier New" pitchFamily="49" charset="0"/>
              </a:rPr>
              <a:t>Model visually </a:t>
            </a:r>
          </a:p>
          <a:p>
            <a:pPr marL="398463" indent="-398463" algn="l">
              <a:lnSpc>
                <a:spcPct val="90000"/>
              </a:lnSpc>
              <a:spcBef>
                <a:spcPct val="20000"/>
              </a:spcBef>
              <a:buClr>
                <a:srgbClr val="00B050"/>
              </a:buClr>
              <a:buSzPct val="60000"/>
              <a:buFont typeface="Wingdings" pitchFamily="2" charset="2"/>
              <a:buChar char="u"/>
            </a:pPr>
            <a:r>
              <a:rPr lang="en-US" altLang="zh-TW" sz="2800" b="0" dirty="0">
                <a:solidFill>
                  <a:schemeClr val="tx1"/>
                </a:solidFill>
                <a:ea typeface="新細明體" pitchFamily="18" charset="-120"/>
                <a:cs typeface="Courier New" pitchFamily="49" charset="0"/>
              </a:rPr>
              <a:t>Continuously verify quality</a:t>
            </a:r>
          </a:p>
          <a:p>
            <a:pPr marL="398463" indent="-398463" algn="l">
              <a:lnSpc>
                <a:spcPct val="90000"/>
              </a:lnSpc>
              <a:spcBef>
                <a:spcPct val="20000"/>
              </a:spcBef>
              <a:buClr>
                <a:srgbClr val="00B050"/>
              </a:buClr>
              <a:buSzPct val="60000"/>
              <a:buFont typeface="Wingdings" pitchFamily="2" charset="2"/>
              <a:buChar char="u"/>
            </a:pPr>
            <a:r>
              <a:rPr lang="en-US" altLang="zh-TW" sz="2800" b="0" dirty="0">
                <a:solidFill>
                  <a:schemeClr val="tx1"/>
                </a:solidFill>
                <a:ea typeface="新細明體" pitchFamily="18" charset="-120"/>
                <a:cs typeface="Courier New" pitchFamily="49" charset="0"/>
              </a:rPr>
              <a:t>Manage </a:t>
            </a:r>
            <a:r>
              <a:rPr lang="en-US" altLang="zh-TW" sz="2800" b="0" dirty="0" smtClean="0">
                <a:solidFill>
                  <a:schemeClr val="tx1"/>
                </a:solidFill>
                <a:ea typeface="新細明體" pitchFamily="18" charset="-120"/>
                <a:cs typeface="Courier New" pitchFamily="49" charset="0"/>
              </a:rPr>
              <a:t>change</a:t>
            </a:r>
            <a:endParaRPr lang="en-US" sz="2800" b="0" dirty="0">
              <a:solidFill>
                <a:schemeClr val="tx1"/>
              </a:solidFill>
              <a:ea typeface="新細明體" pitchFamily="18" charset="-120"/>
              <a:cs typeface="Courier New" pitchFamily="49" charset="0"/>
            </a:endParaRPr>
          </a:p>
        </p:txBody>
      </p:sp>
      <p:sp>
        <p:nvSpPr>
          <p:cNvPr id="72602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 to Cure Root Causes</a:t>
            </a:r>
          </a:p>
        </p:txBody>
      </p:sp>
      <p:sp>
        <p:nvSpPr>
          <p:cNvPr id="726022" name="Rectangle 6"/>
          <p:cNvSpPr>
            <a:spLocks noChangeArrowheads="1"/>
          </p:cNvSpPr>
          <p:nvPr/>
        </p:nvSpPr>
        <p:spPr bwMode="auto">
          <a:xfrm>
            <a:off x="685349" y="3259371"/>
            <a:ext cx="2286000" cy="417512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3401546" y="2530474"/>
            <a:ext cx="3435849" cy="1600653"/>
            <a:chOff x="3401546" y="2530474"/>
            <a:chExt cx="3435849" cy="1600653"/>
          </a:xfrm>
        </p:grpSpPr>
        <p:sp>
          <p:nvSpPr>
            <p:cNvPr id="726024" name="Rectangle 8"/>
            <p:cNvSpPr>
              <a:spLocks noChangeArrowheads="1"/>
            </p:cNvSpPr>
            <p:nvPr/>
          </p:nvSpPr>
          <p:spPr bwMode="auto">
            <a:xfrm>
              <a:off x="3401546" y="2530474"/>
              <a:ext cx="2769066" cy="411480"/>
            </a:xfrm>
            <a:prstGeom prst="rect">
              <a:avLst/>
            </a:prstGeom>
            <a:noFill/>
            <a:ln w="381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3408395" y="3742189"/>
              <a:ext cx="3429000" cy="388938"/>
            </a:xfrm>
            <a:prstGeom prst="rect">
              <a:avLst/>
            </a:prstGeom>
            <a:noFill/>
            <a:ln w="381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199312" y="3869422"/>
            <a:ext cx="2400300" cy="2150378"/>
            <a:chOff x="7199312" y="3869422"/>
            <a:chExt cx="2400300" cy="2150378"/>
          </a:xfrm>
        </p:grpSpPr>
        <p:grpSp>
          <p:nvGrpSpPr>
            <p:cNvPr id="726026" name="Group 10"/>
            <p:cNvGrpSpPr>
              <a:grpSpLocks/>
            </p:cNvGrpSpPr>
            <p:nvPr/>
          </p:nvGrpSpPr>
          <p:grpSpPr bwMode="auto">
            <a:xfrm>
              <a:off x="7199312" y="3869422"/>
              <a:ext cx="2400299" cy="1323975"/>
              <a:chOff x="4512" y="2688"/>
              <a:chExt cx="1296" cy="695"/>
            </a:xfrm>
          </p:grpSpPr>
          <p:sp>
            <p:nvSpPr>
              <p:cNvPr id="726027" name="Rectangle 11"/>
              <p:cNvSpPr>
                <a:spLocks noChangeArrowheads="1"/>
              </p:cNvSpPr>
              <p:nvPr/>
            </p:nvSpPr>
            <p:spPr bwMode="auto">
              <a:xfrm>
                <a:off x="4512" y="2688"/>
                <a:ext cx="1296" cy="432"/>
              </a:xfrm>
              <a:prstGeom prst="rect">
                <a:avLst/>
              </a:prstGeom>
              <a:noFill/>
              <a:ln w="38100">
                <a:solidFill>
                  <a:srgbClr val="00B050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26028" name="Rectangle 12"/>
              <p:cNvSpPr>
                <a:spLocks noChangeArrowheads="1"/>
              </p:cNvSpPr>
              <p:nvPr/>
            </p:nvSpPr>
            <p:spPr bwMode="auto">
              <a:xfrm>
                <a:off x="4512" y="3119"/>
                <a:ext cx="1296" cy="264"/>
              </a:xfrm>
              <a:prstGeom prst="rect">
                <a:avLst/>
              </a:prstGeom>
              <a:noFill/>
              <a:ln w="38100">
                <a:solidFill>
                  <a:srgbClr val="00B050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7199313" y="5196840"/>
              <a:ext cx="2400299" cy="822960"/>
            </a:xfrm>
            <a:prstGeom prst="rect">
              <a:avLst/>
            </a:prstGeom>
            <a:noFill/>
            <a:ln w="38100">
              <a:solidFill>
                <a:srgbClr val="00B05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2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2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26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260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260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260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260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260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260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6018" grpId="0"/>
      <p:bldP spid="726019" grpId="0"/>
      <p:bldP spid="726020" grpId="0" uiExpand="1" build="p"/>
      <p:bldP spid="72602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7937" name="Object 2"/>
          <p:cNvGraphicFramePr>
            <a:graphicFrameLocks noChangeAspect="1"/>
          </p:cNvGraphicFramePr>
          <p:nvPr/>
        </p:nvGraphicFramePr>
        <p:xfrm>
          <a:off x="-1588" y="1554163"/>
          <a:ext cx="8385176" cy="5303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444" name="CorelDRAW" r:id="rId3" imgW="7224840" imgH="4570560" progId="">
                  <p:embed/>
                </p:oleObj>
              </mc:Choice>
              <mc:Fallback>
                <p:oleObj name="CorelDRAW" r:id="rId3" imgW="7224840" imgH="4570560" progId="">
                  <p:embed/>
                  <p:pic>
                    <p:nvPicPr>
                      <p:cNvPr id="80793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588" y="1554163"/>
                        <a:ext cx="8385176" cy="5303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8F8F8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7579-60D9-4778-9D80-E66C33E012FD}" type="slidenum">
              <a:rPr lang="en-GB"/>
              <a:pPr/>
              <a:t>50</a:t>
            </a:fld>
            <a:endParaRPr lang="en-GB"/>
          </a:p>
        </p:txBody>
      </p:sp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Unified Process</a:t>
            </a: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2360612" y="2320504"/>
            <a:ext cx="1143000" cy="914400"/>
          </a:xfrm>
          <a:prstGeom prst="line">
            <a:avLst/>
          </a:prstGeom>
          <a:noFill/>
          <a:ln w="254000">
            <a:solidFill>
              <a:srgbClr val="FF0000"/>
            </a:solidFill>
            <a:round/>
            <a:headEnd/>
            <a:tailEnd type="stealth" w="med" len="lg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1" name="Rectangle 3090"/>
          <p:cNvSpPr>
            <a:spLocks noChangeArrowheads="1"/>
          </p:cNvSpPr>
          <p:nvPr/>
        </p:nvSpPr>
        <p:spPr bwMode="auto">
          <a:xfrm>
            <a:off x="2436812" y="3217652"/>
            <a:ext cx="5212080" cy="41148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39301" name="Line 5"/>
          <p:cNvSpPr>
            <a:spLocks noChangeShapeType="1"/>
          </p:cNvSpPr>
          <p:nvPr/>
        </p:nvSpPr>
        <p:spPr bwMode="auto">
          <a:xfrm flipH="1">
            <a:off x="4189886" y="2057400"/>
            <a:ext cx="914400" cy="1905000"/>
          </a:xfrm>
          <a:prstGeom prst="line">
            <a:avLst/>
          </a:prstGeom>
          <a:noFill/>
          <a:ln w="254000">
            <a:solidFill>
              <a:schemeClr val="accent2"/>
            </a:solidFill>
            <a:round/>
            <a:headEnd/>
            <a:tailEnd type="stealth" w="med" len="lg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7" name="Rectangle 3090"/>
          <p:cNvSpPr>
            <a:spLocks noChangeArrowheads="1"/>
          </p:cNvSpPr>
          <p:nvPr/>
        </p:nvSpPr>
        <p:spPr bwMode="auto">
          <a:xfrm>
            <a:off x="3444664" y="2514600"/>
            <a:ext cx="731520" cy="320040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8442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439301" grpId="0" animBg="1"/>
      <p:bldP spid="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9896-4C77-4B02-8E9B-0BC6C27C226E}" type="slidenum">
              <a:rPr lang="en-GB"/>
              <a:pPr/>
              <a:t>51</a:t>
            </a:fld>
            <a:endParaRPr lang="en-GB"/>
          </a:p>
        </p:txBody>
      </p:sp>
      <p:sp>
        <p:nvSpPr>
          <p:cNvPr id="624699" name="Rectangle 210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Phases </a:t>
            </a:r>
            <a:r>
              <a:rPr lang="en-US" dirty="0"/>
              <a:t>in </a:t>
            </a:r>
            <a:r>
              <a:rPr lang="en-US" dirty="0" smtClean="0"/>
              <a:t>Unified </a:t>
            </a:r>
            <a:r>
              <a:rPr lang="en-US" dirty="0"/>
              <a:t>Process</a:t>
            </a:r>
          </a:p>
        </p:txBody>
      </p:sp>
      <p:sp>
        <p:nvSpPr>
          <p:cNvPr id="624700" name="Rectangle 210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 smtClean="0"/>
              <a:t>Inception</a:t>
            </a:r>
          </a:p>
          <a:p>
            <a:pPr lvl="1"/>
            <a:r>
              <a:rPr lang="en-US" i="1" dirty="0" smtClean="0"/>
              <a:t>Mainly</a:t>
            </a:r>
            <a:r>
              <a:rPr lang="en-US" dirty="0" smtClean="0"/>
              <a:t> to specify project scope</a:t>
            </a:r>
            <a:endParaRPr lang="en-US" dirty="0"/>
          </a:p>
          <a:p>
            <a:r>
              <a:rPr lang="en-US" b="1" i="1" dirty="0" smtClean="0"/>
              <a:t>Elaboration</a:t>
            </a:r>
          </a:p>
          <a:p>
            <a:pPr lvl="1"/>
            <a:r>
              <a:rPr lang="en-US" i="1" dirty="0" smtClean="0"/>
              <a:t>Mainly</a:t>
            </a:r>
            <a:r>
              <a:rPr lang="en-US" dirty="0" smtClean="0"/>
              <a:t> to </a:t>
            </a:r>
            <a:r>
              <a:rPr lang="en-US" dirty="0" err="1" smtClean="0"/>
              <a:t>analyse</a:t>
            </a:r>
            <a:r>
              <a:rPr lang="en-US" dirty="0" smtClean="0"/>
              <a:t> problem domain, plan project, and establish baseline architecture</a:t>
            </a:r>
            <a:endParaRPr lang="en-US" dirty="0"/>
          </a:p>
          <a:p>
            <a:r>
              <a:rPr lang="en-US" b="1" i="1" dirty="0" smtClean="0"/>
              <a:t>Construction</a:t>
            </a:r>
          </a:p>
          <a:p>
            <a:pPr lvl="1"/>
            <a:r>
              <a:rPr lang="en-US" i="1" dirty="0" smtClean="0"/>
              <a:t>Mainly</a:t>
            </a:r>
            <a:r>
              <a:rPr lang="en-US" dirty="0" smtClean="0"/>
              <a:t> to develop system</a:t>
            </a:r>
            <a:endParaRPr lang="en-US" dirty="0"/>
          </a:p>
          <a:p>
            <a:r>
              <a:rPr lang="en-US" b="1" i="1" dirty="0" smtClean="0"/>
              <a:t>Transition</a:t>
            </a:r>
          </a:p>
          <a:p>
            <a:pPr lvl="1"/>
            <a:r>
              <a:rPr lang="en-US" i="1" dirty="0" smtClean="0"/>
              <a:t>Mainly</a:t>
            </a:r>
            <a:r>
              <a:rPr lang="en-US" dirty="0" smtClean="0"/>
              <a:t> to pass final system to users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 .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4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4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4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4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4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47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00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99" name="Rectangle 2107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9067800" cy="1104900"/>
          </a:xfrm>
        </p:spPr>
        <p:txBody>
          <a:bodyPr/>
          <a:lstStyle/>
          <a:p>
            <a:r>
              <a:rPr lang="en-US" dirty="0" smtClean="0"/>
              <a:t>Major Phases </a:t>
            </a:r>
            <a:r>
              <a:rPr lang="en-US" dirty="0"/>
              <a:t>in </a:t>
            </a:r>
            <a:r>
              <a:rPr lang="en-US" dirty="0" smtClean="0"/>
              <a:t>Unified </a:t>
            </a:r>
            <a:r>
              <a:rPr lang="en-US" dirty="0"/>
              <a:t>Process</a:t>
            </a:r>
          </a:p>
        </p:txBody>
      </p:sp>
      <p:sp>
        <p:nvSpPr>
          <p:cNvPr id="624679" name="Rectangle 2087"/>
          <p:cNvSpPr>
            <a:spLocks noChangeArrowheads="1"/>
          </p:cNvSpPr>
          <p:nvPr/>
        </p:nvSpPr>
        <p:spPr bwMode="auto">
          <a:xfrm>
            <a:off x="472159" y="3124200"/>
            <a:ext cx="1736053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3200" b="0" dirty="0">
                <a:solidFill>
                  <a:schemeClr val="tx1"/>
                </a:solidFill>
              </a:rPr>
              <a:t>Inception</a:t>
            </a:r>
          </a:p>
        </p:txBody>
      </p:sp>
      <p:sp>
        <p:nvSpPr>
          <p:cNvPr id="624680" name="Rectangle 2088"/>
          <p:cNvSpPr>
            <a:spLocks noChangeArrowheads="1"/>
          </p:cNvSpPr>
          <p:nvPr/>
        </p:nvSpPr>
        <p:spPr bwMode="auto">
          <a:xfrm>
            <a:off x="2533052" y="3145747"/>
            <a:ext cx="2099935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3200" b="0" dirty="0">
                <a:solidFill>
                  <a:schemeClr val="tx1"/>
                </a:solidFill>
              </a:rPr>
              <a:t>Elaboration</a:t>
            </a:r>
          </a:p>
        </p:txBody>
      </p:sp>
      <p:sp>
        <p:nvSpPr>
          <p:cNvPr id="624681" name="Rectangle 2089"/>
          <p:cNvSpPr>
            <a:spLocks noChangeArrowheads="1"/>
          </p:cNvSpPr>
          <p:nvPr/>
        </p:nvSpPr>
        <p:spPr bwMode="auto">
          <a:xfrm>
            <a:off x="5027612" y="3145747"/>
            <a:ext cx="2306722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3200" b="0" dirty="0">
                <a:solidFill>
                  <a:schemeClr val="tx1"/>
                </a:solidFill>
              </a:rPr>
              <a:t>Construction</a:t>
            </a:r>
          </a:p>
        </p:txBody>
      </p:sp>
      <p:sp>
        <p:nvSpPr>
          <p:cNvPr id="624682" name="Rectangle 2090"/>
          <p:cNvSpPr>
            <a:spLocks noChangeArrowheads="1"/>
          </p:cNvSpPr>
          <p:nvPr/>
        </p:nvSpPr>
        <p:spPr bwMode="auto">
          <a:xfrm>
            <a:off x="7618412" y="3145747"/>
            <a:ext cx="1857881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3200" b="0" dirty="0">
                <a:solidFill>
                  <a:schemeClr val="tx1"/>
                </a:solidFill>
              </a:rPr>
              <a:t>Transition</a:t>
            </a:r>
          </a:p>
        </p:txBody>
      </p:sp>
      <p:sp>
        <p:nvSpPr>
          <p:cNvPr id="624701" name="Rectangle 2109"/>
          <p:cNvSpPr>
            <a:spLocks noChangeArrowheads="1"/>
          </p:cNvSpPr>
          <p:nvPr/>
        </p:nvSpPr>
        <p:spPr bwMode="auto">
          <a:xfrm>
            <a:off x="397486" y="3179078"/>
            <a:ext cx="9144000" cy="548640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624684" name="Line 2092"/>
          <p:cNvSpPr>
            <a:spLocks noChangeShapeType="1"/>
          </p:cNvSpPr>
          <p:nvPr/>
        </p:nvSpPr>
        <p:spPr bwMode="auto">
          <a:xfrm flipV="1">
            <a:off x="7542212" y="3179078"/>
            <a:ext cx="0" cy="54864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4685" name="Line 2093"/>
          <p:cNvSpPr>
            <a:spLocks noChangeShapeType="1"/>
          </p:cNvSpPr>
          <p:nvPr/>
        </p:nvSpPr>
        <p:spPr bwMode="auto">
          <a:xfrm flipV="1">
            <a:off x="4875212" y="3179078"/>
            <a:ext cx="0" cy="54864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4686" name="Line 2094"/>
          <p:cNvSpPr>
            <a:spLocks noChangeShapeType="1"/>
          </p:cNvSpPr>
          <p:nvPr/>
        </p:nvSpPr>
        <p:spPr bwMode="auto">
          <a:xfrm flipV="1">
            <a:off x="2360612" y="3185160"/>
            <a:ext cx="0" cy="54864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83"/>
          <p:cNvGrpSpPr/>
          <p:nvPr/>
        </p:nvGrpSpPr>
        <p:grpSpPr>
          <a:xfrm>
            <a:off x="379412" y="1676400"/>
            <a:ext cx="9144000" cy="1271218"/>
            <a:chOff x="381000" y="1676400"/>
            <a:chExt cx="8488679" cy="1271218"/>
          </a:xfrm>
        </p:grpSpPr>
        <p:sp>
          <p:nvSpPr>
            <p:cNvPr id="624645" name="Rectangle 2053"/>
            <p:cNvSpPr>
              <a:spLocks noChangeArrowheads="1"/>
            </p:cNvSpPr>
            <p:nvPr/>
          </p:nvSpPr>
          <p:spPr bwMode="auto">
            <a:xfrm>
              <a:off x="4100189" y="2362200"/>
              <a:ext cx="1036309" cy="585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3200" i="1" dirty="0" smtClean="0">
                  <a:solidFill>
                    <a:srgbClr val="00B050"/>
                  </a:solidFill>
                </a:rPr>
                <a:t>Time</a:t>
              </a:r>
              <a:endParaRPr lang="en-US" sz="3200" i="1" dirty="0">
                <a:solidFill>
                  <a:srgbClr val="00B050"/>
                </a:solidFill>
              </a:endParaRPr>
            </a:p>
          </p:txBody>
        </p:sp>
        <p:grpSp>
          <p:nvGrpSpPr>
            <p:cNvPr id="3" name="Group 98"/>
            <p:cNvGrpSpPr/>
            <p:nvPr/>
          </p:nvGrpSpPr>
          <p:grpSpPr>
            <a:xfrm>
              <a:off x="381000" y="1676400"/>
              <a:ext cx="8488679" cy="702663"/>
              <a:chOff x="608012" y="2667000"/>
              <a:chExt cx="8488679" cy="702663"/>
            </a:xfrm>
          </p:grpSpPr>
          <p:grpSp>
            <p:nvGrpSpPr>
              <p:cNvPr id="4" name="Group 192"/>
              <p:cNvGrpSpPr/>
              <p:nvPr/>
            </p:nvGrpSpPr>
            <p:grpSpPr>
              <a:xfrm>
                <a:off x="919426" y="2667000"/>
                <a:ext cx="7537186" cy="702663"/>
                <a:chOff x="455612" y="2667000"/>
                <a:chExt cx="7537186" cy="702663"/>
              </a:xfrm>
            </p:grpSpPr>
            <p:grpSp>
              <p:nvGrpSpPr>
                <p:cNvPr id="5" name="Group 145"/>
                <p:cNvGrpSpPr/>
                <p:nvPr/>
              </p:nvGrpSpPr>
              <p:grpSpPr>
                <a:xfrm>
                  <a:off x="455612" y="2667000"/>
                  <a:ext cx="2660386" cy="702663"/>
                  <a:chOff x="455612" y="2667000"/>
                  <a:chExt cx="2660386" cy="702663"/>
                </a:xfrm>
              </p:grpSpPr>
              <p:grpSp>
                <p:nvGrpSpPr>
                  <p:cNvPr id="6" name="Group 133"/>
                  <p:cNvGrpSpPr/>
                  <p:nvPr/>
                </p:nvGrpSpPr>
                <p:grpSpPr>
                  <a:xfrm>
                    <a:off x="455612" y="2667000"/>
                    <a:ext cx="1441186" cy="702663"/>
                    <a:chOff x="455612" y="2667000"/>
                    <a:chExt cx="1441186" cy="702663"/>
                  </a:xfrm>
                </p:grpSpPr>
                <p:grpSp>
                  <p:nvGrpSpPr>
                    <p:cNvPr id="7" name="Group 127"/>
                    <p:cNvGrpSpPr/>
                    <p:nvPr/>
                  </p:nvGrpSpPr>
                  <p:grpSpPr>
                    <a:xfrm>
                      <a:off x="455612" y="2667000"/>
                      <a:ext cx="831586" cy="702663"/>
                      <a:chOff x="1827212" y="2734769"/>
                      <a:chExt cx="831586" cy="702663"/>
                    </a:xfrm>
                  </p:grpSpPr>
                  <p:sp>
                    <p:nvSpPr>
                      <p:cNvPr id="168" name="Arc 167"/>
                      <p:cNvSpPr/>
                      <p:nvPr/>
                    </p:nvSpPr>
                    <p:spPr bwMode="auto">
                      <a:xfrm>
                        <a:off x="1827212" y="2734769"/>
                        <a:ext cx="374386" cy="702663"/>
                      </a:xfrm>
                      <a:prstGeom prst="arc">
                        <a:avLst>
                          <a:gd name="adj1" fmla="val 10121925"/>
                          <a:gd name="adj2" fmla="val 8940230"/>
                        </a:avLst>
                      </a:prstGeom>
                      <a:noFill/>
                      <a:ln w="76200" cap="flat" cmpd="sng" algn="ctr">
                        <a:solidFill>
                          <a:srgbClr val="00B05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ctr" anchorCtr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ts val="2000"/>
                          </a:lnSpc>
                          <a:spcBef>
                            <a:spcPts val="9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>
                            <a:tab pos="285750" algn="l"/>
                            <a:tab pos="571500" algn="l"/>
                            <a:tab pos="857250" algn="l"/>
                            <a:tab pos="1143000" algn="l"/>
                            <a:tab pos="1428750" algn="l"/>
                            <a:tab pos="1714500" algn="l"/>
                            <a:tab pos="2000250" algn="l"/>
                            <a:tab pos="2286000" algn="l"/>
                          </a:tabLst>
                        </a:pPr>
                        <a:endPara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169" name="Arc 168"/>
                      <p:cNvSpPr/>
                      <p:nvPr/>
                    </p:nvSpPr>
                    <p:spPr bwMode="auto">
                      <a:xfrm>
                        <a:off x="1979612" y="2734769"/>
                        <a:ext cx="374386" cy="702663"/>
                      </a:xfrm>
                      <a:prstGeom prst="arc">
                        <a:avLst>
                          <a:gd name="adj1" fmla="val 15323367"/>
                          <a:gd name="adj2" fmla="val 6314191"/>
                        </a:avLst>
                      </a:prstGeom>
                      <a:noFill/>
                      <a:ln w="76200" cap="flat" cmpd="sng" algn="ctr">
                        <a:solidFill>
                          <a:srgbClr val="00B05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ctr" anchorCtr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ts val="2000"/>
                          </a:lnSpc>
                          <a:spcBef>
                            <a:spcPts val="9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>
                            <a:tab pos="285750" algn="l"/>
                            <a:tab pos="571500" algn="l"/>
                            <a:tab pos="857250" algn="l"/>
                            <a:tab pos="1143000" algn="l"/>
                            <a:tab pos="1428750" algn="l"/>
                            <a:tab pos="1714500" algn="l"/>
                            <a:tab pos="2000250" algn="l"/>
                            <a:tab pos="2286000" algn="l"/>
                          </a:tabLst>
                        </a:pPr>
                        <a:endPara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170" name="Arc 169"/>
                      <p:cNvSpPr/>
                      <p:nvPr/>
                    </p:nvSpPr>
                    <p:spPr bwMode="auto">
                      <a:xfrm>
                        <a:off x="2132012" y="2734769"/>
                        <a:ext cx="374386" cy="702663"/>
                      </a:xfrm>
                      <a:prstGeom prst="arc">
                        <a:avLst>
                          <a:gd name="adj1" fmla="val 15323367"/>
                          <a:gd name="adj2" fmla="val 6314191"/>
                        </a:avLst>
                      </a:prstGeom>
                      <a:noFill/>
                      <a:ln w="76200" cap="flat" cmpd="sng" algn="ctr">
                        <a:solidFill>
                          <a:srgbClr val="00B05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ctr" anchorCtr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ts val="2000"/>
                          </a:lnSpc>
                          <a:spcBef>
                            <a:spcPts val="9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>
                            <a:tab pos="285750" algn="l"/>
                            <a:tab pos="571500" algn="l"/>
                            <a:tab pos="857250" algn="l"/>
                            <a:tab pos="1143000" algn="l"/>
                            <a:tab pos="1428750" algn="l"/>
                            <a:tab pos="1714500" algn="l"/>
                            <a:tab pos="2000250" algn="l"/>
                            <a:tab pos="2286000" algn="l"/>
                          </a:tabLst>
                        </a:pPr>
                        <a:endPara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171" name="Arc 170"/>
                      <p:cNvSpPr/>
                      <p:nvPr/>
                    </p:nvSpPr>
                    <p:spPr bwMode="auto">
                      <a:xfrm>
                        <a:off x="2284412" y="2734769"/>
                        <a:ext cx="374386" cy="702663"/>
                      </a:xfrm>
                      <a:prstGeom prst="arc">
                        <a:avLst>
                          <a:gd name="adj1" fmla="val 15323367"/>
                          <a:gd name="adj2" fmla="val 6314191"/>
                        </a:avLst>
                      </a:prstGeom>
                      <a:noFill/>
                      <a:ln w="76200" cap="flat" cmpd="sng" algn="ctr">
                        <a:solidFill>
                          <a:srgbClr val="00B05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ctr" anchorCtr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ts val="2000"/>
                          </a:lnSpc>
                          <a:spcBef>
                            <a:spcPts val="9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>
                            <a:tab pos="285750" algn="l"/>
                            <a:tab pos="571500" algn="l"/>
                            <a:tab pos="857250" algn="l"/>
                            <a:tab pos="1143000" algn="l"/>
                            <a:tab pos="1428750" algn="l"/>
                            <a:tab pos="1714500" algn="l"/>
                            <a:tab pos="2000250" algn="l"/>
                            <a:tab pos="2286000" algn="l"/>
                          </a:tabLst>
                        </a:pPr>
                        <a:endPara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endParaRPr>
                      </a:p>
                    </p:txBody>
                  </p:sp>
                </p:grpSp>
                <p:grpSp>
                  <p:nvGrpSpPr>
                    <p:cNvPr id="8" name="Group 128"/>
                    <p:cNvGrpSpPr/>
                    <p:nvPr/>
                  </p:nvGrpSpPr>
                  <p:grpSpPr>
                    <a:xfrm>
                      <a:off x="1065212" y="2667000"/>
                      <a:ext cx="831586" cy="702663"/>
                      <a:chOff x="1827212" y="2734769"/>
                      <a:chExt cx="831586" cy="702663"/>
                    </a:xfrm>
                  </p:grpSpPr>
                  <p:sp>
                    <p:nvSpPr>
                      <p:cNvPr id="164" name="Arc 163"/>
                      <p:cNvSpPr/>
                      <p:nvPr/>
                    </p:nvSpPr>
                    <p:spPr bwMode="auto">
                      <a:xfrm>
                        <a:off x="1827212" y="2734769"/>
                        <a:ext cx="374386" cy="702663"/>
                      </a:xfrm>
                      <a:prstGeom prst="arc">
                        <a:avLst>
                          <a:gd name="adj1" fmla="val 15323367"/>
                          <a:gd name="adj2" fmla="val 6314191"/>
                        </a:avLst>
                      </a:prstGeom>
                      <a:noFill/>
                      <a:ln w="76200" cap="flat" cmpd="sng" algn="ctr">
                        <a:solidFill>
                          <a:srgbClr val="00B05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ctr" anchorCtr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ts val="2000"/>
                          </a:lnSpc>
                          <a:spcBef>
                            <a:spcPts val="9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>
                            <a:tab pos="285750" algn="l"/>
                            <a:tab pos="571500" algn="l"/>
                            <a:tab pos="857250" algn="l"/>
                            <a:tab pos="1143000" algn="l"/>
                            <a:tab pos="1428750" algn="l"/>
                            <a:tab pos="1714500" algn="l"/>
                            <a:tab pos="2000250" algn="l"/>
                            <a:tab pos="2286000" algn="l"/>
                          </a:tabLst>
                        </a:pPr>
                        <a:endPara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165" name="Arc 164"/>
                      <p:cNvSpPr/>
                      <p:nvPr/>
                    </p:nvSpPr>
                    <p:spPr bwMode="auto">
                      <a:xfrm>
                        <a:off x="1979612" y="2734769"/>
                        <a:ext cx="374386" cy="702663"/>
                      </a:xfrm>
                      <a:prstGeom prst="arc">
                        <a:avLst>
                          <a:gd name="adj1" fmla="val 15323367"/>
                          <a:gd name="adj2" fmla="val 6314191"/>
                        </a:avLst>
                      </a:prstGeom>
                      <a:noFill/>
                      <a:ln w="76200" cap="flat" cmpd="sng" algn="ctr">
                        <a:solidFill>
                          <a:srgbClr val="00B05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ctr" anchorCtr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ts val="2000"/>
                          </a:lnSpc>
                          <a:spcBef>
                            <a:spcPts val="9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>
                            <a:tab pos="285750" algn="l"/>
                            <a:tab pos="571500" algn="l"/>
                            <a:tab pos="857250" algn="l"/>
                            <a:tab pos="1143000" algn="l"/>
                            <a:tab pos="1428750" algn="l"/>
                            <a:tab pos="1714500" algn="l"/>
                            <a:tab pos="2000250" algn="l"/>
                            <a:tab pos="2286000" algn="l"/>
                          </a:tabLst>
                        </a:pPr>
                        <a:endPara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166" name="Arc 165"/>
                      <p:cNvSpPr/>
                      <p:nvPr/>
                    </p:nvSpPr>
                    <p:spPr bwMode="auto">
                      <a:xfrm>
                        <a:off x="2132012" y="2734769"/>
                        <a:ext cx="374386" cy="702663"/>
                      </a:xfrm>
                      <a:prstGeom prst="arc">
                        <a:avLst>
                          <a:gd name="adj1" fmla="val 15323367"/>
                          <a:gd name="adj2" fmla="val 6314191"/>
                        </a:avLst>
                      </a:prstGeom>
                      <a:noFill/>
                      <a:ln w="76200" cap="flat" cmpd="sng" algn="ctr">
                        <a:solidFill>
                          <a:srgbClr val="00B05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ctr" anchorCtr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ts val="2000"/>
                          </a:lnSpc>
                          <a:spcBef>
                            <a:spcPts val="9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>
                            <a:tab pos="285750" algn="l"/>
                            <a:tab pos="571500" algn="l"/>
                            <a:tab pos="857250" algn="l"/>
                            <a:tab pos="1143000" algn="l"/>
                            <a:tab pos="1428750" algn="l"/>
                            <a:tab pos="1714500" algn="l"/>
                            <a:tab pos="2000250" algn="l"/>
                            <a:tab pos="2286000" algn="l"/>
                          </a:tabLst>
                        </a:pPr>
                        <a:endPara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167" name="Arc 166"/>
                      <p:cNvSpPr/>
                      <p:nvPr/>
                    </p:nvSpPr>
                    <p:spPr bwMode="auto">
                      <a:xfrm>
                        <a:off x="2284412" y="2734769"/>
                        <a:ext cx="374386" cy="702663"/>
                      </a:xfrm>
                      <a:prstGeom prst="arc">
                        <a:avLst>
                          <a:gd name="adj1" fmla="val 15323367"/>
                          <a:gd name="adj2" fmla="val 6314191"/>
                        </a:avLst>
                      </a:prstGeom>
                      <a:noFill/>
                      <a:ln w="76200" cap="flat" cmpd="sng" algn="ctr">
                        <a:solidFill>
                          <a:srgbClr val="00B05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ctr" anchorCtr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ts val="2000"/>
                          </a:lnSpc>
                          <a:spcBef>
                            <a:spcPts val="9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>
                            <a:tab pos="285750" algn="l"/>
                            <a:tab pos="571500" algn="l"/>
                            <a:tab pos="857250" algn="l"/>
                            <a:tab pos="1143000" algn="l"/>
                            <a:tab pos="1428750" algn="l"/>
                            <a:tab pos="1714500" algn="l"/>
                            <a:tab pos="2000250" algn="l"/>
                            <a:tab pos="2286000" algn="l"/>
                          </a:tabLst>
                        </a:pPr>
                        <a:endPara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9" name="Group 134"/>
                  <p:cNvGrpSpPr/>
                  <p:nvPr/>
                </p:nvGrpSpPr>
                <p:grpSpPr>
                  <a:xfrm>
                    <a:off x="1674812" y="2667000"/>
                    <a:ext cx="1441186" cy="702663"/>
                    <a:chOff x="455612" y="2667000"/>
                    <a:chExt cx="1441186" cy="702663"/>
                  </a:xfrm>
                </p:grpSpPr>
                <p:grpSp>
                  <p:nvGrpSpPr>
                    <p:cNvPr id="10" name="Group 127"/>
                    <p:cNvGrpSpPr/>
                    <p:nvPr/>
                  </p:nvGrpSpPr>
                  <p:grpSpPr>
                    <a:xfrm>
                      <a:off x="455612" y="2667000"/>
                      <a:ext cx="831586" cy="702663"/>
                      <a:chOff x="1827212" y="2734769"/>
                      <a:chExt cx="831586" cy="702663"/>
                    </a:xfrm>
                  </p:grpSpPr>
                  <p:sp>
                    <p:nvSpPr>
                      <p:cNvPr id="158" name="Arc 157"/>
                      <p:cNvSpPr/>
                      <p:nvPr/>
                    </p:nvSpPr>
                    <p:spPr bwMode="auto">
                      <a:xfrm>
                        <a:off x="1827212" y="2734769"/>
                        <a:ext cx="374386" cy="702663"/>
                      </a:xfrm>
                      <a:prstGeom prst="arc">
                        <a:avLst>
                          <a:gd name="adj1" fmla="val 15323367"/>
                          <a:gd name="adj2" fmla="val 6314191"/>
                        </a:avLst>
                      </a:prstGeom>
                      <a:noFill/>
                      <a:ln w="76200" cap="flat" cmpd="sng" algn="ctr">
                        <a:solidFill>
                          <a:srgbClr val="00B05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ctr" anchorCtr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ts val="2000"/>
                          </a:lnSpc>
                          <a:spcBef>
                            <a:spcPts val="9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>
                            <a:tab pos="285750" algn="l"/>
                            <a:tab pos="571500" algn="l"/>
                            <a:tab pos="857250" algn="l"/>
                            <a:tab pos="1143000" algn="l"/>
                            <a:tab pos="1428750" algn="l"/>
                            <a:tab pos="1714500" algn="l"/>
                            <a:tab pos="2000250" algn="l"/>
                            <a:tab pos="2286000" algn="l"/>
                          </a:tabLst>
                        </a:pPr>
                        <a:endPara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159" name="Arc 158"/>
                      <p:cNvSpPr/>
                      <p:nvPr/>
                    </p:nvSpPr>
                    <p:spPr bwMode="auto">
                      <a:xfrm>
                        <a:off x="1979612" y="2734769"/>
                        <a:ext cx="374386" cy="702663"/>
                      </a:xfrm>
                      <a:prstGeom prst="arc">
                        <a:avLst>
                          <a:gd name="adj1" fmla="val 15323367"/>
                          <a:gd name="adj2" fmla="val 6314191"/>
                        </a:avLst>
                      </a:prstGeom>
                      <a:noFill/>
                      <a:ln w="76200" cap="flat" cmpd="sng" algn="ctr">
                        <a:solidFill>
                          <a:srgbClr val="00B05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ctr" anchorCtr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ts val="2000"/>
                          </a:lnSpc>
                          <a:spcBef>
                            <a:spcPts val="9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>
                            <a:tab pos="285750" algn="l"/>
                            <a:tab pos="571500" algn="l"/>
                            <a:tab pos="857250" algn="l"/>
                            <a:tab pos="1143000" algn="l"/>
                            <a:tab pos="1428750" algn="l"/>
                            <a:tab pos="1714500" algn="l"/>
                            <a:tab pos="2000250" algn="l"/>
                            <a:tab pos="2286000" algn="l"/>
                          </a:tabLst>
                        </a:pPr>
                        <a:endPara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160" name="Arc 159"/>
                      <p:cNvSpPr/>
                      <p:nvPr/>
                    </p:nvSpPr>
                    <p:spPr bwMode="auto">
                      <a:xfrm>
                        <a:off x="2132012" y="2734769"/>
                        <a:ext cx="374386" cy="702663"/>
                      </a:xfrm>
                      <a:prstGeom prst="arc">
                        <a:avLst>
                          <a:gd name="adj1" fmla="val 15323367"/>
                          <a:gd name="adj2" fmla="val 6314191"/>
                        </a:avLst>
                      </a:prstGeom>
                      <a:noFill/>
                      <a:ln w="76200" cap="flat" cmpd="sng" algn="ctr">
                        <a:solidFill>
                          <a:srgbClr val="00B05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ctr" anchorCtr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ts val="2000"/>
                          </a:lnSpc>
                          <a:spcBef>
                            <a:spcPts val="9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>
                            <a:tab pos="285750" algn="l"/>
                            <a:tab pos="571500" algn="l"/>
                            <a:tab pos="857250" algn="l"/>
                            <a:tab pos="1143000" algn="l"/>
                            <a:tab pos="1428750" algn="l"/>
                            <a:tab pos="1714500" algn="l"/>
                            <a:tab pos="2000250" algn="l"/>
                            <a:tab pos="2286000" algn="l"/>
                          </a:tabLst>
                        </a:pPr>
                        <a:endPara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161" name="Arc 160"/>
                      <p:cNvSpPr/>
                      <p:nvPr/>
                    </p:nvSpPr>
                    <p:spPr bwMode="auto">
                      <a:xfrm>
                        <a:off x="2284412" y="2734769"/>
                        <a:ext cx="374386" cy="702663"/>
                      </a:xfrm>
                      <a:prstGeom prst="arc">
                        <a:avLst>
                          <a:gd name="adj1" fmla="val 15323367"/>
                          <a:gd name="adj2" fmla="val 6314191"/>
                        </a:avLst>
                      </a:prstGeom>
                      <a:noFill/>
                      <a:ln w="76200" cap="flat" cmpd="sng" algn="ctr">
                        <a:solidFill>
                          <a:srgbClr val="00B05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ctr" anchorCtr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ts val="2000"/>
                          </a:lnSpc>
                          <a:spcBef>
                            <a:spcPts val="9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>
                            <a:tab pos="285750" algn="l"/>
                            <a:tab pos="571500" algn="l"/>
                            <a:tab pos="857250" algn="l"/>
                            <a:tab pos="1143000" algn="l"/>
                            <a:tab pos="1428750" algn="l"/>
                            <a:tab pos="1714500" algn="l"/>
                            <a:tab pos="2000250" algn="l"/>
                            <a:tab pos="2286000" algn="l"/>
                          </a:tabLst>
                        </a:pPr>
                        <a:endPara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endParaRPr>
                      </a:p>
                    </p:txBody>
                  </p:sp>
                </p:grpSp>
                <p:grpSp>
                  <p:nvGrpSpPr>
                    <p:cNvPr id="11" name="Group 128"/>
                    <p:cNvGrpSpPr/>
                    <p:nvPr/>
                  </p:nvGrpSpPr>
                  <p:grpSpPr>
                    <a:xfrm>
                      <a:off x="1065212" y="2667000"/>
                      <a:ext cx="831586" cy="702663"/>
                      <a:chOff x="1827212" y="2734769"/>
                      <a:chExt cx="831586" cy="702663"/>
                    </a:xfrm>
                  </p:grpSpPr>
                  <p:sp>
                    <p:nvSpPr>
                      <p:cNvPr id="154" name="Arc 153"/>
                      <p:cNvSpPr/>
                      <p:nvPr/>
                    </p:nvSpPr>
                    <p:spPr bwMode="auto">
                      <a:xfrm>
                        <a:off x="1827212" y="2734769"/>
                        <a:ext cx="374386" cy="702663"/>
                      </a:xfrm>
                      <a:prstGeom prst="arc">
                        <a:avLst>
                          <a:gd name="adj1" fmla="val 15323367"/>
                          <a:gd name="adj2" fmla="val 6314191"/>
                        </a:avLst>
                      </a:prstGeom>
                      <a:noFill/>
                      <a:ln w="76200" cap="flat" cmpd="sng" algn="ctr">
                        <a:solidFill>
                          <a:srgbClr val="00B05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ctr" anchorCtr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ts val="2000"/>
                          </a:lnSpc>
                          <a:spcBef>
                            <a:spcPts val="9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>
                            <a:tab pos="285750" algn="l"/>
                            <a:tab pos="571500" algn="l"/>
                            <a:tab pos="857250" algn="l"/>
                            <a:tab pos="1143000" algn="l"/>
                            <a:tab pos="1428750" algn="l"/>
                            <a:tab pos="1714500" algn="l"/>
                            <a:tab pos="2000250" algn="l"/>
                            <a:tab pos="2286000" algn="l"/>
                          </a:tabLst>
                        </a:pPr>
                        <a:endPara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155" name="Arc 154"/>
                      <p:cNvSpPr/>
                      <p:nvPr/>
                    </p:nvSpPr>
                    <p:spPr bwMode="auto">
                      <a:xfrm>
                        <a:off x="1979612" y="2734769"/>
                        <a:ext cx="374386" cy="702663"/>
                      </a:xfrm>
                      <a:prstGeom prst="arc">
                        <a:avLst>
                          <a:gd name="adj1" fmla="val 15323367"/>
                          <a:gd name="adj2" fmla="val 6314191"/>
                        </a:avLst>
                      </a:prstGeom>
                      <a:noFill/>
                      <a:ln w="76200" cap="flat" cmpd="sng" algn="ctr">
                        <a:solidFill>
                          <a:srgbClr val="00B05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ctr" anchorCtr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ts val="2000"/>
                          </a:lnSpc>
                          <a:spcBef>
                            <a:spcPts val="9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>
                            <a:tab pos="285750" algn="l"/>
                            <a:tab pos="571500" algn="l"/>
                            <a:tab pos="857250" algn="l"/>
                            <a:tab pos="1143000" algn="l"/>
                            <a:tab pos="1428750" algn="l"/>
                            <a:tab pos="1714500" algn="l"/>
                            <a:tab pos="2000250" algn="l"/>
                            <a:tab pos="2286000" algn="l"/>
                          </a:tabLst>
                        </a:pPr>
                        <a:endPara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156" name="Arc 155"/>
                      <p:cNvSpPr/>
                      <p:nvPr/>
                    </p:nvSpPr>
                    <p:spPr bwMode="auto">
                      <a:xfrm>
                        <a:off x="2132012" y="2734769"/>
                        <a:ext cx="374386" cy="702663"/>
                      </a:xfrm>
                      <a:prstGeom prst="arc">
                        <a:avLst>
                          <a:gd name="adj1" fmla="val 15323367"/>
                          <a:gd name="adj2" fmla="val 6314191"/>
                        </a:avLst>
                      </a:prstGeom>
                      <a:noFill/>
                      <a:ln w="76200" cap="flat" cmpd="sng" algn="ctr">
                        <a:solidFill>
                          <a:srgbClr val="00B05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ctr" anchorCtr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ts val="2000"/>
                          </a:lnSpc>
                          <a:spcBef>
                            <a:spcPts val="9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>
                            <a:tab pos="285750" algn="l"/>
                            <a:tab pos="571500" algn="l"/>
                            <a:tab pos="857250" algn="l"/>
                            <a:tab pos="1143000" algn="l"/>
                            <a:tab pos="1428750" algn="l"/>
                            <a:tab pos="1714500" algn="l"/>
                            <a:tab pos="2000250" algn="l"/>
                            <a:tab pos="2286000" algn="l"/>
                          </a:tabLst>
                        </a:pPr>
                        <a:endPara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157" name="Arc 156"/>
                      <p:cNvSpPr/>
                      <p:nvPr/>
                    </p:nvSpPr>
                    <p:spPr bwMode="auto">
                      <a:xfrm>
                        <a:off x="2284412" y="2734769"/>
                        <a:ext cx="374386" cy="702663"/>
                      </a:xfrm>
                      <a:prstGeom prst="arc">
                        <a:avLst>
                          <a:gd name="adj1" fmla="val 15323367"/>
                          <a:gd name="adj2" fmla="val 6314191"/>
                        </a:avLst>
                      </a:prstGeom>
                      <a:noFill/>
                      <a:ln w="76200" cap="flat" cmpd="sng" algn="ctr">
                        <a:solidFill>
                          <a:srgbClr val="00B05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ctr" anchorCtr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ts val="2000"/>
                          </a:lnSpc>
                          <a:spcBef>
                            <a:spcPts val="9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>
                            <a:tab pos="285750" algn="l"/>
                            <a:tab pos="571500" algn="l"/>
                            <a:tab pos="857250" algn="l"/>
                            <a:tab pos="1143000" algn="l"/>
                            <a:tab pos="1428750" algn="l"/>
                            <a:tab pos="1714500" algn="l"/>
                            <a:tab pos="2000250" algn="l"/>
                            <a:tab pos="2286000" algn="l"/>
                          </a:tabLst>
                        </a:pPr>
                        <a:endPara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2" name="Group 146"/>
                <p:cNvGrpSpPr/>
                <p:nvPr/>
              </p:nvGrpSpPr>
              <p:grpSpPr>
                <a:xfrm>
                  <a:off x="2894012" y="2667000"/>
                  <a:ext cx="2660386" cy="702663"/>
                  <a:chOff x="455612" y="2667000"/>
                  <a:chExt cx="2660386" cy="702663"/>
                </a:xfrm>
              </p:grpSpPr>
              <p:grpSp>
                <p:nvGrpSpPr>
                  <p:cNvPr id="13" name="Group 133"/>
                  <p:cNvGrpSpPr/>
                  <p:nvPr/>
                </p:nvGrpSpPr>
                <p:grpSpPr>
                  <a:xfrm>
                    <a:off x="455612" y="2667000"/>
                    <a:ext cx="1441186" cy="702663"/>
                    <a:chOff x="455612" y="2667000"/>
                    <a:chExt cx="1441186" cy="702663"/>
                  </a:xfrm>
                </p:grpSpPr>
                <p:grpSp>
                  <p:nvGrpSpPr>
                    <p:cNvPr id="14" name="Group 127"/>
                    <p:cNvGrpSpPr/>
                    <p:nvPr/>
                  </p:nvGrpSpPr>
                  <p:grpSpPr>
                    <a:xfrm>
                      <a:off x="455612" y="2667000"/>
                      <a:ext cx="831586" cy="702663"/>
                      <a:chOff x="1827212" y="2734769"/>
                      <a:chExt cx="831586" cy="702663"/>
                    </a:xfrm>
                  </p:grpSpPr>
                  <p:sp>
                    <p:nvSpPr>
                      <p:cNvPr id="146" name="Arc 145"/>
                      <p:cNvSpPr/>
                      <p:nvPr/>
                    </p:nvSpPr>
                    <p:spPr bwMode="auto">
                      <a:xfrm>
                        <a:off x="1827212" y="2734769"/>
                        <a:ext cx="374386" cy="702663"/>
                      </a:xfrm>
                      <a:prstGeom prst="arc">
                        <a:avLst>
                          <a:gd name="adj1" fmla="val 15323367"/>
                          <a:gd name="adj2" fmla="val 6314191"/>
                        </a:avLst>
                      </a:prstGeom>
                      <a:noFill/>
                      <a:ln w="76200" cap="flat" cmpd="sng" algn="ctr">
                        <a:solidFill>
                          <a:srgbClr val="00B05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ctr" anchorCtr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ts val="2000"/>
                          </a:lnSpc>
                          <a:spcBef>
                            <a:spcPts val="9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>
                            <a:tab pos="285750" algn="l"/>
                            <a:tab pos="571500" algn="l"/>
                            <a:tab pos="857250" algn="l"/>
                            <a:tab pos="1143000" algn="l"/>
                            <a:tab pos="1428750" algn="l"/>
                            <a:tab pos="1714500" algn="l"/>
                            <a:tab pos="2000250" algn="l"/>
                            <a:tab pos="2286000" algn="l"/>
                          </a:tabLst>
                        </a:pPr>
                        <a:endPara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147" name="Arc 146"/>
                      <p:cNvSpPr/>
                      <p:nvPr/>
                    </p:nvSpPr>
                    <p:spPr bwMode="auto">
                      <a:xfrm>
                        <a:off x="1979612" y="2734769"/>
                        <a:ext cx="374386" cy="702663"/>
                      </a:xfrm>
                      <a:prstGeom prst="arc">
                        <a:avLst>
                          <a:gd name="adj1" fmla="val 15323367"/>
                          <a:gd name="adj2" fmla="val 6314191"/>
                        </a:avLst>
                      </a:prstGeom>
                      <a:noFill/>
                      <a:ln w="76200" cap="flat" cmpd="sng" algn="ctr">
                        <a:solidFill>
                          <a:srgbClr val="00B05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ctr" anchorCtr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ts val="2000"/>
                          </a:lnSpc>
                          <a:spcBef>
                            <a:spcPts val="9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>
                            <a:tab pos="285750" algn="l"/>
                            <a:tab pos="571500" algn="l"/>
                            <a:tab pos="857250" algn="l"/>
                            <a:tab pos="1143000" algn="l"/>
                            <a:tab pos="1428750" algn="l"/>
                            <a:tab pos="1714500" algn="l"/>
                            <a:tab pos="2000250" algn="l"/>
                            <a:tab pos="2286000" algn="l"/>
                          </a:tabLst>
                        </a:pPr>
                        <a:endPara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148" name="Arc 147"/>
                      <p:cNvSpPr/>
                      <p:nvPr/>
                    </p:nvSpPr>
                    <p:spPr bwMode="auto">
                      <a:xfrm>
                        <a:off x="2132012" y="2734769"/>
                        <a:ext cx="374386" cy="702663"/>
                      </a:xfrm>
                      <a:prstGeom prst="arc">
                        <a:avLst>
                          <a:gd name="adj1" fmla="val 15323367"/>
                          <a:gd name="adj2" fmla="val 6314191"/>
                        </a:avLst>
                      </a:prstGeom>
                      <a:noFill/>
                      <a:ln w="76200" cap="flat" cmpd="sng" algn="ctr">
                        <a:solidFill>
                          <a:srgbClr val="00B05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ctr" anchorCtr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ts val="2000"/>
                          </a:lnSpc>
                          <a:spcBef>
                            <a:spcPts val="9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>
                            <a:tab pos="285750" algn="l"/>
                            <a:tab pos="571500" algn="l"/>
                            <a:tab pos="857250" algn="l"/>
                            <a:tab pos="1143000" algn="l"/>
                            <a:tab pos="1428750" algn="l"/>
                            <a:tab pos="1714500" algn="l"/>
                            <a:tab pos="2000250" algn="l"/>
                            <a:tab pos="2286000" algn="l"/>
                          </a:tabLst>
                        </a:pPr>
                        <a:endPara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149" name="Arc 148"/>
                      <p:cNvSpPr/>
                      <p:nvPr/>
                    </p:nvSpPr>
                    <p:spPr bwMode="auto">
                      <a:xfrm>
                        <a:off x="2284412" y="2734769"/>
                        <a:ext cx="374386" cy="702663"/>
                      </a:xfrm>
                      <a:prstGeom prst="arc">
                        <a:avLst>
                          <a:gd name="adj1" fmla="val 15323367"/>
                          <a:gd name="adj2" fmla="val 6314191"/>
                        </a:avLst>
                      </a:prstGeom>
                      <a:noFill/>
                      <a:ln w="76200" cap="flat" cmpd="sng" algn="ctr">
                        <a:solidFill>
                          <a:srgbClr val="00B05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ctr" anchorCtr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ts val="2000"/>
                          </a:lnSpc>
                          <a:spcBef>
                            <a:spcPts val="9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>
                            <a:tab pos="285750" algn="l"/>
                            <a:tab pos="571500" algn="l"/>
                            <a:tab pos="857250" algn="l"/>
                            <a:tab pos="1143000" algn="l"/>
                            <a:tab pos="1428750" algn="l"/>
                            <a:tab pos="1714500" algn="l"/>
                            <a:tab pos="2000250" algn="l"/>
                            <a:tab pos="2286000" algn="l"/>
                          </a:tabLst>
                        </a:pPr>
                        <a:endPara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endParaRPr>
                      </a:p>
                    </p:txBody>
                  </p:sp>
                </p:grpSp>
                <p:grpSp>
                  <p:nvGrpSpPr>
                    <p:cNvPr id="15" name="Group 128"/>
                    <p:cNvGrpSpPr/>
                    <p:nvPr/>
                  </p:nvGrpSpPr>
                  <p:grpSpPr>
                    <a:xfrm>
                      <a:off x="1065212" y="2667000"/>
                      <a:ext cx="831586" cy="702663"/>
                      <a:chOff x="1827212" y="2734769"/>
                      <a:chExt cx="831586" cy="702663"/>
                    </a:xfrm>
                  </p:grpSpPr>
                  <p:sp>
                    <p:nvSpPr>
                      <p:cNvPr id="142" name="Arc 141"/>
                      <p:cNvSpPr/>
                      <p:nvPr/>
                    </p:nvSpPr>
                    <p:spPr bwMode="auto">
                      <a:xfrm>
                        <a:off x="1827212" y="2734769"/>
                        <a:ext cx="374386" cy="702663"/>
                      </a:xfrm>
                      <a:prstGeom prst="arc">
                        <a:avLst>
                          <a:gd name="adj1" fmla="val 15323367"/>
                          <a:gd name="adj2" fmla="val 6314191"/>
                        </a:avLst>
                      </a:prstGeom>
                      <a:noFill/>
                      <a:ln w="76200" cap="flat" cmpd="sng" algn="ctr">
                        <a:solidFill>
                          <a:srgbClr val="00B05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ctr" anchorCtr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ts val="2000"/>
                          </a:lnSpc>
                          <a:spcBef>
                            <a:spcPts val="9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>
                            <a:tab pos="285750" algn="l"/>
                            <a:tab pos="571500" algn="l"/>
                            <a:tab pos="857250" algn="l"/>
                            <a:tab pos="1143000" algn="l"/>
                            <a:tab pos="1428750" algn="l"/>
                            <a:tab pos="1714500" algn="l"/>
                            <a:tab pos="2000250" algn="l"/>
                            <a:tab pos="2286000" algn="l"/>
                          </a:tabLst>
                        </a:pPr>
                        <a:endPara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143" name="Arc 142"/>
                      <p:cNvSpPr/>
                      <p:nvPr/>
                    </p:nvSpPr>
                    <p:spPr bwMode="auto">
                      <a:xfrm>
                        <a:off x="1979612" y="2734769"/>
                        <a:ext cx="374386" cy="702663"/>
                      </a:xfrm>
                      <a:prstGeom prst="arc">
                        <a:avLst>
                          <a:gd name="adj1" fmla="val 15323367"/>
                          <a:gd name="adj2" fmla="val 6314191"/>
                        </a:avLst>
                      </a:prstGeom>
                      <a:noFill/>
                      <a:ln w="76200" cap="flat" cmpd="sng" algn="ctr">
                        <a:solidFill>
                          <a:srgbClr val="00B05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ctr" anchorCtr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ts val="2000"/>
                          </a:lnSpc>
                          <a:spcBef>
                            <a:spcPts val="9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>
                            <a:tab pos="285750" algn="l"/>
                            <a:tab pos="571500" algn="l"/>
                            <a:tab pos="857250" algn="l"/>
                            <a:tab pos="1143000" algn="l"/>
                            <a:tab pos="1428750" algn="l"/>
                            <a:tab pos="1714500" algn="l"/>
                            <a:tab pos="2000250" algn="l"/>
                            <a:tab pos="2286000" algn="l"/>
                          </a:tabLst>
                        </a:pPr>
                        <a:endPara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144" name="Arc 143"/>
                      <p:cNvSpPr/>
                      <p:nvPr/>
                    </p:nvSpPr>
                    <p:spPr bwMode="auto">
                      <a:xfrm>
                        <a:off x="2132012" y="2734769"/>
                        <a:ext cx="374386" cy="702663"/>
                      </a:xfrm>
                      <a:prstGeom prst="arc">
                        <a:avLst>
                          <a:gd name="adj1" fmla="val 15323367"/>
                          <a:gd name="adj2" fmla="val 6314191"/>
                        </a:avLst>
                      </a:prstGeom>
                      <a:noFill/>
                      <a:ln w="76200" cap="flat" cmpd="sng" algn="ctr">
                        <a:solidFill>
                          <a:srgbClr val="00B05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ctr" anchorCtr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ts val="2000"/>
                          </a:lnSpc>
                          <a:spcBef>
                            <a:spcPts val="9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>
                            <a:tab pos="285750" algn="l"/>
                            <a:tab pos="571500" algn="l"/>
                            <a:tab pos="857250" algn="l"/>
                            <a:tab pos="1143000" algn="l"/>
                            <a:tab pos="1428750" algn="l"/>
                            <a:tab pos="1714500" algn="l"/>
                            <a:tab pos="2000250" algn="l"/>
                            <a:tab pos="2286000" algn="l"/>
                          </a:tabLst>
                        </a:pPr>
                        <a:endPara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145" name="Arc 144"/>
                      <p:cNvSpPr/>
                      <p:nvPr/>
                    </p:nvSpPr>
                    <p:spPr bwMode="auto">
                      <a:xfrm>
                        <a:off x="2284412" y="2734769"/>
                        <a:ext cx="374386" cy="702663"/>
                      </a:xfrm>
                      <a:prstGeom prst="arc">
                        <a:avLst>
                          <a:gd name="adj1" fmla="val 15323367"/>
                          <a:gd name="adj2" fmla="val 6314191"/>
                        </a:avLst>
                      </a:prstGeom>
                      <a:noFill/>
                      <a:ln w="76200" cap="flat" cmpd="sng" algn="ctr">
                        <a:solidFill>
                          <a:srgbClr val="00B05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ctr" anchorCtr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ts val="2000"/>
                          </a:lnSpc>
                          <a:spcBef>
                            <a:spcPts val="9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>
                            <a:tab pos="285750" algn="l"/>
                            <a:tab pos="571500" algn="l"/>
                            <a:tab pos="857250" algn="l"/>
                            <a:tab pos="1143000" algn="l"/>
                            <a:tab pos="1428750" algn="l"/>
                            <a:tab pos="1714500" algn="l"/>
                            <a:tab pos="2000250" algn="l"/>
                            <a:tab pos="2286000" algn="l"/>
                          </a:tabLst>
                        </a:pPr>
                        <a:endPara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6" name="Group 134"/>
                  <p:cNvGrpSpPr/>
                  <p:nvPr/>
                </p:nvGrpSpPr>
                <p:grpSpPr>
                  <a:xfrm>
                    <a:off x="1674812" y="2667000"/>
                    <a:ext cx="1441186" cy="702663"/>
                    <a:chOff x="455612" y="2667000"/>
                    <a:chExt cx="1441186" cy="702663"/>
                  </a:xfrm>
                </p:grpSpPr>
                <p:grpSp>
                  <p:nvGrpSpPr>
                    <p:cNvPr id="17" name="Group 127"/>
                    <p:cNvGrpSpPr/>
                    <p:nvPr/>
                  </p:nvGrpSpPr>
                  <p:grpSpPr>
                    <a:xfrm>
                      <a:off x="455612" y="2667000"/>
                      <a:ext cx="831586" cy="702663"/>
                      <a:chOff x="1827212" y="2734769"/>
                      <a:chExt cx="831586" cy="702663"/>
                    </a:xfrm>
                  </p:grpSpPr>
                  <p:sp>
                    <p:nvSpPr>
                      <p:cNvPr id="136" name="Arc 135"/>
                      <p:cNvSpPr/>
                      <p:nvPr/>
                    </p:nvSpPr>
                    <p:spPr bwMode="auto">
                      <a:xfrm>
                        <a:off x="1827212" y="2734769"/>
                        <a:ext cx="374386" cy="702663"/>
                      </a:xfrm>
                      <a:prstGeom prst="arc">
                        <a:avLst>
                          <a:gd name="adj1" fmla="val 15323367"/>
                          <a:gd name="adj2" fmla="val 6314191"/>
                        </a:avLst>
                      </a:prstGeom>
                      <a:noFill/>
                      <a:ln w="76200" cap="flat" cmpd="sng" algn="ctr">
                        <a:solidFill>
                          <a:srgbClr val="00B05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ctr" anchorCtr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ts val="2000"/>
                          </a:lnSpc>
                          <a:spcBef>
                            <a:spcPts val="9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>
                            <a:tab pos="285750" algn="l"/>
                            <a:tab pos="571500" algn="l"/>
                            <a:tab pos="857250" algn="l"/>
                            <a:tab pos="1143000" algn="l"/>
                            <a:tab pos="1428750" algn="l"/>
                            <a:tab pos="1714500" algn="l"/>
                            <a:tab pos="2000250" algn="l"/>
                            <a:tab pos="2286000" algn="l"/>
                          </a:tabLst>
                        </a:pPr>
                        <a:endPara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137" name="Arc 136"/>
                      <p:cNvSpPr/>
                      <p:nvPr/>
                    </p:nvSpPr>
                    <p:spPr bwMode="auto">
                      <a:xfrm>
                        <a:off x="1979612" y="2734769"/>
                        <a:ext cx="374386" cy="702663"/>
                      </a:xfrm>
                      <a:prstGeom prst="arc">
                        <a:avLst>
                          <a:gd name="adj1" fmla="val 15323367"/>
                          <a:gd name="adj2" fmla="val 6314191"/>
                        </a:avLst>
                      </a:prstGeom>
                      <a:noFill/>
                      <a:ln w="76200" cap="flat" cmpd="sng" algn="ctr">
                        <a:solidFill>
                          <a:srgbClr val="00B05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ctr" anchorCtr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ts val="2000"/>
                          </a:lnSpc>
                          <a:spcBef>
                            <a:spcPts val="9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>
                            <a:tab pos="285750" algn="l"/>
                            <a:tab pos="571500" algn="l"/>
                            <a:tab pos="857250" algn="l"/>
                            <a:tab pos="1143000" algn="l"/>
                            <a:tab pos="1428750" algn="l"/>
                            <a:tab pos="1714500" algn="l"/>
                            <a:tab pos="2000250" algn="l"/>
                            <a:tab pos="2286000" algn="l"/>
                          </a:tabLst>
                        </a:pPr>
                        <a:endPara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138" name="Arc 137"/>
                      <p:cNvSpPr/>
                      <p:nvPr/>
                    </p:nvSpPr>
                    <p:spPr bwMode="auto">
                      <a:xfrm>
                        <a:off x="2132012" y="2734769"/>
                        <a:ext cx="374386" cy="702663"/>
                      </a:xfrm>
                      <a:prstGeom prst="arc">
                        <a:avLst>
                          <a:gd name="adj1" fmla="val 15323367"/>
                          <a:gd name="adj2" fmla="val 6314191"/>
                        </a:avLst>
                      </a:prstGeom>
                      <a:noFill/>
                      <a:ln w="76200" cap="flat" cmpd="sng" algn="ctr">
                        <a:solidFill>
                          <a:srgbClr val="00B05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ctr" anchorCtr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ts val="2000"/>
                          </a:lnSpc>
                          <a:spcBef>
                            <a:spcPts val="9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>
                            <a:tab pos="285750" algn="l"/>
                            <a:tab pos="571500" algn="l"/>
                            <a:tab pos="857250" algn="l"/>
                            <a:tab pos="1143000" algn="l"/>
                            <a:tab pos="1428750" algn="l"/>
                            <a:tab pos="1714500" algn="l"/>
                            <a:tab pos="2000250" algn="l"/>
                            <a:tab pos="2286000" algn="l"/>
                          </a:tabLst>
                        </a:pPr>
                        <a:endPara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139" name="Arc 138"/>
                      <p:cNvSpPr/>
                      <p:nvPr/>
                    </p:nvSpPr>
                    <p:spPr bwMode="auto">
                      <a:xfrm>
                        <a:off x="2284412" y="2734769"/>
                        <a:ext cx="374386" cy="702663"/>
                      </a:xfrm>
                      <a:prstGeom prst="arc">
                        <a:avLst>
                          <a:gd name="adj1" fmla="val 15323367"/>
                          <a:gd name="adj2" fmla="val 6314191"/>
                        </a:avLst>
                      </a:prstGeom>
                      <a:noFill/>
                      <a:ln w="76200" cap="flat" cmpd="sng" algn="ctr">
                        <a:solidFill>
                          <a:srgbClr val="00B05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ctr" anchorCtr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ts val="2000"/>
                          </a:lnSpc>
                          <a:spcBef>
                            <a:spcPts val="9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>
                            <a:tab pos="285750" algn="l"/>
                            <a:tab pos="571500" algn="l"/>
                            <a:tab pos="857250" algn="l"/>
                            <a:tab pos="1143000" algn="l"/>
                            <a:tab pos="1428750" algn="l"/>
                            <a:tab pos="1714500" algn="l"/>
                            <a:tab pos="2000250" algn="l"/>
                            <a:tab pos="2286000" algn="l"/>
                          </a:tabLst>
                        </a:pPr>
                        <a:endPara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endParaRPr>
                      </a:p>
                    </p:txBody>
                  </p:sp>
                </p:grpSp>
                <p:grpSp>
                  <p:nvGrpSpPr>
                    <p:cNvPr id="18" name="Group 128"/>
                    <p:cNvGrpSpPr/>
                    <p:nvPr/>
                  </p:nvGrpSpPr>
                  <p:grpSpPr>
                    <a:xfrm>
                      <a:off x="1065212" y="2667000"/>
                      <a:ext cx="831586" cy="702663"/>
                      <a:chOff x="1827212" y="2734769"/>
                      <a:chExt cx="831586" cy="702663"/>
                    </a:xfrm>
                  </p:grpSpPr>
                  <p:sp>
                    <p:nvSpPr>
                      <p:cNvPr id="132" name="Arc 131"/>
                      <p:cNvSpPr/>
                      <p:nvPr/>
                    </p:nvSpPr>
                    <p:spPr bwMode="auto">
                      <a:xfrm>
                        <a:off x="1827212" y="2734769"/>
                        <a:ext cx="374386" cy="702663"/>
                      </a:xfrm>
                      <a:prstGeom prst="arc">
                        <a:avLst>
                          <a:gd name="adj1" fmla="val 15323367"/>
                          <a:gd name="adj2" fmla="val 6314191"/>
                        </a:avLst>
                      </a:prstGeom>
                      <a:noFill/>
                      <a:ln w="76200" cap="flat" cmpd="sng" algn="ctr">
                        <a:solidFill>
                          <a:srgbClr val="00B05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ctr" anchorCtr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ts val="2000"/>
                          </a:lnSpc>
                          <a:spcBef>
                            <a:spcPts val="9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>
                            <a:tab pos="285750" algn="l"/>
                            <a:tab pos="571500" algn="l"/>
                            <a:tab pos="857250" algn="l"/>
                            <a:tab pos="1143000" algn="l"/>
                            <a:tab pos="1428750" algn="l"/>
                            <a:tab pos="1714500" algn="l"/>
                            <a:tab pos="2000250" algn="l"/>
                            <a:tab pos="2286000" algn="l"/>
                          </a:tabLst>
                        </a:pPr>
                        <a:endPara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133" name="Arc 132"/>
                      <p:cNvSpPr/>
                      <p:nvPr/>
                    </p:nvSpPr>
                    <p:spPr bwMode="auto">
                      <a:xfrm>
                        <a:off x="1979612" y="2734769"/>
                        <a:ext cx="374386" cy="702663"/>
                      </a:xfrm>
                      <a:prstGeom prst="arc">
                        <a:avLst>
                          <a:gd name="adj1" fmla="val 15323367"/>
                          <a:gd name="adj2" fmla="val 6314191"/>
                        </a:avLst>
                      </a:prstGeom>
                      <a:noFill/>
                      <a:ln w="76200" cap="flat" cmpd="sng" algn="ctr">
                        <a:solidFill>
                          <a:srgbClr val="00B05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ctr" anchorCtr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ts val="2000"/>
                          </a:lnSpc>
                          <a:spcBef>
                            <a:spcPts val="9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>
                            <a:tab pos="285750" algn="l"/>
                            <a:tab pos="571500" algn="l"/>
                            <a:tab pos="857250" algn="l"/>
                            <a:tab pos="1143000" algn="l"/>
                            <a:tab pos="1428750" algn="l"/>
                            <a:tab pos="1714500" algn="l"/>
                            <a:tab pos="2000250" algn="l"/>
                            <a:tab pos="2286000" algn="l"/>
                          </a:tabLst>
                        </a:pPr>
                        <a:endPara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134" name="Arc 133"/>
                      <p:cNvSpPr/>
                      <p:nvPr/>
                    </p:nvSpPr>
                    <p:spPr bwMode="auto">
                      <a:xfrm>
                        <a:off x="2132012" y="2734769"/>
                        <a:ext cx="374386" cy="702663"/>
                      </a:xfrm>
                      <a:prstGeom prst="arc">
                        <a:avLst>
                          <a:gd name="adj1" fmla="val 15323367"/>
                          <a:gd name="adj2" fmla="val 6314191"/>
                        </a:avLst>
                      </a:prstGeom>
                      <a:noFill/>
                      <a:ln w="76200" cap="flat" cmpd="sng" algn="ctr">
                        <a:solidFill>
                          <a:srgbClr val="00B05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ctr" anchorCtr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ts val="2000"/>
                          </a:lnSpc>
                          <a:spcBef>
                            <a:spcPts val="9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>
                            <a:tab pos="285750" algn="l"/>
                            <a:tab pos="571500" algn="l"/>
                            <a:tab pos="857250" algn="l"/>
                            <a:tab pos="1143000" algn="l"/>
                            <a:tab pos="1428750" algn="l"/>
                            <a:tab pos="1714500" algn="l"/>
                            <a:tab pos="2000250" algn="l"/>
                            <a:tab pos="2286000" algn="l"/>
                          </a:tabLst>
                        </a:pPr>
                        <a:endPara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135" name="Arc 134"/>
                      <p:cNvSpPr/>
                      <p:nvPr/>
                    </p:nvSpPr>
                    <p:spPr bwMode="auto">
                      <a:xfrm>
                        <a:off x="2284412" y="2734769"/>
                        <a:ext cx="374386" cy="702663"/>
                      </a:xfrm>
                      <a:prstGeom prst="arc">
                        <a:avLst>
                          <a:gd name="adj1" fmla="val 15323367"/>
                          <a:gd name="adj2" fmla="val 6314191"/>
                        </a:avLst>
                      </a:prstGeom>
                      <a:noFill/>
                      <a:ln w="76200" cap="flat" cmpd="sng" algn="ctr">
                        <a:solidFill>
                          <a:srgbClr val="00B05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ctr" anchorCtr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ts val="2000"/>
                          </a:lnSpc>
                          <a:spcBef>
                            <a:spcPts val="9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>
                            <a:tab pos="285750" algn="l"/>
                            <a:tab pos="571500" algn="l"/>
                            <a:tab pos="857250" algn="l"/>
                            <a:tab pos="1143000" algn="l"/>
                            <a:tab pos="1428750" algn="l"/>
                            <a:tab pos="1714500" algn="l"/>
                            <a:tab pos="2000250" algn="l"/>
                            <a:tab pos="2286000" algn="l"/>
                          </a:tabLst>
                        </a:pPr>
                        <a:endPara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9" name="Group 169"/>
                <p:cNvGrpSpPr/>
                <p:nvPr/>
              </p:nvGrpSpPr>
              <p:grpSpPr>
                <a:xfrm>
                  <a:off x="5332412" y="2667000"/>
                  <a:ext cx="2660386" cy="702663"/>
                  <a:chOff x="455612" y="2667000"/>
                  <a:chExt cx="2660386" cy="702663"/>
                </a:xfrm>
              </p:grpSpPr>
              <p:grpSp>
                <p:nvGrpSpPr>
                  <p:cNvPr id="20" name="Group 133"/>
                  <p:cNvGrpSpPr/>
                  <p:nvPr/>
                </p:nvGrpSpPr>
                <p:grpSpPr>
                  <a:xfrm>
                    <a:off x="455612" y="2667000"/>
                    <a:ext cx="1441186" cy="702663"/>
                    <a:chOff x="455612" y="2667000"/>
                    <a:chExt cx="1441186" cy="702663"/>
                  </a:xfrm>
                </p:grpSpPr>
                <p:grpSp>
                  <p:nvGrpSpPr>
                    <p:cNvPr id="21" name="Group 127"/>
                    <p:cNvGrpSpPr/>
                    <p:nvPr/>
                  </p:nvGrpSpPr>
                  <p:grpSpPr>
                    <a:xfrm>
                      <a:off x="455612" y="2667000"/>
                      <a:ext cx="831586" cy="702663"/>
                      <a:chOff x="1827212" y="2734769"/>
                      <a:chExt cx="831586" cy="702663"/>
                    </a:xfrm>
                  </p:grpSpPr>
                  <p:sp>
                    <p:nvSpPr>
                      <p:cNvPr id="124" name="Arc 123"/>
                      <p:cNvSpPr/>
                      <p:nvPr/>
                    </p:nvSpPr>
                    <p:spPr bwMode="auto">
                      <a:xfrm>
                        <a:off x="1827212" y="2734769"/>
                        <a:ext cx="374386" cy="702663"/>
                      </a:xfrm>
                      <a:prstGeom prst="arc">
                        <a:avLst>
                          <a:gd name="adj1" fmla="val 15323367"/>
                          <a:gd name="adj2" fmla="val 6314191"/>
                        </a:avLst>
                      </a:prstGeom>
                      <a:noFill/>
                      <a:ln w="76200" cap="flat" cmpd="sng" algn="ctr">
                        <a:solidFill>
                          <a:srgbClr val="00B05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ctr" anchorCtr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ts val="2000"/>
                          </a:lnSpc>
                          <a:spcBef>
                            <a:spcPts val="9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>
                            <a:tab pos="285750" algn="l"/>
                            <a:tab pos="571500" algn="l"/>
                            <a:tab pos="857250" algn="l"/>
                            <a:tab pos="1143000" algn="l"/>
                            <a:tab pos="1428750" algn="l"/>
                            <a:tab pos="1714500" algn="l"/>
                            <a:tab pos="2000250" algn="l"/>
                            <a:tab pos="2286000" algn="l"/>
                          </a:tabLst>
                        </a:pPr>
                        <a:endPara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125" name="Arc 124"/>
                      <p:cNvSpPr/>
                      <p:nvPr/>
                    </p:nvSpPr>
                    <p:spPr bwMode="auto">
                      <a:xfrm>
                        <a:off x="1979612" y="2734769"/>
                        <a:ext cx="374386" cy="702663"/>
                      </a:xfrm>
                      <a:prstGeom prst="arc">
                        <a:avLst>
                          <a:gd name="adj1" fmla="val 15323367"/>
                          <a:gd name="adj2" fmla="val 6314191"/>
                        </a:avLst>
                      </a:prstGeom>
                      <a:noFill/>
                      <a:ln w="76200" cap="flat" cmpd="sng" algn="ctr">
                        <a:solidFill>
                          <a:srgbClr val="00B05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ctr" anchorCtr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ts val="2000"/>
                          </a:lnSpc>
                          <a:spcBef>
                            <a:spcPts val="9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>
                            <a:tab pos="285750" algn="l"/>
                            <a:tab pos="571500" algn="l"/>
                            <a:tab pos="857250" algn="l"/>
                            <a:tab pos="1143000" algn="l"/>
                            <a:tab pos="1428750" algn="l"/>
                            <a:tab pos="1714500" algn="l"/>
                            <a:tab pos="2000250" algn="l"/>
                            <a:tab pos="2286000" algn="l"/>
                          </a:tabLst>
                        </a:pPr>
                        <a:endPara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126" name="Arc 125"/>
                      <p:cNvSpPr/>
                      <p:nvPr/>
                    </p:nvSpPr>
                    <p:spPr bwMode="auto">
                      <a:xfrm>
                        <a:off x="2132012" y="2734769"/>
                        <a:ext cx="374386" cy="702663"/>
                      </a:xfrm>
                      <a:prstGeom prst="arc">
                        <a:avLst>
                          <a:gd name="adj1" fmla="val 15323367"/>
                          <a:gd name="adj2" fmla="val 6314191"/>
                        </a:avLst>
                      </a:prstGeom>
                      <a:noFill/>
                      <a:ln w="76200" cap="flat" cmpd="sng" algn="ctr">
                        <a:solidFill>
                          <a:srgbClr val="00B05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ctr" anchorCtr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ts val="2000"/>
                          </a:lnSpc>
                          <a:spcBef>
                            <a:spcPts val="9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>
                            <a:tab pos="285750" algn="l"/>
                            <a:tab pos="571500" algn="l"/>
                            <a:tab pos="857250" algn="l"/>
                            <a:tab pos="1143000" algn="l"/>
                            <a:tab pos="1428750" algn="l"/>
                            <a:tab pos="1714500" algn="l"/>
                            <a:tab pos="2000250" algn="l"/>
                            <a:tab pos="2286000" algn="l"/>
                          </a:tabLst>
                        </a:pPr>
                        <a:endPara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127" name="Arc 126"/>
                      <p:cNvSpPr/>
                      <p:nvPr/>
                    </p:nvSpPr>
                    <p:spPr bwMode="auto">
                      <a:xfrm>
                        <a:off x="2284412" y="2734769"/>
                        <a:ext cx="374386" cy="702663"/>
                      </a:xfrm>
                      <a:prstGeom prst="arc">
                        <a:avLst>
                          <a:gd name="adj1" fmla="val 15323367"/>
                          <a:gd name="adj2" fmla="val 6314191"/>
                        </a:avLst>
                      </a:prstGeom>
                      <a:noFill/>
                      <a:ln w="76200" cap="flat" cmpd="sng" algn="ctr">
                        <a:solidFill>
                          <a:srgbClr val="00B05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ctr" anchorCtr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ts val="2000"/>
                          </a:lnSpc>
                          <a:spcBef>
                            <a:spcPts val="9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>
                            <a:tab pos="285750" algn="l"/>
                            <a:tab pos="571500" algn="l"/>
                            <a:tab pos="857250" algn="l"/>
                            <a:tab pos="1143000" algn="l"/>
                            <a:tab pos="1428750" algn="l"/>
                            <a:tab pos="1714500" algn="l"/>
                            <a:tab pos="2000250" algn="l"/>
                            <a:tab pos="2286000" algn="l"/>
                          </a:tabLst>
                        </a:pPr>
                        <a:endPara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endParaRPr>
                      </a:p>
                    </p:txBody>
                  </p:sp>
                </p:grpSp>
                <p:grpSp>
                  <p:nvGrpSpPr>
                    <p:cNvPr id="22" name="Group 128"/>
                    <p:cNvGrpSpPr/>
                    <p:nvPr/>
                  </p:nvGrpSpPr>
                  <p:grpSpPr>
                    <a:xfrm>
                      <a:off x="1065212" y="2667000"/>
                      <a:ext cx="831586" cy="702663"/>
                      <a:chOff x="1827212" y="2734769"/>
                      <a:chExt cx="831586" cy="702663"/>
                    </a:xfrm>
                  </p:grpSpPr>
                  <p:sp>
                    <p:nvSpPr>
                      <p:cNvPr id="120" name="Arc 119"/>
                      <p:cNvSpPr/>
                      <p:nvPr/>
                    </p:nvSpPr>
                    <p:spPr bwMode="auto">
                      <a:xfrm>
                        <a:off x="1827212" y="2734769"/>
                        <a:ext cx="374386" cy="702663"/>
                      </a:xfrm>
                      <a:prstGeom prst="arc">
                        <a:avLst>
                          <a:gd name="adj1" fmla="val 15323367"/>
                          <a:gd name="adj2" fmla="val 6314191"/>
                        </a:avLst>
                      </a:prstGeom>
                      <a:noFill/>
                      <a:ln w="76200" cap="flat" cmpd="sng" algn="ctr">
                        <a:solidFill>
                          <a:srgbClr val="00B05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ctr" anchorCtr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ts val="2000"/>
                          </a:lnSpc>
                          <a:spcBef>
                            <a:spcPts val="9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>
                            <a:tab pos="285750" algn="l"/>
                            <a:tab pos="571500" algn="l"/>
                            <a:tab pos="857250" algn="l"/>
                            <a:tab pos="1143000" algn="l"/>
                            <a:tab pos="1428750" algn="l"/>
                            <a:tab pos="1714500" algn="l"/>
                            <a:tab pos="2000250" algn="l"/>
                            <a:tab pos="2286000" algn="l"/>
                          </a:tabLst>
                        </a:pPr>
                        <a:endPara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121" name="Arc 120"/>
                      <p:cNvSpPr/>
                      <p:nvPr/>
                    </p:nvSpPr>
                    <p:spPr bwMode="auto">
                      <a:xfrm>
                        <a:off x="1979612" y="2734769"/>
                        <a:ext cx="374386" cy="702663"/>
                      </a:xfrm>
                      <a:prstGeom prst="arc">
                        <a:avLst>
                          <a:gd name="adj1" fmla="val 15323367"/>
                          <a:gd name="adj2" fmla="val 6314191"/>
                        </a:avLst>
                      </a:prstGeom>
                      <a:noFill/>
                      <a:ln w="76200" cap="flat" cmpd="sng" algn="ctr">
                        <a:solidFill>
                          <a:srgbClr val="00B05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ctr" anchorCtr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ts val="2000"/>
                          </a:lnSpc>
                          <a:spcBef>
                            <a:spcPts val="9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>
                            <a:tab pos="285750" algn="l"/>
                            <a:tab pos="571500" algn="l"/>
                            <a:tab pos="857250" algn="l"/>
                            <a:tab pos="1143000" algn="l"/>
                            <a:tab pos="1428750" algn="l"/>
                            <a:tab pos="1714500" algn="l"/>
                            <a:tab pos="2000250" algn="l"/>
                            <a:tab pos="2286000" algn="l"/>
                          </a:tabLst>
                        </a:pPr>
                        <a:endPara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122" name="Arc 121"/>
                      <p:cNvSpPr/>
                      <p:nvPr/>
                    </p:nvSpPr>
                    <p:spPr bwMode="auto">
                      <a:xfrm>
                        <a:off x="2132012" y="2734769"/>
                        <a:ext cx="374386" cy="702663"/>
                      </a:xfrm>
                      <a:prstGeom prst="arc">
                        <a:avLst>
                          <a:gd name="adj1" fmla="val 15323367"/>
                          <a:gd name="adj2" fmla="val 6314191"/>
                        </a:avLst>
                      </a:prstGeom>
                      <a:noFill/>
                      <a:ln w="76200" cap="flat" cmpd="sng" algn="ctr">
                        <a:solidFill>
                          <a:srgbClr val="00B05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ctr" anchorCtr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ts val="2000"/>
                          </a:lnSpc>
                          <a:spcBef>
                            <a:spcPts val="9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>
                            <a:tab pos="285750" algn="l"/>
                            <a:tab pos="571500" algn="l"/>
                            <a:tab pos="857250" algn="l"/>
                            <a:tab pos="1143000" algn="l"/>
                            <a:tab pos="1428750" algn="l"/>
                            <a:tab pos="1714500" algn="l"/>
                            <a:tab pos="2000250" algn="l"/>
                            <a:tab pos="2286000" algn="l"/>
                          </a:tabLst>
                        </a:pPr>
                        <a:endPara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123" name="Arc 122"/>
                      <p:cNvSpPr/>
                      <p:nvPr/>
                    </p:nvSpPr>
                    <p:spPr bwMode="auto">
                      <a:xfrm>
                        <a:off x="2284412" y="2734769"/>
                        <a:ext cx="374386" cy="702663"/>
                      </a:xfrm>
                      <a:prstGeom prst="arc">
                        <a:avLst>
                          <a:gd name="adj1" fmla="val 15323367"/>
                          <a:gd name="adj2" fmla="val 6314191"/>
                        </a:avLst>
                      </a:prstGeom>
                      <a:noFill/>
                      <a:ln w="76200" cap="flat" cmpd="sng" algn="ctr">
                        <a:solidFill>
                          <a:srgbClr val="00B05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ctr" anchorCtr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ts val="2000"/>
                          </a:lnSpc>
                          <a:spcBef>
                            <a:spcPts val="9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>
                            <a:tab pos="285750" algn="l"/>
                            <a:tab pos="571500" algn="l"/>
                            <a:tab pos="857250" algn="l"/>
                            <a:tab pos="1143000" algn="l"/>
                            <a:tab pos="1428750" algn="l"/>
                            <a:tab pos="1714500" algn="l"/>
                            <a:tab pos="2000250" algn="l"/>
                            <a:tab pos="2286000" algn="l"/>
                          </a:tabLst>
                        </a:pPr>
                        <a:endPara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23" name="Group 134"/>
                  <p:cNvGrpSpPr/>
                  <p:nvPr/>
                </p:nvGrpSpPr>
                <p:grpSpPr>
                  <a:xfrm>
                    <a:off x="1674812" y="2667000"/>
                    <a:ext cx="1441186" cy="702663"/>
                    <a:chOff x="455612" y="2667000"/>
                    <a:chExt cx="1441186" cy="702663"/>
                  </a:xfrm>
                </p:grpSpPr>
                <p:grpSp>
                  <p:nvGrpSpPr>
                    <p:cNvPr id="24" name="Group 127"/>
                    <p:cNvGrpSpPr/>
                    <p:nvPr/>
                  </p:nvGrpSpPr>
                  <p:grpSpPr>
                    <a:xfrm>
                      <a:off x="455612" y="2667000"/>
                      <a:ext cx="831586" cy="702663"/>
                      <a:chOff x="1827212" y="2734769"/>
                      <a:chExt cx="831586" cy="702663"/>
                    </a:xfrm>
                  </p:grpSpPr>
                  <p:sp>
                    <p:nvSpPr>
                      <p:cNvPr id="114" name="Arc 113"/>
                      <p:cNvSpPr/>
                      <p:nvPr/>
                    </p:nvSpPr>
                    <p:spPr bwMode="auto">
                      <a:xfrm>
                        <a:off x="1827212" y="2734769"/>
                        <a:ext cx="374386" cy="702663"/>
                      </a:xfrm>
                      <a:prstGeom prst="arc">
                        <a:avLst>
                          <a:gd name="adj1" fmla="val 15323367"/>
                          <a:gd name="adj2" fmla="val 6314191"/>
                        </a:avLst>
                      </a:prstGeom>
                      <a:noFill/>
                      <a:ln w="76200" cap="flat" cmpd="sng" algn="ctr">
                        <a:solidFill>
                          <a:srgbClr val="00B05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ctr" anchorCtr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ts val="2000"/>
                          </a:lnSpc>
                          <a:spcBef>
                            <a:spcPts val="9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>
                            <a:tab pos="285750" algn="l"/>
                            <a:tab pos="571500" algn="l"/>
                            <a:tab pos="857250" algn="l"/>
                            <a:tab pos="1143000" algn="l"/>
                            <a:tab pos="1428750" algn="l"/>
                            <a:tab pos="1714500" algn="l"/>
                            <a:tab pos="2000250" algn="l"/>
                            <a:tab pos="2286000" algn="l"/>
                          </a:tabLst>
                        </a:pPr>
                        <a:endPara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115" name="Arc 114"/>
                      <p:cNvSpPr/>
                      <p:nvPr/>
                    </p:nvSpPr>
                    <p:spPr bwMode="auto">
                      <a:xfrm>
                        <a:off x="1979612" y="2734769"/>
                        <a:ext cx="374386" cy="702663"/>
                      </a:xfrm>
                      <a:prstGeom prst="arc">
                        <a:avLst>
                          <a:gd name="adj1" fmla="val 15323367"/>
                          <a:gd name="adj2" fmla="val 6314191"/>
                        </a:avLst>
                      </a:prstGeom>
                      <a:noFill/>
                      <a:ln w="76200" cap="flat" cmpd="sng" algn="ctr">
                        <a:solidFill>
                          <a:srgbClr val="00B05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ctr" anchorCtr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ts val="2000"/>
                          </a:lnSpc>
                          <a:spcBef>
                            <a:spcPts val="9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>
                            <a:tab pos="285750" algn="l"/>
                            <a:tab pos="571500" algn="l"/>
                            <a:tab pos="857250" algn="l"/>
                            <a:tab pos="1143000" algn="l"/>
                            <a:tab pos="1428750" algn="l"/>
                            <a:tab pos="1714500" algn="l"/>
                            <a:tab pos="2000250" algn="l"/>
                            <a:tab pos="2286000" algn="l"/>
                          </a:tabLst>
                        </a:pPr>
                        <a:endPara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116" name="Arc 115"/>
                      <p:cNvSpPr/>
                      <p:nvPr/>
                    </p:nvSpPr>
                    <p:spPr bwMode="auto">
                      <a:xfrm>
                        <a:off x="2132012" y="2734769"/>
                        <a:ext cx="374386" cy="702663"/>
                      </a:xfrm>
                      <a:prstGeom prst="arc">
                        <a:avLst>
                          <a:gd name="adj1" fmla="val 15323367"/>
                          <a:gd name="adj2" fmla="val 6314191"/>
                        </a:avLst>
                      </a:prstGeom>
                      <a:noFill/>
                      <a:ln w="76200" cap="flat" cmpd="sng" algn="ctr">
                        <a:solidFill>
                          <a:srgbClr val="00B05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ctr" anchorCtr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ts val="2000"/>
                          </a:lnSpc>
                          <a:spcBef>
                            <a:spcPts val="9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>
                            <a:tab pos="285750" algn="l"/>
                            <a:tab pos="571500" algn="l"/>
                            <a:tab pos="857250" algn="l"/>
                            <a:tab pos="1143000" algn="l"/>
                            <a:tab pos="1428750" algn="l"/>
                            <a:tab pos="1714500" algn="l"/>
                            <a:tab pos="2000250" algn="l"/>
                            <a:tab pos="2286000" algn="l"/>
                          </a:tabLst>
                        </a:pPr>
                        <a:endPara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117" name="Arc 116"/>
                      <p:cNvSpPr/>
                      <p:nvPr/>
                    </p:nvSpPr>
                    <p:spPr bwMode="auto">
                      <a:xfrm>
                        <a:off x="2284412" y="2734769"/>
                        <a:ext cx="374386" cy="702663"/>
                      </a:xfrm>
                      <a:prstGeom prst="arc">
                        <a:avLst>
                          <a:gd name="adj1" fmla="val 15323367"/>
                          <a:gd name="adj2" fmla="val 6314191"/>
                        </a:avLst>
                      </a:prstGeom>
                      <a:noFill/>
                      <a:ln w="76200" cap="flat" cmpd="sng" algn="ctr">
                        <a:solidFill>
                          <a:srgbClr val="00B05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ctr" anchorCtr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ts val="2000"/>
                          </a:lnSpc>
                          <a:spcBef>
                            <a:spcPts val="9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>
                            <a:tab pos="285750" algn="l"/>
                            <a:tab pos="571500" algn="l"/>
                            <a:tab pos="857250" algn="l"/>
                            <a:tab pos="1143000" algn="l"/>
                            <a:tab pos="1428750" algn="l"/>
                            <a:tab pos="1714500" algn="l"/>
                            <a:tab pos="2000250" algn="l"/>
                            <a:tab pos="2286000" algn="l"/>
                          </a:tabLst>
                        </a:pPr>
                        <a:endPara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endParaRPr>
                      </a:p>
                    </p:txBody>
                  </p:sp>
                </p:grpSp>
                <p:grpSp>
                  <p:nvGrpSpPr>
                    <p:cNvPr id="25" name="Group 128"/>
                    <p:cNvGrpSpPr/>
                    <p:nvPr/>
                  </p:nvGrpSpPr>
                  <p:grpSpPr>
                    <a:xfrm>
                      <a:off x="1065212" y="2667000"/>
                      <a:ext cx="831586" cy="702663"/>
                      <a:chOff x="1827212" y="2734769"/>
                      <a:chExt cx="831586" cy="702663"/>
                    </a:xfrm>
                  </p:grpSpPr>
                  <p:sp>
                    <p:nvSpPr>
                      <p:cNvPr id="110" name="Arc 109"/>
                      <p:cNvSpPr/>
                      <p:nvPr/>
                    </p:nvSpPr>
                    <p:spPr bwMode="auto">
                      <a:xfrm>
                        <a:off x="1827212" y="2734769"/>
                        <a:ext cx="374386" cy="702663"/>
                      </a:xfrm>
                      <a:prstGeom prst="arc">
                        <a:avLst>
                          <a:gd name="adj1" fmla="val 15323367"/>
                          <a:gd name="adj2" fmla="val 6314191"/>
                        </a:avLst>
                      </a:prstGeom>
                      <a:noFill/>
                      <a:ln w="76200" cap="flat" cmpd="sng" algn="ctr">
                        <a:solidFill>
                          <a:srgbClr val="00B05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ctr" anchorCtr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ts val="2000"/>
                          </a:lnSpc>
                          <a:spcBef>
                            <a:spcPts val="9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>
                            <a:tab pos="285750" algn="l"/>
                            <a:tab pos="571500" algn="l"/>
                            <a:tab pos="857250" algn="l"/>
                            <a:tab pos="1143000" algn="l"/>
                            <a:tab pos="1428750" algn="l"/>
                            <a:tab pos="1714500" algn="l"/>
                            <a:tab pos="2000250" algn="l"/>
                            <a:tab pos="2286000" algn="l"/>
                          </a:tabLst>
                        </a:pPr>
                        <a:endPara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111" name="Arc 110"/>
                      <p:cNvSpPr/>
                      <p:nvPr/>
                    </p:nvSpPr>
                    <p:spPr bwMode="auto">
                      <a:xfrm>
                        <a:off x="1979612" y="2734769"/>
                        <a:ext cx="374386" cy="702663"/>
                      </a:xfrm>
                      <a:prstGeom prst="arc">
                        <a:avLst>
                          <a:gd name="adj1" fmla="val 15323367"/>
                          <a:gd name="adj2" fmla="val 6314191"/>
                        </a:avLst>
                      </a:prstGeom>
                      <a:noFill/>
                      <a:ln w="76200" cap="flat" cmpd="sng" algn="ctr">
                        <a:solidFill>
                          <a:srgbClr val="00B05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ctr" anchorCtr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ts val="2000"/>
                          </a:lnSpc>
                          <a:spcBef>
                            <a:spcPts val="9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>
                            <a:tab pos="285750" algn="l"/>
                            <a:tab pos="571500" algn="l"/>
                            <a:tab pos="857250" algn="l"/>
                            <a:tab pos="1143000" algn="l"/>
                            <a:tab pos="1428750" algn="l"/>
                            <a:tab pos="1714500" algn="l"/>
                            <a:tab pos="2000250" algn="l"/>
                            <a:tab pos="2286000" algn="l"/>
                          </a:tabLst>
                        </a:pPr>
                        <a:endPara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112" name="Arc 111"/>
                      <p:cNvSpPr/>
                      <p:nvPr/>
                    </p:nvSpPr>
                    <p:spPr bwMode="auto">
                      <a:xfrm>
                        <a:off x="2132012" y="2734769"/>
                        <a:ext cx="374386" cy="702663"/>
                      </a:xfrm>
                      <a:prstGeom prst="arc">
                        <a:avLst>
                          <a:gd name="adj1" fmla="val 15323367"/>
                          <a:gd name="adj2" fmla="val 6314191"/>
                        </a:avLst>
                      </a:prstGeom>
                      <a:noFill/>
                      <a:ln w="76200" cap="flat" cmpd="sng" algn="ctr">
                        <a:solidFill>
                          <a:srgbClr val="00B05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ctr" anchorCtr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ts val="2000"/>
                          </a:lnSpc>
                          <a:spcBef>
                            <a:spcPts val="9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>
                            <a:tab pos="285750" algn="l"/>
                            <a:tab pos="571500" algn="l"/>
                            <a:tab pos="857250" algn="l"/>
                            <a:tab pos="1143000" algn="l"/>
                            <a:tab pos="1428750" algn="l"/>
                            <a:tab pos="1714500" algn="l"/>
                            <a:tab pos="2000250" algn="l"/>
                            <a:tab pos="2286000" algn="l"/>
                          </a:tabLst>
                        </a:pPr>
                        <a:endPara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113" name="Arc 112"/>
                      <p:cNvSpPr/>
                      <p:nvPr/>
                    </p:nvSpPr>
                    <p:spPr bwMode="auto">
                      <a:xfrm>
                        <a:off x="2284412" y="2734769"/>
                        <a:ext cx="374386" cy="702663"/>
                      </a:xfrm>
                      <a:prstGeom prst="arc">
                        <a:avLst>
                          <a:gd name="adj1" fmla="val 15323367"/>
                          <a:gd name="adj2" fmla="val 6314191"/>
                        </a:avLst>
                      </a:prstGeom>
                      <a:noFill/>
                      <a:ln w="76200" cap="flat" cmpd="sng" algn="ctr">
                        <a:solidFill>
                          <a:srgbClr val="00B05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ctr" anchorCtr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ts val="2000"/>
                          </a:lnSpc>
                          <a:spcBef>
                            <a:spcPts val="9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>
                            <a:tab pos="285750" algn="l"/>
                            <a:tab pos="571500" algn="l"/>
                            <a:tab pos="857250" algn="l"/>
                            <a:tab pos="1143000" algn="l"/>
                            <a:tab pos="1428750" algn="l"/>
                            <a:tab pos="1714500" algn="l"/>
                            <a:tab pos="2000250" algn="l"/>
                            <a:tab pos="2286000" algn="l"/>
                          </a:tabLst>
                        </a:pPr>
                        <a:endPara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endParaRPr>
                      </a:p>
                    </p:txBody>
                  </p:sp>
                </p:grpSp>
              </p:grpSp>
            </p:grpSp>
          </p:grpSp>
          <p:cxnSp>
            <p:nvCxnSpPr>
              <p:cNvPr id="101" name="Straight Connector 100"/>
              <p:cNvCxnSpPr/>
              <p:nvPr/>
            </p:nvCxnSpPr>
            <p:spPr bwMode="auto">
              <a:xfrm>
                <a:off x="608012" y="3018331"/>
                <a:ext cx="313189" cy="0"/>
              </a:xfrm>
              <a:prstGeom prst="line">
                <a:avLst/>
              </a:prstGeom>
              <a:solidFill>
                <a:srgbClr val="EF9100"/>
              </a:solidFill>
              <a:ln w="7620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2" name="Straight Connector 101"/>
              <p:cNvCxnSpPr/>
              <p:nvPr/>
            </p:nvCxnSpPr>
            <p:spPr bwMode="auto">
              <a:xfrm>
                <a:off x="8456611" y="3018331"/>
                <a:ext cx="640080" cy="0"/>
              </a:xfrm>
              <a:prstGeom prst="line">
                <a:avLst/>
              </a:prstGeom>
              <a:solidFill>
                <a:srgbClr val="EF9100"/>
              </a:solidFill>
              <a:ln w="7620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</p:grpSp>
      </p:grpSp>
      <p:sp>
        <p:nvSpPr>
          <p:cNvPr id="182" name="Text Box 2097"/>
          <p:cNvSpPr txBox="1">
            <a:spLocks noChangeArrowheads="1"/>
          </p:cNvSpPr>
          <p:nvPr/>
        </p:nvSpPr>
        <p:spPr bwMode="auto">
          <a:xfrm>
            <a:off x="3246743" y="5181600"/>
            <a:ext cx="2194560" cy="584775"/>
          </a:xfrm>
          <a:prstGeom prst="wedgeRectCallout">
            <a:avLst>
              <a:gd name="adj1" fmla="val 237982"/>
              <a:gd name="adj2" fmla="val -274624"/>
            </a:avLst>
          </a:prstGeom>
          <a:solidFill>
            <a:srgbClr val="00B050"/>
          </a:solidFill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3200" i="1" dirty="0">
                <a:solidFill>
                  <a:schemeClr val="bg1"/>
                </a:solidFill>
              </a:rPr>
              <a:t>Major </a:t>
            </a:r>
            <a:endParaRPr lang="en-US" sz="4000" i="1" dirty="0">
              <a:solidFill>
                <a:schemeClr val="bg1"/>
              </a:solidFill>
            </a:endParaRPr>
          </a:p>
        </p:txBody>
      </p:sp>
      <p:sp>
        <p:nvSpPr>
          <p:cNvPr id="181" name="Text Box 2097"/>
          <p:cNvSpPr txBox="1">
            <a:spLocks noChangeArrowheads="1"/>
          </p:cNvSpPr>
          <p:nvPr/>
        </p:nvSpPr>
        <p:spPr bwMode="auto">
          <a:xfrm>
            <a:off x="3246743" y="5181600"/>
            <a:ext cx="2286000" cy="584775"/>
          </a:xfrm>
          <a:prstGeom prst="wedgeRectCallout">
            <a:avLst>
              <a:gd name="adj1" fmla="val 137150"/>
              <a:gd name="adj2" fmla="val -278767"/>
            </a:avLst>
          </a:prstGeom>
          <a:solidFill>
            <a:srgbClr val="00B050"/>
          </a:solidFill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3200" i="1" dirty="0">
                <a:solidFill>
                  <a:schemeClr val="bg1"/>
                </a:solidFill>
              </a:rPr>
              <a:t>Major </a:t>
            </a:r>
            <a:endParaRPr lang="en-US" sz="4000" i="1" dirty="0">
              <a:solidFill>
                <a:schemeClr val="bg1"/>
              </a:solidFill>
            </a:endParaRPr>
          </a:p>
        </p:txBody>
      </p:sp>
      <p:sp>
        <p:nvSpPr>
          <p:cNvPr id="180" name="Text Box 2097"/>
          <p:cNvSpPr txBox="1">
            <a:spLocks noChangeArrowheads="1"/>
          </p:cNvSpPr>
          <p:nvPr/>
        </p:nvSpPr>
        <p:spPr bwMode="auto">
          <a:xfrm>
            <a:off x="3246743" y="5181600"/>
            <a:ext cx="2011680" cy="584775"/>
          </a:xfrm>
          <a:prstGeom prst="wedgeRectCallout">
            <a:avLst>
              <a:gd name="adj1" fmla="val 32200"/>
              <a:gd name="adj2" fmla="val -284665"/>
            </a:avLst>
          </a:prstGeom>
          <a:solidFill>
            <a:srgbClr val="00B050"/>
          </a:solidFill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3200" i="1" dirty="0" smtClean="0">
                <a:solidFill>
                  <a:schemeClr val="bg1"/>
                </a:solidFill>
              </a:rPr>
              <a:t>Major</a:t>
            </a:r>
            <a:endParaRPr lang="en-US" sz="4000" i="1" dirty="0">
              <a:solidFill>
                <a:schemeClr val="bg1"/>
              </a:solidFill>
            </a:endParaRPr>
          </a:p>
        </p:txBody>
      </p:sp>
      <p:sp>
        <p:nvSpPr>
          <p:cNvPr id="624689" name="Text Box 2097"/>
          <p:cNvSpPr txBox="1">
            <a:spLocks noChangeArrowheads="1"/>
          </p:cNvSpPr>
          <p:nvPr/>
        </p:nvSpPr>
        <p:spPr bwMode="auto">
          <a:xfrm>
            <a:off x="3246743" y="5181600"/>
            <a:ext cx="3200400" cy="584775"/>
          </a:xfrm>
          <a:prstGeom prst="wedgeRectCallout">
            <a:avLst>
              <a:gd name="adj1" fmla="val -79199"/>
              <a:gd name="adj2" fmla="val -278846"/>
            </a:avLst>
          </a:prstGeom>
          <a:solidFill>
            <a:srgbClr val="00B050"/>
          </a:solidFill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3200" i="1" dirty="0">
                <a:solidFill>
                  <a:schemeClr val="bg1"/>
                </a:solidFill>
              </a:rPr>
              <a:t>Major Milestones</a:t>
            </a:r>
            <a:endParaRPr lang="en-US" sz="4000" i="1" dirty="0">
              <a:solidFill>
                <a:schemeClr val="bg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470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468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468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468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467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468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468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468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24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9" grpId="0"/>
      <p:bldP spid="624680" grpId="0"/>
      <p:bldP spid="624681" grpId="0"/>
      <p:bldP spid="624682" grpId="0"/>
      <p:bldP spid="624701" grpId="0" animBg="1"/>
      <p:bldP spid="624684" grpId="0" animBg="1"/>
      <p:bldP spid="624685" grpId="0" animBg="1"/>
      <p:bldP spid="624686" grpId="0" animBg="1"/>
      <p:bldP spid="182" grpId="0" animBg="1"/>
      <p:bldP spid="181" grpId="0" animBg="1"/>
      <p:bldP spid="180" grpId="0" animBg="1"/>
      <p:bldP spid="624689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1009" name="Object 2"/>
          <p:cNvGraphicFramePr>
            <a:graphicFrameLocks noChangeAspect="1"/>
          </p:cNvGraphicFramePr>
          <p:nvPr/>
        </p:nvGraphicFramePr>
        <p:xfrm>
          <a:off x="-1588" y="1554163"/>
          <a:ext cx="8385176" cy="5303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1078" name="CorelDRAW" r:id="rId4" imgW="7224840" imgH="4570560" progId="">
                  <p:embed/>
                </p:oleObj>
              </mc:Choice>
              <mc:Fallback>
                <p:oleObj name="CorelDRAW" r:id="rId4" imgW="7224840" imgH="457056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588" y="1554163"/>
                        <a:ext cx="8385176" cy="5303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8F8F8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0C26A-7EDB-4494-AE82-9E9711509192}" type="slidenum">
              <a:rPr lang="en-GB"/>
              <a:pPr/>
              <a:t>53</a:t>
            </a:fld>
            <a:endParaRPr lang="en-GB"/>
          </a:p>
        </p:txBody>
      </p:sp>
      <p:sp>
        <p:nvSpPr>
          <p:cNvPr id="580612" name="Rectangle 3076"/>
          <p:cNvSpPr>
            <a:spLocks noGrp="1" noChangeArrowheads="1"/>
          </p:cNvSpPr>
          <p:nvPr>
            <p:ph type="title"/>
          </p:nvPr>
        </p:nvSpPr>
        <p:spPr>
          <a:xfrm>
            <a:off x="379412" y="266700"/>
            <a:ext cx="9144000" cy="1104900"/>
          </a:xfrm>
        </p:spPr>
        <p:txBody>
          <a:bodyPr/>
          <a:lstStyle/>
          <a:p>
            <a:r>
              <a:rPr lang="en-US" altLang="zh-TW" sz="3200" i="1" dirty="0">
                <a:ea typeface="新細明體" pitchFamily="18" charset="-120"/>
              </a:rPr>
              <a:t>Bringing it All Together:</a:t>
            </a:r>
            <a:br>
              <a:rPr lang="en-US" altLang="zh-TW" sz="3200" i="1" dirty="0">
                <a:ea typeface="新細明體" pitchFamily="18" charset="-120"/>
              </a:rPr>
            </a:br>
            <a:r>
              <a:rPr lang="en-US" altLang="zh-TW" dirty="0">
                <a:ea typeface="新細明體" pitchFamily="18" charset="-120"/>
              </a:rPr>
              <a:t>The Iterative Approach</a:t>
            </a:r>
            <a:endParaRPr lang="en-US" dirty="0"/>
          </a:p>
        </p:txBody>
      </p:sp>
      <p:sp>
        <p:nvSpPr>
          <p:cNvPr id="580615" name="Rectangle 3079"/>
          <p:cNvSpPr>
            <a:spLocks noChangeArrowheads="1"/>
          </p:cNvSpPr>
          <p:nvPr/>
        </p:nvSpPr>
        <p:spPr bwMode="auto">
          <a:xfrm>
            <a:off x="6627812" y="762000"/>
            <a:ext cx="2895600" cy="8509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2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accent2"/>
            </a:outerShdw>
          </a:effec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0" dirty="0" smtClean="0">
                <a:solidFill>
                  <a:schemeClr val="tx1"/>
                </a:solidFill>
              </a:rPr>
              <a:t>Disciplines </a:t>
            </a:r>
            <a:r>
              <a:rPr lang="en-US" sz="2400" b="0" dirty="0">
                <a:solidFill>
                  <a:schemeClr val="tx1"/>
                </a:solidFill>
              </a:rPr>
              <a:t>group activities logically</a:t>
            </a:r>
          </a:p>
        </p:txBody>
      </p:sp>
      <p:sp>
        <p:nvSpPr>
          <p:cNvPr id="580623" name="Rectangle 3087"/>
          <p:cNvSpPr>
            <a:spLocks noChangeArrowheads="1"/>
          </p:cNvSpPr>
          <p:nvPr/>
        </p:nvSpPr>
        <p:spPr bwMode="auto">
          <a:xfrm>
            <a:off x="2438400" y="2514600"/>
            <a:ext cx="1005840" cy="320040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80624" name="Rectangle 3088"/>
          <p:cNvSpPr>
            <a:spLocks noChangeArrowheads="1"/>
          </p:cNvSpPr>
          <p:nvPr/>
        </p:nvSpPr>
        <p:spPr bwMode="auto">
          <a:xfrm>
            <a:off x="3446252" y="2514600"/>
            <a:ext cx="685800" cy="320040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80625" name="Rectangle 3089"/>
          <p:cNvSpPr>
            <a:spLocks noChangeArrowheads="1"/>
          </p:cNvSpPr>
          <p:nvPr/>
        </p:nvSpPr>
        <p:spPr bwMode="auto">
          <a:xfrm>
            <a:off x="4130464" y="2514600"/>
            <a:ext cx="731520" cy="320040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80626" name="Rectangle 3090"/>
          <p:cNvSpPr>
            <a:spLocks noChangeArrowheads="1"/>
          </p:cNvSpPr>
          <p:nvPr/>
        </p:nvSpPr>
        <p:spPr bwMode="auto">
          <a:xfrm>
            <a:off x="4866586" y="2514600"/>
            <a:ext cx="640080" cy="320040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80627" name="Rectangle 3091"/>
          <p:cNvSpPr>
            <a:spLocks noChangeArrowheads="1"/>
          </p:cNvSpPr>
          <p:nvPr/>
        </p:nvSpPr>
        <p:spPr bwMode="auto">
          <a:xfrm>
            <a:off x="5502064" y="2514600"/>
            <a:ext cx="533400" cy="320040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80628" name="Rectangle 3092"/>
          <p:cNvSpPr>
            <a:spLocks noChangeArrowheads="1"/>
          </p:cNvSpPr>
          <p:nvPr/>
        </p:nvSpPr>
        <p:spPr bwMode="auto">
          <a:xfrm>
            <a:off x="6035464" y="2514600"/>
            <a:ext cx="594360" cy="320040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80629" name="Rectangle 3093"/>
          <p:cNvSpPr>
            <a:spLocks noChangeArrowheads="1"/>
          </p:cNvSpPr>
          <p:nvPr/>
        </p:nvSpPr>
        <p:spPr bwMode="auto">
          <a:xfrm>
            <a:off x="6627812" y="2514600"/>
            <a:ext cx="502920" cy="320040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80630" name="Rectangle 3094"/>
          <p:cNvSpPr>
            <a:spLocks noChangeArrowheads="1"/>
          </p:cNvSpPr>
          <p:nvPr/>
        </p:nvSpPr>
        <p:spPr bwMode="auto">
          <a:xfrm>
            <a:off x="7119516" y="2514600"/>
            <a:ext cx="533400" cy="320040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80618" name="Rectangle 3082"/>
          <p:cNvSpPr>
            <a:spLocks noChangeArrowheads="1"/>
          </p:cNvSpPr>
          <p:nvPr/>
        </p:nvSpPr>
        <p:spPr bwMode="auto">
          <a:xfrm>
            <a:off x="7011987" y="2362200"/>
            <a:ext cx="2511425" cy="1200329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2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accent2"/>
            </a:outerShdw>
          </a:effec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0" dirty="0" smtClean="0">
                <a:solidFill>
                  <a:schemeClr val="tx1"/>
                </a:solidFill>
              </a:rPr>
              <a:t>Walk </a:t>
            </a:r>
            <a:r>
              <a:rPr lang="en-US" sz="2400" b="0" dirty="0">
                <a:solidFill>
                  <a:schemeClr val="tx1"/>
                </a:solidFill>
              </a:rPr>
              <a:t>through all </a:t>
            </a:r>
            <a:r>
              <a:rPr lang="en-US" sz="2400" b="0" dirty="0" smtClean="0">
                <a:solidFill>
                  <a:schemeClr val="tx1"/>
                </a:solidFill>
              </a:rPr>
              <a:t>disciplines in every iteration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580621" name="Rectangle 3085"/>
          <p:cNvSpPr>
            <a:spLocks noChangeArrowheads="1"/>
          </p:cNvSpPr>
          <p:nvPr/>
        </p:nvSpPr>
        <p:spPr bwMode="auto">
          <a:xfrm>
            <a:off x="7011987" y="4191000"/>
            <a:ext cx="2511425" cy="121602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2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accent2"/>
            </a:outerShdw>
          </a:effec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0" dirty="0">
                <a:solidFill>
                  <a:schemeClr val="tx1"/>
                </a:solidFill>
              </a:rPr>
              <a:t>Each </a:t>
            </a:r>
            <a:r>
              <a:rPr lang="en-US" sz="2400" b="0" dirty="0" smtClean="0">
                <a:solidFill>
                  <a:schemeClr val="tx1"/>
                </a:solidFill>
              </a:rPr>
              <a:t>iteration </a:t>
            </a:r>
            <a:r>
              <a:rPr lang="en-US" sz="2400" b="0" dirty="0">
                <a:solidFill>
                  <a:schemeClr val="tx1"/>
                </a:solidFill>
              </a:rPr>
              <a:t>results in an executable release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0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0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0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0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0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0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0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0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0615" grpId="0" animBg="1"/>
      <p:bldP spid="580623" grpId="0" animBg="1"/>
      <p:bldP spid="580624" grpId="0" animBg="1"/>
      <p:bldP spid="580625" grpId="0" animBg="1"/>
      <p:bldP spid="580626" grpId="0" animBg="1"/>
      <p:bldP spid="580627" grpId="0" animBg="1"/>
      <p:bldP spid="580628" grpId="0" animBg="1"/>
      <p:bldP spid="580629" grpId="0" animBg="1"/>
      <p:bldP spid="580630" grpId="0" animBg="1"/>
      <p:bldP spid="580618" grpId="0" animBg="1"/>
      <p:bldP spid="580621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4637A-EE08-483B-90F4-324F73C75DAD}" type="slidenum">
              <a:rPr lang="en-GB"/>
              <a:pPr/>
              <a:t>54</a:t>
            </a:fld>
            <a:endParaRPr lang="en-GB"/>
          </a:p>
        </p:txBody>
      </p:sp>
      <p:sp>
        <p:nvSpPr>
          <p:cNvPr id="70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79412" y="266700"/>
            <a:ext cx="9144000" cy="1104900"/>
          </a:xfrm>
        </p:spPr>
        <p:txBody>
          <a:bodyPr/>
          <a:lstStyle/>
          <a:p>
            <a:r>
              <a:rPr lang="en-US" sz="3200" i="1" dirty="0" smtClean="0">
                <a:solidFill>
                  <a:srgbClr val="00B050"/>
                </a:solidFill>
              </a:rPr>
              <a:t>Within Each Phase</a:t>
            </a:r>
            <a:r>
              <a:rPr lang="en-US" sz="3200" i="1" dirty="0" smtClean="0"/>
              <a:t/>
            </a:r>
            <a:br>
              <a:rPr lang="en-US" sz="3200" i="1" dirty="0" smtClean="0"/>
            </a:br>
            <a:r>
              <a:rPr lang="en-US" dirty="0" smtClean="0"/>
              <a:t>Disciplines and Models</a:t>
            </a:r>
            <a:endParaRPr lang="en-US" dirty="0"/>
          </a:p>
        </p:txBody>
      </p:sp>
      <p:grpSp>
        <p:nvGrpSpPr>
          <p:cNvPr id="709636" name="Group 4"/>
          <p:cNvGrpSpPr>
            <a:grpSpLocks/>
          </p:cNvGrpSpPr>
          <p:nvPr/>
        </p:nvGrpSpPr>
        <p:grpSpPr bwMode="auto">
          <a:xfrm>
            <a:off x="381000" y="5029200"/>
            <a:ext cx="6718300" cy="990600"/>
            <a:chOff x="240" y="3168"/>
            <a:chExt cx="4232" cy="624"/>
          </a:xfrm>
        </p:grpSpPr>
        <p:sp>
          <p:nvSpPr>
            <p:cNvPr id="709637" name="Rectangle 5"/>
            <p:cNvSpPr>
              <a:spLocks noChangeArrowheads="1"/>
            </p:cNvSpPr>
            <p:nvPr/>
          </p:nvSpPr>
          <p:spPr bwMode="auto">
            <a:xfrm>
              <a:off x="240" y="3336"/>
              <a:ext cx="1440" cy="29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400" b="0" dirty="0" smtClean="0">
                  <a:solidFill>
                    <a:schemeClr val="tx1"/>
                  </a:solidFill>
                </a:rPr>
                <a:t>Implementation</a:t>
              </a:r>
              <a:endParaRPr lang="en-US" sz="2400" b="0" dirty="0">
                <a:solidFill>
                  <a:schemeClr val="tx1"/>
                </a:solidFill>
              </a:endParaRPr>
            </a:p>
          </p:txBody>
        </p:sp>
        <p:grpSp>
          <p:nvGrpSpPr>
            <p:cNvPr id="709638" name="Group 6"/>
            <p:cNvGrpSpPr>
              <a:grpSpLocks/>
            </p:cNvGrpSpPr>
            <p:nvPr/>
          </p:nvGrpSpPr>
          <p:grpSpPr bwMode="auto">
            <a:xfrm>
              <a:off x="3245" y="3168"/>
              <a:ext cx="1227" cy="567"/>
              <a:chOff x="3245" y="2901"/>
              <a:chExt cx="1227" cy="567"/>
            </a:xfrm>
          </p:grpSpPr>
          <p:sp>
            <p:nvSpPr>
              <p:cNvPr id="709639" name="Rectangle 7"/>
              <p:cNvSpPr>
                <a:spLocks noChangeArrowheads="1"/>
              </p:cNvSpPr>
              <p:nvPr/>
            </p:nvSpPr>
            <p:spPr bwMode="auto">
              <a:xfrm>
                <a:off x="3245" y="3296"/>
                <a:ext cx="1227" cy="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lnSpc>
                    <a:spcPct val="85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400">
                    <a:solidFill>
                      <a:schemeClr val="tx1"/>
                    </a:solidFill>
                  </a:rPr>
                  <a:t>Implementation Model</a:t>
                </a:r>
              </a:p>
            </p:txBody>
          </p:sp>
          <p:graphicFrame>
            <p:nvGraphicFramePr>
              <p:cNvPr id="734214" name="Object 6"/>
              <p:cNvGraphicFramePr>
                <a:graphicFrameLocks noChangeAspect="1"/>
              </p:cNvGraphicFramePr>
              <p:nvPr/>
            </p:nvGraphicFramePr>
            <p:xfrm>
              <a:off x="3576" y="2901"/>
              <a:ext cx="566" cy="3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34698" name="CorelDRAW" r:id="rId4" imgW="744120" imgH="478440" progId="">
                      <p:embed/>
                    </p:oleObj>
                  </mc:Choice>
                  <mc:Fallback>
                    <p:oleObj name="CorelDRAW" r:id="rId4" imgW="744120" imgH="478440" progId="">
                      <p:embed/>
                      <p:pic>
                        <p:nvPicPr>
                          <p:cNvPr id="0" name="Picture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76" y="2901"/>
                            <a:ext cx="566" cy="36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8F8F8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709641" name="Line 9"/>
            <p:cNvSpPr>
              <a:spLocks noChangeShapeType="1"/>
            </p:cNvSpPr>
            <p:nvPr/>
          </p:nvSpPr>
          <p:spPr bwMode="auto">
            <a:xfrm>
              <a:off x="240" y="3792"/>
              <a:ext cx="41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709642" name="Group 10"/>
          <p:cNvGrpSpPr>
            <a:grpSpLocks/>
          </p:cNvGrpSpPr>
          <p:nvPr/>
        </p:nvGrpSpPr>
        <p:grpSpPr bwMode="auto">
          <a:xfrm>
            <a:off x="381000" y="5776913"/>
            <a:ext cx="7988300" cy="1004887"/>
            <a:chOff x="240" y="3639"/>
            <a:chExt cx="5032" cy="633"/>
          </a:xfrm>
        </p:grpSpPr>
        <p:sp>
          <p:nvSpPr>
            <p:cNvPr id="709643" name="Rectangle 11"/>
            <p:cNvSpPr>
              <a:spLocks noChangeArrowheads="1"/>
            </p:cNvSpPr>
            <p:nvPr/>
          </p:nvSpPr>
          <p:spPr bwMode="auto">
            <a:xfrm>
              <a:off x="240" y="3888"/>
              <a:ext cx="1440" cy="29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400" b="0" dirty="0" smtClean="0">
                  <a:solidFill>
                    <a:schemeClr val="tx1"/>
                  </a:solidFill>
                </a:rPr>
                <a:t>Test</a:t>
              </a:r>
              <a:endParaRPr lang="en-US" sz="2400" b="0" dirty="0">
                <a:solidFill>
                  <a:schemeClr val="tx1"/>
                </a:solidFill>
              </a:endParaRPr>
            </a:p>
          </p:txBody>
        </p:sp>
        <p:grpSp>
          <p:nvGrpSpPr>
            <p:cNvPr id="709644" name="Group 12"/>
            <p:cNvGrpSpPr>
              <a:grpSpLocks/>
            </p:cNvGrpSpPr>
            <p:nvPr/>
          </p:nvGrpSpPr>
          <p:grpSpPr bwMode="auto">
            <a:xfrm>
              <a:off x="4504" y="3639"/>
              <a:ext cx="768" cy="633"/>
              <a:chOff x="4504" y="3381"/>
              <a:chExt cx="768" cy="633"/>
            </a:xfrm>
          </p:grpSpPr>
          <p:sp>
            <p:nvSpPr>
              <p:cNvPr id="709645" name="Rectangle 13"/>
              <p:cNvSpPr>
                <a:spLocks noChangeArrowheads="1"/>
              </p:cNvSpPr>
              <p:nvPr/>
            </p:nvSpPr>
            <p:spPr bwMode="auto">
              <a:xfrm>
                <a:off x="4504" y="3842"/>
                <a:ext cx="768" cy="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lnSpc>
                    <a:spcPct val="85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400">
                    <a:solidFill>
                      <a:schemeClr val="tx1"/>
                    </a:solidFill>
                  </a:rPr>
                  <a:t>Test Model</a:t>
                </a:r>
              </a:p>
            </p:txBody>
          </p:sp>
          <p:graphicFrame>
            <p:nvGraphicFramePr>
              <p:cNvPr id="734213" name="Object 5"/>
              <p:cNvGraphicFramePr>
                <a:graphicFrameLocks noChangeAspect="1"/>
              </p:cNvGraphicFramePr>
              <p:nvPr/>
            </p:nvGraphicFramePr>
            <p:xfrm>
              <a:off x="4617" y="3381"/>
              <a:ext cx="528" cy="42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34699" name="CorelDRAW" r:id="rId6" imgW="695520" imgH="565920" progId="">
                      <p:embed/>
                    </p:oleObj>
                  </mc:Choice>
                  <mc:Fallback>
                    <p:oleObj name="CorelDRAW" r:id="rId6" imgW="695520" imgH="565920" progId="">
                      <p:embed/>
                      <p:pic>
                        <p:nvPicPr>
                          <p:cNvPr id="0" name="Picture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17" y="3381"/>
                            <a:ext cx="528" cy="42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8F8F8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709647" name="Line 15"/>
            <p:cNvSpPr>
              <a:spLocks noChangeShapeType="1"/>
            </p:cNvSpPr>
            <p:nvPr/>
          </p:nvSpPr>
          <p:spPr bwMode="auto">
            <a:xfrm>
              <a:off x="240" y="4272"/>
              <a:ext cx="41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709648" name="Group 16"/>
          <p:cNvGrpSpPr>
            <a:grpSpLocks/>
          </p:cNvGrpSpPr>
          <p:nvPr/>
        </p:nvGrpSpPr>
        <p:grpSpPr bwMode="auto">
          <a:xfrm>
            <a:off x="381000" y="2819400"/>
            <a:ext cx="6629400" cy="990600"/>
            <a:chOff x="240" y="1776"/>
            <a:chExt cx="4176" cy="624"/>
          </a:xfrm>
        </p:grpSpPr>
        <p:sp>
          <p:nvSpPr>
            <p:cNvPr id="709649" name="Line 17"/>
            <p:cNvSpPr>
              <a:spLocks noChangeShapeType="1"/>
            </p:cNvSpPr>
            <p:nvPr/>
          </p:nvSpPr>
          <p:spPr bwMode="auto">
            <a:xfrm>
              <a:off x="480" y="2400"/>
              <a:ext cx="2256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prstDash val="dash"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09650" name="Rectangle 18"/>
            <p:cNvSpPr>
              <a:spLocks noChangeArrowheads="1"/>
            </p:cNvSpPr>
            <p:nvPr/>
          </p:nvSpPr>
          <p:spPr bwMode="auto">
            <a:xfrm>
              <a:off x="240" y="1776"/>
              <a:ext cx="1440" cy="52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400" b="0" dirty="0">
                  <a:solidFill>
                    <a:schemeClr val="tx1"/>
                  </a:solidFill>
                </a:rPr>
                <a:t>Requirements</a:t>
              </a:r>
              <a:br>
                <a:rPr lang="en-US" sz="2400" b="0" dirty="0">
                  <a:solidFill>
                    <a:schemeClr val="tx1"/>
                  </a:solidFill>
                </a:rPr>
              </a:br>
              <a:r>
                <a:rPr lang="en-US" sz="2400" b="0" dirty="0" smtClean="0">
                  <a:solidFill>
                    <a:schemeClr val="tx1"/>
                  </a:solidFill>
                </a:rPr>
                <a:t>Capture</a:t>
              </a:r>
              <a:endParaRPr lang="en-US" sz="2400" b="0" dirty="0"/>
            </a:p>
          </p:txBody>
        </p:sp>
        <p:grpSp>
          <p:nvGrpSpPr>
            <p:cNvPr id="709651" name="Group 19"/>
            <p:cNvGrpSpPr>
              <a:grpSpLocks/>
            </p:cNvGrpSpPr>
            <p:nvPr/>
          </p:nvGrpSpPr>
          <p:grpSpPr bwMode="auto">
            <a:xfrm>
              <a:off x="1767" y="1776"/>
              <a:ext cx="899" cy="537"/>
              <a:chOff x="1770" y="1749"/>
              <a:chExt cx="899" cy="537"/>
            </a:xfrm>
          </p:grpSpPr>
          <p:sp>
            <p:nvSpPr>
              <p:cNvPr id="709652" name="Rectangle 20"/>
              <p:cNvSpPr>
                <a:spLocks noChangeArrowheads="1"/>
              </p:cNvSpPr>
              <p:nvPr/>
            </p:nvSpPr>
            <p:spPr bwMode="auto">
              <a:xfrm>
                <a:off x="1770" y="2112"/>
                <a:ext cx="899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lnSpc>
                    <a:spcPct val="85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400" dirty="0" smtClean="0">
                    <a:solidFill>
                      <a:schemeClr val="tx1"/>
                    </a:solidFill>
                  </a:rPr>
                  <a:t>Use Case </a:t>
                </a:r>
                <a:r>
                  <a:rPr lang="en-US" sz="1400" dirty="0">
                    <a:solidFill>
                      <a:schemeClr val="tx1"/>
                    </a:solidFill>
                  </a:rPr>
                  <a:t>Model</a:t>
                </a:r>
              </a:p>
            </p:txBody>
          </p:sp>
          <p:graphicFrame>
            <p:nvGraphicFramePr>
              <p:cNvPr id="734212" name="Object 4"/>
              <p:cNvGraphicFramePr>
                <a:graphicFrameLocks noChangeAspect="1"/>
              </p:cNvGraphicFramePr>
              <p:nvPr/>
            </p:nvGraphicFramePr>
            <p:xfrm>
              <a:off x="1888" y="1749"/>
              <a:ext cx="652" cy="33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34700" name="CorelDRAW" r:id="rId8" imgW="859320" imgH="440640" progId="">
                      <p:embed/>
                    </p:oleObj>
                  </mc:Choice>
                  <mc:Fallback>
                    <p:oleObj name="CorelDRAW" r:id="rId8" imgW="859320" imgH="440640" progId="">
                      <p:embed/>
                      <p:pic>
                        <p:nvPicPr>
                          <p:cNvPr id="0" name="Picture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88" y="1749"/>
                            <a:ext cx="652" cy="33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8F8F8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709654" name="Line 22"/>
            <p:cNvSpPr>
              <a:spLocks noChangeShapeType="1"/>
            </p:cNvSpPr>
            <p:nvPr/>
          </p:nvSpPr>
          <p:spPr bwMode="auto">
            <a:xfrm>
              <a:off x="240" y="2400"/>
              <a:ext cx="41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709664" name="Group 32"/>
          <p:cNvGrpSpPr>
            <a:grpSpLocks/>
          </p:cNvGrpSpPr>
          <p:nvPr/>
        </p:nvGrpSpPr>
        <p:grpSpPr bwMode="auto">
          <a:xfrm>
            <a:off x="381000" y="1536700"/>
            <a:ext cx="6629400" cy="1130300"/>
            <a:chOff x="240" y="968"/>
            <a:chExt cx="4176" cy="712"/>
          </a:xfrm>
        </p:grpSpPr>
        <p:sp>
          <p:nvSpPr>
            <p:cNvPr id="709665" name="Rectangle 33"/>
            <p:cNvSpPr>
              <a:spLocks noChangeArrowheads="1"/>
            </p:cNvSpPr>
            <p:nvPr/>
          </p:nvSpPr>
          <p:spPr bwMode="auto">
            <a:xfrm>
              <a:off x="240" y="1056"/>
              <a:ext cx="1440" cy="52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400" b="0" dirty="0">
                  <a:solidFill>
                    <a:schemeClr val="tx1"/>
                  </a:solidFill>
                </a:rPr>
                <a:t>Business</a:t>
              </a:r>
              <a:r>
                <a:rPr lang="en-US" sz="2400" b="0" dirty="0"/>
                <a:t/>
              </a:r>
              <a:br>
                <a:rPr lang="en-US" sz="2400" b="0" dirty="0"/>
              </a:br>
              <a:r>
                <a:rPr lang="en-US" sz="2400" b="0" dirty="0" err="1" smtClean="0">
                  <a:solidFill>
                    <a:schemeClr val="tx1"/>
                  </a:solidFill>
                </a:rPr>
                <a:t>Modelling</a:t>
              </a:r>
              <a:endParaRPr lang="en-US" sz="2400" b="0" dirty="0"/>
            </a:p>
          </p:txBody>
        </p:sp>
        <p:graphicFrame>
          <p:nvGraphicFramePr>
            <p:cNvPr id="734210" name="Object 2"/>
            <p:cNvGraphicFramePr>
              <a:graphicFrameLocks noChangeAspect="1"/>
            </p:cNvGraphicFramePr>
            <p:nvPr/>
          </p:nvGraphicFramePr>
          <p:xfrm>
            <a:off x="1890" y="1034"/>
            <a:ext cx="652" cy="3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4701" name="CorelDRAW" r:id="rId10" imgW="859320" imgH="440640" progId="">
                    <p:embed/>
                  </p:oleObj>
                </mc:Choice>
                <mc:Fallback>
                  <p:oleObj name="CorelDRAW" r:id="rId10" imgW="859320" imgH="440640" progId="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90" y="1034"/>
                          <a:ext cx="652" cy="3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8F8F8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09667" name="Rectangle 35"/>
            <p:cNvSpPr>
              <a:spLocks noChangeArrowheads="1"/>
            </p:cNvSpPr>
            <p:nvPr/>
          </p:nvSpPr>
          <p:spPr bwMode="auto">
            <a:xfrm>
              <a:off x="1786" y="1402"/>
              <a:ext cx="861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 dirty="0">
                  <a:solidFill>
                    <a:schemeClr val="tx1"/>
                  </a:solidFill>
                </a:rPr>
                <a:t>Business Model</a:t>
              </a:r>
            </a:p>
          </p:txBody>
        </p:sp>
        <p:sp>
          <p:nvSpPr>
            <p:cNvPr id="709668" name="Line 36"/>
            <p:cNvSpPr>
              <a:spLocks noChangeShapeType="1"/>
            </p:cNvSpPr>
            <p:nvPr/>
          </p:nvSpPr>
          <p:spPr bwMode="auto">
            <a:xfrm>
              <a:off x="240" y="1680"/>
              <a:ext cx="41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709669" name="Group 37"/>
            <p:cNvGrpSpPr>
              <a:grpSpLocks/>
            </p:cNvGrpSpPr>
            <p:nvPr/>
          </p:nvGrpSpPr>
          <p:grpSpPr bwMode="auto">
            <a:xfrm>
              <a:off x="2733" y="968"/>
              <a:ext cx="772" cy="694"/>
              <a:chOff x="2640" y="968"/>
              <a:chExt cx="772" cy="694"/>
            </a:xfrm>
          </p:grpSpPr>
          <p:graphicFrame>
            <p:nvGraphicFramePr>
              <p:cNvPr id="734211" name="Object 3"/>
              <p:cNvGraphicFramePr>
                <a:graphicFrameLocks noChangeAspect="1"/>
              </p:cNvGraphicFramePr>
              <p:nvPr/>
            </p:nvGraphicFramePr>
            <p:xfrm>
              <a:off x="2786" y="968"/>
              <a:ext cx="480" cy="33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34702" name="Photo Editor Photo" r:id="rId11" imgW="762106" imgH="523810" progId="">
                      <p:embed/>
                    </p:oleObj>
                  </mc:Choice>
                  <mc:Fallback>
                    <p:oleObj name="Photo Editor Photo" r:id="rId11" imgW="762106" imgH="523810" progId="">
                      <p:embed/>
                      <p:pic>
                        <p:nvPicPr>
                          <p:cNvPr id="0" name="Picture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86" y="968"/>
                            <a:ext cx="480" cy="33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8F8F8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09671" name="Text Box 39"/>
              <p:cNvSpPr txBox="1">
                <a:spLocks noChangeArrowheads="1"/>
              </p:cNvSpPr>
              <p:nvPr/>
            </p:nvSpPr>
            <p:spPr bwMode="auto">
              <a:xfrm>
                <a:off x="2640" y="1336"/>
                <a:ext cx="7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400">
                    <a:solidFill>
                      <a:schemeClr val="tx1"/>
                    </a:solidFill>
                  </a:rPr>
                  <a:t>Business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400">
                    <a:solidFill>
                      <a:schemeClr val="tx1"/>
                    </a:solidFill>
                  </a:rPr>
                  <a:t>Object Model</a:t>
                </a:r>
                <a:endParaRPr lang="en-GB" sz="2800" b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709672" name="Group 40"/>
          <p:cNvGrpSpPr>
            <a:grpSpLocks/>
          </p:cNvGrpSpPr>
          <p:nvPr/>
        </p:nvGrpSpPr>
        <p:grpSpPr bwMode="auto">
          <a:xfrm>
            <a:off x="381000" y="3938588"/>
            <a:ext cx="6629400" cy="1014412"/>
            <a:chOff x="240" y="2481"/>
            <a:chExt cx="4176" cy="639"/>
          </a:xfrm>
        </p:grpSpPr>
        <p:sp>
          <p:nvSpPr>
            <p:cNvPr id="709673" name="Line 41"/>
            <p:cNvSpPr>
              <a:spLocks noChangeShapeType="1"/>
            </p:cNvSpPr>
            <p:nvPr/>
          </p:nvSpPr>
          <p:spPr bwMode="auto">
            <a:xfrm>
              <a:off x="240" y="3120"/>
              <a:ext cx="41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09674" name="Rectangle 42"/>
            <p:cNvSpPr>
              <a:spLocks noChangeArrowheads="1"/>
            </p:cNvSpPr>
            <p:nvPr/>
          </p:nvSpPr>
          <p:spPr bwMode="auto">
            <a:xfrm>
              <a:off x="240" y="2496"/>
              <a:ext cx="1440" cy="52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400" b="0" dirty="0" smtClean="0">
                  <a:solidFill>
                    <a:schemeClr val="tx1"/>
                  </a:solidFill>
                </a:rPr>
                <a:t>Analysis and Design</a:t>
              </a:r>
              <a:endParaRPr lang="en-US" sz="2400" b="0" dirty="0">
                <a:solidFill>
                  <a:schemeClr val="tx1"/>
                </a:solidFill>
              </a:endParaRPr>
            </a:p>
          </p:txBody>
        </p:sp>
        <p:grpSp>
          <p:nvGrpSpPr>
            <p:cNvPr id="709675" name="Group 43"/>
            <p:cNvGrpSpPr>
              <a:grpSpLocks/>
            </p:cNvGrpSpPr>
            <p:nvPr/>
          </p:nvGrpSpPr>
          <p:grpSpPr bwMode="auto">
            <a:xfrm>
              <a:off x="2726" y="2489"/>
              <a:ext cx="786" cy="535"/>
              <a:chOff x="2726" y="2489"/>
              <a:chExt cx="786" cy="535"/>
            </a:xfrm>
          </p:grpSpPr>
          <p:sp>
            <p:nvSpPr>
              <p:cNvPr id="709676" name="Rectangle 44"/>
              <p:cNvSpPr>
                <a:spLocks noChangeArrowheads="1"/>
              </p:cNvSpPr>
              <p:nvPr/>
            </p:nvSpPr>
            <p:spPr bwMode="auto">
              <a:xfrm>
                <a:off x="2726" y="2852"/>
                <a:ext cx="786" cy="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lnSpc>
                    <a:spcPct val="85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400">
                    <a:solidFill>
                      <a:schemeClr val="tx1"/>
                    </a:solidFill>
                  </a:rPr>
                  <a:t>Design Model</a:t>
                </a:r>
              </a:p>
            </p:txBody>
          </p:sp>
          <p:graphicFrame>
            <p:nvGraphicFramePr>
              <p:cNvPr id="734209" name="Object 1"/>
              <p:cNvGraphicFramePr>
                <a:graphicFrameLocks/>
              </p:cNvGraphicFramePr>
              <p:nvPr/>
            </p:nvGraphicFramePr>
            <p:xfrm>
              <a:off x="2843" y="2489"/>
              <a:ext cx="552" cy="33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34703" name="CorelDRAW" r:id="rId13" imgW="674640" imgH="483840" progId="">
                      <p:embed/>
                    </p:oleObj>
                  </mc:Choice>
                  <mc:Fallback>
                    <p:oleObj name="CorelDRAW" r:id="rId13" imgW="674640" imgH="483840" progId="">
                      <p:embed/>
                      <p:pic>
                        <p:nvPicPr>
                          <p:cNvPr id="0" name="Picture 1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43" y="2489"/>
                            <a:ext cx="552" cy="33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8F8F8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709678" name="Group 46"/>
            <p:cNvGrpSpPr>
              <a:grpSpLocks/>
            </p:cNvGrpSpPr>
            <p:nvPr/>
          </p:nvGrpSpPr>
          <p:grpSpPr bwMode="auto">
            <a:xfrm>
              <a:off x="1790" y="2481"/>
              <a:ext cx="854" cy="543"/>
              <a:chOff x="1790" y="2481"/>
              <a:chExt cx="854" cy="543"/>
            </a:xfrm>
          </p:grpSpPr>
          <p:graphicFrame>
            <p:nvGraphicFramePr>
              <p:cNvPr id="734208" name="Object 0"/>
              <p:cNvGraphicFramePr>
                <a:graphicFrameLocks noChangeAspect="1"/>
              </p:cNvGraphicFramePr>
              <p:nvPr/>
            </p:nvGraphicFramePr>
            <p:xfrm>
              <a:off x="1973" y="2481"/>
              <a:ext cx="486" cy="3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34704" name="Photo Editor Photo" r:id="rId15" imgW="771429" imgH="504762" progId="">
                      <p:embed/>
                    </p:oleObj>
                  </mc:Choice>
                  <mc:Fallback>
                    <p:oleObj name="Photo Editor Photo" r:id="rId15" imgW="771429" imgH="504762" progId="">
                      <p:embed/>
                      <p:pic>
                        <p:nvPicPr>
                          <p:cNvPr id="0" name="Picture 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73" y="2481"/>
                            <a:ext cx="486" cy="3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8F8F8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09680" name="Text Box 48"/>
              <p:cNvSpPr txBox="1">
                <a:spLocks noChangeArrowheads="1"/>
              </p:cNvSpPr>
              <p:nvPr/>
            </p:nvSpPr>
            <p:spPr bwMode="auto">
              <a:xfrm>
                <a:off x="1790" y="2832"/>
                <a:ext cx="85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400">
                    <a:solidFill>
                      <a:schemeClr val="tx1"/>
                    </a:solidFill>
                  </a:rPr>
                  <a:t>Analysis Model</a:t>
                </a:r>
                <a:endParaRPr lang="en-GB" sz="2800" b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709681" name="AutoShape 49"/>
          <p:cNvSpPr>
            <a:spLocks noChangeArrowheads="1"/>
          </p:cNvSpPr>
          <p:nvPr/>
        </p:nvSpPr>
        <p:spPr bwMode="auto">
          <a:xfrm>
            <a:off x="6505892" y="266700"/>
            <a:ext cx="3017520" cy="18288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B050"/>
            </a:solidFill>
            <a:miter lim="800000"/>
            <a:headEnd/>
            <a:tailEnd/>
          </a:ln>
          <a:effectLst>
            <a:outerShdw dist="48260" dir="2700000" algn="ctr" rotWithShape="0">
              <a:srgbClr val="00B050"/>
            </a:outerShdw>
          </a:effectLst>
        </p:spPr>
        <p:txBody>
          <a:bodyPr lIns="92075" tIns="46038" rIns="92075" bIns="46038"/>
          <a:lstStyle/>
          <a:p>
            <a:pPr algn="l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60000"/>
            </a:pPr>
            <a:r>
              <a:rPr lang="en-US" sz="2800" b="0" dirty="0">
                <a:solidFill>
                  <a:schemeClr val="tx1"/>
                </a:solidFill>
              </a:rPr>
              <a:t>Each </a:t>
            </a:r>
            <a:r>
              <a:rPr lang="en-US" sz="2800" b="0" dirty="0" smtClean="0">
                <a:solidFill>
                  <a:schemeClr val="tx1"/>
                </a:solidFill>
              </a:rPr>
              <a:t>discipline </a:t>
            </a:r>
            <a:r>
              <a:rPr lang="en-US" sz="2800" b="0" dirty="0">
                <a:solidFill>
                  <a:schemeClr val="tx1"/>
                </a:solidFill>
              </a:rPr>
              <a:t>describes how to create and maintain a </a:t>
            </a:r>
            <a:r>
              <a:rPr lang="en-US" sz="2800" b="0" dirty="0" smtClean="0">
                <a:solidFill>
                  <a:schemeClr val="tx1"/>
                </a:solidFill>
              </a:rPr>
              <a:t>set of models</a:t>
            </a:r>
            <a:endParaRPr lang="en-US" sz="2800" b="0" dirty="0">
              <a:solidFill>
                <a:schemeClr val="tx1"/>
              </a:solidFill>
            </a:endParaRPr>
          </a:p>
        </p:txBody>
      </p:sp>
      <p:grpSp>
        <p:nvGrpSpPr>
          <p:cNvPr id="709655" name="Group 23"/>
          <p:cNvGrpSpPr>
            <a:grpSpLocks/>
          </p:cNvGrpSpPr>
          <p:nvPr/>
        </p:nvGrpSpPr>
        <p:grpSpPr bwMode="auto">
          <a:xfrm>
            <a:off x="4113212" y="2987991"/>
            <a:ext cx="1920240" cy="898212"/>
            <a:chOff x="2584" y="1887"/>
            <a:chExt cx="1136" cy="561"/>
          </a:xfrm>
        </p:grpSpPr>
        <p:sp>
          <p:nvSpPr>
            <p:cNvPr id="709656" name="Arc 24"/>
            <p:cNvSpPr>
              <a:spLocks/>
            </p:cNvSpPr>
            <p:nvPr/>
          </p:nvSpPr>
          <p:spPr bwMode="auto">
            <a:xfrm>
              <a:off x="2584" y="1968"/>
              <a:ext cx="518" cy="480"/>
            </a:xfrm>
            <a:custGeom>
              <a:avLst/>
              <a:gdLst>
                <a:gd name="G0" fmla="+- 50 0 0"/>
                <a:gd name="G1" fmla="+- 21600 0 0"/>
                <a:gd name="G2" fmla="+- 21600 0 0"/>
                <a:gd name="T0" fmla="*/ 0 w 21650"/>
                <a:gd name="T1" fmla="*/ 0 h 21600"/>
                <a:gd name="T2" fmla="*/ 21650 w 21650"/>
                <a:gd name="T3" fmla="*/ 21600 h 21600"/>
                <a:gd name="T4" fmla="*/ 50 w 2165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50" h="21600" fill="none" extrusionOk="0">
                  <a:moveTo>
                    <a:pt x="0" y="0"/>
                  </a:moveTo>
                  <a:cubicBezTo>
                    <a:pt x="16" y="0"/>
                    <a:pt x="33" y="-1"/>
                    <a:pt x="50" y="0"/>
                  </a:cubicBezTo>
                  <a:cubicBezTo>
                    <a:pt x="11979" y="0"/>
                    <a:pt x="21650" y="9670"/>
                    <a:pt x="21650" y="21600"/>
                  </a:cubicBezTo>
                </a:path>
                <a:path w="21650" h="21600" stroke="0" extrusionOk="0">
                  <a:moveTo>
                    <a:pt x="0" y="0"/>
                  </a:moveTo>
                  <a:cubicBezTo>
                    <a:pt x="16" y="0"/>
                    <a:pt x="33" y="-1"/>
                    <a:pt x="50" y="0"/>
                  </a:cubicBezTo>
                  <a:cubicBezTo>
                    <a:pt x="11979" y="0"/>
                    <a:pt x="21650" y="9670"/>
                    <a:pt x="21650" y="21600"/>
                  </a:cubicBezTo>
                  <a:lnTo>
                    <a:pt x="50" y="21600"/>
                  </a:lnTo>
                  <a:close/>
                </a:path>
              </a:pathLst>
            </a:custGeom>
            <a:noFill/>
            <a:ln w="57150" cap="rnd">
              <a:solidFill>
                <a:srgbClr val="00B050"/>
              </a:solidFill>
              <a:round/>
              <a:headEnd type="none" w="sm" len="sm"/>
              <a:tailEnd type="triangle" w="med" len="lg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709657" name="Rectangle 25"/>
            <p:cNvSpPr>
              <a:spLocks noChangeArrowheads="1"/>
            </p:cNvSpPr>
            <p:nvPr/>
          </p:nvSpPr>
          <p:spPr bwMode="auto">
            <a:xfrm>
              <a:off x="2950" y="1887"/>
              <a:ext cx="77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46038" tIns="0" rIns="46038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 i="1" dirty="0" smtClean="0">
                  <a:solidFill>
                    <a:srgbClr val="00B050"/>
                  </a:solidFill>
                </a:rPr>
                <a:t>realized by</a:t>
              </a:r>
              <a:endParaRPr lang="en-US" sz="2000" i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50" name="Group 23"/>
          <p:cNvGrpSpPr>
            <a:grpSpLocks/>
          </p:cNvGrpSpPr>
          <p:nvPr/>
        </p:nvGrpSpPr>
        <p:grpSpPr bwMode="auto">
          <a:xfrm>
            <a:off x="5437193" y="4191000"/>
            <a:ext cx="2406652" cy="762000"/>
            <a:chOff x="2584" y="1948"/>
            <a:chExt cx="1516" cy="500"/>
          </a:xfrm>
        </p:grpSpPr>
        <p:sp>
          <p:nvSpPr>
            <p:cNvPr id="51" name="Arc 24"/>
            <p:cNvSpPr>
              <a:spLocks/>
            </p:cNvSpPr>
            <p:nvPr/>
          </p:nvSpPr>
          <p:spPr bwMode="auto">
            <a:xfrm>
              <a:off x="2584" y="1968"/>
              <a:ext cx="518" cy="480"/>
            </a:xfrm>
            <a:custGeom>
              <a:avLst/>
              <a:gdLst>
                <a:gd name="G0" fmla="+- 50 0 0"/>
                <a:gd name="G1" fmla="+- 21600 0 0"/>
                <a:gd name="G2" fmla="+- 21600 0 0"/>
                <a:gd name="T0" fmla="*/ 0 w 21650"/>
                <a:gd name="T1" fmla="*/ 0 h 21600"/>
                <a:gd name="T2" fmla="*/ 21650 w 21650"/>
                <a:gd name="T3" fmla="*/ 21600 h 21600"/>
                <a:gd name="T4" fmla="*/ 50 w 2165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50" h="21600" fill="none" extrusionOk="0">
                  <a:moveTo>
                    <a:pt x="0" y="0"/>
                  </a:moveTo>
                  <a:cubicBezTo>
                    <a:pt x="16" y="0"/>
                    <a:pt x="33" y="-1"/>
                    <a:pt x="50" y="0"/>
                  </a:cubicBezTo>
                  <a:cubicBezTo>
                    <a:pt x="11979" y="0"/>
                    <a:pt x="21650" y="9670"/>
                    <a:pt x="21650" y="21600"/>
                  </a:cubicBezTo>
                </a:path>
                <a:path w="21650" h="21600" stroke="0" extrusionOk="0">
                  <a:moveTo>
                    <a:pt x="0" y="0"/>
                  </a:moveTo>
                  <a:cubicBezTo>
                    <a:pt x="16" y="0"/>
                    <a:pt x="33" y="-1"/>
                    <a:pt x="50" y="0"/>
                  </a:cubicBezTo>
                  <a:cubicBezTo>
                    <a:pt x="11979" y="0"/>
                    <a:pt x="21650" y="9670"/>
                    <a:pt x="21650" y="21600"/>
                  </a:cubicBezTo>
                  <a:lnTo>
                    <a:pt x="50" y="21600"/>
                  </a:lnTo>
                  <a:close/>
                </a:path>
              </a:pathLst>
            </a:custGeom>
            <a:noFill/>
            <a:ln w="57150" cap="rnd">
              <a:solidFill>
                <a:srgbClr val="00B050"/>
              </a:solidFill>
              <a:round/>
              <a:headEnd type="none" w="sm" len="sm"/>
              <a:tailEnd type="triangle" w="med" len="lg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52" name="Rectangle 25"/>
            <p:cNvSpPr>
              <a:spLocks noChangeArrowheads="1"/>
            </p:cNvSpPr>
            <p:nvPr/>
          </p:nvSpPr>
          <p:spPr bwMode="auto">
            <a:xfrm>
              <a:off x="2998" y="1948"/>
              <a:ext cx="1102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46038" tIns="0" rIns="46038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 i="1" dirty="0" smtClean="0">
                  <a:solidFill>
                    <a:srgbClr val="00B050"/>
                  </a:solidFill>
                </a:rPr>
                <a:t>implemented by</a:t>
              </a:r>
              <a:endParaRPr lang="en-US" sz="2000" i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53" name="Group 23"/>
          <p:cNvGrpSpPr>
            <a:grpSpLocks/>
          </p:cNvGrpSpPr>
          <p:nvPr/>
        </p:nvGrpSpPr>
        <p:grpSpPr bwMode="auto">
          <a:xfrm>
            <a:off x="6641942" y="5104854"/>
            <a:ext cx="2017714" cy="671104"/>
            <a:chOff x="2584" y="1893"/>
            <a:chExt cx="1271" cy="411"/>
          </a:xfrm>
        </p:grpSpPr>
        <p:sp>
          <p:nvSpPr>
            <p:cNvPr id="54" name="Arc 24"/>
            <p:cNvSpPr>
              <a:spLocks/>
            </p:cNvSpPr>
            <p:nvPr/>
          </p:nvSpPr>
          <p:spPr bwMode="auto">
            <a:xfrm>
              <a:off x="2584" y="1968"/>
              <a:ext cx="691" cy="336"/>
            </a:xfrm>
            <a:custGeom>
              <a:avLst/>
              <a:gdLst>
                <a:gd name="G0" fmla="+- 50 0 0"/>
                <a:gd name="G1" fmla="+- 21600 0 0"/>
                <a:gd name="G2" fmla="+- 21600 0 0"/>
                <a:gd name="T0" fmla="*/ 0 w 21650"/>
                <a:gd name="T1" fmla="*/ 0 h 21600"/>
                <a:gd name="T2" fmla="*/ 21650 w 21650"/>
                <a:gd name="T3" fmla="*/ 21600 h 21600"/>
                <a:gd name="T4" fmla="*/ 50 w 2165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50" h="21600" fill="none" extrusionOk="0">
                  <a:moveTo>
                    <a:pt x="0" y="0"/>
                  </a:moveTo>
                  <a:cubicBezTo>
                    <a:pt x="16" y="0"/>
                    <a:pt x="33" y="-1"/>
                    <a:pt x="50" y="0"/>
                  </a:cubicBezTo>
                  <a:cubicBezTo>
                    <a:pt x="11979" y="0"/>
                    <a:pt x="21650" y="9670"/>
                    <a:pt x="21650" y="21600"/>
                  </a:cubicBezTo>
                </a:path>
                <a:path w="21650" h="21600" stroke="0" extrusionOk="0">
                  <a:moveTo>
                    <a:pt x="0" y="0"/>
                  </a:moveTo>
                  <a:cubicBezTo>
                    <a:pt x="16" y="0"/>
                    <a:pt x="33" y="-1"/>
                    <a:pt x="50" y="0"/>
                  </a:cubicBezTo>
                  <a:cubicBezTo>
                    <a:pt x="11979" y="0"/>
                    <a:pt x="21650" y="9670"/>
                    <a:pt x="21650" y="21600"/>
                  </a:cubicBezTo>
                  <a:lnTo>
                    <a:pt x="50" y="21600"/>
                  </a:lnTo>
                  <a:close/>
                </a:path>
              </a:pathLst>
            </a:custGeom>
            <a:noFill/>
            <a:ln w="57150" cap="rnd">
              <a:solidFill>
                <a:srgbClr val="00B050"/>
              </a:solidFill>
              <a:round/>
              <a:headEnd type="none" w="sm" len="sm"/>
              <a:tailEnd type="triangle" w="med" len="lg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55" name="Rectangle 25"/>
            <p:cNvSpPr>
              <a:spLocks noChangeArrowheads="1"/>
            </p:cNvSpPr>
            <p:nvPr/>
          </p:nvSpPr>
          <p:spPr bwMode="auto">
            <a:xfrm>
              <a:off x="3103" y="1893"/>
              <a:ext cx="752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46038" tIns="0" rIns="46038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 i="1" dirty="0" smtClean="0">
                  <a:solidFill>
                    <a:srgbClr val="00B050"/>
                  </a:solidFill>
                </a:rPr>
                <a:t>verified by</a:t>
              </a:r>
              <a:endParaRPr lang="en-US" sz="2000" i="1" dirty="0">
                <a:solidFill>
                  <a:srgbClr val="00B050"/>
                </a:solidFill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09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09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09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0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09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09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9681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1009" name="Object 2"/>
          <p:cNvGraphicFramePr>
            <a:graphicFrameLocks noChangeAspect="1"/>
          </p:cNvGraphicFramePr>
          <p:nvPr/>
        </p:nvGraphicFramePr>
        <p:xfrm>
          <a:off x="-1588" y="1554163"/>
          <a:ext cx="8385176" cy="5303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463" name="CorelDRAW" r:id="rId4" imgW="7224840" imgH="4570560" progId="">
                  <p:embed/>
                </p:oleObj>
              </mc:Choice>
              <mc:Fallback>
                <p:oleObj name="CorelDRAW" r:id="rId4" imgW="7224840" imgH="457056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588" y="1554163"/>
                        <a:ext cx="8385176" cy="5303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8F8F8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0612" name="Rectangle 3076"/>
          <p:cNvSpPr>
            <a:spLocks noGrp="1" noChangeArrowheads="1"/>
          </p:cNvSpPr>
          <p:nvPr>
            <p:ph type="title"/>
          </p:nvPr>
        </p:nvSpPr>
        <p:spPr>
          <a:xfrm>
            <a:off x="379412" y="266700"/>
            <a:ext cx="9144000" cy="1104900"/>
          </a:xfrm>
        </p:spPr>
        <p:txBody>
          <a:bodyPr/>
          <a:lstStyle/>
          <a:p>
            <a:r>
              <a:rPr lang="en-US" altLang="zh-TW" sz="3200" i="1" dirty="0" smtClean="0">
                <a:ea typeface="新細明體" pitchFamily="18" charset="-120"/>
              </a:rPr>
              <a:t>Compared with</a:t>
            </a:r>
            <a:r>
              <a:rPr lang="en-US" altLang="zh-TW" sz="3200" i="1" dirty="0">
                <a:ea typeface="新細明體" pitchFamily="18" charset="-120"/>
              </a:rPr>
              <a:t/>
            </a:r>
            <a:br>
              <a:rPr lang="en-US" altLang="zh-TW" sz="3200" i="1" dirty="0">
                <a:ea typeface="新細明體" pitchFamily="18" charset="-120"/>
              </a:rPr>
            </a:br>
            <a:r>
              <a:rPr lang="en-US" altLang="zh-TW" dirty="0" smtClean="0">
                <a:ea typeface="新細明體" pitchFamily="18" charset="-120"/>
              </a:rPr>
              <a:t>Waterfall Development</a:t>
            </a:r>
            <a:endParaRPr lang="en-US" dirty="0"/>
          </a:p>
        </p:txBody>
      </p:sp>
      <p:sp>
        <p:nvSpPr>
          <p:cNvPr id="19" name="Rectangle 3090"/>
          <p:cNvSpPr>
            <a:spLocks noChangeArrowheads="1"/>
          </p:cNvSpPr>
          <p:nvPr/>
        </p:nvSpPr>
        <p:spPr bwMode="auto">
          <a:xfrm>
            <a:off x="2432210" y="3209026"/>
            <a:ext cx="5212080" cy="393192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0" name="Rectangle 3090"/>
          <p:cNvSpPr>
            <a:spLocks noChangeArrowheads="1"/>
          </p:cNvSpPr>
          <p:nvPr/>
        </p:nvSpPr>
        <p:spPr bwMode="auto">
          <a:xfrm>
            <a:off x="2432210" y="2514600"/>
            <a:ext cx="5212080" cy="36576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1" name="Rectangle 3090"/>
          <p:cNvSpPr>
            <a:spLocks noChangeArrowheads="1"/>
          </p:cNvSpPr>
          <p:nvPr/>
        </p:nvSpPr>
        <p:spPr bwMode="auto">
          <a:xfrm>
            <a:off x="2432210" y="2869722"/>
            <a:ext cx="5212080" cy="32004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2" name="Rectangle 3090"/>
          <p:cNvSpPr>
            <a:spLocks noChangeArrowheads="1"/>
          </p:cNvSpPr>
          <p:nvPr/>
        </p:nvSpPr>
        <p:spPr bwMode="auto">
          <a:xfrm>
            <a:off x="2432210" y="3603712"/>
            <a:ext cx="5212080" cy="4572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3" name="Rectangle 3090"/>
          <p:cNvSpPr>
            <a:spLocks noChangeArrowheads="1"/>
          </p:cNvSpPr>
          <p:nvPr/>
        </p:nvSpPr>
        <p:spPr bwMode="auto">
          <a:xfrm>
            <a:off x="2432210" y="4064478"/>
            <a:ext cx="5212080" cy="210312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4" name="Rectangle 3090"/>
          <p:cNvSpPr>
            <a:spLocks noChangeArrowheads="1"/>
          </p:cNvSpPr>
          <p:nvPr/>
        </p:nvSpPr>
        <p:spPr bwMode="auto">
          <a:xfrm>
            <a:off x="2432210" y="4275826"/>
            <a:ext cx="5212080" cy="301752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580615" name="Rectangle 3079"/>
          <p:cNvSpPr>
            <a:spLocks noChangeArrowheads="1"/>
          </p:cNvSpPr>
          <p:nvPr/>
        </p:nvSpPr>
        <p:spPr bwMode="auto">
          <a:xfrm>
            <a:off x="6627812" y="762000"/>
            <a:ext cx="2895600" cy="830997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2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0" dirty="0" smtClean="0">
                <a:solidFill>
                  <a:schemeClr val="tx1"/>
                </a:solidFill>
              </a:rPr>
              <a:t>Finish each discipline before the next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580618" name="Rectangle 3082"/>
          <p:cNvSpPr>
            <a:spLocks noChangeArrowheads="1"/>
          </p:cNvSpPr>
          <p:nvPr/>
        </p:nvSpPr>
        <p:spPr bwMode="auto">
          <a:xfrm>
            <a:off x="6871652" y="2362200"/>
            <a:ext cx="2651760" cy="82296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2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0" dirty="0" smtClean="0">
                <a:solidFill>
                  <a:schemeClr val="tx1"/>
                </a:solidFill>
              </a:rPr>
              <a:t>Cannot go back to a previous discipline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580621" name="Rectangle 3085"/>
          <p:cNvSpPr>
            <a:spLocks noChangeArrowheads="1"/>
          </p:cNvSpPr>
          <p:nvPr/>
        </p:nvSpPr>
        <p:spPr bwMode="auto">
          <a:xfrm>
            <a:off x="7011987" y="3962400"/>
            <a:ext cx="2511425" cy="830997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2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0" dirty="0" smtClean="0">
                <a:solidFill>
                  <a:schemeClr val="tx1"/>
                </a:solidFill>
              </a:rPr>
              <a:t>No deliverables until all done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.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580615" grpId="0" animBg="1"/>
      <p:bldP spid="580618" grpId="0" animBg="1"/>
      <p:bldP spid="580621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5234" name="Object 2"/>
          <p:cNvGraphicFramePr>
            <a:graphicFrameLocks noChangeAspect="1"/>
          </p:cNvGraphicFramePr>
          <p:nvPr/>
        </p:nvGraphicFramePr>
        <p:xfrm>
          <a:off x="201613" y="1584325"/>
          <a:ext cx="3759200" cy="237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439" name="CorelDRAW" r:id="rId4" imgW="7224840" imgH="4570560" progId="">
                  <p:embed/>
                </p:oleObj>
              </mc:Choice>
              <mc:Fallback>
                <p:oleObj name="CorelDRAW" r:id="rId4" imgW="7224840" imgH="457056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613" y="1584325"/>
                        <a:ext cx="3759200" cy="237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8F8F8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0D083-330C-41BC-8613-630323424E83}" type="slidenum">
              <a:rPr lang="en-GB"/>
              <a:pPr/>
              <a:t>56</a:t>
            </a:fld>
            <a:endParaRPr lang="en-GB"/>
          </a:p>
        </p:txBody>
      </p:sp>
      <p:sp>
        <p:nvSpPr>
          <p:cNvPr id="620552" name="Rectangle 10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pitchFamily="18" charset="-120"/>
              </a:rPr>
              <a:t>Disciplines </a:t>
            </a:r>
            <a:r>
              <a:rPr lang="en-US" altLang="zh-TW" dirty="0">
                <a:ea typeface="新細明體" pitchFamily="18" charset="-120"/>
              </a:rPr>
              <a:t>Guide Iterative</a:t>
            </a:r>
            <a:br>
              <a:rPr lang="en-US" altLang="zh-TW" dirty="0">
                <a:ea typeface="新細明體" pitchFamily="18" charset="-120"/>
              </a:rPr>
            </a:br>
            <a:r>
              <a:rPr lang="en-US" altLang="zh-TW" dirty="0">
                <a:ea typeface="新細明體" pitchFamily="18" charset="-120"/>
              </a:rPr>
              <a:t>Development</a:t>
            </a:r>
            <a:endParaRPr lang="en-US" dirty="0"/>
          </a:p>
        </p:txBody>
      </p:sp>
      <p:grpSp>
        <p:nvGrpSpPr>
          <p:cNvPr id="620577" name="Group 1057"/>
          <p:cNvGrpSpPr>
            <a:grpSpLocks/>
          </p:cNvGrpSpPr>
          <p:nvPr/>
        </p:nvGrpSpPr>
        <p:grpSpPr bwMode="auto">
          <a:xfrm>
            <a:off x="1263650" y="1714500"/>
            <a:ext cx="6762750" cy="3903663"/>
            <a:chOff x="780" y="1056"/>
            <a:chExt cx="4260" cy="2459"/>
          </a:xfrm>
        </p:grpSpPr>
        <p:sp>
          <p:nvSpPr>
            <p:cNvPr id="620554" name="Text Box 1034"/>
            <p:cNvSpPr txBox="1">
              <a:spLocks noChangeArrowheads="1"/>
            </p:cNvSpPr>
            <p:nvPr/>
          </p:nvSpPr>
          <p:spPr bwMode="auto">
            <a:xfrm>
              <a:off x="3615" y="1081"/>
              <a:ext cx="1425" cy="40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60000"/>
              </a:pPr>
              <a:r>
                <a:rPr lang="en-US" altLang="zh-TW" sz="2000" i="1" dirty="0">
                  <a:solidFill>
                    <a:schemeClr val="hlink"/>
                  </a:solidFill>
                  <a:ea typeface="新細明體" pitchFamily="18" charset="-120"/>
                  <a:cs typeface="Courier New" pitchFamily="49" charset="0"/>
                </a:rPr>
                <a:t>Business Modeling:</a:t>
              </a:r>
              <a:br>
                <a:rPr lang="en-US" altLang="zh-TW" sz="2000" i="1" dirty="0">
                  <a:solidFill>
                    <a:schemeClr val="hlink"/>
                  </a:solidFill>
                  <a:ea typeface="新細明體" pitchFamily="18" charset="-120"/>
                  <a:cs typeface="Courier New" pitchFamily="49" charset="0"/>
                </a:rPr>
              </a:br>
              <a:r>
                <a:rPr lang="en-US" altLang="zh-TW" sz="2000" i="1" dirty="0" smtClean="0">
                  <a:solidFill>
                    <a:schemeClr val="hlink"/>
                  </a:solidFill>
                  <a:ea typeface="新細明體" pitchFamily="18" charset="-120"/>
                  <a:cs typeface="Courier New" pitchFamily="49" charset="0"/>
                </a:rPr>
                <a:t>Discipline </a:t>
              </a:r>
              <a:r>
                <a:rPr lang="en-US" altLang="zh-TW" sz="2000" i="1" dirty="0">
                  <a:solidFill>
                    <a:schemeClr val="hlink"/>
                  </a:solidFill>
                  <a:ea typeface="新細明體" pitchFamily="18" charset="-120"/>
                  <a:cs typeface="Courier New" pitchFamily="49" charset="0"/>
                </a:rPr>
                <a:t>Details</a:t>
              </a:r>
              <a:endParaRPr lang="en-US" sz="2000" i="1" dirty="0">
                <a:solidFill>
                  <a:schemeClr val="hlink"/>
                </a:solidFill>
                <a:ea typeface="新細明體" pitchFamily="18" charset="-120"/>
                <a:cs typeface="Courier New" pitchFamily="49" charset="0"/>
              </a:endParaRPr>
            </a:p>
          </p:txBody>
        </p:sp>
        <p:grpSp>
          <p:nvGrpSpPr>
            <p:cNvPr id="620576" name="Group 1056"/>
            <p:cNvGrpSpPr>
              <a:grpSpLocks/>
            </p:cNvGrpSpPr>
            <p:nvPr/>
          </p:nvGrpSpPr>
          <p:grpSpPr bwMode="auto">
            <a:xfrm>
              <a:off x="780" y="1056"/>
              <a:ext cx="2820" cy="2459"/>
              <a:chOff x="780" y="1056"/>
              <a:chExt cx="2820" cy="2459"/>
            </a:xfrm>
          </p:grpSpPr>
          <p:sp>
            <p:nvSpPr>
              <p:cNvPr id="620557" name="Oval 1037"/>
              <p:cNvSpPr>
                <a:spLocks noChangeArrowheads="1"/>
              </p:cNvSpPr>
              <p:nvPr/>
            </p:nvSpPr>
            <p:spPr bwMode="auto">
              <a:xfrm>
                <a:off x="780" y="1256"/>
                <a:ext cx="336" cy="112"/>
              </a:xfrm>
              <a:prstGeom prst="ellips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20560" name="Line 1040"/>
              <p:cNvSpPr>
                <a:spLocks noChangeShapeType="1"/>
              </p:cNvSpPr>
              <p:nvPr/>
            </p:nvSpPr>
            <p:spPr bwMode="auto">
              <a:xfrm flipV="1">
                <a:off x="1104" y="1152"/>
                <a:ext cx="1440" cy="144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 type="triangle" w="med" len="lg"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graphicFrame>
            <p:nvGraphicFramePr>
              <p:cNvPr id="735233" name="Object 2049"/>
              <p:cNvGraphicFramePr>
                <a:graphicFrameLocks noChangeAspect="1"/>
              </p:cNvGraphicFramePr>
              <p:nvPr/>
            </p:nvGraphicFramePr>
            <p:xfrm>
              <a:off x="2524" y="1056"/>
              <a:ext cx="1076" cy="245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35440" name="Photo Editor Photo" r:id="rId6" imgW="2619048" imgH="5982535" progId="">
                      <p:embed/>
                    </p:oleObj>
                  </mc:Choice>
                  <mc:Fallback>
                    <p:oleObj name="Photo Editor Photo" r:id="rId6" imgW="2619048" imgH="5982535" progId="">
                      <p:embed/>
                      <p:pic>
                        <p:nvPicPr>
                          <p:cNvPr id="0" name="Picture 204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524" y="1056"/>
                            <a:ext cx="1076" cy="2459"/>
                          </a:xfrm>
                          <a:prstGeom prst="rect">
                            <a:avLst/>
                          </a:prstGeom>
                          <a:solidFill>
                            <a:srgbClr val="F8F8F8"/>
                          </a:solidFill>
                          <a:ln w="25400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620575" name="Group 1055"/>
          <p:cNvGrpSpPr>
            <a:grpSpLocks/>
          </p:cNvGrpSpPr>
          <p:nvPr/>
        </p:nvGrpSpPr>
        <p:grpSpPr bwMode="auto">
          <a:xfrm>
            <a:off x="1262063" y="2159000"/>
            <a:ext cx="8288337" cy="4559300"/>
            <a:chOff x="779" y="1352"/>
            <a:chExt cx="5221" cy="2872"/>
          </a:xfrm>
        </p:grpSpPr>
        <p:sp>
          <p:nvSpPr>
            <p:cNvPr id="620551" name="Text Box 1031"/>
            <p:cNvSpPr txBox="1">
              <a:spLocks noChangeArrowheads="1"/>
            </p:cNvSpPr>
            <p:nvPr/>
          </p:nvSpPr>
          <p:spPr bwMode="auto">
            <a:xfrm>
              <a:off x="2515" y="3676"/>
              <a:ext cx="1294" cy="40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60000"/>
              </a:pPr>
              <a:r>
                <a:rPr lang="en-US" altLang="zh-TW" sz="2000" i="1" dirty="0">
                  <a:solidFill>
                    <a:schemeClr val="hlink"/>
                  </a:solidFill>
                  <a:ea typeface="新細明體" pitchFamily="18" charset="-120"/>
                  <a:cs typeface="Courier New" pitchFamily="49" charset="0"/>
                </a:rPr>
                <a:t>Requirements:</a:t>
              </a:r>
              <a:br>
                <a:rPr lang="en-US" altLang="zh-TW" sz="2000" i="1" dirty="0">
                  <a:solidFill>
                    <a:schemeClr val="hlink"/>
                  </a:solidFill>
                  <a:ea typeface="新細明體" pitchFamily="18" charset="-120"/>
                  <a:cs typeface="Courier New" pitchFamily="49" charset="0"/>
                </a:rPr>
              </a:br>
              <a:r>
                <a:rPr lang="en-US" altLang="zh-TW" sz="2000" i="1" dirty="0" smtClean="0">
                  <a:solidFill>
                    <a:schemeClr val="hlink"/>
                  </a:solidFill>
                  <a:ea typeface="新細明體" pitchFamily="18" charset="-120"/>
                  <a:cs typeface="Courier New" pitchFamily="49" charset="0"/>
                </a:rPr>
                <a:t>Discipline </a:t>
              </a:r>
              <a:r>
                <a:rPr lang="en-US" altLang="zh-TW" sz="2000" i="1" dirty="0">
                  <a:solidFill>
                    <a:schemeClr val="hlink"/>
                  </a:solidFill>
                  <a:ea typeface="新細明體" pitchFamily="18" charset="-120"/>
                  <a:cs typeface="Courier New" pitchFamily="49" charset="0"/>
                </a:rPr>
                <a:t>Details</a:t>
              </a:r>
              <a:endParaRPr lang="en-US" sz="2000" i="1" dirty="0">
                <a:solidFill>
                  <a:schemeClr val="hlink"/>
                </a:solidFill>
                <a:ea typeface="新細明體" pitchFamily="18" charset="-120"/>
                <a:cs typeface="Courier New" pitchFamily="49" charset="0"/>
              </a:endParaRPr>
            </a:p>
          </p:txBody>
        </p:sp>
        <p:graphicFrame>
          <p:nvGraphicFramePr>
            <p:cNvPr id="735232" name="Object 2048"/>
            <p:cNvGraphicFramePr>
              <a:graphicFrameLocks noChangeAspect="1"/>
            </p:cNvGraphicFramePr>
            <p:nvPr/>
          </p:nvGraphicFramePr>
          <p:xfrm>
            <a:off x="3835" y="1920"/>
            <a:ext cx="2165" cy="2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5441" name="Photo Editor Photo" r:id="rId8" imgW="4142857" imgH="4409524" progId="">
                    <p:embed/>
                  </p:oleObj>
                </mc:Choice>
                <mc:Fallback>
                  <p:oleObj name="Photo Editor Photo" r:id="rId8" imgW="4142857" imgH="4409524" progId="">
                    <p:embed/>
                    <p:pic>
                      <p:nvPicPr>
                        <p:cNvPr id="0" name="Picture 20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35" y="1920"/>
                          <a:ext cx="2165" cy="230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25400">
                          <a:solidFill>
                            <a:schemeClr val="hlink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20559" name="Oval 1039"/>
            <p:cNvSpPr>
              <a:spLocks noChangeArrowheads="1"/>
            </p:cNvSpPr>
            <p:nvPr/>
          </p:nvSpPr>
          <p:spPr bwMode="auto">
            <a:xfrm>
              <a:off x="779" y="1352"/>
              <a:ext cx="336" cy="112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20561" name="Line 1041"/>
            <p:cNvSpPr>
              <a:spLocks noChangeShapeType="1"/>
            </p:cNvSpPr>
            <p:nvPr/>
          </p:nvSpPr>
          <p:spPr bwMode="auto">
            <a:xfrm>
              <a:off x="1056" y="1440"/>
              <a:ext cx="2796" cy="137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lg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0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20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201613" y="1584325"/>
          <a:ext cx="3759200" cy="237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393" name="CorelDRAW" r:id="rId4" imgW="7224840" imgH="4570560" progId="">
                  <p:embed/>
                </p:oleObj>
              </mc:Choice>
              <mc:Fallback>
                <p:oleObj name="CorelDRAW" r:id="rId4" imgW="7224840" imgH="457056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613" y="1584325"/>
                        <a:ext cx="3759200" cy="237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8F8F8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5511D-960C-42D0-AAD8-C30D517C85FA}" type="slidenum">
              <a:rPr lang="en-GB"/>
              <a:pPr/>
              <a:t>57</a:t>
            </a:fld>
            <a:endParaRPr lang="en-GB"/>
          </a:p>
        </p:txBody>
      </p:sp>
      <p:sp>
        <p:nvSpPr>
          <p:cNvPr id="650257" name="Rectangle 104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pitchFamily="18" charset="-120"/>
              </a:rPr>
              <a:t>Disciplines </a:t>
            </a:r>
            <a:r>
              <a:rPr lang="en-US" altLang="zh-TW" dirty="0">
                <a:ea typeface="新細明體" pitchFamily="18" charset="-120"/>
              </a:rPr>
              <a:t>Guide Iterative</a:t>
            </a:r>
            <a:br>
              <a:rPr lang="en-US" altLang="zh-TW" dirty="0">
                <a:ea typeface="新細明體" pitchFamily="18" charset="-120"/>
              </a:rPr>
            </a:br>
            <a:r>
              <a:rPr lang="en-US" altLang="zh-TW" dirty="0">
                <a:ea typeface="新細明體" pitchFamily="18" charset="-120"/>
              </a:rPr>
              <a:t>Development</a:t>
            </a:r>
            <a:endParaRPr lang="en-US" dirty="0"/>
          </a:p>
        </p:txBody>
      </p:sp>
      <p:grpSp>
        <p:nvGrpSpPr>
          <p:cNvPr id="650265" name="Group 1049"/>
          <p:cNvGrpSpPr>
            <a:grpSpLocks/>
          </p:cNvGrpSpPr>
          <p:nvPr/>
        </p:nvGrpSpPr>
        <p:grpSpPr bwMode="auto">
          <a:xfrm>
            <a:off x="1238250" y="1701800"/>
            <a:ext cx="4857750" cy="3048000"/>
            <a:chOff x="780" y="1072"/>
            <a:chExt cx="3060" cy="1920"/>
          </a:xfrm>
        </p:grpSpPr>
        <p:sp>
          <p:nvSpPr>
            <p:cNvPr id="650247" name="Oval 1031"/>
            <p:cNvSpPr>
              <a:spLocks noChangeArrowheads="1"/>
            </p:cNvSpPr>
            <p:nvPr/>
          </p:nvSpPr>
          <p:spPr bwMode="auto">
            <a:xfrm>
              <a:off x="780" y="1480"/>
              <a:ext cx="336" cy="112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50248" name="Line 1032"/>
            <p:cNvSpPr>
              <a:spLocks noChangeShapeType="1"/>
            </p:cNvSpPr>
            <p:nvPr/>
          </p:nvSpPr>
          <p:spPr bwMode="auto">
            <a:xfrm flipV="1">
              <a:off x="1104" y="1376"/>
              <a:ext cx="1440" cy="14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lg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650255" name="Object 1039"/>
            <p:cNvGraphicFramePr>
              <a:graphicFrameLocks noChangeAspect="1"/>
            </p:cNvGraphicFramePr>
            <p:nvPr/>
          </p:nvGraphicFramePr>
          <p:xfrm>
            <a:off x="2541" y="1072"/>
            <a:ext cx="1299" cy="19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0394" name="Photo Editor Photo" r:id="rId6" imgW="3809524" imgH="5630061" progId="">
                    <p:embed/>
                  </p:oleObj>
                </mc:Choice>
                <mc:Fallback>
                  <p:oleObj name="Photo Editor Photo" r:id="rId6" imgW="3809524" imgH="5630061" progId="">
                    <p:embed/>
                    <p:pic>
                      <p:nvPicPr>
                        <p:cNvPr id="0" name="Picture 10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41" y="1072"/>
                          <a:ext cx="1299" cy="1920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chemeClr val="hlink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EF9100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50262" name="Text Box 1046"/>
          <p:cNvSpPr txBox="1">
            <a:spLocks noChangeArrowheads="1"/>
          </p:cNvSpPr>
          <p:nvPr/>
        </p:nvSpPr>
        <p:spPr bwMode="auto">
          <a:xfrm>
            <a:off x="6199188" y="1676400"/>
            <a:ext cx="2411412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0000"/>
            </a:pPr>
            <a:r>
              <a:rPr lang="en-US" altLang="zh-TW" sz="2000" i="1" dirty="0">
                <a:solidFill>
                  <a:schemeClr val="hlink"/>
                </a:solidFill>
                <a:ea typeface="新細明體" pitchFamily="18" charset="-120"/>
                <a:cs typeface="Courier New" pitchFamily="49" charset="0"/>
              </a:rPr>
              <a:t>Analysis and Design:</a:t>
            </a:r>
            <a:br>
              <a:rPr lang="en-US" altLang="zh-TW" sz="2000" i="1" dirty="0">
                <a:solidFill>
                  <a:schemeClr val="hlink"/>
                </a:solidFill>
                <a:ea typeface="新細明體" pitchFamily="18" charset="-120"/>
                <a:cs typeface="Courier New" pitchFamily="49" charset="0"/>
              </a:rPr>
            </a:br>
            <a:r>
              <a:rPr lang="en-US" altLang="zh-TW" sz="2000" i="1" dirty="0" smtClean="0">
                <a:solidFill>
                  <a:schemeClr val="hlink"/>
                </a:solidFill>
                <a:ea typeface="新細明體" pitchFamily="18" charset="-120"/>
                <a:cs typeface="Courier New" pitchFamily="49" charset="0"/>
              </a:rPr>
              <a:t>Discipline </a:t>
            </a:r>
            <a:r>
              <a:rPr lang="en-US" altLang="zh-TW" sz="2000" i="1" dirty="0">
                <a:solidFill>
                  <a:schemeClr val="hlink"/>
                </a:solidFill>
                <a:ea typeface="新細明體" pitchFamily="18" charset="-120"/>
                <a:cs typeface="Courier New" pitchFamily="49" charset="0"/>
              </a:rPr>
              <a:t>Details</a:t>
            </a:r>
            <a:endParaRPr lang="en-US" sz="2000" i="1" dirty="0">
              <a:solidFill>
                <a:schemeClr val="hlink"/>
              </a:solidFill>
              <a:ea typeface="新細明體" pitchFamily="18" charset="-120"/>
              <a:cs typeface="Courier New" pitchFamily="49" charset="0"/>
            </a:endParaRPr>
          </a:p>
        </p:txBody>
      </p:sp>
      <p:grpSp>
        <p:nvGrpSpPr>
          <p:cNvPr id="650267" name="Group 1051"/>
          <p:cNvGrpSpPr>
            <a:grpSpLocks/>
          </p:cNvGrpSpPr>
          <p:nvPr/>
        </p:nvGrpSpPr>
        <p:grpSpPr bwMode="auto">
          <a:xfrm>
            <a:off x="1236663" y="2501900"/>
            <a:ext cx="8212137" cy="4117975"/>
            <a:chOff x="779" y="1576"/>
            <a:chExt cx="5173" cy="2594"/>
          </a:xfrm>
        </p:grpSpPr>
        <p:sp>
          <p:nvSpPr>
            <p:cNvPr id="650253" name="Oval 1037"/>
            <p:cNvSpPr>
              <a:spLocks noChangeArrowheads="1"/>
            </p:cNvSpPr>
            <p:nvPr/>
          </p:nvSpPr>
          <p:spPr bwMode="auto">
            <a:xfrm>
              <a:off x="779" y="1576"/>
              <a:ext cx="336" cy="112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50254" name="Line 1038"/>
            <p:cNvSpPr>
              <a:spLocks noChangeShapeType="1"/>
            </p:cNvSpPr>
            <p:nvPr/>
          </p:nvSpPr>
          <p:spPr bwMode="auto">
            <a:xfrm>
              <a:off x="1056" y="1664"/>
              <a:ext cx="3017" cy="1078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lg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pic>
          <p:nvPicPr>
            <p:cNvPr id="650256" name="Picture 1040" descr="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097" y="1692"/>
              <a:ext cx="1855" cy="247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</p:spPr>
        </p:pic>
        <p:sp>
          <p:nvSpPr>
            <p:cNvPr id="650263" name="Text Box 1047"/>
            <p:cNvSpPr txBox="1">
              <a:spLocks noChangeArrowheads="1"/>
            </p:cNvSpPr>
            <p:nvPr/>
          </p:nvSpPr>
          <p:spPr bwMode="auto">
            <a:xfrm>
              <a:off x="2755" y="3648"/>
              <a:ext cx="1294" cy="40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60000"/>
              </a:pPr>
              <a:r>
                <a:rPr lang="en-US" altLang="zh-TW" sz="2000" i="1" dirty="0">
                  <a:solidFill>
                    <a:schemeClr val="hlink"/>
                  </a:solidFill>
                  <a:ea typeface="新細明體" pitchFamily="18" charset="-120"/>
                  <a:cs typeface="Courier New" pitchFamily="49" charset="0"/>
                </a:rPr>
                <a:t>Implementation:</a:t>
              </a:r>
              <a:br>
                <a:rPr lang="en-US" altLang="zh-TW" sz="2000" i="1" dirty="0">
                  <a:solidFill>
                    <a:schemeClr val="hlink"/>
                  </a:solidFill>
                  <a:ea typeface="新細明體" pitchFamily="18" charset="-120"/>
                  <a:cs typeface="Courier New" pitchFamily="49" charset="0"/>
                </a:rPr>
              </a:br>
              <a:r>
                <a:rPr lang="en-US" altLang="zh-TW" sz="2000" i="1" dirty="0" smtClean="0">
                  <a:solidFill>
                    <a:schemeClr val="hlink"/>
                  </a:solidFill>
                  <a:ea typeface="新細明體" pitchFamily="18" charset="-120"/>
                  <a:cs typeface="Courier New" pitchFamily="49" charset="0"/>
                </a:rPr>
                <a:t>Discipline </a:t>
              </a:r>
              <a:r>
                <a:rPr lang="en-US" altLang="zh-TW" sz="2000" i="1" dirty="0">
                  <a:solidFill>
                    <a:schemeClr val="hlink"/>
                  </a:solidFill>
                  <a:ea typeface="新細明體" pitchFamily="18" charset="-120"/>
                  <a:cs typeface="Courier New" pitchFamily="49" charset="0"/>
                </a:rPr>
                <a:t>Details</a:t>
              </a:r>
              <a:endParaRPr lang="en-US" sz="2000" i="1" dirty="0">
                <a:solidFill>
                  <a:schemeClr val="hlink"/>
                </a:solidFill>
                <a:ea typeface="新細明體" pitchFamily="18" charset="-120"/>
                <a:cs typeface="Courier New" pitchFamily="49" charset="0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4082" name="Object 2"/>
          <p:cNvGraphicFramePr>
            <a:graphicFrameLocks noChangeAspect="1"/>
          </p:cNvGraphicFramePr>
          <p:nvPr/>
        </p:nvGraphicFramePr>
        <p:xfrm>
          <a:off x="201613" y="1584325"/>
          <a:ext cx="3759200" cy="237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4151" name="CorelDRAW" r:id="rId4" imgW="7224840" imgH="4570560" progId="">
                  <p:embed/>
                </p:oleObj>
              </mc:Choice>
              <mc:Fallback>
                <p:oleObj name="CorelDRAW" r:id="rId4" imgW="7224840" imgH="457056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613" y="1584325"/>
                        <a:ext cx="3759200" cy="237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8F8F8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B6AE3-5F25-4FCE-A181-FE221004BCA3}" type="slidenum">
              <a:rPr lang="en-GB"/>
              <a:pPr/>
              <a:t>58</a:t>
            </a:fld>
            <a:endParaRPr lang="en-GB"/>
          </a:p>
        </p:txBody>
      </p:sp>
      <p:sp>
        <p:nvSpPr>
          <p:cNvPr id="65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pitchFamily="18" charset="-120"/>
              </a:rPr>
              <a:t>Disciplines </a:t>
            </a:r>
            <a:r>
              <a:rPr lang="en-US" altLang="zh-TW" dirty="0">
                <a:ea typeface="新細明體" pitchFamily="18" charset="-120"/>
              </a:rPr>
              <a:t>Guide Iterative</a:t>
            </a:r>
            <a:br>
              <a:rPr lang="en-US" altLang="zh-TW" dirty="0">
                <a:ea typeface="新細明體" pitchFamily="18" charset="-120"/>
              </a:rPr>
            </a:br>
            <a:r>
              <a:rPr lang="en-US" altLang="zh-TW" dirty="0">
                <a:ea typeface="新細明體" pitchFamily="18" charset="-120"/>
              </a:rPr>
              <a:t>Development</a:t>
            </a:r>
            <a:endParaRPr lang="en-US" dirty="0"/>
          </a:p>
        </p:txBody>
      </p:sp>
      <p:grpSp>
        <p:nvGrpSpPr>
          <p:cNvPr id="651285" name="Group 21"/>
          <p:cNvGrpSpPr>
            <a:grpSpLocks/>
          </p:cNvGrpSpPr>
          <p:nvPr/>
        </p:nvGrpSpPr>
        <p:grpSpPr bwMode="auto">
          <a:xfrm>
            <a:off x="1250950" y="1697038"/>
            <a:ext cx="4872038" cy="4251324"/>
            <a:chOff x="788" y="1069"/>
            <a:chExt cx="3069" cy="2678"/>
          </a:xfrm>
        </p:grpSpPr>
        <p:sp>
          <p:nvSpPr>
            <p:cNvPr id="651270" name="Oval 6"/>
            <p:cNvSpPr>
              <a:spLocks noChangeArrowheads="1"/>
            </p:cNvSpPr>
            <p:nvPr/>
          </p:nvSpPr>
          <p:spPr bwMode="auto">
            <a:xfrm>
              <a:off x="788" y="1688"/>
              <a:ext cx="336" cy="112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51271" name="Line 7"/>
            <p:cNvSpPr>
              <a:spLocks noChangeShapeType="1"/>
            </p:cNvSpPr>
            <p:nvPr/>
          </p:nvSpPr>
          <p:spPr bwMode="auto">
            <a:xfrm flipV="1">
              <a:off x="1112" y="1584"/>
              <a:ext cx="1440" cy="14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lg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pic>
          <p:nvPicPr>
            <p:cNvPr id="651277" name="Picture 13" descr="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66" y="1069"/>
              <a:ext cx="1291" cy="224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hlink"/>
              </a:solidFill>
              <a:miter lim="800000"/>
              <a:headEnd/>
              <a:tailEnd/>
            </a:ln>
          </p:spPr>
        </p:pic>
        <p:sp>
          <p:nvSpPr>
            <p:cNvPr id="651282" name="Text Box 18"/>
            <p:cNvSpPr txBox="1">
              <a:spLocks noChangeArrowheads="1"/>
            </p:cNvSpPr>
            <p:nvPr/>
          </p:nvSpPr>
          <p:spPr bwMode="auto">
            <a:xfrm>
              <a:off x="2496" y="3340"/>
              <a:ext cx="1294" cy="40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60000"/>
              </a:pPr>
              <a:r>
                <a:rPr lang="en-US" altLang="zh-TW" sz="2000" i="1" dirty="0">
                  <a:solidFill>
                    <a:schemeClr val="hlink"/>
                  </a:solidFill>
                  <a:ea typeface="新細明體" pitchFamily="18" charset="-120"/>
                  <a:cs typeface="Courier New" pitchFamily="49" charset="0"/>
                </a:rPr>
                <a:t>Test:</a:t>
              </a:r>
              <a:br>
                <a:rPr lang="en-US" altLang="zh-TW" sz="2000" i="1" dirty="0">
                  <a:solidFill>
                    <a:schemeClr val="hlink"/>
                  </a:solidFill>
                  <a:ea typeface="新細明體" pitchFamily="18" charset="-120"/>
                  <a:cs typeface="Courier New" pitchFamily="49" charset="0"/>
                </a:rPr>
              </a:br>
              <a:r>
                <a:rPr lang="en-US" altLang="zh-TW" sz="2000" i="1" dirty="0" smtClean="0">
                  <a:solidFill>
                    <a:schemeClr val="hlink"/>
                  </a:solidFill>
                  <a:ea typeface="新細明體" pitchFamily="18" charset="-120"/>
                  <a:cs typeface="Courier New" pitchFamily="49" charset="0"/>
                </a:rPr>
                <a:t>Discipline </a:t>
              </a:r>
              <a:r>
                <a:rPr lang="en-US" altLang="zh-TW" sz="2000" i="1" dirty="0">
                  <a:solidFill>
                    <a:schemeClr val="hlink"/>
                  </a:solidFill>
                  <a:ea typeface="新細明體" pitchFamily="18" charset="-120"/>
                  <a:cs typeface="Courier New" pitchFamily="49" charset="0"/>
                </a:rPr>
                <a:t>Details</a:t>
              </a:r>
              <a:endParaRPr lang="en-US" sz="2000" i="1" dirty="0">
                <a:solidFill>
                  <a:schemeClr val="hlink"/>
                </a:solidFill>
                <a:ea typeface="新細明體" pitchFamily="18" charset="-120"/>
                <a:cs typeface="Courier New" pitchFamily="49" charset="0"/>
              </a:endParaRPr>
            </a:p>
          </p:txBody>
        </p:sp>
      </p:grpSp>
      <p:grpSp>
        <p:nvGrpSpPr>
          <p:cNvPr id="651284" name="Group 20"/>
          <p:cNvGrpSpPr>
            <a:grpSpLocks/>
          </p:cNvGrpSpPr>
          <p:nvPr/>
        </p:nvGrpSpPr>
        <p:grpSpPr bwMode="auto">
          <a:xfrm>
            <a:off x="1249363" y="2057400"/>
            <a:ext cx="8199437" cy="4652963"/>
            <a:chOff x="787" y="1296"/>
            <a:chExt cx="5165" cy="2931"/>
          </a:xfrm>
        </p:grpSpPr>
        <p:sp>
          <p:nvSpPr>
            <p:cNvPr id="651274" name="Oval 10"/>
            <p:cNvSpPr>
              <a:spLocks noChangeArrowheads="1"/>
            </p:cNvSpPr>
            <p:nvPr/>
          </p:nvSpPr>
          <p:spPr bwMode="auto">
            <a:xfrm>
              <a:off x="787" y="1784"/>
              <a:ext cx="336" cy="112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51275" name="Line 11"/>
            <p:cNvSpPr>
              <a:spLocks noChangeShapeType="1"/>
            </p:cNvSpPr>
            <p:nvPr/>
          </p:nvSpPr>
          <p:spPr bwMode="auto">
            <a:xfrm>
              <a:off x="1064" y="1872"/>
              <a:ext cx="3064" cy="105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lg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pic>
          <p:nvPicPr>
            <p:cNvPr id="651278" name="Picture 14" descr="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130" y="1296"/>
              <a:ext cx="1822" cy="288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hlink"/>
              </a:solidFill>
              <a:miter lim="800000"/>
              <a:headEnd/>
              <a:tailEnd/>
            </a:ln>
          </p:spPr>
        </p:pic>
        <p:sp>
          <p:nvSpPr>
            <p:cNvPr id="651283" name="Text Box 19"/>
            <p:cNvSpPr txBox="1">
              <a:spLocks noChangeArrowheads="1"/>
            </p:cNvSpPr>
            <p:nvPr/>
          </p:nvSpPr>
          <p:spPr bwMode="auto">
            <a:xfrm>
              <a:off x="2803" y="3820"/>
              <a:ext cx="1294" cy="40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60000"/>
              </a:pPr>
              <a:r>
                <a:rPr lang="en-US" altLang="zh-TW" sz="2000" i="1" dirty="0">
                  <a:solidFill>
                    <a:schemeClr val="hlink"/>
                  </a:solidFill>
                  <a:ea typeface="新細明體" pitchFamily="18" charset="-120"/>
                  <a:cs typeface="Courier New" pitchFamily="49" charset="0"/>
                </a:rPr>
                <a:t>Deployment:</a:t>
              </a:r>
              <a:br>
                <a:rPr lang="en-US" altLang="zh-TW" sz="2000" i="1" dirty="0">
                  <a:solidFill>
                    <a:schemeClr val="hlink"/>
                  </a:solidFill>
                  <a:ea typeface="新細明體" pitchFamily="18" charset="-120"/>
                  <a:cs typeface="Courier New" pitchFamily="49" charset="0"/>
                </a:rPr>
              </a:br>
              <a:r>
                <a:rPr lang="en-US" altLang="zh-TW" sz="2000" i="1" dirty="0" smtClean="0">
                  <a:solidFill>
                    <a:schemeClr val="hlink"/>
                  </a:solidFill>
                  <a:ea typeface="新細明體" pitchFamily="18" charset="-120"/>
                  <a:cs typeface="Courier New" pitchFamily="49" charset="0"/>
                </a:rPr>
                <a:t>Discipline </a:t>
              </a:r>
              <a:r>
                <a:rPr lang="en-US" altLang="zh-TW" sz="2000" i="1" dirty="0">
                  <a:solidFill>
                    <a:schemeClr val="hlink"/>
                  </a:solidFill>
                  <a:ea typeface="新細明體" pitchFamily="18" charset="-120"/>
                  <a:cs typeface="Courier New" pitchFamily="49" charset="0"/>
                </a:rPr>
                <a:t>Details</a:t>
              </a:r>
              <a:endParaRPr lang="en-US" sz="2000" i="1" dirty="0">
                <a:solidFill>
                  <a:schemeClr val="hlink"/>
                </a:solidFill>
                <a:ea typeface="新細明體" pitchFamily="18" charset="-120"/>
                <a:cs typeface="Courier New" pitchFamily="49" charset="0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3058" name="Object 2"/>
          <p:cNvGraphicFramePr>
            <a:graphicFrameLocks noChangeAspect="1"/>
          </p:cNvGraphicFramePr>
          <p:nvPr/>
        </p:nvGraphicFramePr>
        <p:xfrm>
          <a:off x="202161" y="1584960"/>
          <a:ext cx="3758651" cy="2377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3127" name="CorelDRAW" r:id="rId4" imgW="7224840" imgH="4570560" progId="">
                  <p:embed/>
                </p:oleObj>
              </mc:Choice>
              <mc:Fallback>
                <p:oleObj name="CorelDRAW" r:id="rId4" imgW="7224840" imgH="457056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161" y="1584960"/>
                        <a:ext cx="3758651" cy="23774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8F8F8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CE10-C35C-4626-94A7-E97B7AC75E63}" type="slidenum">
              <a:rPr lang="en-GB"/>
              <a:pPr/>
              <a:t>59</a:t>
            </a:fld>
            <a:endParaRPr lang="en-GB"/>
          </a:p>
        </p:txBody>
      </p:sp>
      <p:sp>
        <p:nvSpPr>
          <p:cNvPr id="65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pitchFamily="18" charset="-120"/>
              </a:rPr>
              <a:t>Disciplines </a:t>
            </a:r>
            <a:r>
              <a:rPr lang="en-US" altLang="zh-TW" dirty="0">
                <a:ea typeface="新細明體" pitchFamily="18" charset="-120"/>
              </a:rPr>
              <a:t>Guide Iterative</a:t>
            </a:r>
            <a:br>
              <a:rPr lang="en-US" altLang="zh-TW" dirty="0">
                <a:ea typeface="新細明體" pitchFamily="18" charset="-120"/>
              </a:rPr>
            </a:br>
            <a:r>
              <a:rPr lang="en-US" altLang="zh-TW" dirty="0">
                <a:ea typeface="新細明體" pitchFamily="18" charset="-120"/>
              </a:rPr>
              <a:t>Development</a:t>
            </a:r>
            <a:endParaRPr lang="en-US" dirty="0"/>
          </a:p>
        </p:txBody>
      </p:sp>
      <p:grpSp>
        <p:nvGrpSpPr>
          <p:cNvPr id="652307" name="Group 19"/>
          <p:cNvGrpSpPr>
            <a:grpSpLocks/>
          </p:cNvGrpSpPr>
          <p:nvPr/>
        </p:nvGrpSpPr>
        <p:grpSpPr bwMode="auto">
          <a:xfrm>
            <a:off x="1250950" y="1698625"/>
            <a:ext cx="5759450" cy="3560763"/>
            <a:chOff x="788" y="1070"/>
            <a:chExt cx="3628" cy="2243"/>
          </a:xfrm>
        </p:grpSpPr>
        <p:sp>
          <p:nvSpPr>
            <p:cNvPr id="652294" name="Oval 6"/>
            <p:cNvSpPr>
              <a:spLocks noChangeArrowheads="1"/>
            </p:cNvSpPr>
            <p:nvPr/>
          </p:nvSpPr>
          <p:spPr bwMode="auto">
            <a:xfrm>
              <a:off x="788" y="1880"/>
              <a:ext cx="336" cy="112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52295" name="Line 7"/>
            <p:cNvSpPr>
              <a:spLocks noChangeShapeType="1"/>
            </p:cNvSpPr>
            <p:nvPr/>
          </p:nvSpPr>
          <p:spPr bwMode="auto">
            <a:xfrm flipV="1">
              <a:off x="1112" y="1776"/>
              <a:ext cx="1440" cy="14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lg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pic>
          <p:nvPicPr>
            <p:cNvPr id="652301" name="Picture 13" descr="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57" y="1070"/>
              <a:ext cx="1859" cy="1612"/>
            </a:xfrm>
            <a:prstGeom prst="rect">
              <a:avLst/>
            </a:prstGeom>
            <a:noFill/>
            <a:ln w="19050">
              <a:solidFill>
                <a:schemeClr val="hlink"/>
              </a:solidFill>
              <a:miter lim="800000"/>
              <a:headEnd/>
              <a:tailEnd/>
            </a:ln>
          </p:spPr>
        </p:pic>
        <p:sp>
          <p:nvSpPr>
            <p:cNvPr id="652305" name="Text Box 17"/>
            <p:cNvSpPr txBox="1">
              <a:spLocks noChangeArrowheads="1"/>
            </p:cNvSpPr>
            <p:nvPr/>
          </p:nvSpPr>
          <p:spPr bwMode="auto">
            <a:xfrm>
              <a:off x="2496" y="2736"/>
              <a:ext cx="1680" cy="5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60000"/>
              </a:pPr>
              <a:r>
                <a:rPr lang="en-US" altLang="zh-TW" sz="2000" i="1" dirty="0">
                  <a:solidFill>
                    <a:schemeClr val="hlink"/>
                  </a:solidFill>
                  <a:ea typeface="新細明體" pitchFamily="18" charset="-120"/>
                  <a:cs typeface="Courier New" pitchFamily="49" charset="0"/>
                </a:rPr>
                <a:t>Configuration and Change Management:</a:t>
              </a:r>
              <a:br>
                <a:rPr lang="en-US" altLang="zh-TW" sz="2000" i="1" dirty="0">
                  <a:solidFill>
                    <a:schemeClr val="hlink"/>
                  </a:solidFill>
                  <a:ea typeface="新細明體" pitchFamily="18" charset="-120"/>
                  <a:cs typeface="Courier New" pitchFamily="49" charset="0"/>
                </a:rPr>
              </a:br>
              <a:r>
                <a:rPr lang="en-US" altLang="zh-TW" sz="2000" i="1" dirty="0" smtClean="0">
                  <a:solidFill>
                    <a:schemeClr val="hlink"/>
                  </a:solidFill>
                  <a:ea typeface="新細明體" pitchFamily="18" charset="-120"/>
                  <a:cs typeface="Courier New" pitchFamily="49" charset="0"/>
                </a:rPr>
                <a:t>Discipline </a:t>
              </a:r>
              <a:r>
                <a:rPr lang="en-US" altLang="zh-TW" sz="2000" i="1" dirty="0">
                  <a:solidFill>
                    <a:schemeClr val="hlink"/>
                  </a:solidFill>
                  <a:ea typeface="新細明體" pitchFamily="18" charset="-120"/>
                  <a:cs typeface="Courier New" pitchFamily="49" charset="0"/>
                </a:rPr>
                <a:t>Details</a:t>
              </a:r>
              <a:endParaRPr lang="en-US" sz="2000" i="1" dirty="0">
                <a:solidFill>
                  <a:schemeClr val="hlink"/>
                </a:solidFill>
                <a:ea typeface="新細明體" pitchFamily="18" charset="-120"/>
                <a:cs typeface="Courier New" pitchFamily="49" charset="0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A4B78-71CC-4098-B176-26436859584F}" type="slidenum">
              <a:rPr lang="en-GB"/>
              <a:pPr/>
              <a:t>6</a:t>
            </a:fld>
            <a:endParaRPr lang="en-GB" dirty="0"/>
          </a:p>
        </p:txBody>
      </p:sp>
      <p:sp>
        <p:nvSpPr>
          <p:cNvPr id="527366" name="Rectangle 6"/>
          <p:cNvSpPr>
            <a:spLocks noChangeArrowheads="1"/>
          </p:cNvSpPr>
          <p:nvPr/>
        </p:nvSpPr>
        <p:spPr bwMode="auto">
          <a:xfrm>
            <a:off x="381000" y="1676400"/>
            <a:ext cx="9067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98463" indent="-398463" algn="l">
              <a:lnSpc>
                <a:spcPct val="100000"/>
              </a:lnSpc>
              <a:spcBef>
                <a:spcPct val="20000"/>
              </a:spcBef>
              <a:buClr>
                <a:srgbClr val="00B050"/>
              </a:buClr>
              <a:buSzPct val="60000"/>
              <a:buFont typeface="Wingdings" pitchFamily="2" charset="2"/>
              <a:buChar char="u"/>
            </a:pPr>
            <a:r>
              <a:rPr lang="en-US" sz="3200" b="0" dirty="0" smtClean="0">
                <a:solidFill>
                  <a:schemeClr val="bg1">
                    <a:lumMod val="65000"/>
                  </a:schemeClr>
                </a:solidFill>
              </a:rPr>
              <a:t>Develop iteratively</a:t>
            </a:r>
          </a:p>
          <a:p>
            <a:pPr marL="398463" indent="-398463" algn="l">
              <a:lnSpc>
                <a:spcPct val="100000"/>
              </a:lnSpc>
              <a:spcBef>
                <a:spcPct val="20000"/>
              </a:spcBef>
              <a:buSzPct val="60000"/>
              <a:buFont typeface="Wingdings" pitchFamily="2" charset="2"/>
              <a:buChar char="u"/>
            </a:pPr>
            <a:r>
              <a:rPr lang="en-US" sz="3200" b="0" dirty="0" smtClean="0">
                <a:solidFill>
                  <a:schemeClr val="bg1">
                    <a:lumMod val="65000"/>
                  </a:schemeClr>
                </a:solidFill>
              </a:rPr>
              <a:t>Manage requirements</a:t>
            </a:r>
            <a:endParaRPr lang="en-US" sz="3200" b="0" dirty="0">
              <a:solidFill>
                <a:schemeClr val="bg1">
                  <a:lumMod val="65000"/>
                </a:schemeClr>
              </a:solidFill>
            </a:endParaRPr>
          </a:p>
          <a:p>
            <a:pPr marL="398463" indent="-398463" algn="l">
              <a:lnSpc>
                <a:spcPct val="100000"/>
              </a:lnSpc>
              <a:spcBef>
                <a:spcPct val="20000"/>
              </a:spcBef>
              <a:buClr>
                <a:srgbClr val="00B050"/>
              </a:buClr>
              <a:buSzPct val="60000"/>
              <a:buFont typeface="Wingdings" pitchFamily="2" charset="2"/>
              <a:buChar char="u"/>
            </a:pPr>
            <a:r>
              <a:rPr lang="en-US" sz="3200" b="0" dirty="0">
                <a:solidFill>
                  <a:schemeClr val="bg1">
                    <a:lumMod val="65000"/>
                  </a:schemeClr>
                </a:solidFill>
              </a:rPr>
              <a:t>Use component architecture</a:t>
            </a:r>
          </a:p>
          <a:p>
            <a:pPr marL="398463" indent="-398463" algn="l">
              <a:lnSpc>
                <a:spcPct val="100000"/>
              </a:lnSpc>
              <a:spcBef>
                <a:spcPct val="20000"/>
              </a:spcBef>
              <a:buClr>
                <a:srgbClr val="00B050"/>
              </a:buClr>
              <a:buSzPct val="60000"/>
              <a:buFont typeface="Wingdings" pitchFamily="2" charset="2"/>
              <a:buChar char="u"/>
            </a:pPr>
            <a:r>
              <a:rPr lang="en-US" sz="3200" b="0" dirty="0">
                <a:solidFill>
                  <a:schemeClr val="bg1">
                    <a:lumMod val="65000"/>
                  </a:schemeClr>
                </a:solidFill>
              </a:rPr>
              <a:t>Model visually</a:t>
            </a:r>
          </a:p>
          <a:p>
            <a:pPr marL="398463" indent="-398463" algn="l">
              <a:lnSpc>
                <a:spcPct val="100000"/>
              </a:lnSpc>
              <a:spcBef>
                <a:spcPct val="20000"/>
              </a:spcBef>
              <a:buClr>
                <a:srgbClr val="00B050"/>
              </a:buClr>
              <a:buSzPct val="60000"/>
              <a:buFont typeface="Wingdings" pitchFamily="2" charset="2"/>
              <a:buChar char="u"/>
            </a:pPr>
            <a:r>
              <a:rPr lang="en-US" sz="3200" b="0" dirty="0">
                <a:solidFill>
                  <a:schemeClr val="bg1">
                    <a:lumMod val="65000"/>
                  </a:schemeClr>
                </a:solidFill>
              </a:rPr>
              <a:t>Continuously verify quality</a:t>
            </a:r>
          </a:p>
          <a:p>
            <a:pPr marL="398463" indent="-398463" algn="l">
              <a:lnSpc>
                <a:spcPct val="100000"/>
              </a:lnSpc>
              <a:spcBef>
                <a:spcPct val="20000"/>
              </a:spcBef>
              <a:buClr>
                <a:srgbClr val="00B050"/>
              </a:buClr>
              <a:buSzPct val="60000"/>
              <a:buFont typeface="Wingdings" pitchFamily="2" charset="2"/>
              <a:buChar char="u"/>
            </a:pPr>
            <a:r>
              <a:rPr lang="en-US" sz="3200" b="0" dirty="0">
                <a:solidFill>
                  <a:schemeClr val="bg1">
                    <a:lumMod val="65000"/>
                  </a:schemeClr>
                </a:solidFill>
              </a:rPr>
              <a:t>Manage change</a:t>
            </a:r>
          </a:p>
        </p:txBody>
      </p:sp>
      <p:sp>
        <p:nvSpPr>
          <p:cNvPr id="527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</a:t>
            </a:r>
          </a:p>
        </p:txBody>
      </p:sp>
      <p:sp>
        <p:nvSpPr>
          <p:cNvPr id="527365" name="Text Box 5"/>
          <p:cNvSpPr txBox="1">
            <a:spLocks noChangeArrowheads="1"/>
          </p:cNvSpPr>
          <p:nvPr/>
        </p:nvSpPr>
        <p:spPr bwMode="auto">
          <a:xfrm>
            <a:off x="6016625" y="1676400"/>
            <a:ext cx="3432175" cy="268287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2"/>
            </a:solidFill>
            <a:miter lim="800000"/>
            <a:headEnd type="none" w="sm" len="sm"/>
            <a:tailEnd type="none" w="sm" len="sm"/>
          </a:ln>
          <a:effectLst>
            <a:outerShdw dist="71842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marL="338138" indent="-338138" algn="l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0000"/>
            </a:pPr>
            <a:r>
              <a:rPr lang="en-US" altLang="zh-TW" sz="2800" i="1" dirty="0">
                <a:solidFill>
                  <a:schemeClr val="tx1"/>
                </a:solidFill>
                <a:ea typeface="新細明體" pitchFamily="18" charset="-120"/>
                <a:cs typeface="Courier New" pitchFamily="49" charset="0"/>
              </a:rPr>
              <a:t>Harvested from ...</a:t>
            </a:r>
          </a:p>
          <a:p>
            <a:pPr marL="338138" indent="-338138" algn="l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</a:pPr>
            <a:r>
              <a:rPr lang="en-US" altLang="zh-TW" sz="2800" b="0" dirty="0">
                <a:solidFill>
                  <a:schemeClr val="tx1"/>
                </a:solidFill>
                <a:ea typeface="新細明體" pitchFamily="18" charset="-120"/>
                <a:cs typeface="Courier New" pitchFamily="49" charset="0"/>
              </a:rPr>
              <a:t>Thousands of customers</a:t>
            </a:r>
          </a:p>
          <a:p>
            <a:pPr marL="338138" indent="-338138" algn="l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</a:pPr>
            <a:r>
              <a:rPr lang="en-US" altLang="zh-TW" sz="2800" b="0" dirty="0">
                <a:solidFill>
                  <a:schemeClr val="tx1"/>
                </a:solidFill>
                <a:ea typeface="新細明體" pitchFamily="18" charset="-120"/>
                <a:cs typeface="Courier New" pitchFamily="49" charset="0"/>
              </a:rPr>
              <a:t>Thousands of projects</a:t>
            </a:r>
          </a:p>
          <a:p>
            <a:pPr marL="338138" indent="-338138" algn="l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</a:pPr>
            <a:r>
              <a:rPr lang="en-US" altLang="zh-TW" sz="2800" b="0" dirty="0">
                <a:solidFill>
                  <a:schemeClr val="tx1"/>
                </a:solidFill>
                <a:ea typeface="新細明體" pitchFamily="18" charset="-120"/>
                <a:cs typeface="Courier New" pitchFamily="49" charset="0"/>
              </a:rPr>
              <a:t>Industry </a:t>
            </a:r>
            <a:r>
              <a:rPr lang="en-US" altLang="zh-TW" sz="2800" b="0" dirty="0" smtClean="0">
                <a:solidFill>
                  <a:schemeClr val="tx1"/>
                </a:solidFill>
                <a:ea typeface="新細明體" pitchFamily="18" charset="-120"/>
                <a:cs typeface="Courier New" pitchFamily="49" charset="0"/>
              </a:rPr>
              <a:t>experts </a:t>
            </a:r>
            <a:r>
              <a:rPr lang="en-US" altLang="zh-TW" sz="2800" dirty="0" smtClean="0">
                <a:solidFill>
                  <a:schemeClr val="bg1">
                    <a:lumMod val="65000"/>
                  </a:schemeClr>
                </a:solidFill>
                <a:ea typeface="新細明體" pitchFamily="18" charset="-120"/>
                <a:cs typeface="Courier New" pitchFamily="49" charset="0"/>
              </a:rPr>
              <a:t>.</a:t>
            </a:r>
            <a:endParaRPr lang="en-US" sz="3600" dirty="0">
              <a:solidFill>
                <a:schemeClr val="bg1">
                  <a:lumMod val="65000"/>
                </a:schemeClr>
              </a:solidFill>
              <a:ea typeface="新細明體" pitchFamily="18" charset="-120"/>
              <a:cs typeface="Courier New" pitchFamily="49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7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7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7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7365" grpId="0" uiExpand="1" build="p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5106" name="Object 2"/>
          <p:cNvGraphicFramePr>
            <a:graphicFrameLocks noChangeAspect="1"/>
          </p:cNvGraphicFramePr>
          <p:nvPr/>
        </p:nvGraphicFramePr>
        <p:xfrm>
          <a:off x="201613" y="1584325"/>
          <a:ext cx="3759200" cy="237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5175" name="CorelDRAW" r:id="rId4" imgW="7224840" imgH="4570560" progId="">
                  <p:embed/>
                </p:oleObj>
              </mc:Choice>
              <mc:Fallback>
                <p:oleObj name="CorelDRAW" r:id="rId4" imgW="7224840" imgH="457056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613" y="1584325"/>
                        <a:ext cx="3759200" cy="237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8F8F8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pitchFamily="18" charset="-120"/>
              </a:rPr>
              <a:t>Disciplines </a:t>
            </a:r>
            <a:r>
              <a:rPr lang="en-US" altLang="zh-TW" dirty="0">
                <a:ea typeface="新細明體" pitchFamily="18" charset="-120"/>
              </a:rPr>
              <a:t>Guide Iterative</a:t>
            </a:r>
            <a:br>
              <a:rPr lang="en-US" altLang="zh-TW" dirty="0">
                <a:ea typeface="新細明體" pitchFamily="18" charset="-120"/>
              </a:rPr>
            </a:br>
            <a:r>
              <a:rPr lang="en-US" altLang="zh-TW" dirty="0">
                <a:ea typeface="新細明體" pitchFamily="18" charset="-120"/>
              </a:rPr>
              <a:t>Development</a:t>
            </a:r>
            <a:endParaRPr lang="en-US" dirty="0"/>
          </a:p>
        </p:txBody>
      </p:sp>
      <p:grpSp>
        <p:nvGrpSpPr>
          <p:cNvPr id="653333" name="Group 21"/>
          <p:cNvGrpSpPr>
            <a:grpSpLocks/>
          </p:cNvGrpSpPr>
          <p:nvPr/>
        </p:nvGrpSpPr>
        <p:grpSpPr bwMode="auto">
          <a:xfrm>
            <a:off x="1250950" y="1676400"/>
            <a:ext cx="5513388" cy="3581400"/>
            <a:chOff x="788" y="1056"/>
            <a:chExt cx="3473" cy="2256"/>
          </a:xfrm>
        </p:grpSpPr>
        <p:sp>
          <p:nvSpPr>
            <p:cNvPr id="653317" name="Oval 5"/>
            <p:cNvSpPr>
              <a:spLocks noChangeArrowheads="1"/>
            </p:cNvSpPr>
            <p:nvPr/>
          </p:nvSpPr>
          <p:spPr bwMode="auto">
            <a:xfrm>
              <a:off x="788" y="1976"/>
              <a:ext cx="336" cy="112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53318" name="Line 6"/>
            <p:cNvSpPr>
              <a:spLocks noChangeShapeType="1"/>
            </p:cNvSpPr>
            <p:nvPr/>
          </p:nvSpPr>
          <p:spPr bwMode="auto">
            <a:xfrm flipV="1">
              <a:off x="1112" y="1872"/>
              <a:ext cx="1440" cy="14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lg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pic>
          <p:nvPicPr>
            <p:cNvPr id="653324" name="Picture 12" descr="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47" y="1056"/>
              <a:ext cx="1714" cy="182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hlink"/>
              </a:solidFill>
              <a:miter lim="800000"/>
              <a:headEnd/>
              <a:tailEnd/>
            </a:ln>
          </p:spPr>
        </p:pic>
        <p:sp>
          <p:nvSpPr>
            <p:cNvPr id="653327" name="Text Box 15"/>
            <p:cNvSpPr txBox="1">
              <a:spLocks noChangeArrowheads="1"/>
            </p:cNvSpPr>
            <p:nvPr/>
          </p:nvSpPr>
          <p:spPr bwMode="auto">
            <a:xfrm>
              <a:off x="2483" y="2908"/>
              <a:ext cx="1549" cy="40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60000"/>
              </a:pPr>
              <a:r>
                <a:rPr lang="en-US" altLang="zh-TW" sz="2000" i="1" dirty="0">
                  <a:solidFill>
                    <a:schemeClr val="hlink"/>
                  </a:solidFill>
                  <a:ea typeface="新細明體" pitchFamily="18" charset="-120"/>
                  <a:cs typeface="Courier New" pitchFamily="49" charset="0"/>
                </a:rPr>
                <a:t>Project Management:</a:t>
              </a:r>
              <a:br>
                <a:rPr lang="en-US" altLang="zh-TW" sz="2000" i="1" dirty="0">
                  <a:solidFill>
                    <a:schemeClr val="hlink"/>
                  </a:solidFill>
                  <a:ea typeface="新細明體" pitchFamily="18" charset="-120"/>
                  <a:cs typeface="Courier New" pitchFamily="49" charset="0"/>
                </a:rPr>
              </a:br>
              <a:r>
                <a:rPr lang="en-US" altLang="zh-TW" sz="2000" i="1" dirty="0" smtClean="0">
                  <a:solidFill>
                    <a:schemeClr val="hlink"/>
                  </a:solidFill>
                  <a:ea typeface="新細明體" pitchFamily="18" charset="-120"/>
                  <a:cs typeface="Courier New" pitchFamily="49" charset="0"/>
                </a:rPr>
                <a:t>Discipline </a:t>
              </a:r>
              <a:r>
                <a:rPr lang="en-US" altLang="zh-TW" sz="2000" i="1" dirty="0">
                  <a:solidFill>
                    <a:schemeClr val="hlink"/>
                  </a:solidFill>
                  <a:ea typeface="新細明體" pitchFamily="18" charset="-120"/>
                  <a:cs typeface="Courier New" pitchFamily="49" charset="0"/>
                </a:rPr>
                <a:t>Details</a:t>
              </a:r>
              <a:endParaRPr lang="en-US" sz="2000" i="1" dirty="0">
                <a:solidFill>
                  <a:schemeClr val="hlink"/>
                </a:solidFill>
                <a:ea typeface="新細明體" pitchFamily="18" charset="-120"/>
                <a:cs typeface="Courier New" pitchFamily="49" charset="0"/>
              </a:endParaRPr>
            </a:p>
          </p:txBody>
        </p:sp>
      </p:grpSp>
      <p:grpSp>
        <p:nvGrpSpPr>
          <p:cNvPr id="653332" name="Group 20"/>
          <p:cNvGrpSpPr>
            <a:grpSpLocks/>
          </p:cNvGrpSpPr>
          <p:nvPr/>
        </p:nvGrpSpPr>
        <p:grpSpPr bwMode="auto">
          <a:xfrm>
            <a:off x="1249363" y="1981200"/>
            <a:ext cx="8199437" cy="4648200"/>
            <a:chOff x="787" y="1248"/>
            <a:chExt cx="5165" cy="2928"/>
          </a:xfrm>
        </p:grpSpPr>
        <p:sp>
          <p:nvSpPr>
            <p:cNvPr id="653320" name="Line 8"/>
            <p:cNvSpPr>
              <a:spLocks noChangeShapeType="1"/>
            </p:cNvSpPr>
            <p:nvPr/>
          </p:nvSpPr>
          <p:spPr bwMode="auto">
            <a:xfrm>
              <a:off x="1064" y="2160"/>
              <a:ext cx="3448" cy="48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lg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53319" name="Oval 7"/>
            <p:cNvSpPr>
              <a:spLocks noChangeArrowheads="1"/>
            </p:cNvSpPr>
            <p:nvPr/>
          </p:nvSpPr>
          <p:spPr bwMode="auto">
            <a:xfrm>
              <a:off x="787" y="2072"/>
              <a:ext cx="336" cy="112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pic>
          <p:nvPicPr>
            <p:cNvPr id="653323" name="Picture 11" descr="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513" y="1248"/>
              <a:ext cx="1439" cy="2928"/>
            </a:xfrm>
            <a:prstGeom prst="rect">
              <a:avLst/>
            </a:prstGeom>
            <a:noFill/>
            <a:ln w="19050">
              <a:solidFill>
                <a:schemeClr val="hlink"/>
              </a:solidFill>
              <a:miter lim="800000"/>
              <a:headEnd/>
              <a:tailEnd/>
            </a:ln>
          </p:spPr>
        </p:pic>
        <p:sp>
          <p:nvSpPr>
            <p:cNvPr id="653328" name="Text Box 16"/>
            <p:cNvSpPr txBox="1">
              <a:spLocks noChangeArrowheads="1"/>
            </p:cNvSpPr>
            <p:nvPr/>
          </p:nvSpPr>
          <p:spPr bwMode="auto">
            <a:xfrm>
              <a:off x="3170" y="3684"/>
              <a:ext cx="1294" cy="40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60000"/>
              </a:pPr>
              <a:r>
                <a:rPr lang="en-US" altLang="zh-TW" sz="2000" i="1" dirty="0">
                  <a:solidFill>
                    <a:schemeClr val="hlink"/>
                  </a:solidFill>
                  <a:ea typeface="新細明體" pitchFamily="18" charset="-120"/>
                  <a:cs typeface="Courier New" pitchFamily="49" charset="0"/>
                </a:rPr>
                <a:t>Environment:</a:t>
              </a:r>
              <a:br>
                <a:rPr lang="en-US" altLang="zh-TW" sz="2000" i="1" dirty="0">
                  <a:solidFill>
                    <a:schemeClr val="hlink"/>
                  </a:solidFill>
                  <a:ea typeface="新細明體" pitchFamily="18" charset="-120"/>
                  <a:cs typeface="Courier New" pitchFamily="49" charset="0"/>
                </a:rPr>
              </a:br>
              <a:r>
                <a:rPr lang="en-US" altLang="zh-TW" sz="2000" i="1" dirty="0" smtClean="0">
                  <a:solidFill>
                    <a:schemeClr val="hlink"/>
                  </a:solidFill>
                  <a:ea typeface="新細明體" pitchFamily="18" charset="-120"/>
                  <a:cs typeface="Courier New" pitchFamily="49" charset="0"/>
                </a:rPr>
                <a:t>Discipline </a:t>
              </a:r>
              <a:r>
                <a:rPr lang="en-US" altLang="zh-TW" sz="2000" i="1" dirty="0">
                  <a:solidFill>
                    <a:schemeClr val="hlink"/>
                  </a:solidFill>
                  <a:ea typeface="新細明體" pitchFamily="18" charset="-120"/>
                  <a:cs typeface="Courier New" pitchFamily="49" charset="0"/>
                </a:rPr>
                <a:t>Details</a:t>
              </a:r>
              <a:endParaRPr lang="en-US" sz="2000" i="1" dirty="0">
                <a:solidFill>
                  <a:schemeClr val="hlink"/>
                </a:solidFill>
                <a:ea typeface="新細明體" pitchFamily="18" charset="-120"/>
                <a:cs typeface="Courier New" pitchFamily="49" charset="0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D321F-EFC3-49B7-9FB8-C36AB6414F19}" type="slidenum">
              <a:rPr lang="en-GB"/>
              <a:pPr/>
              <a:t>7</a:t>
            </a:fld>
            <a:endParaRPr lang="en-GB" dirty="0"/>
          </a:p>
        </p:txBody>
      </p:sp>
      <p:sp>
        <p:nvSpPr>
          <p:cNvPr id="515078" name="Rectangle 6"/>
          <p:cNvSpPr>
            <a:spLocks noChangeArrowheads="1"/>
          </p:cNvSpPr>
          <p:nvPr/>
        </p:nvSpPr>
        <p:spPr bwMode="auto">
          <a:xfrm>
            <a:off x="381000" y="1676400"/>
            <a:ext cx="9067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98463" indent="-398463" algn="l">
              <a:lnSpc>
                <a:spcPct val="100000"/>
              </a:lnSpc>
              <a:spcBef>
                <a:spcPct val="20000"/>
              </a:spcBef>
              <a:buClr>
                <a:srgbClr val="00B050"/>
              </a:buClr>
              <a:buSzPct val="60000"/>
              <a:buFont typeface="Wingdings" pitchFamily="2" charset="2"/>
              <a:buChar char="u"/>
            </a:pPr>
            <a:r>
              <a:rPr lang="en-US" sz="3600" i="1" dirty="0">
                <a:solidFill>
                  <a:srgbClr val="00B050"/>
                </a:solidFill>
              </a:rPr>
              <a:t>Develop iteratively</a:t>
            </a:r>
          </a:p>
          <a:p>
            <a:pPr marL="398463" indent="-398463" algn="l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</a:pPr>
            <a:r>
              <a:rPr lang="en-US" sz="3200" b="0" dirty="0">
                <a:solidFill>
                  <a:schemeClr val="folHlink"/>
                </a:solidFill>
              </a:rPr>
              <a:t>Manage requirements</a:t>
            </a:r>
          </a:p>
          <a:p>
            <a:pPr marL="398463" indent="-398463" algn="l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</a:pPr>
            <a:r>
              <a:rPr lang="en-US" sz="3200" b="0" dirty="0">
                <a:solidFill>
                  <a:schemeClr val="folHlink"/>
                </a:solidFill>
              </a:rPr>
              <a:t>Use component architecture</a:t>
            </a:r>
          </a:p>
          <a:p>
            <a:pPr marL="398463" indent="-398463" algn="l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</a:pPr>
            <a:r>
              <a:rPr lang="en-US" sz="3200" b="0" dirty="0">
                <a:solidFill>
                  <a:schemeClr val="folHlink"/>
                </a:solidFill>
              </a:rPr>
              <a:t>Model visually</a:t>
            </a:r>
          </a:p>
          <a:p>
            <a:pPr marL="398463" indent="-398463" algn="l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</a:pPr>
            <a:r>
              <a:rPr lang="en-US" sz="3200" b="0" dirty="0">
                <a:solidFill>
                  <a:schemeClr val="folHlink"/>
                </a:solidFill>
              </a:rPr>
              <a:t>Continuously verify quality</a:t>
            </a:r>
          </a:p>
          <a:p>
            <a:pPr marL="398463" indent="-398463" algn="l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</a:pPr>
            <a:r>
              <a:rPr lang="en-US" sz="3200" b="0" dirty="0">
                <a:solidFill>
                  <a:schemeClr val="folHlink"/>
                </a:solidFill>
              </a:rPr>
              <a:t>Manage </a:t>
            </a:r>
            <a:r>
              <a:rPr lang="en-US" sz="3200" b="0" dirty="0" smtClean="0">
                <a:solidFill>
                  <a:schemeClr val="folHlink"/>
                </a:solidFill>
              </a:rPr>
              <a:t>change</a:t>
            </a: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 .</a:t>
            </a:r>
            <a:endParaRPr lang="en-US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150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</a:t>
            </a: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flipH="1" flipV="1">
            <a:off x="4494212" y="2209800"/>
            <a:ext cx="1524000" cy="1600200"/>
          </a:xfrm>
          <a:prstGeom prst="line">
            <a:avLst/>
          </a:prstGeom>
          <a:noFill/>
          <a:ln w="355600">
            <a:solidFill>
              <a:srgbClr val="00B050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9067800" cy="1104900"/>
          </a:xfrm>
        </p:spPr>
        <p:txBody>
          <a:bodyPr/>
          <a:lstStyle/>
          <a:p>
            <a:r>
              <a:rPr lang="en-US" altLang="zh-TW" dirty="0">
                <a:ea typeface="新細明體" pitchFamily="18" charset="-120"/>
                <a:cs typeface="Courier New" pitchFamily="49" charset="0"/>
              </a:rPr>
              <a:t>Waterfall </a:t>
            </a:r>
            <a:r>
              <a:rPr lang="en-US" altLang="zh-TW" dirty="0" smtClean="0">
                <a:ea typeface="新細明體" pitchFamily="18" charset="-120"/>
                <a:cs typeface="Courier New" pitchFamily="49" charset="0"/>
              </a:rPr>
              <a:t>Model</a:t>
            </a:r>
            <a:endParaRPr lang="en-US" dirty="0">
              <a:ea typeface="新細明體" pitchFamily="18" charset="-120"/>
              <a:cs typeface="Courier New" pitchFamily="49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3012" y="228600"/>
            <a:ext cx="2743199" cy="3761580"/>
          </a:xfrm>
          <a:prstGeom prst="rect">
            <a:avLst/>
          </a:prstGeom>
          <a:ln w="38100">
            <a:noFill/>
          </a:ln>
        </p:spPr>
      </p:pic>
      <p:sp>
        <p:nvSpPr>
          <p:cNvPr id="18" name="Rectangle 17"/>
          <p:cNvSpPr/>
          <p:nvPr/>
        </p:nvSpPr>
        <p:spPr bwMode="auto">
          <a:xfrm>
            <a:off x="7442712" y="1740599"/>
            <a:ext cx="979714" cy="130629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7441692" y="2925820"/>
            <a:ext cx="979714" cy="130629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7418295" y="2335345"/>
            <a:ext cx="979714" cy="130629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AutoShape 15"/>
          <p:cNvSpPr>
            <a:spLocks noChangeArrowheads="1"/>
          </p:cNvSpPr>
          <p:nvPr/>
        </p:nvSpPr>
        <p:spPr bwMode="auto">
          <a:xfrm>
            <a:off x="6194538" y="346808"/>
            <a:ext cx="3291840" cy="5936842"/>
          </a:xfrm>
          <a:prstGeom prst="wedgeRectCallout">
            <a:avLst>
              <a:gd name="adj1" fmla="val -99188"/>
              <a:gd name="adj2" fmla="val -38438"/>
            </a:avLst>
          </a:prstGeom>
          <a:solidFill>
            <a:schemeClr val="bg1"/>
          </a:solidFill>
          <a:ln w="76200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60325" algn="l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60000"/>
            </a:pPr>
            <a:endParaRPr lang="en-US" altLang="zh-TW" sz="3600" b="0" dirty="0" smtClean="0">
              <a:solidFill>
                <a:schemeClr val="tx1"/>
              </a:solidFill>
              <a:ea typeface="新細明體" pitchFamily="18" charset="-120"/>
              <a:cs typeface="Courier New" pitchFamily="49" charset="0"/>
            </a:endParaRPr>
          </a:p>
          <a:p>
            <a:pPr marL="60325" algn="l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60000"/>
            </a:pPr>
            <a:endParaRPr lang="en-US" altLang="zh-TW" sz="3600" b="0" dirty="0">
              <a:solidFill>
                <a:schemeClr val="tx1"/>
              </a:solidFill>
              <a:ea typeface="新細明體" pitchFamily="18" charset="-120"/>
              <a:cs typeface="Courier New" pitchFamily="49" charset="0"/>
            </a:endParaRPr>
          </a:p>
          <a:p>
            <a:pPr marL="60325" algn="l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60000"/>
            </a:pPr>
            <a:endParaRPr lang="en-US" altLang="zh-TW" sz="3600" b="0" dirty="0">
              <a:solidFill>
                <a:schemeClr val="tx1"/>
              </a:solidFill>
              <a:ea typeface="新細明體" pitchFamily="18" charset="-120"/>
              <a:cs typeface="Courier New" pitchFamily="49" charset="0"/>
            </a:endParaRPr>
          </a:p>
          <a:p>
            <a:pPr marL="60325" algn="l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60000"/>
            </a:pPr>
            <a:endParaRPr lang="en-US" altLang="zh-TW" sz="3600" b="0" dirty="0">
              <a:solidFill>
                <a:schemeClr val="tx1"/>
              </a:solidFill>
              <a:ea typeface="新細明體" pitchFamily="18" charset="-120"/>
              <a:cs typeface="Courier New" pitchFamily="49" charset="0"/>
            </a:endParaRPr>
          </a:p>
          <a:p>
            <a:pPr marL="60325" algn="l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60000"/>
            </a:pPr>
            <a:endParaRPr lang="en-US" altLang="zh-TW" sz="3600" b="0" dirty="0">
              <a:solidFill>
                <a:schemeClr val="tx1"/>
              </a:solidFill>
              <a:ea typeface="新細明體" pitchFamily="18" charset="-120"/>
              <a:cs typeface="Courier New" pitchFamily="49" charset="0"/>
            </a:endParaRPr>
          </a:p>
          <a:p>
            <a:pPr marL="60325" algn="l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60000"/>
            </a:pPr>
            <a:endParaRPr lang="en-US" altLang="zh-TW" sz="2400" b="0" dirty="0">
              <a:solidFill>
                <a:schemeClr val="tx1"/>
              </a:solidFill>
              <a:ea typeface="新細明體" pitchFamily="18" charset="-120"/>
              <a:cs typeface="Courier New" pitchFamily="49" charset="0"/>
            </a:endParaRPr>
          </a:p>
          <a:p>
            <a:pPr marL="282575" lvl="0" indent="-282575" algn="l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</a:pPr>
            <a:r>
              <a:rPr lang="en-US" altLang="zh-TW" sz="2400" i="1" dirty="0">
                <a:solidFill>
                  <a:schemeClr val="tx1"/>
                </a:solidFill>
                <a:ea typeface="新細明體" pitchFamily="18" charset="-120"/>
                <a:cs typeface="Courier New" pitchFamily="49" charset="0"/>
              </a:rPr>
              <a:t>Traditional</a:t>
            </a:r>
            <a:br>
              <a:rPr lang="en-US" altLang="zh-TW" sz="2400" i="1" dirty="0">
                <a:solidFill>
                  <a:schemeClr val="tx1"/>
                </a:solidFill>
                <a:ea typeface="新細明體" pitchFamily="18" charset="-120"/>
                <a:cs typeface="Courier New" pitchFamily="49" charset="0"/>
              </a:rPr>
            </a:br>
            <a:r>
              <a:rPr lang="en-US" altLang="zh-TW" sz="2400" i="1" dirty="0" smtClean="0">
                <a:solidFill>
                  <a:schemeClr val="tx1"/>
                </a:solidFill>
                <a:ea typeface="新細明體" pitchFamily="18" charset="-120"/>
                <a:cs typeface="Courier New" pitchFamily="49" charset="0"/>
              </a:rPr>
              <a:t>development process</a:t>
            </a:r>
          </a:p>
          <a:p>
            <a:pPr marL="282575" lvl="0" indent="-282575" algn="l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</a:pPr>
            <a:r>
              <a:rPr lang="en-US" sz="2400" i="1" dirty="0" smtClean="0">
                <a:solidFill>
                  <a:schemeClr val="tx1"/>
                </a:solidFill>
                <a:ea typeface="新細明體" pitchFamily="18" charset="-120"/>
                <a:cs typeface="Courier New" pitchFamily="49" charset="0"/>
              </a:rPr>
              <a:t>Strictly analysis followed by design</a:t>
            </a:r>
          </a:p>
          <a:p>
            <a:pPr marL="282575" lvl="0" indent="-282575" algn="l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</a:pPr>
            <a:r>
              <a:rPr lang="en-US" sz="2400" i="1" dirty="0" smtClean="0">
                <a:solidFill>
                  <a:schemeClr val="tx1"/>
                </a:solidFill>
                <a:ea typeface="新細明體" pitchFamily="18" charset="-120"/>
                <a:cs typeface="Courier New" pitchFamily="49" charset="0"/>
              </a:rPr>
              <a:t>No iteration allowed 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ea typeface="新細明體" pitchFamily="18" charset="-120"/>
                <a:cs typeface="Courier New" pitchFamily="49" charset="0"/>
              </a:rPr>
              <a:t>.</a:t>
            </a:r>
            <a:r>
              <a:rPr lang="en-US" sz="2400" i="1" dirty="0" smtClean="0">
                <a:solidFill>
                  <a:schemeClr val="tx1"/>
                </a:solidFill>
                <a:ea typeface="新細明體" pitchFamily="18" charset="-120"/>
                <a:cs typeface="Courier New" pitchFamily="49" charset="0"/>
              </a:rPr>
              <a:t>  </a:t>
            </a:r>
            <a:r>
              <a:rPr lang="en-US" sz="2400" i="1" dirty="0" smtClean="0">
                <a:solidFill>
                  <a:srgbClr val="FFFFFF">
                    <a:lumMod val="65000"/>
                  </a:srgbClr>
                </a:solidFill>
              </a:rPr>
              <a:t> </a:t>
            </a:r>
          </a:p>
          <a:p>
            <a:pPr marL="341313" lvl="0" indent="-341313" algn="l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</a:pPr>
            <a:endParaRPr lang="en-US" sz="2400" i="1" dirty="0" smtClean="0">
              <a:solidFill>
                <a:srgbClr val="FFFFFF">
                  <a:lumMod val="65000"/>
                </a:srgbClr>
              </a:solidFill>
            </a:endParaRPr>
          </a:p>
          <a:p>
            <a:pPr marL="171450" algn="l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60000"/>
            </a:pPr>
            <a:endParaRPr lang="en-US" sz="3400" i="1" dirty="0">
              <a:solidFill>
                <a:schemeClr val="tx1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2120" y="397016"/>
            <a:ext cx="2743199" cy="3761580"/>
          </a:xfrm>
          <a:prstGeom prst="rect">
            <a:avLst/>
          </a:prstGeom>
          <a:ln w="38100">
            <a:noFill/>
          </a:ln>
        </p:spPr>
      </p:pic>
      <p:sp>
        <p:nvSpPr>
          <p:cNvPr id="23" name="Rectangle 22"/>
          <p:cNvSpPr/>
          <p:nvPr/>
        </p:nvSpPr>
        <p:spPr bwMode="auto">
          <a:xfrm>
            <a:off x="7501820" y="1909015"/>
            <a:ext cx="979714" cy="130629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7500800" y="3094236"/>
            <a:ext cx="979714" cy="130629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7477403" y="2503761"/>
            <a:ext cx="979714" cy="130629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16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452" y="1785644"/>
            <a:ext cx="7001240" cy="484632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50800" dir="2700000" algn="ctr" rotWithShape="0">
              <a:schemeClr val="bg2"/>
            </a:outerShdw>
          </a:effectLst>
        </p:spPr>
      </p:pic>
      <p:sp>
        <p:nvSpPr>
          <p:cNvPr id="516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9067800" cy="1104900"/>
          </a:xfrm>
        </p:spPr>
        <p:txBody>
          <a:bodyPr/>
          <a:lstStyle/>
          <a:p>
            <a:r>
              <a:rPr lang="en-US" altLang="zh-TW" dirty="0">
                <a:ea typeface="新細明體" pitchFamily="18" charset="-120"/>
                <a:cs typeface="Courier New" pitchFamily="49" charset="0"/>
              </a:rPr>
              <a:t>Waterfall </a:t>
            </a:r>
            <a:r>
              <a:rPr lang="en-US" altLang="zh-TW" dirty="0" smtClean="0">
                <a:ea typeface="新細明體" pitchFamily="18" charset="-120"/>
                <a:cs typeface="Courier New" pitchFamily="49" charset="0"/>
              </a:rPr>
              <a:t>Model</a:t>
            </a:r>
            <a:endParaRPr lang="en-US" dirty="0">
              <a:ea typeface="新細明體" pitchFamily="18" charset="-120"/>
              <a:cs typeface="Courier New" pitchFamily="49" charset="0"/>
            </a:endParaRPr>
          </a:p>
        </p:txBody>
      </p:sp>
      <p:pic>
        <p:nvPicPr>
          <p:cNvPr id="7444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8212" y="1635449"/>
            <a:ext cx="2553455" cy="4901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90105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de Bar">
  <a:themeElements>
    <a:clrScheme name="Side Bar 2">
      <a:dk1>
        <a:srgbClr val="000000"/>
      </a:dk1>
      <a:lt1>
        <a:srgbClr val="FFFFFF"/>
      </a:lt1>
      <a:dk2>
        <a:srgbClr val="CC0000"/>
      </a:dk2>
      <a:lt2>
        <a:srgbClr val="CC0000"/>
      </a:lt2>
      <a:accent1>
        <a:srgbClr val="EAEAEA"/>
      </a:accent1>
      <a:accent2>
        <a:srgbClr val="006600"/>
      </a:accent2>
      <a:accent3>
        <a:srgbClr val="FFFFFF"/>
      </a:accent3>
      <a:accent4>
        <a:srgbClr val="000000"/>
      </a:accent4>
      <a:accent5>
        <a:srgbClr val="F3F3F3"/>
      </a:accent5>
      <a:accent6>
        <a:srgbClr val="005C00"/>
      </a:accent6>
      <a:hlink>
        <a:srgbClr val="000066"/>
      </a:hlink>
      <a:folHlink>
        <a:srgbClr val="808080"/>
      </a:folHlink>
    </a:clrScheme>
    <a:fontScheme name="Side Ba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F9100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ts val="2000"/>
          </a:lnSpc>
          <a:spcBef>
            <a:spcPts val="900"/>
          </a:spcBef>
          <a:spcAft>
            <a:spcPct val="0"/>
          </a:spcAft>
          <a:buClr>
            <a:schemeClr val="bg2"/>
          </a:buClr>
          <a:buSzPct val="75000"/>
          <a:buFont typeface="Wingdings" pitchFamily="2" charset="2"/>
          <a:buNone/>
          <a:tabLst>
            <a:tab pos="285750" algn="l"/>
            <a:tab pos="571500" algn="l"/>
            <a:tab pos="857250" algn="l"/>
            <a:tab pos="1143000" algn="l"/>
            <a:tab pos="1428750" algn="l"/>
            <a:tab pos="1714500" algn="l"/>
            <a:tab pos="2000250" algn="l"/>
            <a:tab pos="2286000" algn="l"/>
          </a:tabLst>
          <a:defRPr kumimoji="0" lang="en-US" sz="18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F9100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ts val="2000"/>
          </a:lnSpc>
          <a:spcBef>
            <a:spcPts val="900"/>
          </a:spcBef>
          <a:spcAft>
            <a:spcPct val="0"/>
          </a:spcAft>
          <a:buClr>
            <a:schemeClr val="bg2"/>
          </a:buClr>
          <a:buSzPct val="75000"/>
          <a:buFont typeface="Wingdings" pitchFamily="2" charset="2"/>
          <a:buNone/>
          <a:tabLst>
            <a:tab pos="285750" algn="l"/>
            <a:tab pos="571500" algn="l"/>
            <a:tab pos="857250" algn="l"/>
            <a:tab pos="1143000" algn="l"/>
            <a:tab pos="1428750" algn="l"/>
            <a:tab pos="1714500" algn="l"/>
            <a:tab pos="2000250" algn="l"/>
            <a:tab pos="2286000" algn="l"/>
          </a:tabLst>
          <a:defRPr kumimoji="0" lang="en-US" sz="18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ide Bar 1">
        <a:dk1>
          <a:srgbClr val="000000"/>
        </a:dk1>
        <a:lt1>
          <a:srgbClr val="FFFFFF"/>
        </a:lt1>
        <a:dk2>
          <a:srgbClr val="006600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2">
        <a:dk1>
          <a:srgbClr val="000000"/>
        </a:dk1>
        <a:lt1>
          <a:srgbClr val="FFFFFF"/>
        </a:lt1>
        <a:dk2>
          <a:srgbClr val="CC0000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3">
        <a:dk1>
          <a:srgbClr val="000000"/>
        </a:dk1>
        <a:lt1>
          <a:srgbClr val="FFFFFF"/>
        </a:lt1>
        <a:dk2>
          <a:srgbClr val="E16414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4">
        <a:dk1>
          <a:srgbClr val="CC0000"/>
        </a:dk1>
        <a:lt1>
          <a:srgbClr val="FFFFFF"/>
        </a:lt1>
        <a:dk2>
          <a:srgbClr val="003366"/>
        </a:dk2>
        <a:lt2>
          <a:srgbClr val="FF9933"/>
        </a:lt2>
        <a:accent1>
          <a:srgbClr val="2B557F"/>
        </a:accent1>
        <a:accent2>
          <a:srgbClr val="006600"/>
        </a:accent2>
        <a:accent3>
          <a:srgbClr val="AAADB8"/>
        </a:accent3>
        <a:accent4>
          <a:srgbClr val="DADADA"/>
        </a:accent4>
        <a:accent5>
          <a:srgbClr val="ACB4C0"/>
        </a:accent5>
        <a:accent6>
          <a:srgbClr val="005C00"/>
        </a:accent6>
        <a:hlink>
          <a:srgbClr val="000066"/>
        </a:hlink>
        <a:folHlink>
          <a:srgbClr val="A0A0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 Bar 5">
        <a:dk1>
          <a:srgbClr val="000000"/>
        </a:dk1>
        <a:lt1>
          <a:srgbClr val="FFFFFF"/>
        </a:lt1>
        <a:dk2>
          <a:srgbClr val="808080"/>
        </a:dk2>
        <a:lt2>
          <a:srgbClr val="CC0000"/>
        </a:lt2>
        <a:accent1>
          <a:srgbClr val="FFFFFF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6">
        <a:dk1>
          <a:srgbClr val="000000"/>
        </a:dk1>
        <a:lt1>
          <a:srgbClr val="FFFFFF"/>
        </a:lt1>
        <a:dk2>
          <a:srgbClr val="000066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7">
        <a:dk1>
          <a:srgbClr val="000000"/>
        </a:dk1>
        <a:lt1>
          <a:srgbClr val="FFFFFF"/>
        </a:lt1>
        <a:dk2>
          <a:srgbClr val="663300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8">
        <a:dk1>
          <a:srgbClr val="000000"/>
        </a:dk1>
        <a:lt1>
          <a:srgbClr val="FFFFFF"/>
        </a:lt1>
        <a:dk2>
          <a:srgbClr val="000066"/>
        </a:dk2>
        <a:lt2>
          <a:srgbClr val="CC0000"/>
        </a:lt2>
        <a:accent1>
          <a:srgbClr val="F8F8F8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10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CC0000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11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CC0000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12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CC0000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13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CC0000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14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CC0000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15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16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17.xml><?xml version="1.0" encoding="utf-8"?>
<a:themeOverride xmlns:a="http://schemas.openxmlformats.org/drawingml/2006/main">
  <a:clrScheme name="Custom 1">
    <a:dk1>
      <a:srgbClr val="000000"/>
    </a:dk1>
    <a:lt1>
      <a:srgbClr val="FFFFFF"/>
    </a:lt1>
    <a:dk2>
      <a:srgbClr val="A5A5A5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A5A5A5"/>
    </a:folHlink>
  </a:clrScheme>
</a:themeOverride>
</file>

<file path=ppt/theme/themeOverride18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19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2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20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21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22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23.xml><?xml version="1.0" encoding="utf-8"?>
<a:themeOverride xmlns:a="http://schemas.openxmlformats.org/drawingml/2006/main">
  <a:clrScheme name="Custom 1">
    <a:dk1>
      <a:srgbClr val="000000"/>
    </a:dk1>
    <a:lt1>
      <a:srgbClr val="FFFFFF"/>
    </a:lt1>
    <a:dk2>
      <a:srgbClr val="A5A5A5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A5A5A5"/>
    </a:folHlink>
  </a:clrScheme>
</a:themeOverride>
</file>

<file path=ppt/theme/themeOverride24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25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26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27.xml><?xml version="1.0" encoding="utf-8"?>
<a:themeOverride xmlns:a="http://schemas.openxmlformats.org/drawingml/2006/main">
  <a:clrScheme name="Custom 1">
    <a:dk1>
      <a:srgbClr val="000000"/>
    </a:dk1>
    <a:lt1>
      <a:srgbClr val="FFFFFF"/>
    </a:lt1>
    <a:dk2>
      <a:srgbClr val="A5A5A5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A5A5A5"/>
    </a:folHlink>
  </a:clrScheme>
</a:themeOverride>
</file>

<file path=ppt/theme/themeOverride28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29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3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CC0000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30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31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32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33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34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35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36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37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38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39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4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CC0000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40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41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42.xml><?xml version="1.0" encoding="utf-8"?>
<a:themeOverride xmlns:a="http://schemas.openxmlformats.org/drawingml/2006/main">
  <a:clrScheme name="Custom 1">
    <a:dk1>
      <a:srgbClr val="000000"/>
    </a:dk1>
    <a:lt1>
      <a:srgbClr val="FFFFFF"/>
    </a:lt1>
    <a:dk2>
      <a:srgbClr val="A5A5A5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A5A5A5"/>
    </a:folHlink>
  </a:clrScheme>
</a:themeOverride>
</file>

<file path=ppt/theme/themeOverride43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44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45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46.xml><?xml version="1.0" encoding="utf-8"?>
<a:themeOverride xmlns:a="http://schemas.openxmlformats.org/drawingml/2006/main">
  <a:clrScheme name="Custom 1">
    <a:dk1>
      <a:srgbClr val="000000"/>
    </a:dk1>
    <a:lt1>
      <a:srgbClr val="FFFFFF"/>
    </a:lt1>
    <a:dk2>
      <a:srgbClr val="A5A5A5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A5A5A5"/>
    </a:folHlink>
  </a:clrScheme>
</a:themeOverride>
</file>

<file path=ppt/theme/themeOverride47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48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49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5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50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51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52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53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54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CC0000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55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56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57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58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59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6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7.xml><?xml version="1.0" encoding="utf-8"?>
<a:themeOverride xmlns:a="http://schemas.openxmlformats.org/drawingml/2006/main">
  <a:clrScheme name="Custom 1">
    <a:dk1>
      <a:srgbClr val="000000"/>
    </a:dk1>
    <a:lt1>
      <a:srgbClr val="FFFFFF"/>
    </a:lt1>
    <a:dk2>
      <a:srgbClr val="A5A5A5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A5A5A5"/>
    </a:folHlink>
  </a:clrScheme>
</a:themeOverride>
</file>

<file path=ppt/theme/themeOverride8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CC0000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9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CC0000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A6A6A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C:\MSOffice\Templates\Presentation Designs\Side Bar.pot</Template>
  <TotalTime>4670</TotalTime>
  <Words>1563</Words>
  <Application>Microsoft Office PowerPoint</Application>
  <PresentationFormat>Custom</PresentationFormat>
  <Paragraphs>592</Paragraphs>
  <Slides>60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60</vt:i4>
      </vt:variant>
    </vt:vector>
  </HeadingPairs>
  <TitlesOfParts>
    <vt:vector size="76" baseType="lpstr">
      <vt:lpstr>Times New Roman</vt:lpstr>
      <vt:lpstr>Arial Black</vt:lpstr>
      <vt:lpstr>Arial</vt:lpstr>
      <vt:lpstr>MingLiU</vt:lpstr>
      <vt:lpstr>Courier New</vt:lpstr>
      <vt:lpstr>Symbol</vt:lpstr>
      <vt:lpstr>Gulim</vt:lpstr>
      <vt:lpstr>돋움</vt:lpstr>
      <vt:lpstr>Wingdings</vt:lpstr>
      <vt:lpstr>Consolas</vt:lpstr>
      <vt:lpstr>PMingLiU</vt:lpstr>
      <vt:lpstr>Wingdings 3</vt:lpstr>
      <vt:lpstr>Side Bar</vt:lpstr>
      <vt:lpstr>Photo Editor Photo</vt:lpstr>
      <vt:lpstr>Bitmap Image</vt:lpstr>
      <vt:lpstr>CorelDRAW</vt:lpstr>
      <vt:lpstr>Unified Process</vt:lpstr>
      <vt:lpstr>Objectives</vt:lpstr>
      <vt:lpstr>Software Development Problems Symptoms</vt:lpstr>
      <vt:lpstr>Software Development Problems Diagnosis</vt:lpstr>
      <vt:lpstr>Best Practices to Cure Root Causes</vt:lpstr>
      <vt:lpstr>Best Practices</vt:lpstr>
      <vt:lpstr>Best Practices</vt:lpstr>
      <vt:lpstr>Waterfall Model</vt:lpstr>
      <vt:lpstr>Waterfall Model</vt:lpstr>
      <vt:lpstr>Waterfall Development Characteristics</vt:lpstr>
      <vt:lpstr>Waterfall Development Characteristics</vt:lpstr>
      <vt:lpstr>Waterfall Development Characteristics</vt:lpstr>
      <vt:lpstr>Waterfall Development Characteristics</vt:lpstr>
      <vt:lpstr>Waterfall Development Characteristics</vt:lpstr>
      <vt:lpstr>Iterative Development</vt:lpstr>
      <vt:lpstr>Risk Profiles</vt:lpstr>
      <vt:lpstr>Best Practices</vt:lpstr>
      <vt:lpstr>Requirements Management</vt:lpstr>
      <vt:lpstr>Requirements Management</vt:lpstr>
      <vt:lpstr>Requirements Management Examples</vt:lpstr>
      <vt:lpstr>Requirements Management Examples</vt:lpstr>
      <vt:lpstr>Requirements Management</vt:lpstr>
      <vt:lpstr>Best Practices</vt:lpstr>
      <vt:lpstr>Component-Based Architecture</vt:lpstr>
      <vt:lpstr>Component-Based Architecture</vt:lpstr>
      <vt:lpstr>Resilient Architecture</vt:lpstr>
      <vt:lpstr>Best Practices</vt:lpstr>
      <vt:lpstr>Common Types of Specification Languages</vt:lpstr>
      <vt:lpstr>Example of Textual Specification McDull https://www.youtube.com/watch?v=0oCP7nZhZJo</vt:lpstr>
      <vt:lpstr>Textual Specification</vt:lpstr>
      <vt:lpstr>Formal Specification</vt:lpstr>
      <vt:lpstr>Example of Formal Specification</vt:lpstr>
      <vt:lpstr>Formal Specification</vt:lpstr>
      <vt:lpstr>Example of Graphic Specification McDull</vt:lpstr>
      <vt:lpstr>Graphic Specification</vt:lpstr>
      <vt:lpstr>Graphic Specification</vt:lpstr>
      <vt:lpstr>Multiple Languages = Communication Barriers</vt:lpstr>
      <vt:lpstr>UML: One Language for All Practitioners</vt:lpstr>
      <vt:lpstr>History of UML</vt:lpstr>
      <vt:lpstr>Visual Modelling with UML</vt:lpstr>
      <vt:lpstr>Visual Modelling with UML</vt:lpstr>
      <vt:lpstr>Best Practices</vt:lpstr>
      <vt:lpstr>Continuously Verify Software Quality</vt:lpstr>
      <vt:lpstr>Test All Dimensions of Software Quality</vt:lpstr>
      <vt:lpstr>Test Each Iteration</vt:lpstr>
      <vt:lpstr>Best Practices</vt:lpstr>
      <vt:lpstr>Change Management for Development Team</vt:lpstr>
      <vt:lpstr>Best Practices Reinforce One Another</vt:lpstr>
      <vt:lpstr>Unified Process</vt:lpstr>
      <vt:lpstr>Unified Process</vt:lpstr>
      <vt:lpstr>Major Phases in Unified Process</vt:lpstr>
      <vt:lpstr>Major Phases in Unified Process</vt:lpstr>
      <vt:lpstr>Bringing it All Together: The Iterative Approach</vt:lpstr>
      <vt:lpstr>Within Each Phase Disciplines and Models</vt:lpstr>
      <vt:lpstr>Compared with Waterfall Development</vt:lpstr>
      <vt:lpstr>Disciplines Guide Iterative Development</vt:lpstr>
      <vt:lpstr>Disciplines Guide Iterative Development</vt:lpstr>
      <vt:lpstr>Disciplines Guide Iterative Development</vt:lpstr>
      <vt:lpstr>Disciplines Guide Iterative Development</vt:lpstr>
      <vt:lpstr>Disciplines Guide Iterative Development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UML</dc:title>
  <dc:creator>Prof. T.H. Tse</dc:creator>
  <cp:lastModifiedBy>TH Tse</cp:lastModifiedBy>
  <cp:revision>560</cp:revision>
  <cp:lastPrinted>2023-10-02T09:50:36Z</cp:lastPrinted>
  <dcterms:created xsi:type="dcterms:W3CDTF">1999-09-08T02:17:18Z</dcterms:created>
  <dcterms:modified xsi:type="dcterms:W3CDTF">2023-10-02T09:50:57Z</dcterms:modified>
</cp:coreProperties>
</file>