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ppt/notesSlides/notesSlide18.xml" ContentType="application/vnd.openxmlformats-officedocument.presentationml.notesSlide+xml"/>
  <Override PartName="/ppt/theme/themeOverride21.xml" ContentType="application/vnd.openxmlformats-officedocument.themeOverride+xml"/>
  <Override PartName="/ppt/notesSlides/notesSlide19.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notesSlides/notesSlide22.xml" ContentType="application/vnd.openxmlformats-officedocument.presentationml.notesSlide+xml"/>
  <Override PartName="/ppt/theme/themeOverride26.xml" ContentType="application/vnd.openxmlformats-officedocument.themeOverride+xml"/>
  <Override PartName="/ppt/notesSlides/notesSlide23.xml" ContentType="application/vnd.openxmlformats-officedocument.presentationml.notesSlide+xml"/>
  <Override PartName="/ppt/theme/themeOverride27.xml" ContentType="application/vnd.openxmlformats-officedocument.themeOverride+xml"/>
  <Override PartName="/ppt/notesSlides/notesSlide24.xml" ContentType="application/vnd.openxmlformats-officedocument.presentationml.notesSlide+xml"/>
  <Override PartName="/ppt/theme/themeOverride28.xml" ContentType="application/vnd.openxmlformats-officedocument.themeOverride+xml"/>
  <Override PartName="/ppt/notesSlides/notesSlide25.xml" ContentType="application/vnd.openxmlformats-officedocument.presentationml.notesSlide+xml"/>
  <Override PartName="/ppt/theme/themeOverride29.xml" ContentType="application/vnd.openxmlformats-officedocument.themeOverride+xml"/>
  <Override PartName="/ppt/notesSlides/notesSlide26.xml" ContentType="application/vnd.openxmlformats-officedocument.presentationml.notesSlide+xml"/>
  <Override PartName="/ppt/theme/themeOverride30.xml" ContentType="application/vnd.openxmlformats-officedocument.themeOverride+xml"/>
  <Override PartName="/ppt/notesSlides/notesSlide27.xml" ContentType="application/vnd.openxmlformats-officedocument.presentationml.notesSlide+xml"/>
  <Override PartName="/ppt/theme/themeOverride31.xml" ContentType="application/vnd.openxmlformats-officedocument.themeOverride+xml"/>
  <Override PartName="/ppt/notesSlides/notesSlide28.xml" ContentType="application/vnd.openxmlformats-officedocument.presentationml.notesSlide+xml"/>
  <Override PartName="/ppt/theme/themeOverride32.xml" ContentType="application/vnd.openxmlformats-officedocument.themeOverride+xml"/>
  <Override PartName="/ppt/notesSlides/notesSlide29.xml" ContentType="application/vnd.openxmlformats-officedocument.presentationml.notesSlide+xml"/>
  <Override PartName="/ppt/theme/themeOverride33.xml" ContentType="application/vnd.openxmlformats-officedocument.themeOverride+xml"/>
  <Override PartName="/ppt/notesSlides/notesSlide30.xml" ContentType="application/vnd.openxmlformats-officedocument.presentationml.notesSlide+xml"/>
  <Override PartName="/ppt/theme/themeOverride34.xml" ContentType="application/vnd.openxmlformats-officedocument.themeOverride+xml"/>
  <Override PartName="/ppt/notesSlides/notesSlide31.xml" ContentType="application/vnd.openxmlformats-officedocument.presentationml.notesSlide+xml"/>
  <Override PartName="/ppt/theme/themeOverride35.xml" ContentType="application/vnd.openxmlformats-officedocument.themeOverride+xml"/>
  <Override PartName="/ppt/notesSlides/notesSlide32.xml" ContentType="application/vnd.openxmlformats-officedocument.presentationml.notesSlide+xml"/>
  <Override PartName="/ppt/theme/themeOverride36.xml" ContentType="application/vnd.openxmlformats-officedocument.themeOverride+xml"/>
  <Override PartName="/ppt/notesSlides/notesSlide33.xml" ContentType="application/vnd.openxmlformats-officedocument.presentationml.notesSlide+xml"/>
  <Override PartName="/ppt/theme/themeOverride37.xml" ContentType="application/vnd.openxmlformats-officedocument.themeOverride+xml"/>
  <Override PartName="/ppt/notesSlides/notesSlide34.xml" ContentType="application/vnd.openxmlformats-officedocument.presentationml.notesSlide+xml"/>
  <Override PartName="/ppt/theme/themeOverride38.xml" ContentType="application/vnd.openxmlformats-officedocument.themeOverride+xml"/>
  <Override PartName="/ppt/notesSlides/notesSlide35.xml" ContentType="application/vnd.openxmlformats-officedocument.presentationml.notesSlide+xml"/>
  <Override PartName="/ppt/theme/themeOverride39.xml" ContentType="application/vnd.openxmlformats-officedocument.themeOverride+xml"/>
  <Override PartName="/ppt/notesSlides/notesSlide36.xml" ContentType="application/vnd.openxmlformats-officedocument.presentationml.notesSlide+xml"/>
  <Override PartName="/ppt/theme/themeOverride40.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41.xml" ContentType="application/vnd.openxmlformats-officedocument.themeOverride+xml"/>
  <Override PartName="/ppt/notesSlides/notesSlide39.xml" ContentType="application/vnd.openxmlformats-officedocument.presentationml.notesSlide+xml"/>
  <Override PartName="/ppt/theme/themeOverride42.xml" ContentType="application/vnd.openxmlformats-officedocument.themeOverride+xml"/>
  <Override PartName="/ppt/notesSlides/notesSlide40.xml" ContentType="application/vnd.openxmlformats-officedocument.presentationml.notesSlide+xml"/>
  <Override PartName="/ppt/theme/themeOverride43.xml" ContentType="application/vnd.openxmlformats-officedocument.themeOverride+xml"/>
  <Override PartName="/ppt/notesSlides/notesSlide41.xml" ContentType="application/vnd.openxmlformats-officedocument.presentationml.notesSlide+xml"/>
  <Override PartName="/ppt/theme/themeOverride44.xml" ContentType="application/vnd.openxmlformats-officedocument.themeOverride+xml"/>
  <Override PartName="/ppt/notesSlides/notesSlide42.xml" ContentType="application/vnd.openxmlformats-officedocument.presentationml.notesSlide+xml"/>
  <Override PartName="/ppt/theme/themeOverride45.xml" ContentType="application/vnd.openxmlformats-officedocument.themeOverride+xml"/>
  <Override PartName="/ppt/theme/themeOverride46.xml" ContentType="application/vnd.openxmlformats-officedocument.themeOverride+xml"/>
  <Override PartName="/ppt/notesSlides/notesSlide43.xml" ContentType="application/vnd.openxmlformats-officedocument.presentationml.notesSlide+xml"/>
  <Override PartName="/ppt/theme/themeOverride47.xml" ContentType="application/vnd.openxmlformats-officedocument.themeOverride+xml"/>
  <Override PartName="/ppt/notesSlides/notesSlide44.xml" ContentType="application/vnd.openxmlformats-officedocument.presentationml.notesSlide+xml"/>
  <Override PartName="/ppt/theme/themeOverride48.xml" ContentType="application/vnd.openxmlformats-officedocument.themeOverride+xml"/>
  <Override PartName="/ppt/notesSlides/notesSlide45.xml" ContentType="application/vnd.openxmlformats-officedocument.presentationml.notesSlide+xml"/>
  <Override PartName="/ppt/theme/themeOverride49.xml" ContentType="application/vnd.openxmlformats-officedocument.themeOverride+xml"/>
  <Override PartName="/ppt/notesSlides/notesSlide46.xml" ContentType="application/vnd.openxmlformats-officedocument.presentationml.notesSlide+xml"/>
  <Override PartName="/ppt/theme/themeOverride50.xml" ContentType="application/vnd.openxmlformats-officedocument.themeOverride+xml"/>
  <Override PartName="/ppt/notesSlides/notesSlide47.xml" ContentType="application/vnd.openxmlformats-officedocument.presentationml.notesSlide+xml"/>
  <Override PartName="/ppt/theme/themeOverride51.xml" ContentType="application/vnd.openxmlformats-officedocument.themeOverride+xml"/>
  <Override PartName="/ppt/notesSlides/notesSlide48.xml" ContentType="application/vnd.openxmlformats-officedocument.presentationml.notesSlide+xml"/>
  <Override PartName="/ppt/theme/themeOverride52.xml" ContentType="application/vnd.openxmlformats-officedocument.themeOverride+xml"/>
  <Override PartName="/ppt/notesSlides/notesSlide49.xml" ContentType="application/vnd.openxmlformats-officedocument.presentationml.notesSlide+xml"/>
  <Override PartName="/ppt/theme/themeOverride53.xml" ContentType="application/vnd.openxmlformats-officedocument.themeOverride+xml"/>
  <Override PartName="/ppt/notesSlides/notesSlide50.xml" ContentType="application/vnd.openxmlformats-officedocument.presentationml.notesSlide+xml"/>
  <Override PartName="/ppt/theme/themeOverride54.xml" ContentType="application/vnd.openxmlformats-officedocument.themeOverride+xml"/>
  <Override PartName="/ppt/notesSlides/notesSlide51.xml" ContentType="application/vnd.openxmlformats-officedocument.presentationml.notesSlide+xml"/>
  <Override PartName="/ppt/theme/themeOverride55.xml" ContentType="application/vnd.openxmlformats-officedocument.themeOverride+xml"/>
  <Override PartName="/ppt/notesSlides/notesSlide52.xml" ContentType="application/vnd.openxmlformats-officedocument.presentationml.notesSlide+xml"/>
  <Override PartName="/ppt/theme/themeOverride56.xml" ContentType="application/vnd.openxmlformats-officedocument.themeOverride+xml"/>
  <Override PartName="/ppt/notesSlides/notesSlide53.xml" ContentType="application/vnd.openxmlformats-officedocument.presentationml.notesSlide+xml"/>
  <Override PartName="/ppt/theme/themeOverride57.xml" ContentType="application/vnd.openxmlformats-officedocument.themeOverride+xml"/>
  <Override PartName="/ppt/notesSlides/notesSlide54.xml" ContentType="application/vnd.openxmlformats-officedocument.presentationml.notesSlide+xml"/>
  <Override PartName="/ppt/theme/themeOverride58.xml" ContentType="application/vnd.openxmlformats-officedocument.themeOverride+xml"/>
  <Override PartName="/ppt/notesSlides/notesSlide55.xml" ContentType="application/vnd.openxmlformats-officedocument.presentationml.notesSlide+xml"/>
  <Override PartName="/ppt/theme/themeOverride59.xml" ContentType="application/vnd.openxmlformats-officedocument.themeOverride+xml"/>
  <Override PartName="/ppt/notesSlides/notesSlide56.xml" ContentType="application/vnd.openxmlformats-officedocument.presentationml.notesSlide+xml"/>
  <Override PartName="/ppt/theme/themeOverride60.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Override61.xml" ContentType="application/vnd.openxmlformats-officedocument.themeOverride+xml"/>
  <Override PartName="/ppt/notesSlides/notesSlide59.xml" ContentType="application/vnd.openxmlformats-officedocument.presentationml.notesSlide+xml"/>
  <Override PartName="/ppt/theme/themeOverride62.xml" ContentType="application/vnd.openxmlformats-officedocument.themeOverride+xml"/>
  <Override PartName="/ppt/notesSlides/notesSlide60.xml" ContentType="application/vnd.openxmlformats-officedocument.presentationml.notesSlide+xml"/>
  <Override PartName="/ppt/theme/themeOverride63.xml" ContentType="application/vnd.openxmlformats-officedocument.themeOverride+xml"/>
  <Override PartName="/ppt/notesSlides/notesSlide61.xml" ContentType="application/vnd.openxmlformats-officedocument.presentationml.notesSlide+xml"/>
  <Override PartName="/ppt/theme/themeOverride64.xml" ContentType="application/vnd.openxmlformats-officedocument.themeOverride+xml"/>
  <Override PartName="/ppt/notesSlides/notesSlide62.xml" ContentType="application/vnd.openxmlformats-officedocument.presentationml.notesSlide+xml"/>
  <Override PartName="/ppt/theme/themeOverride65.xml" ContentType="application/vnd.openxmlformats-officedocument.themeOverride+xml"/>
  <Override PartName="/ppt/notesSlides/notesSlide63.xml" ContentType="application/vnd.openxmlformats-officedocument.presentationml.notesSlide+xml"/>
  <Override PartName="/ppt/theme/themeOverride66.xml" ContentType="application/vnd.openxmlformats-officedocument.themeOverride+xml"/>
  <Override PartName="/ppt/notesSlides/notesSlide64.xml" ContentType="application/vnd.openxmlformats-officedocument.presentationml.notesSlide+xml"/>
  <Override PartName="/ppt/theme/themeOverride67.xml" ContentType="application/vnd.openxmlformats-officedocument.themeOverride+xml"/>
  <Override PartName="/ppt/notesSlides/notesSlide65.xml" ContentType="application/vnd.openxmlformats-officedocument.presentationml.notesSlide+xml"/>
  <Override PartName="/ppt/theme/themeOverride68.xml" ContentType="application/vnd.openxmlformats-officedocument.themeOverride+xml"/>
  <Override PartName="/ppt/notesSlides/notesSlide66.xml" ContentType="application/vnd.openxmlformats-officedocument.presentationml.notesSlide+xml"/>
  <Override PartName="/ppt/theme/themeOverride69.xml" ContentType="application/vnd.openxmlformats-officedocument.themeOverride+xml"/>
  <Override PartName="/ppt/notesSlides/notesSlide67.xml" ContentType="application/vnd.openxmlformats-officedocument.presentationml.notesSlide+xml"/>
  <Override PartName="/ppt/theme/themeOverride70.xml" ContentType="application/vnd.openxmlformats-officedocument.themeOverride+xml"/>
  <Override PartName="/ppt/notesSlides/notesSlide68.xml" ContentType="application/vnd.openxmlformats-officedocument.presentationml.notesSlide+xml"/>
  <Override PartName="/ppt/theme/themeOverride71.xml" ContentType="application/vnd.openxmlformats-officedocument.themeOverride+xml"/>
  <Override PartName="/ppt/notesSlides/notesSlide69.xml" ContentType="application/vnd.openxmlformats-officedocument.presentationml.notesSlide+xml"/>
  <Override PartName="/ppt/theme/themeOverride72.xml" ContentType="application/vnd.openxmlformats-officedocument.themeOverride+xml"/>
  <Override PartName="/ppt/notesSlides/notesSlide70.xml" ContentType="application/vnd.openxmlformats-officedocument.presentationml.notesSlide+xml"/>
  <Override PartName="/ppt/theme/themeOverride73.xml" ContentType="application/vnd.openxmlformats-officedocument.themeOverride+xml"/>
  <Override PartName="/ppt/notesSlides/notesSlide71.xml" ContentType="application/vnd.openxmlformats-officedocument.presentationml.notesSlide+xml"/>
  <Override PartName="/ppt/theme/themeOverride74.xml" ContentType="application/vnd.openxmlformats-officedocument.themeOverride+xml"/>
  <Override PartName="/ppt/notesSlides/notesSlide72.xml" ContentType="application/vnd.openxmlformats-officedocument.presentationml.notesSlide+xml"/>
  <Override PartName="/ppt/theme/themeOverride75.xml" ContentType="application/vnd.openxmlformats-officedocument.themeOverride+xml"/>
  <Override PartName="/ppt/notesSlides/notesSlide73.xml" ContentType="application/vnd.openxmlformats-officedocument.presentationml.notesSlide+xml"/>
  <Override PartName="/ppt/theme/themeOverride76.xml" ContentType="application/vnd.openxmlformats-officedocument.themeOverride+xml"/>
  <Override PartName="/ppt/notesSlides/notesSlide74.xml" ContentType="application/vnd.openxmlformats-officedocument.presentationml.notesSlide+xml"/>
  <Override PartName="/ppt/theme/themeOverride77.xml" ContentType="application/vnd.openxmlformats-officedocument.themeOverride+xml"/>
  <Override PartName="/ppt/notesSlides/notesSlide75.xml" ContentType="application/vnd.openxmlformats-officedocument.presentationml.notesSlide+xml"/>
  <Override PartName="/ppt/theme/themeOverride78.xml" ContentType="application/vnd.openxmlformats-officedocument.themeOverride+xml"/>
  <Override PartName="/ppt/notesSlides/notesSlide76.xml" ContentType="application/vnd.openxmlformats-officedocument.presentationml.notesSlide+xml"/>
  <Override PartName="/ppt/theme/themeOverride79.xml" ContentType="application/vnd.openxmlformats-officedocument.themeOverr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 id="2147483650" r:id="rId2"/>
    <p:sldMasterId id="2147483672" r:id="rId3"/>
    <p:sldMasterId id="2147483684" r:id="rId4"/>
    <p:sldMasterId id="2147483841" r:id="rId5"/>
    <p:sldMasterId id="2147483847" r:id="rId6"/>
    <p:sldMasterId id="2147483853" r:id="rId7"/>
  </p:sldMasterIdLst>
  <p:notesMasterIdLst>
    <p:notesMasterId r:id="rId95"/>
  </p:notesMasterIdLst>
  <p:handoutMasterIdLst>
    <p:handoutMasterId r:id="rId96"/>
  </p:handoutMasterIdLst>
  <p:sldIdLst>
    <p:sldId id="788" r:id="rId8"/>
    <p:sldId id="806" r:id="rId9"/>
    <p:sldId id="823" r:id="rId10"/>
    <p:sldId id="832" r:id="rId11"/>
    <p:sldId id="822" r:id="rId12"/>
    <p:sldId id="818" r:id="rId13"/>
    <p:sldId id="816" r:id="rId14"/>
    <p:sldId id="817" r:id="rId15"/>
    <p:sldId id="891" r:id="rId16"/>
    <p:sldId id="892" r:id="rId17"/>
    <p:sldId id="890" r:id="rId18"/>
    <p:sldId id="893" r:id="rId19"/>
    <p:sldId id="899" r:id="rId20"/>
    <p:sldId id="819" r:id="rId21"/>
    <p:sldId id="853" r:id="rId22"/>
    <p:sldId id="854" r:id="rId23"/>
    <p:sldId id="820" r:id="rId24"/>
    <p:sldId id="833" r:id="rId25"/>
    <p:sldId id="809" r:id="rId26"/>
    <p:sldId id="810" r:id="rId27"/>
    <p:sldId id="811" r:id="rId28"/>
    <p:sldId id="842" r:id="rId29"/>
    <p:sldId id="895" r:id="rId30"/>
    <p:sldId id="845" r:id="rId31"/>
    <p:sldId id="652" r:id="rId32"/>
    <p:sldId id="699" r:id="rId33"/>
    <p:sldId id="834" r:id="rId34"/>
    <p:sldId id="654" r:id="rId35"/>
    <p:sldId id="655" r:id="rId36"/>
    <p:sldId id="795" r:id="rId37"/>
    <p:sldId id="656" r:id="rId38"/>
    <p:sldId id="903" r:id="rId39"/>
    <p:sldId id="907" r:id="rId40"/>
    <p:sldId id="840" r:id="rId41"/>
    <p:sldId id="657" r:id="rId42"/>
    <p:sldId id="799" r:id="rId43"/>
    <p:sldId id="687" r:id="rId44"/>
    <p:sldId id="736" r:id="rId45"/>
    <p:sldId id="737" r:id="rId46"/>
    <p:sldId id="855" r:id="rId47"/>
    <p:sldId id="852" r:id="rId48"/>
    <p:sldId id="826" r:id="rId49"/>
    <p:sldId id="846" r:id="rId50"/>
    <p:sldId id="871" r:id="rId51"/>
    <p:sldId id="745" r:id="rId52"/>
    <p:sldId id="864" r:id="rId53"/>
    <p:sldId id="863" r:id="rId54"/>
    <p:sldId id="879" r:id="rId55"/>
    <p:sldId id="882" r:id="rId56"/>
    <p:sldId id="858" r:id="rId57"/>
    <p:sldId id="778" r:id="rId58"/>
    <p:sldId id="850" r:id="rId59"/>
    <p:sldId id="849" r:id="rId60"/>
    <p:sldId id="784" r:id="rId61"/>
    <p:sldId id="851" r:id="rId62"/>
    <p:sldId id="847" r:id="rId63"/>
    <p:sldId id="877" r:id="rId64"/>
    <p:sldId id="815" r:id="rId65"/>
    <p:sldId id="894" r:id="rId66"/>
    <p:sldId id="838" r:id="rId67"/>
    <p:sldId id="839" r:id="rId68"/>
    <p:sldId id="902" r:id="rId69"/>
    <p:sldId id="786" r:id="rId70"/>
    <p:sldId id="787" r:id="rId71"/>
    <p:sldId id="804" r:id="rId72"/>
    <p:sldId id="876" r:id="rId73"/>
    <p:sldId id="875" r:id="rId74"/>
    <p:sldId id="878" r:id="rId75"/>
    <p:sldId id="867" r:id="rId76"/>
    <p:sldId id="884" r:id="rId77"/>
    <p:sldId id="805" r:id="rId78"/>
    <p:sldId id="888" r:id="rId79"/>
    <p:sldId id="757" r:id="rId80"/>
    <p:sldId id="887" r:id="rId81"/>
    <p:sldId id="728" r:id="rId82"/>
    <p:sldId id="729" r:id="rId83"/>
    <p:sldId id="730" r:id="rId84"/>
    <p:sldId id="731" r:id="rId85"/>
    <p:sldId id="732" r:id="rId86"/>
    <p:sldId id="733" r:id="rId87"/>
    <p:sldId id="908" r:id="rId88"/>
    <p:sldId id="789" r:id="rId89"/>
    <p:sldId id="797" r:id="rId90"/>
    <p:sldId id="796" r:id="rId91"/>
    <p:sldId id="790" r:id="rId92"/>
    <p:sldId id="734" r:id="rId93"/>
    <p:sldId id="825" r:id="rId94"/>
  </p:sldIdLst>
  <p:sldSz cx="9906000" cy="6858000" type="A4"/>
  <p:notesSz cx="10223500" cy="7086600"/>
  <p:embeddedFontLst>
    <p:embeddedFont>
      <p:font typeface="Arial Unicode MS" panose="020B0604020202020204" charset="-128"/>
      <p:regular r:id="rId97"/>
    </p:embeddedFont>
    <p:embeddedFont>
      <p:font typeface="Microsoft YaHei" panose="020B0503020204020204" pitchFamily="34" charset="-122"/>
      <p:regular r:id="rId98"/>
      <p:bold r:id="rId99"/>
    </p:embeddedFont>
    <p:embeddedFont>
      <p:font typeface="Consolas" panose="020B0609020204030204" pitchFamily="49" charset="0"/>
      <p:regular r:id="rId100"/>
      <p:bold r:id="rId101"/>
      <p:italic r:id="rId102"/>
      <p:boldItalic r:id="rId103"/>
    </p:embeddedFont>
    <p:embeddedFont>
      <p:font typeface="Cambria" panose="02040503050406030204" pitchFamily="18" charset="0"/>
      <p:regular r:id="rId104"/>
      <p:bold r:id="rId105"/>
      <p:italic r:id="rId106"/>
      <p:boldItalic r:id="rId107"/>
    </p:embeddedFont>
    <p:embeddedFont>
      <p:font typeface="Book Antiqua" panose="02040602050305030304" pitchFamily="18" charset="0"/>
      <p:regular r:id="rId108"/>
      <p:bold r:id="rId109"/>
      <p:italic r:id="rId110"/>
      <p:boldItalic r:id="rId111"/>
    </p:embeddedFont>
    <p:embeddedFont>
      <p:font typeface="Wingdings 2" panose="05020102010507070707" pitchFamily="18" charset="2"/>
      <p:regular r:id="rId112"/>
    </p:embeddedFont>
    <p:embeddedFont>
      <p:font typeface="PMingLiU" panose="02020500000000000000" pitchFamily="18" charset="-120"/>
      <p:regular r:id="rId113"/>
    </p:embeddedFont>
    <p:embeddedFont>
      <p:font typeface="PMingLiU" panose="02020500000000000000" pitchFamily="18" charset="-120"/>
      <p:regular r:id="rId113"/>
    </p:embeddedFont>
  </p:embeddedFontLst>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1272">
          <p15:clr>
            <a:srgbClr val="A4A3A4"/>
          </p15:clr>
        </p15:guide>
        <p15:guide id="2" pos="421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8F8F8"/>
    <a:srgbClr val="0099FF"/>
    <a:srgbClr val="0070C0"/>
    <a:srgbClr val="3399FF"/>
    <a:srgbClr val="0066FF"/>
    <a:srgbClr val="0099CC"/>
    <a:srgbClr val="3366FF"/>
    <a:srgbClr val="000000"/>
    <a:srgbClr val="003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0" autoAdjust="0"/>
    <p:restoredTop sz="96404" autoAdjust="0"/>
  </p:normalViewPr>
  <p:slideViewPr>
    <p:cSldViewPr>
      <p:cViewPr varScale="1">
        <p:scale>
          <a:sx n="112" d="100"/>
          <a:sy n="112" d="100"/>
        </p:scale>
        <p:origin x="1434"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9" d="100"/>
          <a:sy n="109" d="100"/>
        </p:scale>
        <p:origin x="2142" y="78"/>
      </p:cViewPr>
      <p:guideLst>
        <p:guide orient="horz" pos="1272"/>
        <p:guide pos="421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tableStyles" Target="tableStyle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font" Target="fonts/font16.fntdata"/><Relationship Id="rId16" Type="http://schemas.openxmlformats.org/officeDocument/2006/relationships/slide" Target="slides/slide9.xml"/><Relationship Id="rId107" Type="http://schemas.openxmlformats.org/officeDocument/2006/relationships/font" Target="fonts/font11.fntdata"/><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font" Target="fonts/font6.fntdata"/><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notesMaster" Target="notesMasters/notesMaster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font" Target="fonts/font17.fntdata"/><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font" Target="fonts/font7.fntdata"/><Relationship Id="rId108" Type="http://schemas.openxmlformats.org/officeDocument/2006/relationships/font" Target="fonts/font12.fntdata"/><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font" Target="fonts/font13.fntdata"/><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font" Target="fonts/font14.fntdata"/><Relationship Id="rId115"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font" Target="fonts/font2.fntdata"/><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font" Target="fonts/font15.fntdata"/><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4925" y="-1588"/>
            <a:ext cx="4378325" cy="3286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l" defTabSz="901700">
              <a:defRPr sz="1000" i="1"/>
            </a:lvl1pPr>
          </a:lstStyle>
          <a:p>
            <a:pPr>
              <a:defRPr/>
            </a:pPr>
            <a:endParaRPr lang="en-US"/>
          </a:p>
        </p:txBody>
      </p:sp>
      <p:sp>
        <p:nvSpPr>
          <p:cNvPr id="4099" name="Rectangle 3"/>
          <p:cNvSpPr>
            <a:spLocks noGrp="1" noChangeArrowheads="1"/>
          </p:cNvSpPr>
          <p:nvPr>
            <p:ph type="dt" sz="quarter" idx="1"/>
          </p:nvPr>
        </p:nvSpPr>
        <p:spPr bwMode="auto">
          <a:xfrm>
            <a:off x="5810250" y="-1588"/>
            <a:ext cx="4378325" cy="3286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r" defTabSz="901700">
              <a:defRPr sz="1000" i="1"/>
            </a:lvl1pPr>
          </a:lstStyle>
          <a:p>
            <a:pPr>
              <a:defRPr/>
            </a:pPr>
            <a:endParaRPr lang="en-US"/>
          </a:p>
        </p:txBody>
      </p:sp>
      <p:sp>
        <p:nvSpPr>
          <p:cNvPr id="4100" name="Rectangle 4"/>
          <p:cNvSpPr>
            <a:spLocks noGrp="1" noChangeArrowheads="1"/>
          </p:cNvSpPr>
          <p:nvPr>
            <p:ph type="ftr" sz="quarter" idx="2"/>
          </p:nvPr>
        </p:nvSpPr>
        <p:spPr bwMode="auto">
          <a:xfrm>
            <a:off x="34925" y="6702425"/>
            <a:ext cx="4378325" cy="385763"/>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l" defTabSz="901700">
              <a:defRPr sz="1000" i="1"/>
            </a:lvl1pPr>
          </a:lstStyle>
          <a:p>
            <a:pPr>
              <a:defRPr/>
            </a:pPr>
            <a:r>
              <a:rPr lang="en-US"/>
              <a:t>Object-Oriented Modelling</a:t>
            </a:r>
          </a:p>
        </p:txBody>
      </p:sp>
      <p:sp>
        <p:nvSpPr>
          <p:cNvPr id="4101" name="Rectangle 5"/>
          <p:cNvSpPr>
            <a:spLocks noGrp="1" noChangeArrowheads="1"/>
          </p:cNvSpPr>
          <p:nvPr>
            <p:ph type="sldNum" sz="quarter" idx="3"/>
          </p:nvPr>
        </p:nvSpPr>
        <p:spPr bwMode="auto">
          <a:xfrm>
            <a:off x="5810250" y="6702425"/>
            <a:ext cx="4378325" cy="385763"/>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r" defTabSz="901700">
              <a:defRPr sz="1000" i="1"/>
            </a:lvl1pPr>
          </a:lstStyle>
          <a:p>
            <a:pPr>
              <a:defRPr/>
            </a:pPr>
            <a:fld id="{7CB44BE7-199C-4C44-8C7A-BBA0DD0340B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6350"/>
            <a:ext cx="4467226" cy="3540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l" defTabSz="873125">
              <a:defRPr sz="1000" i="1"/>
            </a:lvl1pPr>
          </a:lstStyle>
          <a:p>
            <a:pPr>
              <a:defRPr/>
            </a:pPr>
            <a:endParaRPr lang="en-US"/>
          </a:p>
        </p:txBody>
      </p:sp>
      <p:sp>
        <p:nvSpPr>
          <p:cNvPr id="2051" name="Rectangle 3"/>
          <p:cNvSpPr>
            <a:spLocks noGrp="1" noChangeArrowheads="1"/>
          </p:cNvSpPr>
          <p:nvPr>
            <p:ph type="dt" idx="1"/>
          </p:nvPr>
        </p:nvSpPr>
        <p:spPr bwMode="auto">
          <a:xfrm>
            <a:off x="5780088" y="-6350"/>
            <a:ext cx="4467225" cy="3540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r" defTabSz="873125">
              <a:defRPr sz="1000" i="1"/>
            </a:lvl1pPr>
          </a:lstStyle>
          <a:p>
            <a:pPr>
              <a:defRPr/>
            </a:pPr>
            <a:endParaRPr lang="en-US"/>
          </a:p>
        </p:txBody>
      </p:sp>
      <p:sp>
        <p:nvSpPr>
          <p:cNvPr id="139268" name="Rectangle 4"/>
          <p:cNvSpPr>
            <a:spLocks noGrp="1" noRot="1" noChangeAspect="1" noChangeArrowheads="1" noTextEdit="1"/>
          </p:cNvSpPr>
          <p:nvPr>
            <p:ph type="sldImg" idx="2"/>
          </p:nvPr>
        </p:nvSpPr>
        <p:spPr bwMode="auto">
          <a:xfrm>
            <a:off x="3195638" y="533400"/>
            <a:ext cx="3835400" cy="26558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17625" y="3368675"/>
            <a:ext cx="7588250" cy="3200400"/>
          </a:xfrm>
          <a:prstGeom prst="rect">
            <a:avLst/>
          </a:prstGeom>
          <a:noFill/>
          <a:ln w="9525">
            <a:noFill/>
            <a:miter lim="800000"/>
            <a:headEnd/>
            <a:tailEnd/>
          </a:ln>
          <a:effectLst/>
        </p:spPr>
        <p:txBody>
          <a:bodyPr vert="horz" wrap="square" lIns="90770" tIns="42909" rIns="90770" bIns="429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23813" y="6738938"/>
            <a:ext cx="4467226" cy="354012"/>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l" defTabSz="873125">
              <a:defRPr sz="1000" i="1"/>
            </a:lvl1pPr>
          </a:lstStyle>
          <a:p>
            <a:pPr>
              <a:defRPr/>
            </a:pPr>
            <a:r>
              <a:rPr lang="en-US"/>
              <a:t>Object-Oriented Modelling</a:t>
            </a:r>
          </a:p>
        </p:txBody>
      </p:sp>
      <p:sp>
        <p:nvSpPr>
          <p:cNvPr id="2055" name="Rectangle 7"/>
          <p:cNvSpPr>
            <a:spLocks noGrp="1" noChangeArrowheads="1"/>
          </p:cNvSpPr>
          <p:nvPr>
            <p:ph type="sldNum" sz="quarter" idx="5"/>
          </p:nvPr>
        </p:nvSpPr>
        <p:spPr bwMode="auto">
          <a:xfrm>
            <a:off x="5780088" y="6738938"/>
            <a:ext cx="4467225" cy="354012"/>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r" defTabSz="873125">
              <a:defRPr sz="1000" i="1"/>
            </a:lvl1pPr>
          </a:lstStyle>
          <a:p>
            <a:pPr>
              <a:defRPr/>
            </a:pPr>
            <a:fld id="{FF80C0A0-2C8B-40F6-9600-15FD8F360CF7}"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839788" rtl="0" eaLnBrk="0" fontAlgn="base" hangingPunct="0">
      <a:spcBef>
        <a:spcPct val="30000"/>
      </a:spcBef>
      <a:spcAft>
        <a:spcPct val="0"/>
      </a:spcAft>
      <a:defRPr sz="1200" kern="1200">
        <a:solidFill>
          <a:schemeClr val="tx1"/>
        </a:solidFill>
        <a:latin typeface="Arial" pitchFamily="34" charset="0"/>
        <a:ea typeface="+mn-ea"/>
        <a:cs typeface="+mn-cs"/>
      </a:defRPr>
    </a:lvl1pPr>
    <a:lvl2pPr marL="439738" algn="l" defTabSz="839788" rtl="0" eaLnBrk="0" fontAlgn="base" hangingPunct="0">
      <a:spcBef>
        <a:spcPct val="30000"/>
      </a:spcBef>
      <a:spcAft>
        <a:spcPct val="0"/>
      </a:spcAft>
      <a:defRPr sz="1200" kern="1200">
        <a:solidFill>
          <a:schemeClr val="tx1"/>
        </a:solidFill>
        <a:latin typeface="Arial" pitchFamily="34" charset="0"/>
        <a:ea typeface="+mn-ea"/>
        <a:cs typeface="+mn-cs"/>
      </a:defRPr>
    </a:lvl2pPr>
    <a:lvl3pPr marL="874713" algn="l" defTabSz="839788" rtl="0" eaLnBrk="0" fontAlgn="base" hangingPunct="0">
      <a:spcBef>
        <a:spcPct val="30000"/>
      </a:spcBef>
      <a:spcAft>
        <a:spcPct val="0"/>
      </a:spcAft>
      <a:defRPr sz="1200" kern="1200">
        <a:solidFill>
          <a:schemeClr val="tx1"/>
        </a:solidFill>
        <a:latin typeface="Arial" pitchFamily="34" charset="0"/>
        <a:ea typeface="+mn-ea"/>
        <a:cs typeface="+mn-cs"/>
      </a:defRPr>
    </a:lvl3pPr>
    <a:lvl4pPr marL="1316038" algn="l" defTabSz="839788" rtl="0" eaLnBrk="0" fontAlgn="base" hangingPunct="0">
      <a:spcBef>
        <a:spcPct val="30000"/>
      </a:spcBef>
      <a:spcAft>
        <a:spcPct val="0"/>
      </a:spcAft>
      <a:defRPr sz="1200" kern="1200">
        <a:solidFill>
          <a:schemeClr val="tx1"/>
        </a:solidFill>
        <a:latin typeface="Arial" pitchFamily="34" charset="0"/>
        <a:ea typeface="+mn-ea"/>
        <a:cs typeface="+mn-cs"/>
      </a:defRPr>
    </a:lvl4pPr>
    <a:lvl5pPr marL="1752600" algn="l" defTabSz="839788"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0291" name="Rectangle 7"/>
          <p:cNvSpPr>
            <a:spLocks noGrp="1" noChangeArrowheads="1"/>
          </p:cNvSpPr>
          <p:nvPr>
            <p:ph type="sldNum" sz="quarter" idx="5"/>
          </p:nvPr>
        </p:nvSpPr>
        <p:spPr>
          <a:noFill/>
        </p:spPr>
        <p:txBody>
          <a:bodyPr/>
          <a:lstStyle/>
          <a:p>
            <a:fld id="{A02949AF-D66C-4692-BC2C-4A80D9AF3005}" type="slidenum">
              <a:rPr lang="en-US" smtClean="0"/>
              <a:pPr/>
              <a:t>1</a:t>
            </a:fld>
            <a:endParaRPr lang="en-US" smtClean="0"/>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6435" name="Rectangle 7"/>
          <p:cNvSpPr>
            <a:spLocks noGrp="1" noChangeArrowheads="1"/>
          </p:cNvSpPr>
          <p:nvPr>
            <p:ph type="sldNum" sz="quarter" idx="5"/>
          </p:nvPr>
        </p:nvSpPr>
        <p:spPr>
          <a:noFill/>
        </p:spPr>
        <p:txBody>
          <a:bodyPr/>
          <a:lstStyle/>
          <a:p>
            <a:fld id="{0057D73F-CBB6-4E13-8F8B-3641DCA47073}" type="slidenum">
              <a:rPr lang="en-US" smtClean="0"/>
              <a:pPr/>
              <a:t>10</a:t>
            </a:fld>
            <a:endParaRPr lang="en-US" smtClean="0"/>
          </a:p>
        </p:txBody>
      </p:sp>
      <p:sp>
        <p:nvSpPr>
          <p:cNvPr id="146436" name="Rectangle 2"/>
          <p:cNvSpPr>
            <a:spLocks noGrp="1" noRot="1" noChangeAspect="1" noChangeArrowheads="1" noTextEdit="1"/>
          </p:cNvSpPr>
          <p:nvPr>
            <p:ph type="sldImg"/>
          </p:nvPr>
        </p:nvSpPr>
        <p:spPr>
          <a:xfrm>
            <a:off x="3200400" y="534988"/>
            <a:ext cx="3824288" cy="2647950"/>
          </a:xfrm>
          <a:ln cap="flat"/>
        </p:spPr>
      </p:sp>
      <p:sp>
        <p:nvSpPr>
          <p:cNvPr id="146437"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4643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295-296</a:t>
            </a:r>
          </a:p>
        </p:txBody>
      </p:sp>
      <p:sp>
        <p:nvSpPr>
          <p:cNvPr id="146439"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defTabSz="950913">
              <a:spcBef>
                <a:spcPct val="30000"/>
              </a:spcBef>
            </a:pPr>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6435" name="Rectangle 7"/>
          <p:cNvSpPr>
            <a:spLocks noGrp="1" noChangeArrowheads="1"/>
          </p:cNvSpPr>
          <p:nvPr>
            <p:ph type="sldNum" sz="quarter" idx="5"/>
          </p:nvPr>
        </p:nvSpPr>
        <p:spPr>
          <a:noFill/>
        </p:spPr>
        <p:txBody>
          <a:bodyPr/>
          <a:lstStyle/>
          <a:p>
            <a:fld id="{0057D73F-CBB6-4E13-8F8B-3641DCA47073}" type="slidenum">
              <a:rPr lang="en-US" smtClean="0"/>
              <a:pPr/>
              <a:t>11</a:t>
            </a:fld>
            <a:endParaRPr lang="en-US" smtClean="0"/>
          </a:p>
        </p:txBody>
      </p:sp>
      <p:sp>
        <p:nvSpPr>
          <p:cNvPr id="146436" name="Rectangle 2"/>
          <p:cNvSpPr>
            <a:spLocks noGrp="1" noRot="1" noChangeAspect="1" noChangeArrowheads="1" noTextEdit="1"/>
          </p:cNvSpPr>
          <p:nvPr>
            <p:ph type="sldImg"/>
          </p:nvPr>
        </p:nvSpPr>
        <p:spPr>
          <a:xfrm>
            <a:off x="3200400" y="534988"/>
            <a:ext cx="3824288" cy="2647950"/>
          </a:xfrm>
          <a:ln cap="flat"/>
        </p:spPr>
      </p:sp>
      <p:sp>
        <p:nvSpPr>
          <p:cNvPr id="146437"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4643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295-296</a:t>
            </a:r>
          </a:p>
        </p:txBody>
      </p:sp>
      <p:sp>
        <p:nvSpPr>
          <p:cNvPr id="146439"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defTabSz="950913">
              <a:spcBef>
                <a:spcPct val="30000"/>
              </a:spcBef>
            </a:pPr>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6435" name="Rectangle 7"/>
          <p:cNvSpPr>
            <a:spLocks noGrp="1" noChangeArrowheads="1"/>
          </p:cNvSpPr>
          <p:nvPr>
            <p:ph type="sldNum" sz="quarter" idx="5"/>
          </p:nvPr>
        </p:nvSpPr>
        <p:spPr>
          <a:noFill/>
        </p:spPr>
        <p:txBody>
          <a:bodyPr/>
          <a:lstStyle/>
          <a:p>
            <a:fld id="{0057D73F-CBB6-4E13-8F8B-3641DCA47073}" type="slidenum">
              <a:rPr lang="en-US" smtClean="0"/>
              <a:pPr/>
              <a:t>12</a:t>
            </a:fld>
            <a:endParaRPr lang="en-US" smtClean="0"/>
          </a:p>
        </p:txBody>
      </p:sp>
      <p:sp>
        <p:nvSpPr>
          <p:cNvPr id="146436" name="Rectangle 2"/>
          <p:cNvSpPr>
            <a:spLocks noGrp="1" noRot="1" noChangeAspect="1" noChangeArrowheads="1" noTextEdit="1"/>
          </p:cNvSpPr>
          <p:nvPr>
            <p:ph type="sldImg"/>
          </p:nvPr>
        </p:nvSpPr>
        <p:spPr>
          <a:xfrm>
            <a:off x="3200400" y="534988"/>
            <a:ext cx="3824288" cy="2647950"/>
          </a:xfrm>
          <a:ln cap="flat"/>
        </p:spPr>
      </p:sp>
      <p:sp>
        <p:nvSpPr>
          <p:cNvPr id="146437"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4643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295-296</a:t>
            </a:r>
          </a:p>
        </p:txBody>
      </p:sp>
      <p:sp>
        <p:nvSpPr>
          <p:cNvPr id="146439"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defTabSz="950913">
              <a:spcBef>
                <a:spcPct val="30000"/>
              </a:spcBef>
            </a:pPr>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8483" name="Rectangle 7"/>
          <p:cNvSpPr>
            <a:spLocks noGrp="1" noChangeArrowheads="1"/>
          </p:cNvSpPr>
          <p:nvPr>
            <p:ph type="sldNum" sz="quarter" idx="5"/>
          </p:nvPr>
        </p:nvSpPr>
        <p:spPr>
          <a:noFill/>
        </p:spPr>
        <p:txBody>
          <a:bodyPr/>
          <a:lstStyle/>
          <a:p>
            <a:fld id="{621119A1-3E85-4C51-B660-E158B71E1C83}" type="slidenum">
              <a:rPr lang="en-US" smtClean="0"/>
              <a:pPr/>
              <a:t>14</a:t>
            </a:fld>
            <a:endParaRPr lang="en-US" smtClean="0"/>
          </a:p>
        </p:txBody>
      </p:sp>
      <p:sp>
        <p:nvSpPr>
          <p:cNvPr id="148484" name="Rectangle 2"/>
          <p:cNvSpPr>
            <a:spLocks noGrp="1" noRot="1" noChangeAspect="1" noChangeArrowheads="1" noTextEdit="1"/>
          </p:cNvSpPr>
          <p:nvPr>
            <p:ph type="sldImg"/>
          </p:nvPr>
        </p:nvSpPr>
        <p:spPr>
          <a:xfrm>
            <a:off x="3194050" y="531813"/>
            <a:ext cx="3836988" cy="2657475"/>
          </a:xfrm>
          <a:ln/>
        </p:spPr>
      </p:sp>
      <p:sp>
        <p:nvSpPr>
          <p:cNvPr id="148485" name="Rectangle 3"/>
          <p:cNvSpPr>
            <a:spLocks noGrp="1" noChangeArrowheads="1"/>
          </p:cNvSpPr>
          <p:nvPr>
            <p:ph type="body" idx="1"/>
          </p:nvPr>
        </p:nvSpPr>
        <p:spPr>
          <a:xfrm>
            <a:off x="1363663" y="3365500"/>
            <a:ext cx="7496175" cy="3189288"/>
          </a:xfrm>
          <a:noFill/>
          <a:ln/>
        </p:spPr>
        <p:txBody>
          <a:bodyPr/>
          <a:lstStyle/>
          <a:p>
            <a:r>
              <a:rPr lang="en-US" b="1" dirty="0" smtClean="0"/>
              <a:t>Teaching Tips</a:t>
            </a:r>
          </a:p>
          <a:p>
            <a:r>
              <a:rPr lang="en-US" dirty="0" smtClean="0"/>
              <a:t>Have students provide examples of temporal events (nightly download, monthly billing,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9507" name="Rectangle 7"/>
          <p:cNvSpPr>
            <a:spLocks noGrp="1" noChangeArrowheads="1"/>
          </p:cNvSpPr>
          <p:nvPr>
            <p:ph type="sldNum" sz="quarter" idx="5"/>
          </p:nvPr>
        </p:nvSpPr>
        <p:spPr>
          <a:noFill/>
        </p:spPr>
        <p:txBody>
          <a:bodyPr/>
          <a:lstStyle/>
          <a:p>
            <a:fld id="{16F92997-BD64-4715-8784-C1D6DF625B37}" type="slidenum">
              <a:rPr lang="en-US" smtClean="0"/>
              <a:pPr/>
              <a:t>17</a:t>
            </a:fld>
            <a:endParaRPr lang="en-US" smtClean="0"/>
          </a:p>
        </p:txBody>
      </p:sp>
      <p:sp>
        <p:nvSpPr>
          <p:cNvPr id="149508" name="Rectangle 2"/>
          <p:cNvSpPr>
            <a:spLocks noGrp="1" noRot="1" noChangeAspect="1" noChangeArrowheads="1" noTextEdit="1"/>
          </p:cNvSpPr>
          <p:nvPr>
            <p:ph type="sldImg"/>
          </p:nvPr>
        </p:nvSpPr>
        <p:spPr>
          <a:xfrm>
            <a:off x="3194050" y="531813"/>
            <a:ext cx="3836988" cy="2657475"/>
          </a:xfrm>
          <a:ln/>
        </p:spPr>
      </p:sp>
      <p:sp>
        <p:nvSpPr>
          <p:cNvPr id="149509" name="Rectangle 3"/>
          <p:cNvSpPr>
            <a:spLocks noGrp="1" noChangeArrowheads="1"/>
          </p:cNvSpPr>
          <p:nvPr>
            <p:ph type="body" idx="1"/>
          </p:nvPr>
        </p:nvSpPr>
        <p:spPr>
          <a:xfrm>
            <a:off x="1363663" y="3365500"/>
            <a:ext cx="7496175" cy="3189288"/>
          </a:xfrm>
          <a:noFill/>
          <a:ln/>
        </p:spPr>
        <p:txBody>
          <a:bodyPr lIns="91419" tIns="45709" rIns="91419" bIns="45709"/>
          <a:lstStyle/>
          <a:p>
            <a:r>
              <a:rPr lang="en-US" b="1" dirty="0" smtClean="0"/>
              <a:t>Teaching Notes</a:t>
            </a:r>
          </a:p>
          <a:p>
            <a:r>
              <a:rPr lang="en-US" dirty="0" smtClean="0">
                <a:cs typeface="Times New Roman" pitchFamily="18" charset="0"/>
              </a:rPr>
              <a:t>A use case diagram can be used to graphically depict the system scope and boundaries in terms of use cases and actors. The use case diagram for the Member Services System is shown in the above figure. It was created using </a:t>
            </a:r>
            <a:r>
              <a:rPr lang="en-US" dirty="0" err="1" smtClean="0">
                <a:cs typeface="Times New Roman" pitchFamily="18" charset="0"/>
              </a:rPr>
              <a:t>Popkin</a:t>
            </a:r>
            <a:r>
              <a:rPr lang="en-US" dirty="0" smtClean="0">
                <a:cs typeface="Times New Roman" pitchFamily="18" charset="0"/>
              </a:rPr>
              <a:t> Software’s </a:t>
            </a:r>
            <a:r>
              <a:rPr lang="en-US" i="1" dirty="0" smtClean="0">
                <a:cs typeface="Times New Roman" pitchFamily="18" charset="0"/>
              </a:rPr>
              <a:t>System Architect</a:t>
            </a:r>
            <a:r>
              <a:rPr lang="en-US" dirty="0" smtClean="0">
                <a:cs typeface="Times New Roman" pitchFamily="18" charset="0"/>
              </a:rPr>
              <a:t> and represents the relationships between the actors and use cases defined for each business subsystem.  The subsystems (</a:t>
            </a:r>
            <a:r>
              <a:rPr lang="en-US" dirty="0" err="1" smtClean="0">
                <a:cs typeface="Times New Roman" pitchFamily="18" charset="0"/>
              </a:rPr>
              <a:t>UML</a:t>
            </a:r>
            <a:r>
              <a:rPr lang="en-US" dirty="0" smtClean="0">
                <a:cs typeface="Times New Roman" pitchFamily="18" charset="0"/>
              </a:rPr>
              <a:t> package symbol) represent logical functional areas of business processes. The partitioning of system behavior into subsystems is very important in understanding the system architecture and is very key to defining your development strategy — which use cases will be developed first and by whom.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0531" name="Rectangle 7"/>
          <p:cNvSpPr>
            <a:spLocks noGrp="1" noChangeArrowheads="1"/>
          </p:cNvSpPr>
          <p:nvPr>
            <p:ph type="sldNum" sz="quarter" idx="5"/>
          </p:nvPr>
        </p:nvSpPr>
        <p:spPr>
          <a:noFill/>
        </p:spPr>
        <p:txBody>
          <a:bodyPr/>
          <a:lstStyle/>
          <a:p>
            <a:fld id="{7DF99514-D8FE-4B32-AED4-366D07A47435}" type="slidenum">
              <a:rPr lang="en-US" smtClean="0"/>
              <a:pPr/>
              <a:t>18</a:t>
            </a:fld>
            <a:endParaRPr lang="en-US" smtClean="0"/>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1555" name="Rectangle 7"/>
          <p:cNvSpPr>
            <a:spLocks noGrp="1" noChangeArrowheads="1"/>
          </p:cNvSpPr>
          <p:nvPr>
            <p:ph type="sldNum" sz="quarter" idx="5"/>
          </p:nvPr>
        </p:nvSpPr>
        <p:spPr>
          <a:noFill/>
        </p:spPr>
        <p:txBody>
          <a:bodyPr/>
          <a:lstStyle/>
          <a:p>
            <a:fld id="{3C129E5F-EC60-4D93-BF66-30826C6CA587}" type="slidenum">
              <a:rPr lang="en-US" smtClean="0"/>
              <a:pPr/>
              <a:t>19</a:t>
            </a:fld>
            <a:endParaRPr lang="en-US" smtClean="0"/>
          </a:p>
        </p:txBody>
      </p:sp>
      <p:sp>
        <p:nvSpPr>
          <p:cNvPr id="151556" name="Rectangle 2"/>
          <p:cNvSpPr>
            <a:spLocks noGrp="1" noRot="1" noChangeAspect="1" noChangeArrowheads="1" noTextEdit="1"/>
          </p:cNvSpPr>
          <p:nvPr>
            <p:ph type="sldImg"/>
          </p:nvPr>
        </p:nvSpPr>
        <p:spPr>
          <a:xfrm>
            <a:off x="3192463" y="531813"/>
            <a:ext cx="3838575" cy="2657475"/>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2579" name="Rectangle 7"/>
          <p:cNvSpPr>
            <a:spLocks noGrp="1" noChangeArrowheads="1"/>
          </p:cNvSpPr>
          <p:nvPr>
            <p:ph type="sldNum" sz="quarter" idx="5"/>
          </p:nvPr>
        </p:nvSpPr>
        <p:spPr>
          <a:noFill/>
        </p:spPr>
        <p:txBody>
          <a:bodyPr/>
          <a:lstStyle/>
          <a:p>
            <a:fld id="{5C477FAE-6A1B-497F-981E-7187676530F7}" type="slidenum">
              <a:rPr lang="en-US" smtClean="0"/>
              <a:pPr/>
              <a:t>20</a:t>
            </a:fld>
            <a:endParaRPr lang="en-US" smtClean="0"/>
          </a:p>
        </p:txBody>
      </p:sp>
      <p:sp>
        <p:nvSpPr>
          <p:cNvPr id="152580" name="Rectangle 2"/>
          <p:cNvSpPr>
            <a:spLocks noGrp="1" noRot="1" noChangeAspec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3603" name="Rectangle 7"/>
          <p:cNvSpPr>
            <a:spLocks noGrp="1" noChangeArrowheads="1"/>
          </p:cNvSpPr>
          <p:nvPr>
            <p:ph type="sldNum" sz="quarter" idx="5"/>
          </p:nvPr>
        </p:nvSpPr>
        <p:spPr>
          <a:noFill/>
        </p:spPr>
        <p:txBody>
          <a:bodyPr/>
          <a:lstStyle/>
          <a:p>
            <a:fld id="{98F3728B-2E77-46D7-BDA1-06F07349B34E}" type="slidenum">
              <a:rPr lang="en-US" smtClean="0"/>
              <a:pPr/>
              <a:t>21</a:t>
            </a:fld>
            <a:endParaRPr lang="en-US" smtClean="0"/>
          </a:p>
        </p:txBody>
      </p:sp>
      <p:sp>
        <p:nvSpPr>
          <p:cNvPr id="153604" name="Rectangle 2"/>
          <p:cNvSpPr>
            <a:spLocks noGrp="1" noRot="1" noChangeAspect="1" noChangeArrowheads="1" noTextEdit="1"/>
          </p:cNvSpPr>
          <p:nvPr>
            <p:ph type="sldImg"/>
          </p:nvPr>
        </p:nvSpPr>
        <p:spPr>
          <a:xfrm>
            <a:off x="3192463" y="531813"/>
            <a:ext cx="3838575" cy="2657475"/>
          </a:xfrm>
          <a:ln/>
        </p:spPr>
      </p:sp>
      <p:sp>
        <p:nvSpPr>
          <p:cNvPr id="153605" name="Rectangle 3"/>
          <p:cNvSpPr>
            <a:spLocks noGrp="1" noChangeArrowheads="1"/>
          </p:cNvSpPr>
          <p:nvPr>
            <p:ph type="body" idx="1"/>
          </p:nvPr>
        </p:nvSpPr>
        <p:spPr>
          <a:xfrm>
            <a:off x="1363663" y="3365500"/>
            <a:ext cx="7496175" cy="3189288"/>
          </a:xfrm>
          <a:noFill/>
          <a:ln/>
        </p:spPr>
        <p:txBody>
          <a:bodyPr/>
          <a:lstStyle/>
          <a:p>
            <a:r>
              <a:rPr lang="en-US" b="1" dirty="0" smtClean="0"/>
              <a:t>Teaching Notes</a:t>
            </a:r>
          </a:p>
          <a:p>
            <a:r>
              <a:rPr lang="en-US" dirty="0" smtClean="0">
                <a:cs typeface="Times New Roman" pitchFamily="18" charset="0"/>
              </a:rPr>
              <a:t>The object </a:t>
            </a:r>
            <a:r>
              <a:rPr lang="en-US" dirty="0" err="1" smtClean="0">
                <a:cs typeface="Times New Roman" pitchFamily="18" charset="0"/>
              </a:rPr>
              <a:t>modelling</a:t>
            </a:r>
            <a:r>
              <a:rPr lang="en-US" dirty="0" smtClean="0">
                <a:cs typeface="Times New Roman" pitchFamily="18" charset="0"/>
              </a:rPr>
              <a:t> technique prescribes the use of methodologies and diagramming notations that are completely different from the ones used for data </a:t>
            </a:r>
            <a:r>
              <a:rPr lang="en-US" dirty="0" err="1" smtClean="0">
                <a:cs typeface="Times New Roman" pitchFamily="18" charset="0"/>
              </a:rPr>
              <a:t>modelling</a:t>
            </a:r>
            <a:r>
              <a:rPr lang="en-US" dirty="0" smtClean="0">
                <a:cs typeface="Times New Roman" pitchFamily="18" charset="0"/>
              </a:rPr>
              <a:t> and process </a:t>
            </a:r>
            <a:r>
              <a:rPr lang="en-US" dirty="0" err="1" smtClean="0">
                <a:cs typeface="Times New Roman" pitchFamily="18" charset="0"/>
              </a:rPr>
              <a:t>modelling</a:t>
            </a:r>
            <a:r>
              <a:rPr lang="en-US" dirty="0" smtClean="0">
                <a:cs typeface="Times New Roman" pitchFamily="18" charset="0"/>
              </a:rPr>
              <a:t>. In the late </a:t>
            </a:r>
            <a:r>
              <a:rPr lang="en-US" dirty="0" err="1" smtClean="0">
                <a:cs typeface="Times New Roman" pitchFamily="18" charset="0"/>
              </a:rPr>
              <a:t>1980s</a:t>
            </a:r>
            <a:r>
              <a:rPr lang="en-US" dirty="0" smtClean="0">
                <a:cs typeface="Times New Roman" pitchFamily="18" charset="0"/>
              </a:rPr>
              <a:t> and early </a:t>
            </a:r>
            <a:r>
              <a:rPr lang="en-US" dirty="0" err="1" smtClean="0">
                <a:cs typeface="Times New Roman" pitchFamily="18" charset="0"/>
              </a:rPr>
              <a:t>1990s</a:t>
            </a:r>
            <a:r>
              <a:rPr lang="en-US" dirty="0" smtClean="0">
                <a:cs typeface="Times New Roman" pitchFamily="18" charset="0"/>
              </a:rPr>
              <a:t> many different object-oriented methods were being used throughout the industry. The most notable of these were Grady </a:t>
            </a:r>
            <a:r>
              <a:rPr lang="en-US" dirty="0" err="1" smtClean="0">
                <a:cs typeface="Times New Roman" pitchFamily="18" charset="0"/>
              </a:rPr>
              <a:t>Booch’s</a:t>
            </a:r>
            <a:r>
              <a:rPr lang="en-US" dirty="0" smtClean="0">
                <a:cs typeface="Times New Roman" pitchFamily="18" charset="0"/>
              </a:rPr>
              <a:t> </a:t>
            </a:r>
            <a:r>
              <a:rPr lang="en-US" i="1" dirty="0" err="1" smtClean="0">
                <a:cs typeface="Times New Roman" pitchFamily="18" charset="0"/>
              </a:rPr>
              <a:t>Booch</a:t>
            </a:r>
            <a:r>
              <a:rPr lang="en-US" i="1" dirty="0" smtClean="0">
                <a:cs typeface="Times New Roman" pitchFamily="18" charset="0"/>
              </a:rPr>
              <a:t> Method, </a:t>
            </a:r>
            <a:r>
              <a:rPr lang="en-US" dirty="0" smtClean="0">
                <a:cs typeface="Times New Roman" pitchFamily="18" charset="0"/>
              </a:rPr>
              <a:t>James </a:t>
            </a:r>
            <a:r>
              <a:rPr lang="en-US" dirty="0" err="1" smtClean="0">
                <a:cs typeface="Times New Roman" pitchFamily="18" charset="0"/>
              </a:rPr>
              <a:t>Rumbaugh’s</a:t>
            </a:r>
            <a:r>
              <a:rPr lang="en-US" dirty="0" smtClean="0">
                <a:cs typeface="Times New Roman" pitchFamily="18" charset="0"/>
              </a:rPr>
              <a:t> </a:t>
            </a:r>
            <a:r>
              <a:rPr lang="en-US" i="1" dirty="0" smtClean="0">
                <a:cs typeface="Times New Roman" pitchFamily="18" charset="0"/>
              </a:rPr>
              <a:t>Object </a:t>
            </a:r>
            <a:r>
              <a:rPr lang="en-US" i="1" dirty="0" err="1" smtClean="0">
                <a:cs typeface="Times New Roman" pitchFamily="18" charset="0"/>
              </a:rPr>
              <a:t>Modelling</a:t>
            </a:r>
            <a:r>
              <a:rPr lang="en-US" i="1" dirty="0" smtClean="0">
                <a:cs typeface="Times New Roman" pitchFamily="18" charset="0"/>
              </a:rPr>
              <a:t> Technique</a:t>
            </a:r>
            <a:r>
              <a:rPr lang="en-US" dirty="0" smtClean="0">
                <a:cs typeface="Times New Roman" pitchFamily="18" charset="0"/>
              </a:rPr>
              <a:t> </a:t>
            </a:r>
            <a:r>
              <a:rPr lang="en-US" i="1" dirty="0" smtClean="0">
                <a:cs typeface="Times New Roman" pitchFamily="18" charset="0"/>
              </a:rPr>
              <a:t>(</a:t>
            </a:r>
            <a:r>
              <a:rPr lang="en-US" i="1" dirty="0" err="1" smtClean="0">
                <a:cs typeface="Times New Roman" pitchFamily="18" charset="0"/>
              </a:rPr>
              <a:t>OMT</a:t>
            </a:r>
            <a:r>
              <a:rPr lang="en-US" i="1" dirty="0" smtClean="0">
                <a:cs typeface="Times New Roman" pitchFamily="18" charset="0"/>
              </a:rPr>
              <a:t>),</a:t>
            </a:r>
            <a:r>
              <a:rPr lang="en-US" dirty="0" smtClean="0">
                <a:cs typeface="Times New Roman" pitchFamily="18" charset="0"/>
              </a:rPr>
              <a:t> and </a:t>
            </a:r>
            <a:r>
              <a:rPr lang="en-US" dirty="0" err="1" smtClean="0">
                <a:cs typeface="Times New Roman" pitchFamily="18" charset="0"/>
              </a:rPr>
              <a:t>Ivar</a:t>
            </a:r>
            <a:r>
              <a:rPr lang="en-US" dirty="0" smtClean="0">
                <a:cs typeface="Times New Roman" pitchFamily="18" charset="0"/>
              </a:rPr>
              <a:t> Jacobson’s </a:t>
            </a:r>
            <a:r>
              <a:rPr lang="en-US" i="1" dirty="0" smtClean="0">
                <a:cs typeface="Times New Roman" pitchFamily="18" charset="0"/>
              </a:rPr>
              <a:t>Object-Oriented Software Engineering (</a:t>
            </a:r>
            <a:r>
              <a:rPr lang="en-US" i="1" dirty="0" err="1" smtClean="0">
                <a:cs typeface="Times New Roman" pitchFamily="18" charset="0"/>
              </a:rPr>
              <a:t>OOSE</a:t>
            </a:r>
            <a:r>
              <a:rPr lang="en-US" i="1" dirty="0" smtClean="0">
                <a:cs typeface="Times New Roman" pitchFamily="18" charset="0"/>
              </a:rPr>
              <a:t>)</a:t>
            </a:r>
            <a:r>
              <a:rPr lang="en-US" dirty="0" smtClean="0">
                <a:cs typeface="Times New Roman" pitchFamily="18" charset="0"/>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4627" name="Rectangle 7"/>
          <p:cNvSpPr>
            <a:spLocks noGrp="1" noChangeArrowheads="1"/>
          </p:cNvSpPr>
          <p:nvPr>
            <p:ph type="sldNum" sz="quarter" idx="5"/>
          </p:nvPr>
        </p:nvSpPr>
        <p:spPr>
          <a:noFill/>
        </p:spPr>
        <p:txBody>
          <a:bodyPr/>
          <a:lstStyle/>
          <a:p>
            <a:fld id="{3A5F6CF3-8D2E-466A-B366-227AFB44A0FA}" type="slidenum">
              <a:rPr lang="en-US" smtClean="0"/>
              <a:pPr/>
              <a:t>22</a:t>
            </a:fld>
            <a:endParaRPr lang="en-US" smtClean="0"/>
          </a:p>
        </p:txBody>
      </p:sp>
      <p:sp>
        <p:nvSpPr>
          <p:cNvPr id="154628" name="Rectangle 2"/>
          <p:cNvSpPr>
            <a:spLocks noGrp="1" noRot="1" noChangeAspect="1" noChangeArrowheads="1" noTextEdit="1"/>
          </p:cNvSpPr>
          <p:nvPr>
            <p:ph type="sldImg"/>
          </p:nvPr>
        </p:nvSpPr>
        <p:spPr>
          <a:xfrm>
            <a:off x="3200400" y="534988"/>
            <a:ext cx="3824288" cy="2647950"/>
          </a:xfrm>
          <a:ln cap="flat"/>
        </p:spPr>
      </p:sp>
      <p:sp>
        <p:nvSpPr>
          <p:cNvPr id="154629"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54630"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303</a:t>
            </a:r>
          </a:p>
        </p:txBody>
      </p:sp>
      <p:sp>
        <p:nvSpPr>
          <p:cNvPr id="2747397" name="Rectangle 5"/>
          <p:cNvSpPr>
            <a:spLocks noChangeArrowheads="1"/>
          </p:cNvSpPr>
          <p:nvPr/>
        </p:nvSpPr>
        <p:spPr bwMode="auto">
          <a:xfrm>
            <a:off x="1590675" y="3482975"/>
            <a:ext cx="7497763" cy="3189288"/>
          </a:xfrm>
          <a:prstGeom prst="rect">
            <a:avLst/>
          </a:prstGeom>
          <a:noFill/>
          <a:ln w="9525">
            <a:noFill/>
            <a:miter lim="800000"/>
            <a:headEnd/>
            <a:tailEnd/>
          </a:ln>
          <a:effectLst/>
        </p:spPr>
        <p:txBody>
          <a:bodyPr lIns="95710" tIns="47856" rIns="95710" bIns="47856"/>
          <a:lstStyle/>
          <a:p>
            <a:pPr algn="l" defTabSz="950913">
              <a:spcBef>
                <a:spcPct val="30000"/>
              </a:spcBef>
              <a:defRPr/>
            </a:pPr>
            <a:r>
              <a:rPr lang="en-US" sz="1200" dirty="0">
                <a:effectLst>
                  <a:outerShdw blurRad="38100" dist="38100" dir="2700000" algn="tl">
                    <a:srgbClr val="C0C0C0"/>
                  </a:outerShdw>
                </a:effectLst>
              </a:rPr>
              <a:t>When</a:t>
            </a:r>
            <a:r>
              <a:rPr lang="en-US" sz="1200" dirty="0"/>
              <a:t> constructing the diagram, we will use James </a:t>
            </a:r>
            <a:r>
              <a:rPr lang="en-US" sz="1200" dirty="0" err="1"/>
              <a:t>Rumbaugh’s</a:t>
            </a:r>
            <a:r>
              <a:rPr lang="en-US" sz="1200" dirty="0"/>
              <a:t> Object </a:t>
            </a:r>
            <a:r>
              <a:rPr lang="en-US" sz="1200" dirty="0" err="1"/>
              <a:t>Modelling</a:t>
            </a:r>
            <a:r>
              <a:rPr lang="en-US" sz="1200" dirty="0"/>
              <a:t> Technique (</a:t>
            </a:r>
            <a:r>
              <a:rPr lang="en-US" sz="1200" dirty="0" err="1"/>
              <a:t>OMT</a:t>
            </a:r>
            <a:r>
              <a:rPr lang="en-US" sz="1200" dirty="0"/>
              <a:t>), object model notation. Our examples are created with </a:t>
            </a:r>
            <a:r>
              <a:rPr lang="en-US" sz="1200" dirty="0" err="1"/>
              <a:t>Popkin</a:t>
            </a:r>
            <a:r>
              <a:rPr lang="en-US" sz="1200" dirty="0"/>
              <a:t> Software’s System Architect CASE tool.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2339" name="Rectangle 7"/>
          <p:cNvSpPr>
            <a:spLocks noGrp="1" noChangeArrowheads="1"/>
          </p:cNvSpPr>
          <p:nvPr>
            <p:ph type="sldNum" sz="quarter" idx="5"/>
          </p:nvPr>
        </p:nvSpPr>
        <p:spPr>
          <a:noFill/>
        </p:spPr>
        <p:txBody>
          <a:bodyPr/>
          <a:lstStyle/>
          <a:p>
            <a:fld id="{57DBC2CD-3FE3-4235-B8E7-54151534DB7F}" type="slidenum">
              <a:rPr lang="en-US" smtClean="0"/>
              <a:pPr/>
              <a:t>2</a:t>
            </a:fld>
            <a:endParaRPr lang="en-US" smtClean="0"/>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lIns="91430" tIns="45714" rIns="91430" bIns="45714"/>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7699" name="Rectangle 7"/>
          <p:cNvSpPr>
            <a:spLocks noGrp="1" noChangeArrowheads="1"/>
          </p:cNvSpPr>
          <p:nvPr>
            <p:ph type="sldNum" sz="quarter" idx="5"/>
          </p:nvPr>
        </p:nvSpPr>
        <p:spPr>
          <a:noFill/>
        </p:spPr>
        <p:txBody>
          <a:bodyPr/>
          <a:lstStyle/>
          <a:p>
            <a:fld id="{87EF9EA6-829A-4B13-B3C7-3C3AFFCE70A2}" type="slidenum">
              <a:rPr lang="en-US" smtClean="0"/>
              <a:pPr/>
              <a:t>24</a:t>
            </a:fld>
            <a:endParaRPr lang="en-US" smtClean="0"/>
          </a:p>
        </p:txBody>
      </p:sp>
      <p:sp>
        <p:nvSpPr>
          <p:cNvPr id="157700"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8723" name="Rectangle 7"/>
          <p:cNvSpPr>
            <a:spLocks noGrp="1" noChangeArrowheads="1"/>
          </p:cNvSpPr>
          <p:nvPr>
            <p:ph type="sldNum" sz="quarter" idx="5"/>
          </p:nvPr>
        </p:nvSpPr>
        <p:spPr>
          <a:noFill/>
        </p:spPr>
        <p:txBody>
          <a:bodyPr/>
          <a:lstStyle/>
          <a:p>
            <a:fld id="{CF27051F-B912-404D-B7A2-047162171A56}" type="slidenum">
              <a:rPr lang="en-US" smtClean="0"/>
              <a:pPr/>
              <a:t>25</a:t>
            </a:fld>
            <a:endParaRPr lang="en-US" smtClean="0"/>
          </a:p>
        </p:txBody>
      </p:sp>
      <p:sp>
        <p:nvSpPr>
          <p:cNvPr id="158724"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2333699"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pPr>
              <a:defRPr/>
            </a:pPr>
            <a:r>
              <a:rPr lang="en-US" b="1" dirty="0" smtClean="0"/>
              <a:t>Teaching Notes</a:t>
            </a:r>
          </a:p>
          <a:p>
            <a:pPr>
              <a:defRPr/>
            </a:pPr>
            <a:r>
              <a:rPr lang="en-US" dirty="0" smtClean="0"/>
              <a:t>Objects and classes do not exist in isolation. The things they represent interact with and impact one another to support the business mission. </a:t>
            </a:r>
          </a:p>
          <a:p>
            <a:pPr>
              <a:defRPr/>
            </a:pPr>
            <a:r>
              <a:rPr lang="en-US" dirty="0" smtClean="0"/>
              <a:t>An object/class relationship is graphically illustrated in </a:t>
            </a:r>
            <a:r>
              <a:rPr lang="en-US" dirty="0" err="1" smtClean="0"/>
              <a:t>UML</a:t>
            </a:r>
            <a:r>
              <a:rPr lang="en-US" dirty="0" smtClean="0"/>
              <a:t> as a connecting line between two classes. This relationship is commonly referred to as an association. The line is labeled with a verb phrase that describes the association. All associations are implicitly bidirectional, meaning that they can interpreted in both directions.</a:t>
            </a:r>
          </a:p>
          <a:p>
            <a:pPr>
              <a:defRPr/>
            </a:pPr>
            <a:r>
              <a:rPr lang="en-US" dirty="0" smtClean="0">
                <a:effectLst>
                  <a:outerShdw blurRad="38100" dist="38100" dir="2700000" algn="tl">
                    <a:srgbClr val="C0C0C0"/>
                  </a:outerShdw>
                </a:effectLst>
              </a:rPr>
              <a:t>The</a:t>
            </a:r>
            <a:r>
              <a:rPr lang="en-US" dirty="0" smtClean="0"/>
              <a:t> figure above shows the complexity or degree of each association. For example, in the above business assertions, we must also answer the following questions:</a:t>
            </a:r>
          </a:p>
          <a:p>
            <a:pPr lvl="1">
              <a:buFontTx/>
              <a:buChar char="•"/>
              <a:defRPr/>
            </a:pPr>
            <a:r>
              <a:rPr lang="en-US" dirty="0" smtClean="0"/>
              <a:t>Must there exist an instance of CUSTOMER for each instance of ORDER? Yes!</a:t>
            </a:r>
          </a:p>
          <a:p>
            <a:pPr lvl="1">
              <a:buFontTx/>
              <a:buChar char="•"/>
              <a:defRPr/>
            </a:pPr>
            <a:r>
              <a:rPr lang="en-US" dirty="0" smtClean="0"/>
              <a:t>Must there exist an instance of ORDER for each instance of CUSTOMER? No!</a:t>
            </a:r>
          </a:p>
          <a:p>
            <a:pPr lvl="1">
              <a:buFontTx/>
              <a:buChar char="•"/>
              <a:defRPr/>
            </a:pPr>
            <a:r>
              <a:rPr lang="en-US" dirty="0" smtClean="0"/>
              <a:t>How many instances of ORDER can exist for each instance of CUSTOMER? Many!</a:t>
            </a:r>
          </a:p>
          <a:p>
            <a:pPr lvl="1">
              <a:buFontTx/>
              <a:buChar char="•"/>
              <a:defRPr/>
            </a:pPr>
            <a:r>
              <a:rPr lang="en-US" dirty="0" smtClean="0"/>
              <a:t>How many instances of CUSTOMER can exist for each instance of ORDER? One!</a:t>
            </a:r>
          </a:p>
          <a:p>
            <a:pPr>
              <a:defRPr/>
            </a:pPr>
            <a:endParaRPr lang="en-US" dirty="0" smtClean="0"/>
          </a:p>
          <a:p>
            <a:pPr>
              <a:defRPr/>
            </a:pPr>
            <a:endParaRPr lang="en-US" dirty="0" smtClean="0"/>
          </a:p>
          <a:p>
            <a:pPr>
              <a:defRPr/>
            </a:pPr>
            <a:endParaRPr lang="en-US" dirty="0" smtClean="0"/>
          </a:p>
          <a:p>
            <a:pPr>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59747" name="Rectangle 7"/>
          <p:cNvSpPr>
            <a:spLocks noGrp="1" noChangeArrowheads="1"/>
          </p:cNvSpPr>
          <p:nvPr>
            <p:ph type="sldNum" sz="quarter" idx="5"/>
          </p:nvPr>
        </p:nvSpPr>
        <p:spPr>
          <a:noFill/>
        </p:spPr>
        <p:txBody>
          <a:bodyPr/>
          <a:lstStyle/>
          <a:p>
            <a:fld id="{998B31EE-4B3A-49B2-BD30-A9AADC9D55A2}" type="slidenum">
              <a:rPr lang="en-US" smtClean="0"/>
              <a:pPr/>
              <a:t>26</a:t>
            </a:fld>
            <a:endParaRPr lang="en-US" smtClean="0"/>
          </a:p>
        </p:txBody>
      </p:sp>
      <p:sp>
        <p:nvSpPr>
          <p:cNvPr id="159748"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0771" name="Rectangle 7"/>
          <p:cNvSpPr>
            <a:spLocks noGrp="1" noChangeArrowheads="1"/>
          </p:cNvSpPr>
          <p:nvPr>
            <p:ph type="sldNum" sz="quarter" idx="5"/>
          </p:nvPr>
        </p:nvSpPr>
        <p:spPr>
          <a:noFill/>
        </p:spPr>
        <p:txBody>
          <a:bodyPr/>
          <a:lstStyle/>
          <a:p>
            <a:fld id="{9DF31688-4958-450C-A6E3-0F690138EC47}" type="slidenum">
              <a:rPr lang="en-US" smtClean="0"/>
              <a:pPr/>
              <a:t>27</a:t>
            </a:fld>
            <a:endParaRPr lang="en-US" smtClean="0"/>
          </a:p>
        </p:txBody>
      </p:sp>
      <p:sp>
        <p:nvSpPr>
          <p:cNvPr id="160772" name="Rectangle 2"/>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1795" name="Rectangle 7"/>
          <p:cNvSpPr>
            <a:spLocks noGrp="1" noChangeArrowheads="1"/>
          </p:cNvSpPr>
          <p:nvPr>
            <p:ph type="sldNum" sz="quarter" idx="5"/>
          </p:nvPr>
        </p:nvSpPr>
        <p:spPr>
          <a:noFill/>
        </p:spPr>
        <p:txBody>
          <a:bodyPr/>
          <a:lstStyle/>
          <a:p>
            <a:fld id="{A6EB7095-0C09-428A-900F-D56623EA127D}" type="slidenum">
              <a:rPr lang="en-US" smtClean="0"/>
              <a:pPr/>
              <a:t>28</a:t>
            </a:fld>
            <a:endParaRPr lang="en-US" smtClean="0"/>
          </a:p>
        </p:txBody>
      </p:sp>
      <p:sp>
        <p:nvSpPr>
          <p:cNvPr id="161796" name="Rectangle 2"/>
          <p:cNvSpPr>
            <a:spLocks noGrp="1" noRot="1" noChangeAspect="1" noChangeArrowheads="1" noTextEdit="1"/>
          </p:cNvSpPr>
          <p:nvPr>
            <p:ph type="sldImg"/>
          </p:nvPr>
        </p:nvSpPr>
        <p:spPr>
          <a:xfrm>
            <a:off x="3192463" y="531813"/>
            <a:ext cx="3838575" cy="2657475"/>
          </a:xfrm>
          <a:solidFill>
            <a:srgbClr val="FFFFFF"/>
          </a:solid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2819" name="Rectangle 7"/>
          <p:cNvSpPr>
            <a:spLocks noGrp="1" noChangeArrowheads="1"/>
          </p:cNvSpPr>
          <p:nvPr>
            <p:ph type="sldNum" sz="quarter" idx="5"/>
          </p:nvPr>
        </p:nvSpPr>
        <p:spPr>
          <a:noFill/>
        </p:spPr>
        <p:txBody>
          <a:bodyPr/>
          <a:lstStyle/>
          <a:p>
            <a:fld id="{B29EE181-59F5-495B-BA75-B8BB80675518}" type="slidenum">
              <a:rPr lang="en-US" smtClean="0"/>
              <a:pPr/>
              <a:t>29</a:t>
            </a:fld>
            <a:endParaRPr lang="en-US" smtClean="0"/>
          </a:p>
        </p:txBody>
      </p:sp>
      <p:sp>
        <p:nvSpPr>
          <p:cNvPr id="162820"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62821"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t>Teaching Notes</a:t>
            </a:r>
          </a:p>
          <a:p>
            <a:r>
              <a:rPr lang="en-US" dirty="0" smtClean="0"/>
              <a:t>Sometimes objects/classes are made up of other objects/classes.  This type of relationship is called </a:t>
            </a:r>
            <a:r>
              <a:rPr lang="en-US" i="1" dirty="0" smtClean="0"/>
              <a:t>aggregation</a:t>
            </a:r>
            <a:r>
              <a:rPr lang="en-US" dirty="0" smtClean="0"/>
              <a:t>. It is also sometimes referred to as “whole-part” or “part-of” relationships. </a:t>
            </a:r>
          </a:p>
          <a:p>
            <a:r>
              <a:rPr lang="en-US" dirty="0" smtClean="0"/>
              <a:t>Aggregation relationships do not support inheritance. Their benefit lies in the ability to send a message to the parent class and that message is automatically applied to all the child classes.</a:t>
            </a:r>
          </a:p>
          <a:p>
            <a:r>
              <a:rPr lang="en-US" b="1" dirty="0" smtClean="0"/>
              <a:t>Teaching Tips</a:t>
            </a:r>
          </a:p>
          <a:p>
            <a:r>
              <a:rPr lang="en-US" dirty="0" smtClean="0"/>
              <a:t>Have students provide other examples of objects where aggregation relationships are appropriate (car – or any bill of material, church, order-line item, etc.).</a:t>
            </a:r>
          </a:p>
          <a:p>
            <a:endParaRPr lang="en-US" dirty="0" smtClean="0"/>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3843" name="Rectangle 7"/>
          <p:cNvSpPr>
            <a:spLocks noGrp="1" noChangeArrowheads="1"/>
          </p:cNvSpPr>
          <p:nvPr>
            <p:ph type="sldNum" sz="quarter" idx="5"/>
          </p:nvPr>
        </p:nvSpPr>
        <p:spPr>
          <a:noFill/>
        </p:spPr>
        <p:txBody>
          <a:bodyPr/>
          <a:lstStyle/>
          <a:p>
            <a:fld id="{9C51EDF1-DDF2-4E6D-A92E-750644E6D9DD}" type="slidenum">
              <a:rPr lang="en-US" smtClean="0"/>
              <a:pPr/>
              <a:t>30</a:t>
            </a:fld>
            <a:endParaRPr lang="en-US" smtClean="0"/>
          </a:p>
        </p:txBody>
      </p:sp>
      <p:sp>
        <p:nvSpPr>
          <p:cNvPr id="163844"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63845"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t>Teaching Notes</a:t>
            </a:r>
          </a:p>
          <a:p>
            <a:r>
              <a:rPr lang="en-US" dirty="0" smtClean="0"/>
              <a:t>Sometimes objects/classes are made up of other objects/classes.  This type of relationship is called </a:t>
            </a:r>
            <a:r>
              <a:rPr lang="en-US" i="1" dirty="0" smtClean="0"/>
              <a:t>aggregation</a:t>
            </a:r>
            <a:r>
              <a:rPr lang="en-US" dirty="0" smtClean="0"/>
              <a:t>. It is also sometimes referred to as “whole-part” or “part-of” relationships. </a:t>
            </a:r>
          </a:p>
          <a:p>
            <a:r>
              <a:rPr lang="en-US" dirty="0" smtClean="0"/>
              <a:t>Aggregation relationships do not support inheritance. Their benefit lies in the ability to send a message to the parent class and that message is automatically applied to all the child classes.</a:t>
            </a:r>
          </a:p>
          <a:p>
            <a:r>
              <a:rPr lang="en-US" b="1" dirty="0" smtClean="0"/>
              <a:t>Teaching Tips</a:t>
            </a:r>
          </a:p>
          <a:p>
            <a:r>
              <a:rPr lang="en-US" dirty="0" smtClean="0"/>
              <a:t>Have students provide other examples of objects where aggregation relationships are appropriate (car – or any bill of material, church, order-line item, etc.).</a:t>
            </a:r>
          </a:p>
          <a:p>
            <a:endParaRPr lang="en-US" dirty="0" smtClean="0"/>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4867" name="Rectangle 7"/>
          <p:cNvSpPr>
            <a:spLocks noGrp="1" noChangeArrowheads="1"/>
          </p:cNvSpPr>
          <p:nvPr>
            <p:ph type="sldNum" sz="quarter" idx="5"/>
          </p:nvPr>
        </p:nvSpPr>
        <p:spPr>
          <a:noFill/>
        </p:spPr>
        <p:txBody>
          <a:bodyPr/>
          <a:lstStyle/>
          <a:p>
            <a:fld id="{E08BE0DE-9763-4D48-8B1C-FBCA28FD1719}" type="slidenum">
              <a:rPr lang="en-US" smtClean="0"/>
              <a:pPr/>
              <a:t>31</a:t>
            </a:fld>
            <a:endParaRPr lang="en-US" smtClean="0"/>
          </a:p>
        </p:txBody>
      </p:sp>
      <p:sp>
        <p:nvSpPr>
          <p:cNvPr id="164868" name="Rectangle 2"/>
          <p:cNvSpPr>
            <a:spLocks noGrp="1" noRot="1" noChangeAspect="1" noChangeArrowheads="1" noTextEdit="1"/>
          </p:cNvSpPr>
          <p:nvPr>
            <p:ph type="sldImg"/>
          </p:nvPr>
        </p:nvSpPr>
        <p:spPr>
          <a:xfrm>
            <a:off x="3192463" y="531813"/>
            <a:ext cx="3838575" cy="2657475"/>
          </a:xfrm>
          <a:solidFill>
            <a:srgbClr val="FFFFFF"/>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5891" name="Rectangle 7"/>
          <p:cNvSpPr>
            <a:spLocks noGrp="1" noChangeArrowheads="1"/>
          </p:cNvSpPr>
          <p:nvPr>
            <p:ph type="sldNum" sz="quarter" idx="5"/>
          </p:nvPr>
        </p:nvSpPr>
        <p:spPr>
          <a:noFill/>
        </p:spPr>
        <p:txBody>
          <a:bodyPr/>
          <a:lstStyle/>
          <a:p>
            <a:fld id="{11327356-E849-487F-A795-1F7066741849}" type="slidenum">
              <a:rPr lang="en-US" smtClean="0"/>
              <a:pPr/>
              <a:t>34</a:t>
            </a:fld>
            <a:endParaRPr lang="en-US" smtClean="0"/>
          </a:p>
        </p:txBody>
      </p:sp>
      <p:sp>
        <p:nvSpPr>
          <p:cNvPr id="165892" name="Rectangle 2"/>
          <p:cNvSpPr>
            <a:spLocks noGrp="1" noRot="1" noChangeAspect="1" noChangeArrowheads="1" noTextEdit="1"/>
          </p:cNvSpPr>
          <p:nvPr>
            <p:ph type="sldImg"/>
          </p:nvPr>
        </p:nvSpPr>
        <p:spPr>
          <a:xfrm>
            <a:off x="3194050" y="531813"/>
            <a:ext cx="3836988" cy="2657475"/>
          </a:xfrm>
          <a:ln/>
        </p:spPr>
      </p:sp>
      <p:sp>
        <p:nvSpPr>
          <p:cNvPr id="165893" name="Rectangle 3"/>
          <p:cNvSpPr>
            <a:spLocks noGrp="1" noChangeArrowheads="1"/>
          </p:cNvSpPr>
          <p:nvPr>
            <p:ph type="body" idx="1"/>
          </p:nvPr>
        </p:nvSpPr>
        <p:spPr>
          <a:xfrm>
            <a:off x="1363663" y="3365500"/>
            <a:ext cx="7496175" cy="3189288"/>
          </a:xfrm>
          <a:noFill/>
          <a:ln/>
        </p:spPr>
        <p:txBody>
          <a:bodyPr/>
          <a:lstStyle/>
          <a:p>
            <a:r>
              <a:rPr lang="en-US" b="1" dirty="0" smtClean="0"/>
              <a:t>Teaching Tips</a:t>
            </a:r>
          </a:p>
          <a:p>
            <a:r>
              <a:rPr lang="en-US" dirty="0" smtClean="0"/>
              <a:t>Have students identify what attributes and methods are inherited by the STUDENT and TEACHER classes.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6915" name="Rectangle 7"/>
          <p:cNvSpPr>
            <a:spLocks noGrp="1" noChangeArrowheads="1"/>
          </p:cNvSpPr>
          <p:nvPr>
            <p:ph type="sldNum" sz="quarter" idx="5"/>
          </p:nvPr>
        </p:nvSpPr>
        <p:spPr>
          <a:noFill/>
        </p:spPr>
        <p:txBody>
          <a:bodyPr/>
          <a:lstStyle/>
          <a:p>
            <a:fld id="{BCB69BAE-BA54-415E-BEE4-828538A9747D}" type="slidenum">
              <a:rPr lang="en-US" smtClean="0"/>
              <a:pPr/>
              <a:t>35</a:t>
            </a:fld>
            <a:endParaRPr lang="en-US" smtClean="0"/>
          </a:p>
        </p:txBody>
      </p:sp>
      <p:sp>
        <p:nvSpPr>
          <p:cNvPr id="166916"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66917"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t>Teaching Notes</a:t>
            </a:r>
          </a:p>
          <a:p>
            <a:r>
              <a:rPr lang="en-US" dirty="0" smtClean="0">
                <a:cs typeface="Times New Roman" pitchFamily="18" charset="0"/>
              </a:rPr>
              <a:t>The object sending a message does not need to know how the receiving object is organized internally or how the </a:t>
            </a:r>
            <a:r>
              <a:rPr lang="en-US" dirty="0" err="1" smtClean="0">
                <a:cs typeface="Times New Roman" pitchFamily="18" charset="0"/>
              </a:rPr>
              <a:t>behaviour</a:t>
            </a:r>
            <a:r>
              <a:rPr lang="en-US" dirty="0" smtClean="0">
                <a:cs typeface="Times New Roman" pitchFamily="18" charset="0"/>
              </a:rPr>
              <a:t> is to be accomplished, only that it responds to the request in a well-defined way. A message can be sent only between two objects that have an association between them.</a:t>
            </a:r>
          </a:p>
          <a:p>
            <a:r>
              <a:rPr lang="en-US" dirty="0" smtClean="0">
                <a:cs typeface="Times New Roman" pitchFamily="18" charset="0"/>
              </a:rPr>
              <a:t>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3363" name="Rectangle 7"/>
          <p:cNvSpPr>
            <a:spLocks noGrp="1" noChangeArrowheads="1"/>
          </p:cNvSpPr>
          <p:nvPr>
            <p:ph type="sldNum" sz="quarter" idx="5"/>
          </p:nvPr>
        </p:nvSpPr>
        <p:spPr>
          <a:noFill/>
        </p:spPr>
        <p:txBody>
          <a:bodyPr/>
          <a:lstStyle/>
          <a:p>
            <a:fld id="{AFBE84C4-2300-4153-809A-B26B94AF894C}" type="slidenum">
              <a:rPr lang="en-US" smtClean="0"/>
              <a:pPr/>
              <a:t>3</a:t>
            </a:fld>
            <a:endParaRPr lang="en-US" smtClean="0"/>
          </a:p>
        </p:txBody>
      </p:sp>
      <p:sp>
        <p:nvSpPr>
          <p:cNvPr id="143364" name="Rectangle 2"/>
          <p:cNvSpPr>
            <a:spLocks noGrp="1" noRot="1" noChangeAspect="1" noChangeArrowheads="1" noTextEdit="1"/>
          </p:cNvSpPr>
          <p:nvPr>
            <p:ph type="sldImg"/>
          </p:nvPr>
        </p:nvSpPr>
        <p:spPr>
          <a:xfrm>
            <a:off x="3192463" y="531813"/>
            <a:ext cx="3838575" cy="2657475"/>
          </a:xfrm>
          <a:ln/>
        </p:spPr>
      </p:sp>
      <p:sp>
        <p:nvSpPr>
          <p:cNvPr id="143365" name="Rectangle 3"/>
          <p:cNvSpPr>
            <a:spLocks noGrp="1" noChangeArrowheads="1"/>
          </p:cNvSpPr>
          <p:nvPr>
            <p:ph type="body" idx="1"/>
          </p:nvPr>
        </p:nvSpPr>
        <p:spPr>
          <a:xfrm>
            <a:off x="1363663" y="3365500"/>
            <a:ext cx="7496175" cy="3189288"/>
          </a:xfrm>
          <a:noFill/>
          <a:ln/>
        </p:spPr>
        <p:txBody>
          <a:bodyPr/>
          <a:lstStyle/>
          <a:p>
            <a:r>
              <a:rPr lang="en-US" b="1" dirty="0" smtClean="0"/>
              <a:t>Teaching Notes</a:t>
            </a:r>
          </a:p>
          <a:p>
            <a:r>
              <a:rPr lang="en-US" dirty="0" smtClean="0">
                <a:cs typeface="Times New Roman" pitchFamily="18" charset="0"/>
              </a:rPr>
              <a:t>In 1994 Grady </a:t>
            </a:r>
            <a:r>
              <a:rPr lang="en-US" dirty="0" err="1" smtClean="0">
                <a:cs typeface="Times New Roman" pitchFamily="18" charset="0"/>
              </a:rPr>
              <a:t>Booch</a:t>
            </a:r>
            <a:r>
              <a:rPr lang="en-US" dirty="0" smtClean="0">
                <a:cs typeface="Times New Roman" pitchFamily="18" charset="0"/>
              </a:rPr>
              <a:t> and James </a:t>
            </a:r>
            <a:r>
              <a:rPr lang="en-US" dirty="0" err="1" smtClean="0">
                <a:cs typeface="Times New Roman" pitchFamily="18" charset="0"/>
              </a:rPr>
              <a:t>Rumbaugh</a:t>
            </a:r>
            <a:r>
              <a:rPr lang="en-US" dirty="0" smtClean="0">
                <a:cs typeface="Times New Roman" pitchFamily="18" charset="0"/>
              </a:rPr>
              <a:t> joined forces to merge their respective object-oriented development methods with the goal of creating a single, standard process for developing object-oriented systems. </a:t>
            </a:r>
            <a:r>
              <a:rPr lang="en-US" dirty="0" err="1" smtClean="0">
                <a:cs typeface="Times New Roman" pitchFamily="18" charset="0"/>
              </a:rPr>
              <a:t>Ivar</a:t>
            </a:r>
            <a:r>
              <a:rPr lang="en-US" dirty="0" smtClean="0">
                <a:cs typeface="Times New Roman" pitchFamily="18" charset="0"/>
              </a:rPr>
              <a:t> Jacobson joined them in 1995 and the three altered their focus to create a standard object </a:t>
            </a:r>
            <a:r>
              <a:rPr lang="en-US" dirty="0" err="1" smtClean="0">
                <a:cs typeface="Times New Roman" pitchFamily="18" charset="0"/>
              </a:rPr>
              <a:t>modelling</a:t>
            </a:r>
            <a:r>
              <a:rPr lang="en-US" dirty="0" smtClean="0">
                <a:cs typeface="Times New Roman" pitchFamily="18" charset="0"/>
              </a:rPr>
              <a:t> language instead of a standard object-oriented approach or method. Referencing their own work as well as countless others in the </a:t>
            </a:r>
            <a:r>
              <a:rPr lang="en-US" dirty="0" err="1" smtClean="0">
                <a:cs typeface="Times New Roman" pitchFamily="18" charset="0"/>
              </a:rPr>
              <a:t>OO</a:t>
            </a:r>
            <a:r>
              <a:rPr lang="en-US" dirty="0" smtClean="0">
                <a:cs typeface="Times New Roman" pitchFamily="18" charset="0"/>
              </a:rPr>
              <a:t> industry, the Unified </a:t>
            </a:r>
            <a:r>
              <a:rPr lang="en-US" dirty="0" err="1" smtClean="0">
                <a:cs typeface="Times New Roman" pitchFamily="18" charset="0"/>
              </a:rPr>
              <a:t>Modelling</a:t>
            </a:r>
            <a:r>
              <a:rPr lang="en-US" dirty="0" smtClean="0">
                <a:cs typeface="Times New Roman" pitchFamily="18" charset="0"/>
              </a:rPr>
              <a:t> Language (</a:t>
            </a:r>
            <a:r>
              <a:rPr lang="en-US" dirty="0" err="1" smtClean="0">
                <a:cs typeface="Times New Roman" pitchFamily="18" charset="0"/>
              </a:rPr>
              <a:t>UML</a:t>
            </a:r>
            <a:r>
              <a:rPr lang="en-US" dirty="0" smtClean="0">
                <a:cs typeface="Times New Roman" pitchFamily="18" charset="0"/>
              </a:rPr>
              <a:t>) version 1.0 was released in 1997. </a:t>
            </a:r>
            <a:r>
              <a:rPr lang="en-US" dirty="0" err="1" smtClean="0">
                <a:cs typeface="Times New Roman" pitchFamily="18" charset="0"/>
              </a:rPr>
              <a:t>UML</a:t>
            </a:r>
            <a:r>
              <a:rPr lang="en-US" dirty="0" smtClean="0">
                <a:cs typeface="Times New Roman" pitchFamily="18" charset="0"/>
              </a:rPr>
              <a:t> version 2.0 is in 2000.</a:t>
            </a:r>
            <a:br>
              <a:rPr lang="en-US" dirty="0" smtClean="0">
                <a:cs typeface="Times New Roman" pitchFamily="18" charset="0"/>
              </a:rPr>
            </a:br>
            <a:r>
              <a:rPr lang="en-US" dirty="0" smtClean="0">
                <a:cs typeface="Times New Roman" pitchFamily="18" charset="0"/>
              </a:rPr>
              <a:t>At the time of this writing, </a:t>
            </a:r>
            <a:r>
              <a:rPr lang="en-US" dirty="0" err="1" smtClean="0">
                <a:cs typeface="Times New Roman" pitchFamily="18" charset="0"/>
              </a:rPr>
              <a:t>Booch</a:t>
            </a:r>
            <a:r>
              <a:rPr lang="en-US" dirty="0" smtClean="0">
                <a:cs typeface="Times New Roman" pitchFamily="18" charset="0"/>
              </a:rPr>
              <a:t>, </a:t>
            </a:r>
            <a:r>
              <a:rPr lang="en-US" dirty="0" err="1" smtClean="0">
                <a:cs typeface="Times New Roman" pitchFamily="18" charset="0"/>
              </a:rPr>
              <a:t>Rumbaugh</a:t>
            </a:r>
            <a:r>
              <a:rPr lang="en-US" dirty="0" smtClean="0">
                <a:cs typeface="Times New Roman" pitchFamily="18" charset="0"/>
              </a:rPr>
              <a:t>, and Jacobson have developed and marketed an object </a:t>
            </a:r>
            <a:r>
              <a:rPr lang="en-US" dirty="0" err="1" smtClean="0">
                <a:cs typeface="Times New Roman" pitchFamily="18" charset="0"/>
              </a:rPr>
              <a:t>modelling</a:t>
            </a:r>
            <a:r>
              <a:rPr lang="en-US" dirty="0" smtClean="0">
                <a:cs typeface="Times New Roman" pitchFamily="18" charset="0"/>
              </a:rPr>
              <a:t> methodology called the Unified Process, previously known as the </a:t>
            </a:r>
            <a:r>
              <a:rPr lang="en-US" dirty="0" err="1" smtClean="0">
                <a:cs typeface="Times New Roman" pitchFamily="18" charset="0"/>
              </a:rPr>
              <a:t>Objectory</a:t>
            </a:r>
            <a:r>
              <a:rPr lang="en-US" dirty="0" smtClean="0">
                <a:cs typeface="Times New Roman" pitchFamily="18" charset="0"/>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7939" name="Rectangle 7"/>
          <p:cNvSpPr>
            <a:spLocks noGrp="1" noChangeArrowheads="1"/>
          </p:cNvSpPr>
          <p:nvPr>
            <p:ph type="sldNum" sz="quarter" idx="5"/>
          </p:nvPr>
        </p:nvSpPr>
        <p:spPr>
          <a:noFill/>
        </p:spPr>
        <p:txBody>
          <a:bodyPr/>
          <a:lstStyle/>
          <a:p>
            <a:fld id="{01A13EE9-F82C-4442-BD3F-FED69E18A98E}" type="slidenum">
              <a:rPr lang="en-US" smtClean="0"/>
              <a:pPr/>
              <a:t>36</a:t>
            </a:fld>
            <a:endParaRPr lang="en-US" smtClean="0"/>
          </a:p>
        </p:txBody>
      </p:sp>
      <p:sp>
        <p:nvSpPr>
          <p:cNvPr id="167940" name="Rectangle 2"/>
          <p:cNvSpPr>
            <a:spLocks noGrp="1" noRot="1" noChangeAspect="1" noChangeArrowheads="1" noTextEdit="1"/>
          </p:cNvSpPr>
          <p:nvPr>
            <p:ph type="sldImg"/>
          </p:nvPr>
        </p:nvSpPr>
        <p:spPr>
          <a:ln/>
        </p:spPr>
      </p:sp>
      <p:sp>
        <p:nvSpPr>
          <p:cNvPr id="167941" name="Rectangle 3"/>
          <p:cNvSpPr>
            <a:spLocks noGrp="1" noChangeArrowheads="1"/>
          </p:cNvSpPr>
          <p:nvPr>
            <p:ph type="body" idx="1"/>
          </p:nvPr>
        </p:nvSpPr>
        <p:spPr>
          <a:noFill/>
          <a:ln/>
        </p:spPr>
        <p:txBody>
          <a:bodyPr lIns="91430" tIns="45714" rIns="91430" bIns="45714"/>
          <a:lstStyle/>
          <a:p>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8963" name="Rectangle 7"/>
          <p:cNvSpPr>
            <a:spLocks noGrp="1" noChangeArrowheads="1"/>
          </p:cNvSpPr>
          <p:nvPr>
            <p:ph type="sldNum" sz="quarter" idx="5"/>
          </p:nvPr>
        </p:nvSpPr>
        <p:spPr>
          <a:noFill/>
        </p:spPr>
        <p:txBody>
          <a:bodyPr/>
          <a:lstStyle/>
          <a:p>
            <a:fld id="{1D3C72AA-D18E-486A-ABC2-16D48B0FC84A}" type="slidenum">
              <a:rPr lang="en-US" smtClean="0"/>
              <a:pPr/>
              <a:t>37</a:t>
            </a:fld>
            <a:endParaRPr lang="en-US" smtClean="0"/>
          </a:p>
        </p:txBody>
      </p:sp>
      <p:sp>
        <p:nvSpPr>
          <p:cNvPr id="168964" name="Rectangle 2"/>
          <p:cNvSpPr>
            <a:spLocks noGrp="1" noRot="1" noChangeAspect="1" noChangeArrowheads="1" noTextEdit="1"/>
          </p:cNvSpPr>
          <p:nvPr>
            <p:ph type="sldImg"/>
          </p:nvPr>
        </p:nvSpPr>
        <p:spPr>
          <a:xfrm>
            <a:off x="3200400" y="534988"/>
            <a:ext cx="3822700" cy="2647950"/>
          </a:xfrm>
          <a:ln cap="flat"/>
        </p:spPr>
      </p:sp>
      <p:sp>
        <p:nvSpPr>
          <p:cNvPr id="2404355" name="Rectangle 3"/>
          <p:cNvSpPr>
            <a:spLocks noGrp="1" noChangeArrowheads="1"/>
          </p:cNvSpPr>
          <p:nvPr>
            <p:ph type="body" idx="1"/>
          </p:nvPr>
        </p:nvSpPr>
        <p:spPr>
          <a:xfrm>
            <a:off x="1363663" y="3365500"/>
            <a:ext cx="7496175" cy="3189288"/>
          </a:xfrm>
          <a:ln/>
        </p:spPr>
        <p:txBody>
          <a:bodyPr lIns="95721" tIns="47861" rIns="95721" bIns="47861"/>
          <a:lstStyle/>
          <a:p>
            <a:pPr defTabSz="914400">
              <a:defRPr/>
            </a:pPr>
            <a:r>
              <a:rPr lang="en-US" dirty="0" smtClean="0">
                <a:effectLst>
                  <a:outerShdw blurRad="38100" dist="38100" dir="2700000" algn="tl">
                    <a:srgbClr val="C0C0C0"/>
                  </a:outerShdw>
                </a:effectLst>
              </a:rPr>
              <a:t>Recall</a:t>
            </a:r>
            <a:r>
              <a:rPr lang="en-US" dirty="0" smtClean="0"/>
              <a:t> that a system context model illustrates the external parties which interact with the system to provide inputs and receive outputs. In doing so, it identifies the system’s scope and boundaries. The figure above is a context model for the Soundstage Member Services System. Find the external parties which provide inputs to the system. Does the external party initiate the input or is the input a response to a request from the system? If the external party initiates the input, it is considered an actor. Some of the inputs are self explanatory, but others may be misleading, it is always wise to confirm your findings with the system’s business analyst. </a:t>
            </a:r>
          </a:p>
          <a:p>
            <a:pPr defTabSz="914400">
              <a:defRPr/>
            </a:pPr>
            <a:r>
              <a:rPr lang="en-US" dirty="0" smtClean="0">
                <a:effectLst>
                  <a:outerShdw blurRad="38100" dist="38100" dir="2700000" algn="tl">
                    <a:srgbClr val="C0C0C0"/>
                  </a:outerShdw>
                </a:effectLst>
              </a:rPr>
              <a:t>In</a:t>
            </a:r>
            <a:r>
              <a:rPr lang="en-US" dirty="0" smtClean="0"/>
              <a:t> the figure above, </a:t>
            </a:r>
            <a:r>
              <a:rPr lang="en-US" i="1" dirty="0" smtClean="0"/>
              <a:t>Club Member</a:t>
            </a:r>
            <a:r>
              <a:rPr lang="en-US" dirty="0" smtClean="0"/>
              <a:t> is an actor which initiates and provides an input call </a:t>
            </a:r>
            <a:r>
              <a:rPr lang="en-US" i="1" dirty="0" smtClean="0"/>
              <a:t>Promotion order</a:t>
            </a:r>
            <a:r>
              <a:rPr lang="en-US" dirty="0" smtClean="0"/>
              <a:t>. The sequence of events in which the Member Services System would respond to the club member </a:t>
            </a:r>
            <a:r>
              <a:rPr lang="en-US" i="1" dirty="0" smtClean="0"/>
              <a:t>Submitting a Promotion Order</a:t>
            </a:r>
            <a:r>
              <a:rPr lang="en-US" dirty="0" smtClean="0"/>
              <a:t> would be considered the use case. </a:t>
            </a:r>
          </a:p>
        </p:txBody>
      </p:sp>
      <p:sp>
        <p:nvSpPr>
          <p:cNvPr id="168966"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295-296</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69987" name="Rectangle 7"/>
          <p:cNvSpPr>
            <a:spLocks noGrp="1" noChangeArrowheads="1"/>
          </p:cNvSpPr>
          <p:nvPr>
            <p:ph type="sldNum" sz="quarter" idx="5"/>
          </p:nvPr>
        </p:nvSpPr>
        <p:spPr>
          <a:noFill/>
        </p:spPr>
        <p:txBody>
          <a:bodyPr/>
          <a:lstStyle/>
          <a:p>
            <a:fld id="{4E0E8FA3-1866-47EB-A7CE-165065F7534E}" type="slidenum">
              <a:rPr lang="en-US" smtClean="0"/>
              <a:pPr/>
              <a:t>38</a:t>
            </a:fld>
            <a:endParaRPr lang="en-US" smtClean="0"/>
          </a:p>
        </p:txBody>
      </p:sp>
      <p:sp>
        <p:nvSpPr>
          <p:cNvPr id="169988" name="Rectangle 2"/>
          <p:cNvSpPr>
            <a:spLocks noGrp="1" noRot="1" noChangeAspect="1" noChangeArrowheads="1" noTextEdit="1"/>
          </p:cNvSpPr>
          <p:nvPr>
            <p:ph type="sldImg"/>
          </p:nvPr>
        </p:nvSpPr>
        <p:spPr>
          <a:solidFill>
            <a:srgbClr val="FFFFFF"/>
          </a:solid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71011" name="Rectangle 7"/>
          <p:cNvSpPr>
            <a:spLocks noGrp="1" noChangeArrowheads="1"/>
          </p:cNvSpPr>
          <p:nvPr>
            <p:ph type="sldNum" sz="quarter" idx="5"/>
          </p:nvPr>
        </p:nvSpPr>
        <p:spPr>
          <a:noFill/>
        </p:spPr>
        <p:txBody>
          <a:bodyPr/>
          <a:lstStyle/>
          <a:p>
            <a:fld id="{7EF45112-0368-4095-B3AC-7803F7AA09E9}" type="slidenum">
              <a:rPr lang="en-US" smtClean="0"/>
              <a:pPr/>
              <a:t>39</a:t>
            </a:fld>
            <a:endParaRPr lang="en-US" smtClean="0"/>
          </a:p>
        </p:txBody>
      </p:sp>
      <p:sp>
        <p:nvSpPr>
          <p:cNvPr id="171012" name="Rectangle 2"/>
          <p:cNvSpPr>
            <a:spLocks noGrp="1" noRot="1" noChangeAspect="1" noChangeArrowheads="1" noTextEdit="1"/>
          </p:cNvSpPr>
          <p:nvPr>
            <p:ph type="sldImg"/>
          </p:nvPr>
        </p:nvSpPr>
        <p:spPr>
          <a:xfrm>
            <a:off x="3200400" y="534988"/>
            <a:ext cx="3822700" cy="2647950"/>
          </a:xfrm>
          <a:ln cap="flat"/>
        </p:spPr>
      </p:sp>
      <p:sp>
        <p:nvSpPr>
          <p:cNvPr id="171013"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295-296</a:t>
            </a:r>
          </a:p>
        </p:txBody>
      </p:sp>
      <p:sp>
        <p:nvSpPr>
          <p:cNvPr id="171014"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21" tIns="47861" rIns="95721" bIns="47861"/>
          <a:lstStyle/>
          <a:p>
            <a:pPr algn="l" defTabSz="950913">
              <a:spcBef>
                <a:spcPct val="30000"/>
              </a:spcBef>
            </a:pPr>
            <a:endParaRPr lang="en-GB"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6"/>
          <p:cNvSpPr>
            <a:spLocks noGrp="1" noChangeArrowheads="1"/>
          </p:cNvSpPr>
          <p:nvPr>
            <p:ph type="ftr" sz="quarter" idx="4"/>
          </p:nvPr>
        </p:nvSpPr>
        <p:spPr>
          <a:noFill/>
        </p:spPr>
        <p:txBody>
          <a:bodyPr/>
          <a:lstStyle/>
          <a:p>
            <a:r>
              <a:rPr lang="en-US" smtClean="0"/>
              <a:t>Software Design</a:t>
            </a:r>
          </a:p>
        </p:txBody>
      </p:sp>
      <p:sp>
        <p:nvSpPr>
          <p:cNvPr id="172035" name="Rectangle 7"/>
          <p:cNvSpPr>
            <a:spLocks noGrp="1" noChangeArrowheads="1"/>
          </p:cNvSpPr>
          <p:nvPr>
            <p:ph type="sldNum" sz="quarter" idx="5"/>
          </p:nvPr>
        </p:nvSpPr>
        <p:spPr>
          <a:noFill/>
        </p:spPr>
        <p:txBody>
          <a:bodyPr/>
          <a:lstStyle/>
          <a:p>
            <a:fld id="{4FC01E00-F123-42F1-ABEB-758388E5D4D0}" type="slidenum">
              <a:rPr lang="en-US" smtClean="0"/>
              <a:pPr/>
              <a:t>40</a:t>
            </a:fld>
            <a:endParaRPr lang="en-US" smtClean="0"/>
          </a:p>
        </p:txBody>
      </p:sp>
      <p:sp>
        <p:nvSpPr>
          <p:cNvPr id="172036" name="Rectangle 2"/>
          <p:cNvSpPr>
            <a:spLocks noGrp="1" noRot="1" noChangeAspect="1" noChangeArrowheads="1" noTextEdit="1"/>
          </p:cNvSpPr>
          <p:nvPr>
            <p:ph type="sldImg"/>
          </p:nvPr>
        </p:nvSpPr>
        <p:spPr>
          <a:xfrm>
            <a:off x="3200400" y="534988"/>
            <a:ext cx="3822700" cy="2647950"/>
          </a:xfrm>
          <a:ln cap="flat"/>
        </p:spPr>
      </p:sp>
      <p:sp>
        <p:nvSpPr>
          <p:cNvPr id="172037"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dirty="0" smtClean="0"/>
          </a:p>
        </p:txBody>
      </p:sp>
      <p:sp>
        <p:nvSpPr>
          <p:cNvPr id="172038" name="Rectangle 4"/>
          <p:cNvSpPr>
            <a:spLocks noChangeArrowheads="1"/>
          </p:cNvSpPr>
          <p:nvPr/>
        </p:nvSpPr>
        <p:spPr bwMode="auto">
          <a:xfrm>
            <a:off x="8747125" y="2660650"/>
            <a:ext cx="1363663" cy="327025"/>
          </a:xfrm>
          <a:prstGeom prst="rect">
            <a:avLst/>
          </a:prstGeom>
          <a:noFill/>
          <a:ln w="9525">
            <a:noFill/>
            <a:miter lim="800000"/>
            <a:headEnd/>
            <a:tailEnd/>
          </a:ln>
        </p:spPr>
        <p:txBody>
          <a:bodyPr lIns="95710" tIns="47856" rIns="95710" bIns="47856">
            <a:spAutoFit/>
          </a:bodyPr>
          <a:lstStyle/>
          <a:p>
            <a:pPr>
              <a:spcBef>
                <a:spcPct val="50000"/>
              </a:spcBef>
            </a:pPr>
            <a:r>
              <a:rPr lang="en-US" sz="1500" b="1">
                <a:latin typeface="Book Antiqua" pitchFamily="18" charset="0"/>
              </a:rPr>
              <a:t>295-296</a:t>
            </a:r>
          </a:p>
        </p:txBody>
      </p:sp>
      <p:sp>
        <p:nvSpPr>
          <p:cNvPr id="172039"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a:spcBef>
                <a:spcPct val="30000"/>
              </a:spcBef>
            </a:pPr>
            <a:endParaRPr lang="en-GB"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73059" name="Rectangle 7"/>
          <p:cNvSpPr>
            <a:spLocks noGrp="1" noChangeArrowheads="1"/>
          </p:cNvSpPr>
          <p:nvPr>
            <p:ph type="sldNum" sz="quarter" idx="5"/>
          </p:nvPr>
        </p:nvSpPr>
        <p:spPr>
          <a:noFill/>
        </p:spPr>
        <p:txBody>
          <a:bodyPr/>
          <a:lstStyle/>
          <a:p>
            <a:fld id="{AC8AF5CC-57EA-4DA5-8C4D-0E86E10854FD}" type="slidenum">
              <a:rPr lang="en-US" smtClean="0"/>
              <a:pPr/>
              <a:t>41</a:t>
            </a:fld>
            <a:endParaRPr lang="en-US" smtClean="0"/>
          </a:p>
        </p:txBody>
      </p:sp>
      <p:sp>
        <p:nvSpPr>
          <p:cNvPr id="173060" name="Rectangle 2"/>
          <p:cNvSpPr>
            <a:spLocks noGrp="1" noRot="1" noChangeAspect="1" noChangeArrowheads="1" noTextEdit="1"/>
          </p:cNvSpPr>
          <p:nvPr>
            <p:ph type="sldImg"/>
          </p:nvPr>
        </p:nvSpPr>
        <p:spPr>
          <a:xfrm>
            <a:off x="3200400" y="534988"/>
            <a:ext cx="3824288" cy="2647950"/>
          </a:xfrm>
          <a:ln cap="flat"/>
        </p:spPr>
      </p:sp>
      <p:sp>
        <p:nvSpPr>
          <p:cNvPr id="173061"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73062"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296</a:t>
            </a:r>
          </a:p>
        </p:txBody>
      </p:sp>
      <p:sp>
        <p:nvSpPr>
          <p:cNvPr id="2768901" name="Rectangle 5"/>
          <p:cNvSpPr>
            <a:spLocks noChangeArrowheads="1"/>
          </p:cNvSpPr>
          <p:nvPr/>
        </p:nvSpPr>
        <p:spPr bwMode="auto">
          <a:xfrm>
            <a:off x="1590675" y="3482975"/>
            <a:ext cx="7497763" cy="3189288"/>
          </a:xfrm>
          <a:prstGeom prst="rect">
            <a:avLst/>
          </a:prstGeom>
          <a:noFill/>
          <a:ln w="9525">
            <a:noFill/>
            <a:miter lim="800000"/>
            <a:headEnd/>
            <a:tailEnd/>
          </a:ln>
          <a:effectLst/>
        </p:spPr>
        <p:txBody>
          <a:bodyPr lIns="95710" tIns="47856" rIns="95710" bIns="47856"/>
          <a:lstStyle/>
          <a:p>
            <a:pPr algn="l" defTabSz="950913">
              <a:spcBef>
                <a:spcPct val="30000"/>
              </a:spcBef>
              <a:defRPr/>
            </a:pPr>
            <a:r>
              <a:rPr lang="en-US" sz="1200" dirty="0">
                <a:effectLst>
                  <a:outerShdw blurRad="38100" dist="38100" dir="2700000" algn="tl">
                    <a:srgbClr val="C0C0C0"/>
                  </a:outerShdw>
                </a:effectLst>
              </a:rPr>
              <a:t>Once</a:t>
            </a:r>
            <a:r>
              <a:rPr lang="en-US" sz="1200" dirty="0"/>
              <a:t> all the use cases and actors have been identified, we have defined the total functionality of the entire system.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74083" name="Rectangle 7"/>
          <p:cNvSpPr>
            <a:spLocks noGrp="1" noChangeArrowheads="1"/>
          </p:cNvSpPr>
          <p:nvPr>
            <p:ph type="sldNum" sz="quarter" idx="5"/>
          </p:nvPr>
        </p:nvSpPr>
        <p:spPr>
          <a:noFill/>
        </p:spPr>
        <p:txBody>
          <a:bodyPr/>
          <a:lstStyle/>
          <a:p>
            <a:fld id="{9274A9DC-66F8-4F66-BDAA-D8AD01A3F4CF}" type="slidenum">
              <a:rPr lang="en-US" smtClean="0"/>
              <a:pPr/>
              <a:t>42</a:t>
            </a:fld>
            <a:endParaRPr lang="en-US" smtClean="0"/>
          </a:p>
        </p:txBody>
      </p:sp>
      <p:sp>
        <p:nvSpPr>
          <p:cNvPr id="174084" name="Rectangle 2"/>
          <p:cNvSpPr>
            <a:spLocks noGrp="1" noRot="1" noChangeAspect="1" noChangeArrowheads="1" noTextEdit="1"/>
          </p:cNvSpPr>
          <p:nvPr>
            <p:ph type="sldImg"/>
          </p:nvPr>
        </p:nvSpPr>
        <p:spPr>
          <a:xfrm>
            <a:off x="3194050" y="531813"/>
            <a:ext cx="3836988" cy="2657475"/>
          </a:xfrm>
          <a:ln/>
        </p:spPr>
      </p:sp>
      <p:sp>
        <p:nvSpPr>
          <p:cNvPr id="174085" name="Rectangle 3"/>
          <p:cNvSpPr>
            <a:spLocks noGrp="1" noChangeArrowheads="1"/>
          </p:cNvSpPr>
          <p:nvPr>
            <p:ph type="body" idx="1"/>
          </p:nvPr>
        </p:nvSpPr>
        <p:spPr>
          <a:xfrm>
            <a:off x="1363663" y="3365500"/>
            <a:ext cx="7496175" cy="3189288"/>
          </a:xfrm>
          <a:noFill/>
          <a:ln/>
        </p:spPr>
        <p:txBody>
          <a:bodyPr lIns="91419" tIns="45709" rIns="91419" bIns="45709"/>
          <a:lstStyle/>
          <a:p>
            <a:r>
              <a:rPr lang="en-US" b="1" dirty="0" smtClean="0"/>
              <a:t>Teaching Notes</a:t>
            </a:r>
          </a:p>
          <a:p>
            <a:r>
              <a:rPr lang="en-US" dirty="0" smtClean="0">
                <a:cs typeface="Times New Roman" pitchFamily="18" charset="0"/>
              </a:rPr>
              <a:t>A use case diagram can be used to graphically depict the system scope and boundaries in terms of use cases and actors. The use case diagram for the Member Services System is shown in the above figure. It was created using </a:t>
            </a:r>
            <a:r>
              <a:rPr lang="en-US" dirty="0" err="1" smtClean="0">
                <a:cs typeface="Times New Roman" pitchFamily="18" charset="0"/>
              </a:rPr>
              <a:t>Popkin</a:t>
            </a:r>
            <a:r>
              <a:rPr lang="en-US" dirty="0" smtClean="0">
                <a:cs typeface="Times New Roman" pitchFamily="18" charset="0"/>
              </a:rPr>
              <a:t> Software’s </a:t>
            </a:r>
            <a:r>
              <a:rPr lang="en-US" i="1" dirty="0" smtClean="0">
                <a:cs typeface="Times New Roman" pitchFamily="18" charset="0"/>
              </a:rPr>
              <a:t>System Architect</a:t>
            </a:r>
            <a:r>
              <a:rPr lang="en-US" dirty="0" smtClean="0">
                <a:cs typeface="Times New Roman" pitchFamily="18" charset="0"/>
              </a:rPr>
              <a:t> and represents the relationships between the actors and use cases defined for each business subsystem.  The subsystems (</a:t>
            </a:r>
            <a:r>
              <a:rPr lang="en-US" dirty="0" err="1" smtClean="0">
                <a:cs typeface="Times New Roman" pitchFamily="18" charset="0"/>
              </a:rPr>
              <a:t>UML</a:t>
            </a:r>
            <a:r>
              <a:rPr lang="en-US" dirty="0" smtClean="0">
                <a:cs typeface="Times New Roman" pitchFamily="18" charset="0"/>
              </a:rPr>
              <a:t> package symbol) represent logical functional areas of business processes. The partitioning of system behavior into subsystems is very important in understanding the system architecture and is very key to defining your development strategy — which use cases will be developed first and by whom.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75107" name="Rectangle 7"/>
          <p:cNvSpPr>
            <a:spLocks noGrp="1" noChangeArrowheads="1"/>
          </p:cNvSpPr>
          <p:nvPr>
            <p:ph type="sldNum" sz="quarter" idx="5"/>
          </p:nvPr>
        </p:nvSpPr>
        <p:spPr>
          <a:noFill/>
        </p:spPr>
        <p:txBody>
          <a:bodyPr/>
          <a:lstStyle/>
          <a:p>
            <a:fld id="{FE02D4E0-5A50-4616-8FA7-CE195D8D42F2}" type="slidenum">
              <a:rPr lang="en-US" smtClean="0"/>
              <a:pPr/>
              <a:t>43</a:t>
            </a:fld>
            <a:endParaRPr lang="en-US" smtClean="0"/>
          </a:p>
        </p:txBody>
      </p:sp>
      <p:sp>
        <p:nvSpPr>
          <p:cNvPr id="175108" name="Rectangle 2"/>
          <p:cNvSpPr>
            <a:spLocks noGrp="1" noRot="1" noChangeAspect="1" noChangeArrowheads="1" noTextEdit="1"/>
          </p:cNvSpPr>
          <p:nvPr>
            <p:ph type="sldImg"/>
          </p:nvPr>
        </p:nvSpPr>
        <p:spPr>
          <a:xfrm>
            <a:off x="3200400" y="534988"/>
            <a:ext cx="3824288" cy="2647950"/>
          </a:xfrm>
          <a:ln cap="flat"/>
        </p:spPr>
      </p:sp>
      <p:sp>
        <p:nvSpPr>
          <p:cNvPr id="175109"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75110"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296</a:t>
            </a:r>
          </a:p>
        </p:txBody>
      </p:sp>
      <p:sp>
        <p:nvSpPr>
          <p:cNvPr id="175111"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defTabSz="950913">
              <a:spcBef>
                <a:spcPct val="30000"/>
              </a:spcBef>
            </a:pPr>
            <a:endParaRPr lang="en-GB"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1491" name="Rectangle 7"/>
          <p:cNvSpPr>
            <a:spLocks noGrp="1" noChangeArrowheads="1"/>
          </p:cNvSpPr>
          <p:nvPr>
            <p:ph type="sldNum" sz="quarter" idx="5"/>
          </p:nvPr>
        </p:nvSpPr>
        <p:spPr>
          <a:noFill/>
        </p:spPr>
        <p:txBody>
          <a:bodyPr/>
          <a:lstStyle/>
          <a:p>
            <a:fld id="{6F2CEA21-4C67-47BC-8FC7-886B282CDEDE}" type="slidenum">
              <a:rPr lang="en-US" smtClean="0"/>
              <a:pPr/>
              <a:t>44</a:t>
            </a:fld>
            <a:endParaRPr lang="en-US" smtClean="0"/>
          </a:p>
        </p:txBody>
      </p:sp>
      <p:sp>
        <p:nvSpPr>
          <p:cNvPr id="191492"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91493"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solidFill>
                  <a:srgbClr val="000000"/>
                </a:solidFill>
                <a:cs typeface="Times New Roman" pitchFamily="18" charset="0"/>
              </a:rPr>
              <a:t>Teaching Notes</a:t>
            </a:r>
          </a:p>
          <a:p>
            <a:r>
              <a:rPr lang="en-US" dirty="0" smtClean="0">
                <a:ea typeface="Arial Unicode MS" pitchFamily="34" charset="-128"/>
                <a:cs typeface="Arial Unicode MS" pitchFamily="34" charset="-128"/>
              </a:rPr>
              <a:t>The above figure was initially presented in Chapter 6.</a:t>
            </a:r>
          </a:p>
          <a:p>
            <a:r>
              <a:rPr lang="en-US" dirty="0" smtClean="0">
                <a:ea typeface="Arial Unicode MS" pitchFamily="34" charset="-128"/>
                <a:cs typeface="Arial Unicode MS" pitchFamily="34" charset="-128"/>
              </a:rPr>
              <a:t>1.</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reference to the requirement(s) in which it can be traced to.</a:t>
            </a:r>
          </a:p>
          <a:p>
            <a:r>
              <a:rPr lang="en-US" dirty="0" smtClean="0">
                <a:ea typeface="Arial Unicode MS" pitchFamily="34" charset="-128"/>
                <a:cs typeface="Arial Unicode MS" pitchFamily="34" charset="-128"/>
              </a:rPr>
              <a:t>2.</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typical event course describing the use case’s major steps, from beginning to end of this interaction with the actor. </a:t>
            </a:r>
          </a:p>
          <a:p>
            <a:r>
              <a:rPr lang="en-US" dirty="0" smtClean="0">
                <a:ea typeface="Arial Unicode MS" pitchFamily="34" charset="-128"/>
                <a:cs typeface="Arial Unicode MS" pitchFamily="34" charset="-128"/>
              </a:rPr>
              <a:t>3.</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Alternative courses describing exceptions to the typical course of events.</a:t>
            </a:r>
          </a:p>
          <a:p>
            <a:r>
              <a:rPr lang="en-US" dirty="0" smtClean="0">
                <a:ea typeface="Arial Unicode MS" pitchFamily="34" charset="-128"/>
                <a:cs typeface="Arial Unicode MS" pitchFamily="34" charset="-128"/>
              </a:rPr>
              <a:t>4.</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Precondition describing the state the system is in before the use case is executed.</a:t>
            </a:r>
          </a:p>
          <a:p>
            <a:r>
              <a:rPr lang="en-US" dirty="0" smtClean="0">
                <a:ea typeface="Arial Unicode MS" pitchFamily="34" charset="-128"/>
                <a:cs typeface="Arial Unicode MS" pitchFamily="34" charset="-128"/>
              </a:rPr>
              <a:t>5.</a:t>
            </a:r>
            <a:r>
              <a:rPr lang="en-US" dirty="0" smtClean="0">
                <a:solidFill>
                  <a:srgbClr val="FF0000"/>
                </a:solidFill>
                <a:ea typeface="Arial Unicode MS" pitchFamily="34" charset="-128"/>
                <a:cs typeface="Arial Unicode MS" pitchFamily="34" charset="-128"/>
                <a:sym typeface="Wingdings 2" pitchFamily="18" charset="2"/>
              </a:rPr>
              <a:t> </a:t>
            </a:r>
            <a:r>
              <a:rPr lang="en-US" dirty="0" err="1" smtClean="0">
                <a:cs typeface="Times New Roman" pitchFamily="18" charset="0"/>
              </a:rPr>
              <a:t>Postcondition</a:t>
            </a:r>
            <a:r>
              <a:rPr lang="en-US" dirty="0" smtClean="0">
                <a:cs typeface="Times New Roman" pitchFamily="18" charset="0"/>
              </a:rPr>
              <a:t> describing the state the system is in after the use case is executed.</a:t>
            </a:r>
          </a:p>
          <a:p>
            <a:r>
              <a:rPr lang="en-US" dirty="0" smtClean="0">
                <a:ea typeface="Arial Unicode MS" pitchFamily="34" charset="-128"/>
                <a:cs typeface="Arial Unicode MS" pitchFamily="34" charset="-128"/>
              </a:rPr>
              <a:t>6.</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An assumptions section, which includes any </a:t>
            </a:r>
            <a:r>
              <a:rPr lang="en-US" dirty="0" err="1" smtClean="0">
                <a:cs typeface="Times New Roman" pitchFamily="18" charset="0"/>
              </a:rPr>
              <a:t>nonbehavioural</a:t>
            </a:r>
            <a:r>
              <a:rPr lang="en-US" dirty="0" smtClean="0">
                <a:cs typeface="Times New Roman" pitchFamily="18" charset="0"/>
              </a:rPr>
              <a:t> issues, such as performance or security, that is associated with the use case, but is difficult to model within the use case’s course of events.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77155" name="Rectangle 7"/>
          <p:cNvSpPr>
            <a:spLocks noGrp="1" noChangeArrowheads="1"/>
          </p:cNvSpPr>
          <p:nvPr>
            <p:ph type="sldNum" sz="quarter" idx="5"/>
          </p:nvPr>
        </p:nvSpPr>
        <p:spPr>
          <a:noFill/>
        </p:spPr>
        <p:txBody>
          <a:bodyPr/>
          <a:lstStyle/>
          <a:p>
            <a:fld id="{8A599103-4095-4015-83B6-89AC0E7468BD}" type="slidenum">
              <a:rPr lang="en-US" smtClean="0"/>
              <a:pPr/>
              <a:t>45</a:t>
            </a:fld>
            <a:endParaRPr lang="en-US" smtClean="0"/>
          </a:p>
        </p:txBody>
      </p:sp>
      <p:sp>
        <p:nvSpPr>
          <p:cNvPr id="177156"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77157"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solidFill>
                  <a:srgbClr val="000000"/>
                </a:solidFill>
                <a:cs typeface="Times New Roman" pitchFamily="18" charset="0"/>
              </a:rPr>
              <a:t>Teaching Notes</a:t>
            </a:r>
          </a:p>
          <a:p>
            <a:r>
              <a:rPr lang="en-US" dirty="0" smtClean="0">
                <a:ea typeface="Arial Unicode MS" pitchFamily="34" charset="-128"/>
                <a:cs typeface="Arial Unicode MS" pitchFamily="34" charset="-128"/>
              </a:rPr>
              <a:t>The above figure was initially presented in Chapter 6.</a:t>
            </a:r>
          </a:p>
          <a:p>
            <a:r>
              <a:rPr lang="en-US" dirty="0" smtClean="0">
                <a:ea typeface="Arial Unicode MS" pitchFamily="34" charset="-128"/>
                <a:cs typeface="Arial Unicode MS" pitchFamily="34" charset="-128"/>
              </a:rPr>
              <a:t>1.</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reference to the requirement(s) in which it can be traced to.</a:t>
            </a:r>
          </a:p>
          <a:p>
            <a:r>
              <a:rPr lang="en-US" dirty="0" smtClean="0">
                <a:ea typeface="Arial Unicode MS" pitchFamily="34" charset="-128"/>
                <a:cs typeface="Arial Unicode MS" pitchFamily="34" charset="-128"/>
              </a:rPr>
              <a:t>2.</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typical event course describing the use case’s major steps, from beginning to end of this interaction with the actor. </a:t>
            </a:r>
          </a:p>
          <a:p>
            <a:r>
              <a:rPr lang="en-US" dirty="0" smtClean="0">
                <a:ea typeface="Arial Unicode MS" pitchFamily="34" charset="-128"/>
                <a:cs typeface="Arial Unicode MS" pitchFamily="34" charset="-128"/>
              </a:rPr>
              <a:t>3.</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Alternative courses describing exceptions to the typical course of events.</a:t>
            </a:r>
          </a:p>
          <a:p>
            <a:r>
              <a:rPr lang="en-US" dirty="0" smtClean="0">
                <a:ea typeface="Arial Unicode MS" pitchFamily="34" charset="-128"/>
                <a:cs typeface="Arial Unicode MS" pitchFamily="34" charset="-128"/>
              </a:rPr>
              <a:t>4.</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Precondition describing the state the system is in before the use case is executed.</a:t>
            </a:r>
          </a:p>
          <a:p>
            <a:r>
              <a:rPr lang="en-US" dirty="0" smtClean="0">
                <a:ea typeface="Arial Unicode MS" pitchFamily="34" charset="-128"/>
                <a:cs typeface="Arial Unicode MS" pitchFamily="34" charset="-128"/>
              </a:rPr>
              <a:t>5.</a:t>
            </a:r>
            <a:r>
              <a:rPr lang="en-US" dirty="0" smtClean="0">
                <a:solidFill>
                  <a:srgbClr val="FF0000"/>
                </a:solidFill>
                <a:ea typeface="Arial Unicode MS" pitchFamily="34" charset="-128"/>
                <a:cs typeface="Arial Unicode MS" pitchFamily="34" charset="-128"/>
                <a:sym typeface="Wingdings 2" pitchFamily="18" charset="2"/>
              </a:rPr>
              <a:t> </a:t>
            </a:r>
            <a:r>
              <a:rPr lang="en-US" dirty="0" err="1" smtClean="0">
                <a:cs typeface="Times New Roman" pitchFamily="18" charset="0"/>
              </a:rPr>
              <a:t>Postcondition</a:t>
            </a:r>
            <a:r>
              <a:rPr lang="en-US" dirty="0" smtClean="0">
                <a:cs typeface="Times New Roman" pitchFamily="18" charset="0"/>
              </a:rPr>
              <a:t> describing the state the system is in after the use case is executed.</a:t>
            </a:r>
          </a:p>
          <a:p>
            <a:r>
              <a:rPr lang="en-US" dirty="0" smtClean="0">
                <a:ea typeface="Arial Unicode MS" pitchFamily="34" charset="-128"/>
                <a:cs typeface="Arial Unicode MS" pitchFamily="34" charset="-128"/>
              </a:rPr>
              <a:t>6.</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An assumptions section, which includes any </a:t>
            </a:r>
            <a:r>
              <a:rPr lang="en-US" dirty="0" err="1" smtClean="0">
                <a:cs typeface="Times New Roman" pitchFamily="18" charset="0"/>
              </a:rPr>
              <a:t>nonbehavioural</a:t>
            </a:r>
            <a:r>
              <a:rPr lang="en-US" dirty="0" smtClean="0">
                <a:cs typeface="Times New Roman" pitchFamily="18" charset="0"/>
              </a:rPr>
              <a:t> issues, such as performance or security, that is associated with the use case, but is difficult to model within the use case’s course of events.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Arial" pitchFamily="34" charset="0"/>
                <a:ea typeface="+mn-ea"/>
                <a:cs typeface="+mn-cs"/>
              </a:rPr>
              <a:t>· Activity Diagram - Activities</a:t>
            </a:r>
          </a:p>
          <a:p>
            <a:r>
              <a:rPr lang="en-US" sz="1200" kern="1200" baseline="0" dirty="0" smtClean="0">
                <a:solidFill>
                  <a:schemeClr val="tx1"/>
                </a:solidFill>
                <a:latin typeface="Arial" pitchFamily="34" charset="0"/>
                <a:ea typeface="+mn-ea"/>
                <a:cs typeface="+mn-cs"/>
              </a:rPr>
              <a:t>· Class Diagram - Structured Classifiers</a:t>
            </a:r>
          </a:p>
          <a:p>
            <a:r>
              <a:rPr lang="en-US" sz="1200" kern="1200" baseline="0" dirty="0" smtClean="0">
                <a:solidFill>
                  <a:schemeClr val="tx1"/>
                </a:solidFill>
                <a:latin typeface="Arial" pitchFamily="34" charset="0"/>
                <a:ea typeface="+mn-ea"/>
                <a:cs typeface="+mn-cs"/>
              </a:rPr>
              <a:t>· Communication Diagram - Interactions</a:t>
            </a:r>
          </a:p>
          <a:p>
            <a:r>
              <a:rPr lang="en-US" sz="1200" kern="1200" baseline="0" dirty="0" smtClean="0">
                <a:solidFill>
                  <a:schemeClr val="tx1"/>
                </a:solidFill>
                <a:latin typeface="Arial" pitchFamily="34" charset="0"/>
                <a:ea typeface="+mn-ea"/>
                <a:cs typeface="+mn-cs"/>
              </a:rPr>
              <a:t>· Component Diagram - Structured Classifiers</a:t>
            </a:r>
          </a:p>
          <a:p>
            <a:r>
              <a:rPr lang="en-US" sz="1200" kern="1200" baseline="0" dirty="0" smtClean="0">
                <a:solidFill>
                  <a:schemeClr val="tx1"/>
                </a:solidFill>
                <a:latin typeface="Arial" pitchFamily="34" charset="0"/>
                <a:ea typeface="+mn-ea"/>
                <a:cs typeface="+mn-cs"/>
              </a:rPr>
              <a:t>· Composite Structure Diagram - Structured Classifiers</a:t>
            </a:r>
          </a:p>
          <a:p>
            <a:r>
              <a:rPr lang="en-US" sz="1200" kern="1200" baseline="0" dirty="0" smtClean="0">
                <a:solidFill>
                  <a:schemeClr val="tx1"/>
                </a:solidFill>
                <a:latin typeface="Arial" pitchFamily="34" charset="0"/>
                <a:ea typeface="+mn-ea"/>
                <a:cs typeface="+mn-cs"/>
              </a:rPr>
              <a:t>· Deployment diagram - Deployments</a:t>
            </a:r>
          </a:p>
          <a:p>
            <a:r>
              <a:rPr lang="en-US" sz="1200" kern="1200" baseline="0" dirty="0" smtClean="0">
                <a:solidFill>
                  <a:schemeClr val="tx1"/>
                </a:solidFill>
                <a:latin typeface="Arial" pitchFamily="34" charset="0"/>
                <a:ea typeface="+mn-ea"/>
                <a:cs typeface="+mn-cs"/>
              </a:rPr>
              <a:t>· Interaction Overview Diagram - Interactions</a:t>
            </a:r>
          </a:p>
          <a:p>
            <a:r>
              <a:rPr lang="en-US" sz="1200" kern="1200" baseline="0" dirty="0" smtClean="0">
                <a:solidFill>
                  <a:schemeClr val="tx1"/>
                </a:solidFill>
                <a:latin typeface="Arial" pitchFamily="34" charset="0"/>
                <a:ea typeface="+mn-ea"/>
                <a:cs typeface="+mn-cs"/>
              </a:rPr>
              <a:t>· Object Diagram - Classification</a:t>
            </a:r>
          </a:p>
          <a:p>
            <a:r>
              <a:rPr lang="en-US" sz="1200" kern="1200" baseline="0" dirty="0" smtClean="0">
                <a:solidFill>
                  <a:schemeClr val="tx1"/>
                </a:solidFill>
                <a:latin typeface="Arial" pitchFamily="34" charset="0"/>
                <a:ea typeface="+mn-ea"/>
                <a:cs typeface="+mn-cs"/>
              </a:rPr>
              <a:t>· Package Diagram - Packages</a:t>
            </a:r>
          </a:p>
          <a:p>
            <a:r>
              <a:rPr lang="en-US" sz="1200" kern="1200" baseline="0" dirty="0" smtClean="0">
                <a:solidFill>
                  <a:schemeClr val="tx1"/>
                </a:solidFill>
                <a:latin typeface="Arial" pitchFamily="34" charset="0"/>
                <a:ea typeface="+mn-ea"/>
                <a:cs typeface="+mn-cs"/>
              </a:rPr>
              <a:t>· Profile Diagram - Packages</a:t>
            </a:r>
          </a:p>
          <a:p>
            <a:r>
              <a:rPr lang="en-US" sz="1200" kern="1200" baseline="0" dirty="0" smtClean="0">
                <a:solidFill>
                  <a:schemeClr val="tx1"/>
                </a:solidFill>
                <a:latin typeface="Arial" pitchFamily="34" charset="0"/>
                <a:ea typeface="+mn-ea"/>
                <a:cs typeface="+mn-cs"/>
              </a:rPr>
              <a:t>· State Machine Diagram - State Machines</a:t>
            </a:r>
          </a:p>
          <a:p>
            <a:r>
              <a:rPr lang="en-US" sz="1200" kern="1200" baseline="0" dirty="0" smtClean="0">
                <a:solidFill>
                  <a:schemeClr val="tx1"/>
                </a:solidFill>
                <a:latin typeface="Arial" pitchFamily="34" charset="0"/>
                <a:ea typeface="+mn-ea"/>
                <a:cs typeface="+mn-cs"/>
              </a:rPr>
              <a:t>· Sequence Diagram - Interactions</a:t>
            </a:r>
          </a:p>
          <a:p>
            <a:r>
              <a:rPr lang="en-US" sz="1200" kern="1200" baseline="0" dirty="0" smtClean="0">
                <a:solidFill>
                  <a:schemeClr val="tx1"/>
                </a:solidFill>
                <a:latin typeface="Arial" pitchFamily="34" charset="0"/>
                <a:ea typeface="+mn-ea"/>
                <a:cs typeface="+mn-cs"/>
              </a:rPr>
              <a:t>· Timing Diagram - Interactions</a:t>
            </a:r>
          </a:p>
          <a:p>
            <a:r>
              <a:rPr lang="en-US" sz="1200" kern="1200" baseline="0" dirty="0" smtClean="0">
                <a:solidFill>
                  <a:schemeClr val="tx1"/>
                </a:solidFill>
                <a:latin typeface="Arial" pitchFamily="34" charset="0"/>
                <a:ea typeface="+mn-ea"/>
                <a:cs typeface="+mn-cs"/>
              </a:rPr>
              <a:t>· Use Case Diagram - Use Cases</a:t>
            </a:r>
            <a:endParaRPr lang="en-US" dirty="0"/>
          </a:p>
        </p:txBody>
      </p:sp>
      <p:sp>
        <p:nvSpPr>
          <p:cNvPr id="4" name="Footer Placeholder 3"/>
          <p:cNvSpPr>
            <a:spLocks noGrp="1"/>
          </p:cNvSpPr>
          <p:nvPr>
            <p:ph type="ftr" sz="quarter" idx="10"/>
          </p:nvPr>
        </p:nvSpPr>
        <p:spPr/>
        <p:txBody>
          <a:bodyPr/>
          <a:lstStyle/>
          <a:p>
            <a:pPr>
              <a:defRPr/>
            </a:pPr>
            <a:r>
              <a:rPr lang="en-US" smtClean="0"/>
              <a:t>Object-Oriented Modelling</a:t>
            </a:r>
            <a:endParaRPr lang="en-US"/>
          </a:p>
        </p:txBody>
      </p:sp>
      <p:sp>
        <p:nvSpPr>
          <p:cNvPr id="5" name="Slide Number Placeholder 4"/>
          <p:cNvSpPr>
            <a:spLocks noGrp="1"/>
          </p:cNvSpPr>
          <p:nvPr>
            <p:ph type="sldNum" sz="quarter" idx="11"/>
          </p:nvPr>
        </p:nvSpPr>
        <p:spPr/>
        <p:txBody>
          <a:bodyPr/>
          <a:lstStyle/>
          <a:p>
            <a:pPr>
              <a:defRPr/>
            </a:pPr>
            <a:fld id="{FF80C0A0-2C8B-40F6-9600-15FD8F360CF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6"/>
          <p:cNvSpPr>
            <a:spLocks noGrp="1" noChangeArrowheads="1"/>
          </p:cNvSpPr>
          <p:nvPr>
            <p:ph type="ftr" sz="quarter" idx="4"/>
          </p:nvPr>
        </p:nvSpPr>
        <p:spPr>
          <a:noFill/>
        </p:spPr>
        <p:txBody>
          <a:bodyPr/>
          <a:lstStyle/>
          <a:p>
            <a:r>
              <a:rPr lang="en-US" dirty="0" smtClean="0">
                <a:solidFill>
                  <a:prstClr val="black"/>
                </a:solidFill>
              </a:rPr>
              <a:t>Object-Oriented </a:t>
            </a:r>
            <a:r>
              <a:rPr lang="en-US" dirty="0" err="1" smtClean="0">
                <a:solidFill>
                  <a:prstClr val="black"/>
                </a:solidFill>
              </a:rPr>
              <a:t>Modelling</a:t>
            </a:r>
            <a:endParaRPr lang="en-US" dirty="0" smtClean="0">
              <a:solidFill>
                <a:prstClr val="black"/>
              </a:solidFill>
            </a:endParaRPr>
          </a:p>
        </p:txBody>
      </p:sp>
      <p:sp>
        <p:nvSpPr>
          <p:cNvPr id="190467" name="Rectangle 7"/>
          <p:cNvSpPr>
            <a:spLocks noGrp="1" noChangeArrowheads="1"/>
          </p:cNvSpPr>
          <p:nvPr>
            <p:ph type="sldNum" sz="quarter" idx="5"/>
          </p:nvPr>
        </p:nvSpPr>
        <p:spPr>
          <a:noFill/>
        </p:spPr>
        <p:txBody>
          <a:bodyPr/>
          <a:lstStyle/>
          <a:p>
            <a:fld id="{F3E91236-9E2D-4211-8580-B85D978365CA}" type="slidenum">
              <a:rPr lang="en-US" smtClean="0">
                <a:solidFill>
                  <a:prstClr val="black"/>
                </a:solidFill>
              </a:rPr>
              <a:pPr/>
              <a:t>48</a:t>
            </a:fld>
            <a:endParaRPr lang="en-US" smtClean="0">
              <a:solidFill>
                <a:prstClr val="black"/>
              </a:solidFill>
            </a:endParaRPr>
          </a:p>
        </p:txBody>
      </p:sp>
      <p:sp>
        <p:nvSpPr>
          <p:cNvPr id="190468" name="Rectangle 2"/>
          <p:cNvSpPr>
            <a:spLocks noGrp="1" noRot="1" noChangeAspect="1" noChangeArrowheads="1" noTextEdit="1"/>
          </p:cNvSpPr>
          <p:nvPr>
            <p:ph type="sldImg"/>
          </p:nvPr>
        </p:nvSpPr>
        <p:spPr>
          <a:xfrm>
            <a:off x="3200400" y="534988"/>
            <a:ext cx="3824288" cy="2647950"/>
          </a:xfrm>
          <a:ln cap="flat"/>
        </p:spPr>
      </p:sp>
      <p:sp>
        <p:nvSpPr>
          <p:cNvPr id="190469"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90470"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solidFill>
                  <a:prstClr val="black"/>
                </a:solidFill>
                <a:latin typeface="Book Antiqua" pitchFamily="18" charset="0"/>
              </a:rPr>
              <a:t>298</a:t>
            </a:r>
          </a:p>
        </p:txBody>
      </p:sp>
      <p:sp>
        <p:nvSpPr>
          <p:cNvPr id="2650117" name="Rectangle 5"/>
          <p:cNvSpPr>
            <a:spLocks noChangeArrowheads="1"/>
          </p:cNvSpPr>
          <p:nvPr/>
        </p:nvSpPr>
        <p:spPr bwMode="auto">
          <a:xfrm>
            <a:off x="1590675" y="3482975"/>
            <a:ext cx="7497763" cy="3189288"/>
          </a:xfrm>
          <a:prstGeom prst="rect">
            <a:avLst/>
          </a:prstGeom>
          <a:noFill/>
          <a:ln w="9525">
            <a:noFill/>
            <a:miter lim="800000"/>
            <a:headEnd/>
            <a:tailEnd/>
          </a:ln>
          <a:effectLst/>
        </p:spPr>
        <p:txBody>
          <a:bodyPr lIns="95710" tIns="47856" rIns="95710" bIns="47856"/>
          <a:lstStyle/>
          <a:p>
            <a:pPr algn="l" defTabSz="950913">
              <a:spcBef>
                <a:spcPct val="30000"/>
              </a:spcBef>
              <a:defRPr/>
            </a:pPr>
            <a:r>
              <a:rPr lang="en-US" sz="1200" dirty="0">
                <a:solidFill>
                  <a:prstClr val="black"/>
                </a:solidFill>
                <a:effectLst>
                  <a:outerShdw blurRad="38100" dist="38100" dir="2700000" algn="tl">
                    <a:srgbClr val="C0C0C0"/>
                  </a:outerShdw>
                </a:effectLst>
              </a:rPr>
              <a:t>During</a:t>
            </a:r>
            <a:r>
              <a:rPr lang="en-US" sz="1200" dirty="0">
                <a:solidFill>
                  <a:prstClr val="black"/>
                </a:solidFill>
              </a:rPr>
              <a:t> the previous steps of use case </a:t>
            </a:r>
            <a:r>
              <a:rPr lang="en-US" sz="1200" dirty="0" err="1">
                <a:solidFill>
                  <a:prstClr val="black"/>
                </a:solidFill>
              </a:rPr>
              <a:t>modelling</a:t>
            </a:r>
            <a:r>
              <a:rPr lang="en-US" sz="1200" dirty="0">
                <a:solidFill>
                  <a:prstClr val="black"/>
                </a:solidFill>
              </a:rPr>
              <a:t>, we focused on the normal courses of the use cases. This allowed us to concentrate on the system concept without getting bogged down in too many details. At this point the alternate courses and exception conditions in the use cases need to be defined.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ftr" sz="quarter" idx="4"/>
          </p:nvPr>
        </p:nvSpPr>
        <p:spPr>
          <a:noFill/>
        </p:spPr>
        <p:txBody>
          <a:bodyPr/>
          <a:lstStyle/>
          <a:p>
            <a:r>
              <a:rPr lang="en-US" dirty="0" smtClean="0">
                <a:solidFill>
                  <a:prstClr val="black"/>
                </a:solidFill>
              </a:rPr>
              <a:t>Object-Oriented </a:t>
            </a:r>
            <a:r>
              <a:rPr lang="en-US" dirty="0" err="1" smtClean="0">
                <a:solidFill>
                  <a:prstClr val="black"/>
                </a:solidFill>
              </a:rPr>
              <a:t>Modelling</a:t>
            </a:r>
            <a:endParaRPr lang="en-US" dirty="0" smtClean="0">
              <a:solidFill>
                <a:prstClr val="black"/>
              </a:solidFill>
            </a:endParaRPr>
          </a:p>
        </p:txBody>
      </p:sp>
      <p:sp>
        <p:nvSpPr>
          <p:cNvPr id="193539" name="Rectangle 7"/>
          <p:cNvSpPr>
            <a:spLocks noGrp="1" noChangeArrowheads="1"/>
          </p:cNvSpPr>
          <p:nvPr>
            <p:ph type="sldNum" sz="quarter" idx="5"/>
          </p:nvPr>
        </p:nvSpPr>
        <p:spPr>
          <a:noFill/>
        </p:spPr>
        <p:txBody>
          <a:bodyPr/>
          <a:lstStyle/>
          <a:p>
            <a:fld id="{1B27B90F-D099-4FF0-9264-DE123B9DFE2E}" type="slidenum">
              <a:rPr lang="en-US" smtClean="0">
                <a:solidFill>
                  <a:prstClr val="black"/>
                </a:solidFill>
              </a:rPr>
              <a:pPr/>
              <a:t>49</a:t>
            </a:fld>
            <a:endParaRPr lang="en-US" smtClean="0">
              <a:solidFill>
                <a:prstClr val="black"/>
              </a:solidFill>
            </a:endParaRPr>
          </a:p>
        </p:txBody>
      </p:sp>
      <p:sp>
        <p:nvSpPr>
          <p:cNvPr id="193540"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93541"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solidFill>
                  <a:srgbClr val="000000"/>
                </a:solidFill>
                <a:cs typeface="Times New Roman" pitchFamily="18" charset="0"/>
              </a:rPr>
              <a:t>Teaching Notes</a:t>
            </a:r>
          </a:p>
          <a:p>
            <a:r>
              <a:rPr lang="en-US" dirty="0" smtClean="0">
                <a:ea typeface="Arial Unicode MS" pitchFamily="34" charset="-128"/>
                <a:cs typeface="Arial Unicode MS" pitchFamily="34" charset="-128"/>
              </a:rPr>
              <a:t>The above figure was initially presented in Chapter 6.</a:t>
            </a:r>
          </a:p>
          <a:p>
            <a:r>
              <a:rPr lang="en-US" dirty="0" smtClean="0">
                <a:ea typeface="Arial Unicode MS" pitchFamily="34" charset="-128"/>
                <a:cs typeface="Arial Unicode MS" pitchFamily="34" charset="-128"/>
              </a:rPr>
              <a:t>1.</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reference to the requirement(s) in which it can be traced to.</a:t>
            </a:r>
          </a:p>
          <a:p>
            <a:r>
              <a:rPr lang="en-US" dirty="0" smtClean="0">
                <a:ea typeface="Arial Unicode MS" pitchFamily="34" charset="-128"/>
                <a:cs typeface="Arial Unicode MS" pitchFamily="34" charset="-128"/>
              </a:rPr>
              <a:t>2.</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typical event course describing the use case’s major steps, from beginning to end of this interaction with the actor. </a:t>
            </a:r>
          </a:p>
          <a:p>
            <a:r>
              <a:rPr lang="en-US" dirty="0" smtClean="0">
                <a:ea typeface="Arial Unicode MS" pitchFamily="34" charset="-128"/>
                <a:cs typeface="Arial Unicode MS" pitchFamily="34" charset="-128"/>
              </a:rPr>
              <a:t>3.</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Alternative courses describing exceptions to the typical course of events.</a:t>
            </a:r>
          </a:p>
          <a:p>
            <a:r>
              <a:rPr lang="en-US" dirty="0" smtClean="0">
                <a:ea typeface="Arial Unicode MS" pitchFamily="34" charset="-128"/>
                <a:cs typeface="Arial Unicode MS" pitchFamily="34" charset="-128"/>
              </a:rPr>
              <a:t>4.</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Precondition describing the state the system is in before the use case is executed.</a:t>
            </a:r>
          </a:p>
          <a:p>
            <a:r>
              <a:rPr lang="en-US" dirty="0" smtClean="0">
                <a:ea typeface="Arial Unicode MS" pitchFamily="34" charset="-128"/>
                <a:cs typeface="Arial Unicode MS" pitchFamily="34" charset="-128"/>
              </a:rPr>
              <a:t>5.</a:t>
            </a:r>
            <a:r>
              <a:rPr lang="en-US" dirty="0" smtClean="0">
                <a:solidFill>
                  <a:srgbClr val="FF0000"/>
                </a:solidFill>
                <a:ea typeface="Arial Unicode MS" pitchFamily="34" charset="-128"/>
                <a:cs typeface="Arial Unicode MS" pitchFamily="34" charset="-128"/>
                <a:sym typeface="Wingdings 2" pitchFamily="18" charset="2"/>
              </a:rPr>
              <a:t> </a:t>
            </a:r>
            <a:r>
              <a:rPr lang="en-US" dirty="0" err="1" smtClean="0">
                <a:cs typeface="Times New Roman" pitchFamily="18" charset="0"/>
              </a:rPr>
              <a:t>Postcondition</a:t>
            </a:r>
            <a:r>
              <a:rPr lang="en-US" dirty="0" smtClean="0">
                <a:cs typeface="Times New Roman" pitchFamily="18" charset="0"/>
              </a:rPr>
              <a:t> describing the state the system is in after the use case is executed.</a:t>
            </a:r>
          </a:p>
          <a:p>
            <a:r>
              <a:rPr lang="en-US" dirty="0" smtClean="0">
                <a:ea typeface="Arial Unicode MS" pitchFamily="34" charset="-128"/>
                <a:cs typeface="Arial Unicode MS" pitchFamily="34" charset="-128"/>
              </a:rPr>
              <a:t>6.</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An assumptions section, which includes any </a:t>
            </a:r>
            <a:r>
              <a:rPr lang="en-US" dirty="0" err="1" smtClean="0">
                <a:cs typeface="Times New Roman" pitchFamily="18" charset="0"/>
              </a:rPr>
              <a:t>nonbehavioural</a:t>
            </a:r>
            <a:r>
              <a:rPr lang="en-US" dirty="0" smtClean="0">
                <a:cs typeface="Times New Roman" pitchFamily="18" charset="0"/>
              </a:rPr>
              <a:t> issues, such as performance or security, that is associated with the use case, but is difficult to model within the use case’s course of events.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6"/>
          <p:cNvSpPr>
            <a:spLocks noGrp="1" noChangeArrowheads="1"/>
          </p:cNvSpPr>
          <p:nvPr>
            <p:ph type="ftr" sz="quarter" idx="4"/>
          </p:nvPr>
        </p:nvSpPr>
        <p:spPr>
          <a:noFill/>
        </p:spPr>
        <p:txBody>
          <a:bodyPr/>
          <a:lstStyle/>
          <a:p>
            <a:r>
              <a:rPr lang="en-US" smtClean="0">
                <a:solidFill>
                  <a:srgbClr val="000000"/>
                </a:solidFill>
              </a:rPr>
              <a:t>Software Design</a:t>
            </a:r>
          </a:p>
        </p:txBody>
      </p:sp>
      <p:sp>
        <p:nvSpPr>
          <p:cNvPr id="178179" name="Rectangle 7"/>
          <p:cNvSpPr>
            <a:spLocks noGrp="1" noChangeArrowheads="1"/>
          </p:cNvSpPr>
          <p:nvPr>
            <p:ph type="sldNum" sz="quarter" idx="5"/>
          </p:nvPr>
        </p:nvSpPr>
        <p:spPr>
          <a:noFill/>
        </p:spPr>
        <p:txBody>
          <a:bodyPr/>
          <a:lstStyle/>
          <a:p>
            <a:fld id="{26DF76B1-119E-4E10-9A44-4D3B6F2346EC}" type="slidenum">
              <a:rPr lang="en-US" smtClean="0">
                <a:solidFill>
                  <a:srgbClr val="000000"/>
                </a:solidFill>
              </a:rPr>
              <a:pPr/>
              <a:t>50</a:t>
            </a:fld>
            <a:endParaRPr lang="en-US" smtClean="0">
              <a:solidFill>
                <a:srgbClr val="000000"/>
              </a:solidFill>
            </a:endParaRPr>
          </a:p>
        </p:txBody>
      </p:sp>
      <p:sp>
        <p:nvSpPr>
          <p:cNvPr id="178180" name="Rectangle 2"/>
          <p:cNvSpPr>
            <a:spLocks noGrp="1" noRot="1" noChangeAspect="1" noChangeArrowheads="1" noTextEdit="1"/>
          </p:cNvSpPr>
          <p:nvPr>
            <p:ph type="sldImg"/>
          </p:nvPr>
        </p:nvSpPr>
        <p:spPr>
          <a:xfrm>
            <a:off x="3200400" y="534988"/>
            <a:ext cx="3822700" cy="2647950"/>
          </a:xfrm>
          <a:ln cap="flat"/>
        </p:spPr>
      </p:sp>
      <p:sp>
        <p:nvSpPr>
          <p:cNvPr id="178181"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78182" name="Rectangle 4"/>
          <p:cNvSpPr>
            <a:spLocks noChangeArrowheads="1"/>
          </p:cNvSpPr>
          <p:nvPr/>
        </p:nvSpPr>
        <p:spPr bwMode="auto">
          <a:xfrm>
            <a:off x="8747125" y="2660650"/>
            <a:ext cx="1363663" cy="327025"/>
          </a:xfrm>
          <a:prstGeom prst="rect">
            <a:avLst/>
          </a:prstGeom>
          <a:noFill/>
          <a:ln w="9525">
            <a:noFill/>
            <a:miter lim="800000"/>
            <a:headEnd/>
            <a:tailEnd/>
          </a:ln>
        </p:spPr>
        <p:txBody>
          <a:bodyPr lIns="95710" tIns="47856" rIns="95710" bIns="47856">
            <a:spAutoFit/>
          </a:bodyPr>
          <a:lstStyle/>
          <a:p>
            <a:pPr>
              <a:spcBef>
                <a:spcPct val="50000"/>
              </a:spcBef>
            </a:pPr>
            <a:r>
              <a:rPr lang="en-US" sz="1500" b="1">
                <a:solidFill>
                  <a:srgbClr val="000000"/>
                </a:solidFill>
                <a:latin typeface="Book Antiqua" pitchFamily="18" charset="0"/>
              </a:rPr>
              <a:t>297</a:t>
            </a:r>
          </a:p>
        </p:txBody>
      </p:sp>
      <p:sp>
        <p:nvSpPr>
          <p:cNvPr id="2027525" name="Rectangle 5"/>
          <p:cNvSpPr>
            <a:spLocks noChangeArrowheads="1"/>
          </p:cNvSpPr>
          <p:nvPr/>
        </p:nvSpPr>
        <p:spPr bwMode="auto">
          <a:xfrm>
            <a:off x="1590675" y="3482975"/>
            <a:ext cx="7497763" cy="3189288"/>
          </a:xfrm>
          <a:prstGeom prst="rect">
            <a:avLst/>
          </a:prstGeom>
          <a:noFill/>
          <a:ln w="9525">
            <a:noFill/>
            <a:miter lim="800000"/>
            <a:headEnd/>
            <a:tailEnd/>
          </a:ln>
          <a:effectLst/>
        </p:spPr>
        <p:txBody>
          <a:bodyPr lIns="95710" tIns="47856" rIns="95710" bIns="47856"/>
          <a:lstStyle/>
          <a:p>
            <a:pPr algn="l">
              <a:spcBef>
                <a:spcPct val="30000"/>
              </a:spcBef>
              <a:defRPr/>
            </a:pPr>
            <a:r>
              <a:rPr lang="en-US" sz="1200" dirty="0">
                <a:solidFill>
                  <a:prstClr val="black"/>
                </a:solidFill>
                <a:effectLst>
                  <a:outerShdw blurRad="38100" dist="38100" dir="2700000" algn="tl">
                    <a:srgbClr val="C0C0C0"/>
                  </a:outerShdw>
                </a:effectLst>
              </a:rPr>
              <a:t>For</a:t>
            </a:r>
            <a:r>
              <a:rPr lang="en-US" sz="1200" dirty="0">
                <a:solidFill>
                  <a:prstClr val="black"/>
                </a:solidFill>
              </a:rPr>
              <a:t> example, a precondition of sending a club promotion is that the promotion must first be created.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79203" name="Rectangle 7"/>
          <p:cNvSpPr>
            <a:spLocks noGrp="1" noChangeArrowheads="1"/>
          </p:cNvSpPr>
          <p:nvPr>
            <p:ph type="sldNum" sz="quarter" idx="5"/>
          </p:nvPr>
        </p:nvSpPr>
        <p:spPr>
          <a:noFill/>
        </p:spPr>
        <p:txBody>
          <a:bodyPr/>
          <a:lstStyle/>
          <a:p>
            <a:fld id="{5B08AAAA-6A5C-45EB-9AD3-0B3869680E6D}" type="slidenum">
              <a:rPr lang="en-US" smtClean="0"/>
              <a:pPr/>
              <a:t>52</a:t>
            </a:fld>
            <a:endParaRPr lang="en-US" smtClean="0"/>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0227" name="Rectangle 7"/>
          <p:cNvSpPr>
            <a:spLocks noGrp="1" noChangeArrowheads="1"/>
          </p:cNvSpPr>
          <p:nvPr>
            <p:ph type="sldNum" sz="quarter" idx="5"/>
          </p:nvPr>
        </p:nvSpPr>
        <p:spPr>
          <a:noFill/>
        </p:spPr>
        <p:txBody>
          <a:bodyPr/>
          <a:lstStyle/>
          <a:p>
            <a:fld id="{88206690-99FD-408F-8675-FDD091527EEC}" type="slidenum">
              <a:rPr lang="en-US" smtClean="0"/>
              <a:pPr/>
              <a:t>53</a:t>
            </a:fld>
            <a:endParaRPr lang="en-US" smtClean="0"/>
          </a:p>
        </p:txBody>
      </p:sp>
      <p:sp>
        <p:nvSpPr>
          <p:cNvPr id="180228" name="Rectangle 2"/>
          <p:cNvSpPr>
            <a:spLocks noGrp="1" noRot="1" noChangeAspect="1" noChangeArrowheads="1" noTextEdit="1"/>
          </p:cNvSpPr>
          <p:nvPr>
            <p:ph type="sldImg"/>
          </p:nvPr>
        </p:nvSpPr>
        <p:spPr>
          <a:ln/>
        </p:spPr>
      </p:sp>
      <p:sp>
        <p:nvSpPr>
          <p:cNvPr id="18022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1251" name="Rectangle 7"/>
          <p:cNvSpPr>
            <a:spLocks noGrp="1" noChangeArrowheads="1"/>
          </p:cNvSpPr>
          <p:nvPr>
            <p:ph type="sldNum" sz="quarter" idx="5"/>
          </p:nvPr>
        </p:nvSpPr>
        <p:spPr>
          <a:noFill/>
        </p:spPr>
        <p:txBody>
          <a:bodyPr/>
          <a:lstStyle/>
          <a:p>
            <a:fld id="{8E7E683F-38A8-4DE3-8A4B-6748F1A4081C}" type="slidenum">
              <a:rPr lang="en-US" smtClean="0"/>
              <a:pPr/>
              <a:t>54</a:t>
            </a:fld>
            <a:endParaRPr lang="en-US" smtClean="0"/>
          </a:p>
        </p:txBody>
      </p:sp>
      <p:sp>
        <p:nvSpPr>
          <p:cNvPr id="181252"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81253" name="Rectangle 3"/>
          <p:cNvSpPr>
            <a:spLocks noGrp="1" noChangeArrowheads="1"/>
          </p:cNvSpPr>
          <p:nvPr>
            <p:ph type="body" idx="1"/>
          </p:nvPr>
        </p:nvSpPr>
        <p:spPr>
          <a:noFill/>
          <a:ln/>
        </p:spPr>
        <p:txBody>
          <a:bodyPr/>
          <a:lstStyle/>
          <a:p>
            <a:r>
              <a:rPr lang="en-US" dirty="0" smtClean="0">
                <a:solidFill>
                  <a:srgbClr val="000000"/>
                </a:solidFill>
                <a:cs typeface="Times New Roman" pitchFamily="18" charset="0"/>
              </a:rPr>
              <a:t>Generalization relationships are denoted as solid lines or paths with a hollow arrow-head pointing at the generalized use case.</a:t>
            </a: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3299" name="Rectangle 7"/>
          <p:cNvSpPr>
            <a:spLocks noGrp="1" noChangeArrowheads="1"/>
          </p:cNvSpPr>
          <p:nvPr>
            <p:ph type="sldNum" sz="quarter" idx="5"/>
          </p:nvPr>
        </p:nvSpPr>
        <p:spPr>
          <a:noFill/>
        </p:spPr>
        <p:txBody>
          <a:bodyPr/>
          <a:lstStyle/>
          <a:p>
            <a:fld id="{6EC7C7A6-B58B-4407-BBDE-4549A178DADD}" type="slidenum">
              <a:rPr lang="en-US" smtClean="0"/>
              <a:pPr/>
              <a:t>55</a:t>
            </a:fld>
            <a:endParaRPr lang="en-US" smtClean="0"/>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2275" name="Rectangle 7"/>
          <p:cNvSpPr>
            <a:spLocks noGrp="1" noChangeArrowheads="1"/>
          </p:cNvSpPr>
          <p:nvPr>
            <p:ph type="sldNum" sz="quarter" idx="5"/>
          </p:nvPr>
        </p:nvSpPr>
        <p:spPr>
          <a:noFill/>
        </p:spPr>
        <p:txBody>
          <a:bodyPr/>
          <a:lstStyle/>
          <a:p>
            <a:fld id="{EA362019-9AF4-4864-983B-EC82024C5D54}" type="slidenum">
              <a:rPr lang="en-US" smtClean="0"/>
              <a:pPr/>
              <a:t>56</a:t>
            </a:fld>
            <a:endParaRPr lang="en-US" smtClean="0"/>
          </a:p>
        </p:txBody>
      </p:sp>
      <p:sp>
        <p:nvSpPr>
          <p:cNvPr id="182276" name="Rectangle 2"/>
          <p:cNvSpPr>
            <a:spLocks noGrp="1" noRot="1" noChangeAspect="1" noChangeArrowheads="1" noTextEdit="1"/>
          </p:cNvSpPr>
          <p:nvPr>
            <p:ph type="sldImg"/>
          </p:nvPr>
        </p:nvSpPr>
        <p:spPr>
          <a:xfrm>
            <a:off x="3194050" y="531813"/>
            <a:ext cx="3836988" cy="2657475"/>
          </a:xfrm>
          <a:ln/>
        </p:spPr>
      </p:sp>
      <p:sp>
        <p:nvSpPr>
          <p:cNvPr id="182277" name="Rectangle 3"/>
          <p:cNvSpPr>
            <a:spLocks noGrp="1" noChangeArrowheads="1"/>
          </p:cNvSpPr>
          <p:nvPr>
            <p:ph type="body" idx="1"/>
          </p:nvPr>
        </p:nvSpPr>
        <p:spPr>
          <a:noFill/>
          <a:ln/>
        </p:spPr>
        <p:txBody>
          <a:bodyPr lIns="91430" tIns="45714" rIns="91430" bIns="45714"/>
          <a:lstStyle/>
          <a:p>
            <a:r>
              <a:rPr lang="en-US" dirty="0" smtClean="0">
                <a:solidFill>
                  <a:srgbClr val="000000"/>
                </a:solidFill>
                <a:cs typeface="Times New Roman" pitchFamily="18" charset="0"/>
              </a:rPr>
              <a:t>Generalization relationships are denoted as solid lines or paths with a hollow arrow-head pointing at the generalized use case.</a:t>
            </a: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4323" name="Rectangle 7"/>
          <p:cNvSpPr>
            <a:spLocks noGrp="1" noChangeArrowheads="1"/>
          </p:cNvSpPr>
          <p:nvPr>
            <p:ph type="sldNum" sz="quarter" idx="5"/>
          </p:nvPr>
        </p:nvSpPr>
        <p:spPr>
          <a:noFill/>
        </p:spPr>
        <p:txBody>
          <a:bodyPr/>
          <a:lstStyle/>
          <a:p>
            <a:fld id="{BAF6CD74-E37A-419A-8247-0AB89A67AA74}" type="slidenum">
              <a:rPr lang="en-US" smtClean="0"/>
              <a:pPr/>
              <a:t>57</a:t>
            </a:fld>
            <a:endParaRPr lang="en-US" smtClean="0"/>
          </a:p>
        </p:txBody>
      </p:sp>
      <p:sp>
        <p:nvSpPr>
          <p:cNvPr id="184324" name="Rectangle 2"/>
          <p:cNvSpPr>
            <a:spLocks noGrp="1" noRot="1" noChangeAspect="1" noChangeArrowheads="1" noTextEdit="1"/>
          </p:cNvSpPr>
          <p:nvPr>
            <p:ph type="sldImg"/>
          </p:nvPr>
        </p:nvSpPr>
        <p:spPr>
          <a:xfrm>
            <a:off x="3194050" y="531813"/>
            <a:ext cx="3836988" cy="2657475"/>
          </a:xfrm>
          <a:ln/>
        </p:spPr>
      </p:sp>
      <p:sp>
        <p:nvSpPr>
          <p:cNvPr id="184325" name="Rectangle 3"/>
          <p:cNvSpPr>
            <a:spLocks noGrp="1" noChangeArrowheads="1"/>
          </p:cNvSpPr>
          <p:nvPr>
            <p:ph type="body" idx="1"/>
          </p:nvPr>
        </p:nvSpPr>
        <p:spPr>
          <a:xfrm>
            <a:off x="1363663" y="3365500"/>
            <a:ext cx="7496175" cy="3189288"/>
          </a:xfrm>
          <a:noFill/>
          <a:ln/>
        </p:spPr>
        <p:txBody>
          <a:bodyPr lIns="91430" tIns="45714" rIns="91430" bIns="45714"/>
          <a:lstStyle/>
          <a:p>
            <a:r>
              <a:rPr lang="en-US" dirty="0" smtClean="0">
                <a:solidFill>
                  <a:srgbClr val="000000"/>
                </a:solidFill>
                <a:cs typeface="Times New Roman" pitchFamily="18" charset="0"/>
              </a:rPr>
              <a:t>Example of an analysis use case with extension and abstract use cases highlighted.</a:t>
            </a:r>
            <a:endParaRPr lang="en-US" dirty="0" smtClean="0">
              <a:cs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5347" name="Rectangle 7"/>
          <p:cNvSpPr>
            <a:spLocks noGrp="1" noChangeArrowheads="1"/>
          </p:cNvSpPr>
          <p:nvPr>
            <p:ph type="sldNum" sz="quarter" idx="5"/>
          </p:nvPr>
        </p:nvSpPr>
        <p:spPr>
          <a:noFill/>
        </p:spPr>
        <p:txBody>
          <a:bodyPr/>
          <a:lstStyle/>
          <a:p>
            <a:fld id="{C8367811-DCBA-450E-AD08-BA6251F024BE}" type="slidenum">
              <a:rPr lang="en-US" smtClean="0"/>
              <a:pPr/>
              <a:t>58</a:t>
            </a:fld>
            <a:endParaRPr lang="en-US" smtClean="0"/>
          </a:p>
        </p:txBody>
      </p:sp>
      <p:sp>
        <p:nvSpPr>
          <p:cNvPr id="185348" name="Rectangle 2"/>
          <p:cNvSpPr>
            <a:spLocks noGrp="1" noRot="1" noChangeAspect="1" noChangeArrowheads="1" noTextEdit="1"/>
          </p:cNvSpPr>
          <p:nvPr>
            <p:ph type="sldImg"/>
          </p:nvPr>
        </p:nvSpPr>
        <p:spPr>
          <a:xfrm>
            <a:off x="3194050" y="531813"/>
            <a:ext cx="3836988" cy="2657475"/>
          </a:xfrm>
          <a:ln/>
        </p:spPr>
      </p:sp>
      <p:sp>
        <p:nvSpPr>
          <p:cNvPr id="185349" name="Rectangle 3"/>
          <p:cNvSpPr>
            <a:spLocks noGrp="1" noChangeArrowheads="1"/>
          </p:cNvSpPr>
          <p:nvPr>
            <p:ph type="body" idx="1"/>
          </p:nvPr>
        </p:nvSpPr>
        <p:spPr>
          <a:xfrm>
            <a:off x="1363663" y="3365500"/>
            <a:ext cx="7496175" cy="3189288"/>
          </a:xfrm>
          <a:noFill/>
          <a:ln/>
        </p:spPr>
        <p:txBody>
          <a:bodyPr lIns="91430" tIns="45714" rIns="91430" bIns="45714"/>
          <a:lstStyle/>
          <a:p>
            <a:r>
              <a:rPr lang="en-US" b="1" dirty="0" smtClean="0">
                <a:solidFill>
                  <a:srgbClr val="000000"/>
                </a:solidFill>
                <a:cs typeface="Times New Roman" pitchFamily="18" charset="0"/>
              </a:rPr>
              <a:t>Teaching Notes</a:t>
            </a:r>
          </a:p>
          <a:p>
            <a:r>
              <a:rPr lang="en-US" dirty="0" smtClean="0">
                <a:solidFill>
                  <a:srgbClr val="000000"/>
                </a:solidFill>
                <a:cs typeface="Times New Roman" pitchFamily="18" charset="0"/>
              </a:rPr>
              <a:t>Example of an analysis use case with extension and abstract use cases highlighted.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4387" name="Rectangle 7"/>
          <p:cNvSpPr>
            <a:spLocks noGrp="1" noChangeArrowheads="1"/>
          </p:cNvSpPr>
          <p:nvPr>
            <p:ph type="sldNum" sz="quarter" idx="5"/>
          </p:nvPr>
        </p:nvSpPr>
        <p:spPr>
          <a:noFill/>
        </p:spPr>
        <p:txBody>
          <a:bodyPr/>
          <a:lstStyle/>
          <a:p>
            <a:fld id="{DFBF7730-1192-43CC-9FA6-C7B77A4258A4}" type="slidenum">
              <a:rPr lang="en-US" smtClean="0"/>
              <a:pPr/>
              <a:t>5</a:t>
            </a:fld>
            <a:endParaRPr lang="en-US" smtClean="0"/>
          </a:p>
        </p:txBody>
      </p:sp>
      <p:sp>
        <p:nvSpPr>
          <p:cNvPr id="144388" name="Rectangle 2"/>
          <p:cNvSpPr>
            <a:spLocks noGrp="1" noRot="1" noChangeAspect="1" noChangeArrowheads="1" noTextEdit="1"/>
          </p:cNvSpPr>
          <p:nvPr>
            <p:ph type="sldImg"/>
          </p:nvPr>
        </p:nvSpPr>
        <p:spPr>
          <a:xfrm>
            <a:off x="3194050" y="531813"/>
            <a:ext cx="3836988" cy="2657475"/>
          </a:xfrm>
          <a:ln/>
        </p:spPr>
      </p:sp>
      <p:sp>
        <p:nvSpPr>
          <p:cNvPr id="144389" name="Rectangle 3"/>
          <p:cNvSpPr>
            <a:spLocks noGrp="1" noChangeArrowheads="1"/>
          </p:cNvSpPr>
          <p:nvPr>
            <p:ph type="body" idx="1"/>
          </p:nvPr>
        </p:nvSpPr>
        <p:spPr>
          <a:xfrm>
            <a:off x="1363663" y="3365500"/>
            <a:ext cx="7496175" cy="3189288"/>
          </a:xfrm>
          <a:noFill/>
          <a:ln/>
        </p:spPr>
        <p:txBody>
          <a:bodyPr/>
          <a:lstStyle/>
          <a:p>
            <a:r>
              <a:rPr lang="en-US" b="1" dirty="0" smtClean="0"/>
              <a:t>Teaching Notes</a:t>
            </a:r>
          </a:p>
          <a:p>
            <a:r>
              <a:rPr lang="en-US" dirty="0" smtClean="0">
                <a:cs typeface="Times New Roman" pitchFamily="18" charset="0"/>
              </a:rPr>
              <a:t>Use cases describe the system functions from the perspective of external users and in the manner and terminology in which they understand. To accurately and thoroughly accomplish this demands a high level of user involvement. </a:t>
            </a:r>
          </a:p>
          <a:p>
            <a:r>
              <a:rPr lang="en-US" dirty="0" smtClean="0">
                <a:cs typeface="Times New Roman" pitchFamily="18" charset="0"/>
              </a:rPr>
              <a:t>Use cases are the results of decomposing the scope of system functionality into many smaller statements of system functionality. The creation of use cases has proven to be an excellent technique in order to better understand and document system requirements. A use case itself is not considered a functional requirement, but the story (scenario) the use case tells captures the essence of one or more requirements. Use cases are initiated or triggered by external users or systems called actors. </a:t>
            </a:r>
          </a:p>
          <a:p>
            <a:r>
              <a:rPr lang="en-US" dirty="0" smtClean="0">
                <a:cs typeface="Times New Roman" pitchFamily="18" charset="0"/>
              </a:rPr>
              <a:t>An actor initiates system activity, a use case, for the purpose of completing some business task. An actor represents a role fulfilled by a user interacting with the system and is not meant to portray a single individual or job title.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6371" name="Rectangle 7"/>
          <p:cNvSpPr>
            <a:spLocks noGrp="1" noChangeArrowheads="1"/>
          </p:cNvSpPr>
          <p:nvPr>
            <p:ph type="sldNum" sz="quarter" idx="5"/>
          </p:nvPr>
        </p:nvSpPr>
        <p:spPr>
          <a:noFill/>
        </p:spPr>
        <p:txBody>
          <a:bodyPr/>
          <a:lstStyle/>
          <a:p>
            <a:fld id="{5C72AA7B-53D6-4C67-B96E-71BBF0267F3A}" type="slidenum">
              <a:rPr lang="en-US" smtClean="0"/>
              <a:pPr/>
              <a:t>59</a:t>
            </a:fld>
            <a:endParaRPr lang="en-US" smtClean="0"/>
          </a:p>
        </p:txBody>
      </p:sp>
      <p:sp>
        <p:nvSpPr>
          <p:cNvPr id="186372" name="Rectangle 2"/>
          <p:cNvSpPr>
            <a:spLocks noGrp="1" noRot="1" noChangeAspect="1" noChangeArrowheads="1" noTextEdit="1"/>
          </p:cNvSpPr>
          <p:nvPr>
            <p:ph type="sldImg"/>
          </p:nvPr>
        </p:nvSpPr>
        <p:spPr>
          <a:xfrm>
            <a:off x="3194050" y="531813"/>
            <a:ext cx="3836988" cy="2657475"/>
          </a:xfrm>
          <a:ln/>
        </p:spPr>
      </p:sp>
      <p:sp>
        <p:nvSpPr>
          <p:cNvPr id="186373" name="Rectangle 3"/>
          <p:cNvSpPr>
            <a:spLocks noGrp="1" noChangeArrowheads="1"/>
          </p:cNvSpPr>
          <p:nvPr>
            <p:ph type="body" idx="1"/>
          </p:nvPr>
        </p:nvSpPr>
        <p:spPr>
          <a:xfrm>
            <a:off x="1363663" y="3365500"/>
            <a:ext cx="7496175" cy="3189288"/>
          </a:xfrm>
          <a:noFill/>
          <a:ln/>
        </p:spPr>
        <p:txBody>
          <a:bodyPr/>
          <a:lstStyle/>
          <a:p>
            <a:r>
              <a:rPr lang="en-US" b="1" dirty="0" smtClean="0"/>
              <a:t>Teaching Notes</a:t>
            </a:r>
          </a:p>
          <a:p>
            <a:r>
              <a:rPr lang="en-US" dirty="0" smtClean="0">
                <a:cs typeface="Times New Roman" pitchFamily="18" charset="0"/>
              </a:rPr>
              <a:t>Use cases describe the system functions from the perspective of external users and in the manner and terminology in which they understand. To accurately and thoroughly accomplish this demands a high level of user involvement. </a:t>
            </a:r>
          </a:p>
          <a:p>
            <a:r>
              <a:rPr lang="en-US" dirty="0" smtClean="0">
                <a:cs typeface="Times New Roman" pitchFamily="18" charset="0"/>
              </a:rPr>
              <a:t>Use cases are the results of decomposing the scope of system functionality into many smaller statements of system functionality. The creation of use cases has proven to be an excellent technique in order to better understand and document system requirements. A use case itself is not considered a functional requirement, but the story (scenario) the use case tells captures the essence of one or more requirements. Use cases are initiated or triggered by external users or systems called actors. </a:t>
            </a:r>
          </a:p>
          <a:p>
            <a:r>
              <a:rPr lang="en-US" dirty="0" smtClean="0">
                <a:cs typeface="Times New Roman" pitchFamily="18" charset="0"/>
              </a:rPr>
              <a:t>An actor initiates system activity, a use case, for the purpose of completing some business task. An actor represents a role fulfilled by a user interacting with the system and is not meant to portray a single individual or job title. </a:t>
            </a:r>
          </a:p>
        </p:txBody>
      </p:sp>
    </p:spTree>
    <p:extLst>
      <p:ext uri="{BB962C8B-B14F-4D97-AF65-F5344CB8AC3E}">
        <p14:creationId xmlns:p14="http://schemas.microsoft.com/office/powerpoint/2010/main" val="3091147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8419" name="Rectangle 7"/>
          <p:cNvSpPr>
            <a:spLocks noGrp="1" noChangeArrowheads="1"/>
          </p:cNvSpPr>
          <p:nvPr>
            <p:ph type="sldNum" sz="quarter" idx="5"/>
          </p:nvPr>
        </p:nvSpPr>
        <p:spPr>
          <a:noFill/>
        </p:spPr>
        <p:txBody>
          <a:bodyPr/>
          <a:lstStyle/>
          <a:p>
            <a:fld id="{288BBC85-D482-4DF3-BAF5-0B381635C836}" type="slidenum">
              <a:rPr lang="en-US" smtClean="0"/>
              <a:pPr/>
              <a:t>60</a:t>
            </a:fld>
            <a:endParaRPr lang="en-US" smtClean="0"/>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89443" name="Rectangle 7"/>
          <p:cNvSpPr>
            <a:spLocks noGrp="1" noChangeArrowheads="1"/>
          </p:cNvSpPr>
          <p:nvPr>
            <p:ph type="sldNum" sz="quarter" idx="5"/>
          </p:nvPr>
        </p:nvSpPr>
        <p:spPr>
          <a:noFill/>
        </p:spPr>
        <p:txBody>
          <a:bodyPr/>
          <a:lstStyle/>
          <a:p>
            <a:fld id="{F0D9F411-7AB5-429F-8EDC-EF5F9485EE7C}" type="slidenum">
              <a:rPr lang="en-US" smtClean="0"/>
              <a:pPr/>
              <a:t>61</a:t>
            </a:fld>
            <a:endParaRPr lang="en-US" smtClean="0"/>
          </a:p>
        </p:txBody>
      </p:sp>
      <p:sp>
        <p:nvSpPr>
          <p:cNvPr id="189444" name="Rectangle 2"/>
          <p:cNvSpPr>
            <a:spLocks noGrp="1" noRot="1" noChangeAspect="1" noChangeArrowheads="1" noTextEdit="1"/>
          </p:cNvSpPr>
          <p:nvPr>
            <p:ph type="sldImg"/>
          </p:nvPr>
        </p:nvSpPr>
        <p:spPr>
          <a:ln/>
        </p:spPr>
      </p:sp>
      <p:sp>
        <p:nvSpPr>
          <p:cNvPr id="18944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4563" name="Rectangle 7"/>
          <p:cNvSpPr>
            <a:spLocks noGrp="1" noChangeArrowheads="1"/>
          </p:cNvSpPr>
          <p:nvPr>
            <p:ph type="sldNum" sz="quarter" idx="5"/>
          </p:nvPr>
        </p:nvSpPr>
        <p:spPr>
          <a:noFill/>
        </p:spPr>
        <p:txBody>
          <a:bodyPr/>
          <a:lstStyle/>
          <a:p>
            <a:fld id="{65623D2C-5146-4F4D-B2AC-F351C0743E29}" type="slidenum">
              <a:rPr lang="en-US" smtClean="0"/>
              <a:pPr/>
              <a:t>62</a:t>
            </a:fld>
            <a:endParaRPr lang="en-US" smtClean="0"/>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noFill/>
          <a:ln/>
        </p:spPr>
        <p:txBody>
          <a:bodyPr/>
          <a:lstStyle/>
          <a:p>
            <a:r>
              <a:rPr lang="en-US" dirty="0" smtClean="0"/>
              <a:t>10. </a:t>
            </a:r>
            <a:r>
              <a:rPr lang="en-US" i="1" dirty="0" smtClean="0"/>
              <a:t>Don't write functional requirements instead of usage scenario text.</a:t>
            </a:r>
            <a:r>
              <a:rPr lang="en-US" dirty="0" smtClean="0"/>
              <a:t> Requirements are generally stated in terms of what the system shall do, while usage scenarios describe actions that the users take and the responses that the system generates. Eventually, our use case text will be used as a run-time </a:t>
            </a:r>
            <a:r>
              <a:rPr lang="en-US" dirty="0" err="1" smtClean="0"/>
              <a:t>behavioural</a:t>
            </a:r>
            <a:r>
              <a:rPr lang="en-US" dirty="0" smtClean="0"/>
              <a:t> specification for the scenario we'll describe, and this text will sit on the left margin of a sequence diagram. We want to be able to easily see </a:t>
            </a:r>
            <a:r>
              <a:rPr lang="en-US" i="1" dirty="0" smtClean="0"/>
              <a:t>how</a:t>
            </a:r>
            <a:r>
              <a:rPr lang="en-US" dirty="0" smtClean="0"/>
              <a:t> the system (shown with objects and messages) implements the </a:t>
            </a:r>
            <a:r>
              <a:rPr lang="en-US" i="1" dirty="0" smtClean="0"/>
              <a:t>desired </a:t>
            </a:r>
            <a:r>
              <a:rPr lang="en-US" i="1" dirty="0" err="1" smtClean="0"/>
              <a:t>behaviour</a:t>
            </a:r>
            <a:r>
              <a:rPr lang="en-US" dirty="0" smtClean="0"/>
              <a:t>, as described in the use case text. So, we need to clearly distinguish between usage descriptions (</a:t>
            </a:r>
            <a:r>
              <a:rPr lang="en-US" dirty="0" err="1" smtClean="0"/>
              <a:t>behaviour</a:t>
            </a:r>
            <a:r>
              <a:rPr lang="en-US" dirty="0" smtClean="0"/>
              <a:t>) and system requirements.</a:t>
            </a:r>
          </a:p>
          <a:p>
            <a:r>
              <a:rPr lang="en-US" dirty="0" smtClean="0"/>
              <a:t>9. </a:t>
            </a:r>
            <a:r>
              <a:rPr lang="en-US" i="1" dirty="0" smtClean="0"/>
              <a:t>Don't describe attributes and methods rather than usage.</a:t>
            </a:r>
            <a:r>
              <a:rPr lang="en-US" dirty="0" smtClean="0"/>
              <a:t> Your use case text shouldn't include too many presentation details, but it should also be relatively free of details about the fields on your screens. Field names often match the names of attributes on your domain classes, which we discussed in January's article. Methods shouldn't be named or described in use case text because they represent how the system will do things, as opposed to what the system will do.</a:t>
            </a:r>
          </a:p>
          <a:p>
            <a:r>
              <a:rPr lang="en-US" dirty="0" smtClean="0"/>
              <a:t>8. </a:t>
            </a:r>
            <a:r>
              <a:rPr lang="en-US" i="1" dirty="0" smtClean="0"/>
              <a:t>Don't write the use cases too tersely.</a:t>
            </a:r>
            <a:r>
              <a:rPr lang="en-US" dirty="0" smtClean="0"/>
              <a:t> When it comes to writing text for use cases, expansive is preferable. You need to address all of the details of user actions and system responses as you move into robustness analysis and interaction modeling, so you might as well put some of those details in your use cases. Remember also that your use cases will serve as the foundation for your user manual. It's better to err on the side of too much detail when it comes to user documentation.</a:t>
            </a:r>
          </a:p>
          <a:p>
            <a:r>
              <a:rPr lang="en-US" dirty="0" smtClean="0"/>
              <a:t>7. </a:t>
            </a:r>
            <a:r>
              <a:rPr lang="en-US" i="1" dirty="0" smtClean="0"/>
              <a:t>Don't divorce yourself completely from the user interface.</a:t>
            </a:r>
            <a:r>
              <a:rPr lang="en-US" dirty="0" smtClean="0"/>
              <a:t> One of the fundamental notions of "use case driven" is that the development team conforms the design of the system to the viewpoints of the users. You can't do this without being specific as to what actions the users will perform on your screens. As we mentioned for item number nine, you don't need to talk about fields in your use case text, and you don't want to discuss the cosmetic appearance of your screens; however, you can let your prototypes, in whatever form they take, do that work for you. You do need to discuss those features of the user interface that allow the user to </a:t>
            </a:r>
            <a:r>
              <a:rPr lang="en-US" i="1" dirty="0" smtClean="0"/>
              <a:t>tell the system to do something</a:t>
            </a:r>
            <a:r>
              <a:rPr lang="en-US" dirty="0" smtClean="0"/>
              <a:t>.</a:t>
            </a:r>
          </a:p>
          <a:p>
            <a:r>
              <a:rPr lang="en-US" dirty="0" smtClean="0"/>
              <a:t>6. </a:t>
            </a:r>
            <a:r>
              <a:rPr lang="en-US" i="1" dirty="0" smtClean="0"/>
              <a:t>Don't avoid explicit names for your boundary objects.</a:t>
            </a:r>
            <a:r>
              <a:rPr lang="en-US" dirty="0" smtClean="0"/>
              <a:t> Boundary objects are the objects with which actors will interact. These frequently include windows, screens, dialogs and menus. In keeping with our theme of including ample detail and being explicit about user navigation, we submit that it's necessary to name your boundary objects explicitly in your use case text. It's also important to do this because you will explore the </a:t>
            </a:r>
            <a:r>
              <a:rPr lang="en-US" dirty="0" err="1" smtClean="0"/>
              <a:t>behaviour</a:t>
            </a:r>
            <a:r>
              <a:rPr lang="en-US" dirty="0" smtClean="0"/>
              <a:t> of these objects during robustness analysis (the subject of the next article in this series), and it can only reduce ambiguity and confusion to name them early.</a:t>
            </a:r>
          </a:p>
        </p:txBody>
      </p:sp>
    </p:spTree>
    <p:extLst>
      <p:ext uri="{BB962C8B-B14F-4D97-AF65-F5344CB8AC3E}">
        <p14:creationId xmlns:p14="http://schemas.microsoft.com/office/powerpoint/2010/main" val="543620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4563" name="Rectangle 7"/>
          <p:cNvSpPr>
            <a:spLocks noGrp="1" noChangeArrowheads="1"/>
          </p:cNvSpPr>
          <p:nvPr>
            <p:ph type="sldNum" sz="quarter" idx="5"/>
          </p:nvPr>
        </p:nvSpPr>
        <p:spPr>
          <a:noFill/>
        </p:spPr>
        <p:txBody>
          <a:bodyPr/>
          <a:lstStyle/>
          <a:p>
            <a:fld id="{65623D2C-5146-4F4D-B2AC-F351C0743E29}" type="slidenum">
              <a:rPr lang="en-US" smtClean="0"/>
              <a:pPr/>
              <a:t>63</a:t>
            </a:fld>
            <a:endParaRPr lang="en-US" smtClean="0"/>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noFill/>
          <a:ln/>
        </p:spPr>
        <p:txBody>
          <a:bodyPr/>
          <a:lstStyle/>
          <a:p>
            <a:r>
              <a:rPr lang="en-US" dirty="0" smtClean="0"/>
              <a:t>10. </a:t>
            </a:r>
            <a:r>
              <a:rPr lang="en-US" i="1" dirty="0" smtClean="0"/>
              <a:t>Don't write functional requirements instead of usage scenario text.</a:t>
            </a:r>
            <a:r>
              <a:rPr lang="en-US" dirty="0" smtClean="0"/>
              <a:t> Requirements are generally stated in terms of what the system shall do, while usage scenarios describe actions that the users take and the responses that the system generates. Eventually, our use case text will be used as a run-time </a:t>
            </a:r>
            <a:r>
              <a:rPr lang="en-US" dirty="0" err="1" smtClean="0"/>
              <a:t>behavioural</a:t>
            </a:r>
            <a:r>
              <a:rPr lang="en-US" dirty="0" smtClean="0"/>
              <a:t> specification for the scenario we'll describe, and this text will sit on the left margin of a sequence diagram. We want to be able to easily see </a:t>
            </a:r>
            <a:r>
              <a:rPr lang="en-US" i="1" dirty="0" smtClean="0"/>
              <a:t>how</a:t>
            </a:r>
            <a:r>
              <a:rPr lang="en-US" dirty="0" smtClean="0"/>
              <a:t> the system (shown with objects and messages) implements the </a:t>
            </a:r>
            <a:r>
              <a:rPr lang="en-US" i="1" dirty="0" smtClean="0"/>
              <a:t>desired </a:t>
            </a:r>
            <a:r>
              <a:rPr lang="en-US" i="1" dirty="0" err="1" smtClean="0"/>
              <a:t>behaviour</a:t>
            </a:r>
            <a:r>
              <a:rPr lang="en-US" dirty="0" smtClean="0"/>
              <a:t>, as described in the use case text. So, we need to clearly distinguish between usage descriptions (</a:t>
            </a:r>
            <a:r>
              <a:rPr lang="en-US" dirty="0" err="1" smtClean="0"/>
              <a:t>behaviour</a:t>
            </a:r>
            <a:r>
              <a:rPr lang="en-US" dirty="0" smtClean="0"/>
              <a:t>) and system requirements.</a:t>
            </a:r>
          </a:p>
          <a:p>
            <a:r>
              <a:rPr lang="en-US" dirty="0" smtClean="0"/>
              <a:t>9. </a:t>
            </a:r>
            <a:r>
              <a:rPr lang="en-US" i="1" dirty="0" smtClean="0"/>
              <a:t>Don't describe attributes and methods rather than usage.</a:t>
            </a:r>
            <a:r>
              <a:rPr lang="en-US" dirty="0" smtClean="0"/>
              <a:t> Your use case text shouldn't include too many presentation details, but it should also be relatively free of details about the fields on your screens. Field names often match the names of attributes on your domain classes, which we discussed in January's article. Methods shouldn't be named or described in use case text because they represent how the system will do things, as opposed to what the system will do.</a:t>
            </a:r>
          </a:p>
          <a:p>
            <a:r>
              <a:rPr lang="en-US" dirty="0" smtClean="0"/>
              <a:t>8. </a:t>
            </a:r>
            <a:r>
              <a:rPr lang="en-US" i="1" dirty="0" smtClean="0"/>
              <a:t>Don't write the use cases too tersely.</a:t>
            </a:r>
            <a:r>
              <a:rPr lang="en-US" dirty="0" smtClean="0"/>
              <a:t> When it comes to writing text for use cases, expansive is preferable. You need to address all of the details of user actions and system responses as you move into robustness analysis and interaction modeling, so you might as well put some of those details in your use cases. Remember also that your use cases will serve as the foundation for your user manual. It's better to err on the side of too much detail when it comes to user documentation.</a:t>
            </a:r>
          </a:p>
          <a:p>
            <a:r>
              <a:rPr lang="en-US" dirty="0" smtClean="0"/>
              <a:t>7. </a:t>
            </a:r>
            <a:r>
              <a:rPr lang="en-US" i="1" dirty="0" smtClean="0"/>
              <a:t>Don't divorce yourself completely from the user interface.</a:t>
            </a:r>
            <a:r>
              <a:rPr lang="en-US" dirty="0" smtClean="0"/>
              <a:t> One of the fundamental notions of "use case driven" is that the development team conforms the design of the system to the viewpoints of the users. You can't do this without being specific as to what actions the users will perform on your screens. As we mentioned for item number nine, you don't need to talk about fields in your use case text, and you don't want to discuss the cosmetic appearance of your screens; however, you can let your prototypes, in whatever form they take, do that work for you. You do need to discuss those features of the user interface that allow the user to </a:t>
            </a:r>
            <a:r>
              <a:rPr lang="en-US" i="1" dirty="0" smtClean="0"/>
              <a:t>tell the system to do something</a:t>
            </a:r>
            <a:r>
              <a:rPr lang="en-US" dirty="0" smtClean="0"/>
              <a:t>.</a:t>
            </a:r>
          </a:p>
          <a:p>
            <a:r>
              <a:rPr lang="en-US" dirty="0" smtClean="0"/>
              <a:t>6. </a:t>
            </a:r>
            <a:r>
              <a:rPr lang="en-US" i="1" dirty="0" smtClean="0"/>
              <a:t>Don't avoid explicit names for your boundary objects.</a:t>
            </a:r>
            <a:r>
              <a:rPr lang="en-US" dirty="0" smtClean="0"/>
              <a:t> Boundary objects are the objects with which actors will interact. These frequently include windows, screens, dialogs and menus. In keeping with our theme of including ample detail and being explicit about user navigation, we submit that it's necessary to name your boundary objects explicitly in your use case text. It's also important to do this because you will explore the </a:t>
            </a:r>
            <a:r>
              <a:rPr lang="en-US" dirty="0" err="1" smtClean="0"/>
              <a:t>behaviour</a:t>
            </a:r>
            <a:r>
              <a:rPr lang="en-US" dirty="0" smtClean="0"/>
              <a:t> of these objects during robustness analysis (the subject of the next article in this series), and it can only reduce ambiguity and confusion to name them early.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5587" name="Rectangle 7"/>
          <p:cNvSpPr>
            <a:spLocks noGrp="1" noChangeArrowheads="1"/>
          </p:cNvSpPr>
          <p:nvPr>
            <p:ph type="sldNum" sz="quarter" idx="5"/>
          </p:nvPr>
        </p:nvSpPr>
        <p:spPr>
          <a:noFill/>
        </p:spPr>
        <p:txBody>
          <a:bodyPr/>
          <a:lstStyle/>
          <a:p>
            <a:fld id="{BA36B182-3438-4017-9339-733A7CF9DD44}" type="slidenum">
              <a:rPr lang="en-US" smtClean="0"/>
              <a:pPr/>
              <a:t>64</a:t>
            </a:fld>
            <a:endParaRPr lang="en-US" smtClean="0"/>
          </a:p>
        </p:txBody>
      </p:sp>
      <p:sp>
        <p:nvSpPr>
          <p:cNvPr id="195588" name="Rectangle 2"/>
          <p:cNvSpPr>
            <a:spLocks noGrp="1" noRot="1" noChangeAspect="1" noChangeArrowheads="1" noTextEdit="1"/>
          </p:cNvSpPr>
          <p:nvPr>
            <p:ph type="sldImg"/>
          </p:nvPr>
        </p:nvSpPr>
        <p:spPr>
          <a:ln/>
        </p:spPr>
      </p:sp>
      <p:sp>
        <p:nvSpPr>
          <p:cNvPr id="195589" name="Rectangle 3"/>
          <p:cNvSpPr>
            <a:spLocks noGrp="1" noChangeArrowheads="1"/>
          </p:cNvSpPr>
          <p:nvPr>
            <p:ph type="body" idx="1"/>
          </p:nvPr>
        </p:nvSpPr>
        <p:spPr>
          <a:noFill/>
          <a:ln/>
        </p:spPr>
        <p:txBody>
          <a:bodyPr/>
          <a:lstStyle/>
          <a:p>
            <a:r>
              <a:rPr lang="en-US" dirty="0" smtClean="0"/>
              <a:t>5. </a:t>
            </a:r>
            <a:r>
              <a:rPr lang="en-US" i="1" dirty="0" smtClean="0"/>
              <a:t>Don't write in the passive voice, using a perspective other than the user's.</a:t>
            </a:r>
            <a:r>
              <a:rPr lang="en-US" dirty="0" smtClean="0"/>
              <a:t> A use case is most effectively written from the user's perspective as a set of present-tense verb phrases in active voice. The tendency of engineers to use passive voice is well-established, but use cases should state the actions that the user performs, and the system's responses to those actions. This kind of text is only effective when it's expressed in the active voice.</a:t>
            </a:r>
          </a:p>
          <a:p>
            <a:r>
              <a:rPr lang="en-US" dirty="0" smtClean="0"/>
              <a:t>4. </a:t>
            </a:r>
            <a:r>
              <a:rPr lang="en-US" i="1" dirty="0" smtClean="0"/>
              <a:t>Don't describe only user interactions; ignore system responses.</a:t>
            </a:r>
            <a:r>
              <a:rPr lang="en-US" dirty="0" smtClean="0"/>
              <a:t> The narrative of a use case should be event- response oriented, as in, "The system does this when the user does that." The use case should capture a good deal of what happens "under the covers" in response to what the actor is doing, whether the system creates new objects, validates user input, generates error messages or whatever. Remember that your use case text describes both sides of the dialog between the user and the system.</a:t>
            </a:r>
          </a:p>
          <a:p>
            <a:r>
              <a:rPr lang="en-US" dirty="0" smtClean="0"/>
              <a:t>3. </a:t>
            </a:r>
            <a:r>
              <a:rPr lang="en-US" i="1" dirty="0" smtClean="0"/>
              <a:t>Don't omit text for alternative courses of action.</a:t>
            </a:r>
            <a:r>
              <a:rPr lang="en-US" dirty="0" smtClean="0"/>
              <a:t> Basic courses of action are generally easier to identify and write text for. That doesn't mean, however, that you should put off dealing with alternative courses until, say, detailed design. Far from it. In fact, it's been our experience that when important alternative courses of action are not uncovered until coding and debugging, the programmer responsible for writing or fixing the code tends to treat them in ways that are most convenient for him. Needless to say, this isn't healthy for a project.</a:t>
            </a:r>
          </a:p>
          <a:p>
            <a:r>
              <a:rPr lang="en-US" dirty="0" smtClean="0"/>
              <a:t>2. Don't focus on something other than what is "inside" a use case, such as how you get there or what happens afterward. Several prominent authors, such as Alistair Cockburn and Larry Constantine, advocate the use of long, complicated use case templates. Spaces for preconditions and post-conditions are generally present on these templates. We like to think of this as the 1040 "long form" approach to use case modeling, in comparison to the </a:t>
            </a:r>
            <a:r>
              <a:rPr lang="en-US" dirty="0" err="1" smtClean="0"/>
              <a:t>1040EZ</a:t>
            </a:r>
            <a:r>
              <a:rPr lang="en-US" dirty="0" smtClean="0"/>
              <a:t>-like template that we advocate (two headings: Basic Course and Alternative Course). You shouldn't insist on using long and complex use case templates just because they appeared in a book or article.  </a:t>
            </a:r>
          </a:p>
          <a:p>
            <a:r>
              <a:rPr lang="en-US" dirty="0" smtClean="0"/>
              <a:t>1. Don't spend a month deciding whether to use includes or extends. In our years of teaching use case driven development, we've yet to find a situation where we've needed more than one mechanism for factoring out commonality. Whether you use </a:t>
            </a:r>
            <a:r>
              <a:rPr lang="en-US" dirty="0" err="1" smtClean="0"/>
              <a:t>UML's</a:t>
            </a:r>
            <a:r>
              <a:rPr lang="en-US" dirty="0" smtClean="0"/>
              <a:t> include construct, or </a:t>
            </a:r>
            <a:r>
              <a:rPr lang="en-US" dirty="0" err="1" smtClean="0"/>
              <a:t>OML's</a:t>
            </a:r>
            <a:r>
              <a:rPr lang="en-US" dirty="0" smtClean="0"/>
              <a:t> invoke and precede mechanisms, or something else that you're comfortable with, doesn't matter; simply pick one way of doing things and stick with it. Having two similar constructs is worse than having only one. It's just too easy to get confused—and bogged down—when you try to use both. Don't spin your wheels.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6611" name="Rectangle 7"/>
          <p:cNvSpPr>
            <a:spLocks noGrp="1" noChangeArrowheads="1"/>
          </p:cNvSpPr>
          <p:nvPr>
            <p:ph type="sldNum" sz="quarter" idx="5"/>
          </p:nvPr>
        </p:nvSpPr>
        <p:spPr>
          <a:noFill/>
        </p:spPr>
        <p:txBody>
          <a:bodyPr/>
          <a:lstStyle/>
          <a:p>
            <a:fld id="{C85F8E2B-989B-4B62-BB7C-E84FB392D804}" type="slidenum">
              <a:rPr lang="en-US" smtClean="0"/>
              <a:pPr/>
              <a:t>65</a:t>
            </a:fld>
            <a:endParaRPr lang="en-US" smtClean="0"/>
          </a:p>
        </p:txBody>
      </p:sp>
      <p:sp>
        <p:nvSpPr>
          <p:cNvPr id="196612" name="Rectangle 2"/>
          <p:cNvSpPr>
            <a:spLocks noGrp="1" noRot="1" noChangeAspect="1" noChangeArrowheads="1" noTextEdit="1"/>
          </p:cNvSpPr>
          <p:nvPr>
            <p:ph type="sldImg"/>
          </p:nvPr>
        </p:nvSpPr>
        <p:spPr>
          <a:xfrm>
            <a:off x="3200400" y="534988"/>
            <a:ext cx="3824288" cy="2647950"/>
          </a:xfrm>
          <a:ln cap="flat"/>
        </p:spPr>
      </p:sp>
      <p:sp>
        <p:nvSpPr>
          <p:cNvPr id="196613"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96614"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299-303</a:t>
            </a:r>
          </a:p>
        </p:txBody>
      </p:sp>
      <p:sp>
        <p:nvSpPr>
          <p:cNvPr id="2652165" name="Rectangle 5"/>
          <p:cNvSpPr>
            <a:spLocks noChangeArrowheads="1"/>
          </p:cNvSpPr>
          <p:nvPr/>
        </p:nvSpPr>
        <p:spPr bwMode="auto">
          <a:xfrm>
            <a:off x="1590675" y="3482975"/>
            <a:ext cx="7497763" cy="3189288"/>
          </a:xfrm>
          <a:prstGeom prst="rect">
            <a:avLst/>
          </a:prstGeom>
          <a:noFill/>
          <a:ln w="9525">
            <a:noFill/>
            <a:miter lim="800000"/>
            <a:headEnd/>
            <a:tailEnd/>
          </a:ln>
          <a:effectLst/>
        </p:spPr>
        <p:txBody>
          <a:bodyPr lIns="95710" tIns="47856" rIns="95710" bIns="47856"/>
          <a:lstStyle/>
          <a:p>
            <a:pPr algn="l" defTabSz="950913">
              <a:spcBef>
                <a:spcPct val="30000"/>
              </a:spcBef>
              <a:defRPr/>
            </a:pPr>
            <a:r>
              <a:rPr lang="en-US" sz="1200" dirty="0">
                <a:effectLst>
                  <a:outerShdw blurRad="38100" dist="38100" dir="2700000" algn="tl">
                    <a:srgbClr val="C0C0C0"/>
                  </a:outerShdw>
                </a:effectLst>
              </a:rPr>
              <a:t>No </a:t>
            </a:r>
            <a:r>
              <a:rPr lang="en-US" sz="1200" dirty="0"/>
              <a:t>additional notes provided.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Grp="1" noChangeArrowheads="1"/>
          </p:cNvSpPr>
          <p:nvPr>
            <p:ph type="ftr" sz="quarter" idx="4"/>
          </p:nvPr>
        </p:nvSpPr>
        <p:spPr>
          <a:noFill/>
        </p:spPr>
        <p:txBody>
          <a:bodyPr/>
          <a:lstStyle/>
          <a:p>
            <a:r>
              <a:rPr lang="en-US" dirty="0" smtClean="0">
                <a:solidFill>
                  <a:prstClr val="black"/>
                </a:solidFill>
              </a:rPr>
              <a:t>Object-Oriented </a:t>
            </a:r>
            <a:r>
              <a:rPr lang="en-US" dirty="0" err="1" smtClean="0">
                <a:solidFill>
                  <a:prstClr val="black"/>
                </a:solidFill>
              </a:rPr>
              <a:t>Modelling</a:t>
            </a:r>
            <a:endParaRPr lang="en-US" dirty="0" smtClean="0">
              <a:solidFill>
                <a:prstClr val="black"/>
              </a:solidFill>
            </a:endParaRPr>
          </a:p>
        </p:txBody>
      </p:sp>
      <p:sp>
        <p:nvSpPr>
          <p:cNvPr id="191491" name="Rectangle 7"/>
          <p:cNvSpPr>
            <a:spLocks noGrp="1" noChangeArrowheads="1"/>
          </p:cNvSpPr>
          <p:nvPr>
            <p:ph type="sldNum" sz="quarter" idx="5"/>
          </p:nvPr>
        </p:nvSpPr>
        <p:spPr>
          <a:noFill/>
        </p:spPr>
        <p:txBody>
          <a:bodyPr/>
          <a:lstStyle/>
          <a:p>
            <a:fld id="{6F2CEA21-4C67-47BC-8FC7-886B282CDEDE}" type="slidenum">
              <a:rPr lang="en-US" smtClean="0">
                <a:solidFill>
                  <a:prstClr val="black"/>
                </a:solidFill>
              </a:rPr>
              <a:pPr/>
              <a:t>66</a:t>
            </a:fld>
            <a:endParaRPr lang="en-US" smtClean="0">
              <a:solidFill>
                <a:prstClr val="black"/>
              </a:solidFill>
            </a:endParaRPr>
          </a:p>
        </p:txBody>
      </p:sp>
      <p:sp>
        <p:nvSpPr>
          <p:cNvPr id="191492"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91493"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solidFill>
                  <a:srgbClr val="000000"/>
                </a:solidFill>
                <a:cs typeface="Times New Roman" pitchFamily="18" charset="0"/>
              </a:rPr>
              <a:t>Teaching Notes</a:t>
            </a:r>
          </a:p>
          <a:p>
            <a:r>
              <a:rPr lang="en-US" dirty="0" smtClean="0">
                <a:ea typeface="Arial Unicode MS" pitchFamily="34" charset="-128"/>
                <a:cs typeface="Arial Unicode MS" pitchFamily="34" charset="-128"/>
              </a:rPr>
              <a:t>The above figure was initially presented in Chapter 6.</a:t>
            </a:r>
          </a:p>
          <a:p>
            <a:r>
              <a:rPr lang="en-US" dirty="0" smtClean="0">
                <a:ea typeface="Arial Unicode MS" pitchFamily="34" charset="-128"/>
                <a:cs typeface="Arial Unicode MS" pitchFamily="34" charset="-128"/>
              </a:rPr>
              <a:t>1.</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reference to the requirement(s) in which it can be traced to.</a:t>
            </a:r>
          </a:p>
          <a:p>
            <a:r>
              <a:rPr lang="en-US" dirty="0" smtClean="0">
                <a:ea typeface="Arial Unicode MS" pitchFamily="34" charset="-128"/>
                <a:cs typeface="Arial Unicode MS" pitchFamily="34" charset="-128"/>
              </a:rPr>
              <a:t>2.</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typical event course describing the use case’s major steps, from beginning to end of this interaction with the actor. </a:t>
            </a:r>
          </a:p>
          <a:p>
            <a:r>
              <a:rPr lang="en-US" dirty="0" smtClean="0">
                <a:ea typeface="Arial Unicode MS" pitchFamily="34" charset="-128"/>
                <a:cs typeface="Arial Unicode MS" pitchFamily="34" charset="-128"/>
              </a:rPr>
              <a:t>3.</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Alternative courses describing exceptions to the typical course of events.</a:t>
            </a:r>
          </a:p>
          <a:p>
            <a:r>
              <a:rPr lang="en-US" dirty="0" smtClean="0">
                <a:ea typeface="Arial Unicode MS" pitchFamily="34" charset="-128"/>
                <a:cs typeface="Arial Unicode MS" pitchFamily="34" charset="-128"/>
              </a:rPr>
              <a:t>4.</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Precondition describing the state the system is in before the use case is executed.</a:t>
            </a:r>
          </a:p>
          <a:p>
            <a:r>
              <a:rPr lang="en-US" dirty="0" smtClean="0">
                <a:ea typeface="Arial Unicode MS" pitchFamily="34" charset="-128"/>
                <a:cs typeface="Arial Unicode MS" pitchFamily="34" charset="-128"/>
              </a:rPr>
              <a:t>5.</a:t>
            </a:r>
            <a:r>
              <a:rPr lang="en-US" dirty="0" smtClean="0">
                <a:solidFill>
                  <a:srgbClr val="FF0000"/>
                </a:solidFill>
                <a:ea typeface="Arial Unicode MS" pitchFamily="34" charset="-128"/>
                <a:cs typeface="Arial Unicode MS" pitchFamily="34" charset="-128"/>
                <a:sym typeface="Wingdings 2" pitchFamily="18" charset="2"/>
              </a:rPr>
              <a:t> </a:t>
            </a:r>
            <a:r>
              <a:rPr lang="en-US" dirty="0" err="1" smtClean="0">
                <a:cs typeface="Times New Roman" pitchFamily="18" charset="0"/>
              </a:rPr>
              <a:t>Postcondition</a:t>
            </a:r>
            <a:r>
              <a:rPr lang="en-US" dirty="0" smtClean="0">
                <a:cs typeface="Times New Roman" pitchFamily="18" charset="0"/>
              </a:rPr>
              <a:t> describing the state the system is in after the use case is executed.</a:t>
            </a:r>
          </a:p>
          <a:p>
            <a:r>
              <a:rPr lang="en-US" dirty="0" smtClean="0">
                <a:ea typeface="Arial Unicode MS" pitchFamily="34" charset="-128"/>
                <a:cs typeface="Arial Unicode MS" pitchFamily="34" charset="-128"/>
              </a:rPr>
              <a:t>6.</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An assumptions section, which includes any </a:t>
            </a:r>
            <a:r>
              <a:rPr lang="en-US" dirty="0" err="1" smtClean="0">
                <a:cs typeface="Times New Roman" pitchFamily="18" charset="0"/>
              </a:rPr>
              <a:t>nonbehavioural</a:t>
            </a:r>
            <a:r>
              <a:rPr lang="en-US" dirty="0" smtClean="0">
                <a:cs typeface="Times New Roman" pitchFamily="18" charset="0"/>
              </a:rPr>
              <a:t> issues, such as performance or security, that is associated with the use case, but is difficult to model within the use case’s course of events.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1491" name="Rectangle 7"/>
          <p:cNvSpPr>
            <a:spLocks noGrp="1" noChangeArrowheads="1"/>
          </p:cNvSpPr>
          <p:nvPr>
            <p:ph type="sldNum" sz="quarter" idx="5"/>
          </p:nvPr>
        </p:nvSpPr>
        <p:spPr>
          <a:noFill/>
        </p:spPr>
        <p:txBody>
          <a:bodyPr/>
          <a:lstStyle/>
          <a:p>
            <a:fld id="{6F2CEA21-4C67-47BC-8FC7-886B282CDEDE}" type="slidenum">
              <a:rPr lang="en-US" smtClean="0"/>
              <a:pPr/>
              <a:t>67</a:t>
            </a:fld>
            <a:endParaRPr lang="en-US" smtClean="0"/>
          </a:p>
        </p:txBody>
      </p:sp>
      <p:sp>
        <p:nvSpPr>
          <p:cNvPr id="191492"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91493"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solidFill>
                  <a:srgbClr val="000000"/>
                </a:solidFill>
                <a:cs typeface="Times New Roman" pitchFamily="18" charset="0"/>
              </a:rPr>
              <a:t>Teaching Notes</a:t>
            </a:r>
          </a:p>
          <a:p>
            <a:r>
              <a:rPr lang="en-US" dirty="0" smtClean="0">
                <a:ea typeface="Arial Unicode MS" pitchFamily="34" charset="-128"/>
                <a:cs typeface="Arial Unicode MS" pitchFamily="34" charset="-128"/>
              </a:rPr>
              <a:t>The above figure was initially presented in Chapter 6.</a:t>
            </a:r>
          </a:p>
          <a:p>
            <a:r>
              <a:rPr lang="en-US" dirty="0" smtClean="0">
                <a:ea typeface="Arial Unicode MS" pitchFamily="34" charset="-128"/>
                <a:cs typeface="Arial Unicode MS" pitchFamily="34" charset="-128"/>
              </a:rPr>
              <a:t>1.</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reference to the requirement(s) in which it can be traced to.</a:t>
            </a:r>
          </a:p>
          <a:p>
            <a:r>
              <a:rPr lang="en-US" dirty="0" smtClean="0">
                <a:ea typeface="Arial Unicode MS" pitchFamily="34" charset="-128"/>
                <a:cs typeface="Arial Unicode MS" pitchFamily="34" charset="-128"/>
              </a:rPr>
              <a:t>2.</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typical event course describing the use case’s major steps, from beginning to end of this interaction with the actor. </a:t>
            </a:r>
          </a:p>
          <a:p>
            <a:r>
              <a:rPr lang="en-US" dirty="0" smtClean="0">
                <a:ea typeface="Arial Unicode MS" pitchFamily="34" charset="-128"/>
                <a:cs typeface="Arial Unicode MS" pitchFamily="34" charset="-128"/>
              </a:rPr>
              <a:t>3.</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Alternative courses describing exceptions to the typical course of events.</a:t>
            </a:r>
          </a:p>
          <a:p>
            <a:r>
              <a:rPr lang="en-US" dirty="0" smtClean="0">
                <a:ea typeface="Arial Unicode MS" pitchFamily="34" charset="-128"/>
                <a:cs typeface="Arial Unicode MS" pitchFamily="34" charset="-128"/>
              </a:rPr>
              <a:t>4.</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Precondition describing the state the system is in before the use case is executed.</a:t>
            </a:r>
          </a:p>
          <a:p>
            <a:r>
              <a:rPr lang="en-US" dirty="0" smtClean="0">
                <a:ea typeface="Arial Unicode MS" pitchFamily="34" charset="-128"/>
                <a:cs typeface="Arial Unicode MS" pitchFamily="34" charset="-128"/>
              </a:rPr>
              <a:t>5.</a:t>
            </a:r>
            <a:r>
              <a:rPr lang="en-US" dirty="0" smtClean="0">
                <a:solidFill>
                  <a:srgbClr val="FF0000"/>
                </a:solidFill>
                <a:ea typeface="Arial Unicode MS" pitchFamily="34" charset="-128"/>
                <a:cs typeface="Arial Unicode MS" pitchFamily="34" charset="-128"/>
                <a:sym typeface="Wingdings 2" pitchFamily="18" charset="2"/>
              </a:rPr>
              <a:t> </a:t>
            </a:r>
            <a:r>
              <a:rPr lang="en-US" dirty="0" err="1" smtClean="0">
                <a:cs typeface="Times New Roman" pitchFamily="18" charset="0"/>
              </a:rPr>
              <a:t>Postcondition</a:t>
            </a:r>
            <a:r>
              <a:rPr lang="en-US" dirty="0" smtClean="0">
                <a:cs typeface="Times New Roman" pitchFamily="18" charset="0"/>
              </a:rPr>
              <a:t> describing the state the system is in after the use case is executed.</a:t>
            </a:r>
          </a:p>
          <a:p>
            <a:r>
              <a:rPr lang="en-US" dirty="0" smtClean="0">
                <a:ea typeface="Arial Unicode MS" pitchFamily="34" charset="-128"/>
                <a:cs typeface="Arial Unicode MS" pitchFamily="34" charset="-128"/>
              </a:rPr>
              <a:t>6.</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An assumptions section, which includes any </a:t>
            </a:r>
            <a:r>
              <a:rPr lang="en-US" dirty="0" err="1" smtClean="0">
                <a:cs typeface="Times New Roman" pitchFamily="18" charset="0"/>
              </a:rPr>
              <a:t>nonbehavioural</a:t>
            </a:r>
            <a:r>
              <a:rPr lang="en-US" dirty="0" smtClean="0">
                <a:cs typeface="Times New Roman" pitchFamily="18" charset="0"/>
              </a:rPr>
              <a:t> issues, such as performance or security, that is associated with the use case, but is difficult to model within the use case’s course of events.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3539" name="Rectangle 7"/>
          <p:cNvSpPr>
            <a:spLocks noGrp="1" noChangeArrowheads="1"/>
          </p:cNvSpPr>
          <p:nvPr>
            <p:ph type="sldNum" sz="quarter" idx="5"/>
          </p:nvPr>
        </p:nvSpPr>
        <p:spPr>
          <a:noFill/>
        </p:spPr>
        <p:txBody>
          <a:bodyPr/>
          <a:lstStyle/>
          <a:p>
            <a:fld id="{1B27B90F-D099-4FF0-9264-DE123B9DFE2E}" type="slidenum">
              <a:rPr lang="en-US" smtClean="0"/>
              <a:pPr/>
              <a:t>68</a:t>
            </a:fld>
            <a:endParaRPr lang="en-US" smtClean="0"/>
          </a:p>
        </p:txBody>
      </p:sp>
      <p:sp>
        <p:nvSpPr>
          <p:cNvPr id="193540"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93541"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solidFill>
                  <a:srgbClr val="000000"/>
                </a:solidFill>
                <a:cs typeface="Times New Roman" pitchFamily="18" charset="0"/>
              </a:rPr>
              <a:t>Teaching Notes</a:t>
            </a:r>
          </a:p>
          <a:p>
            <a:r>
              <a:rPr lang="en-US" dirty="0" smtClean="0">
                <a:ea typeface="Arial Unicode MS" pitchFamily="34" charset="-128"/>
                <a:cs typeface="Arial Unicode MS" pitchFamily="34" charset="-128"/>
              </a:rPr>
              <a:t>The above figure was initially presented in Chapter 6.</a:t>
            </a:r>
          </a:p>
          <a:p>
            <a:r>
              <a:rPr lang="en-US" dirty="0" smtClean="0">
                <a:ea typeface="Arial Unicode MS" pitchFamily="34" charset="-128"/>
                <a:cs typeface="Arial Unicode MS" pitchFamily="34" charset="-128"/>
              </a:rPr>
              <a:t>1.</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reference to the requirement(s) in which it can be traced to.</a:t>
            </a:r>
          </a:p>
          <a:p>
            <a:r>
              <a:rPr lang="en-US" dirty="0" smtClean="0">
                <a:ea typeface="Arial Unicode MS" pitchFamily="34" charset="-128"/>
                <a:cs typeface="Arial Unicode MS" pitchFamily="34" charset="-128"/>
              </a:rPr>
              <a:t>2.</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typical event course describing the use case’s major steps, from beginning to end of this interaction with the actor. </a:t>
            </a:r>
          </a:p>
          <a:p>
            <a:r>
              <a:rPr lang="en-US" dirty="0" smtClean="0">
                <a:ea typeface="Arial Unicode MS" pitchFamily="34" charset="-128"/>
                <a:cs typeface="Arial Unicode MS" pitchFamily="34" charset="-128"/>
              </a:rPr>
              <a:t>3.</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Alternative courses describing exceptions to the typical course of events.</a:t>
            </a:r>
          </a:p>
          <a:p>
            <a:r>
              <a:rPr lang="en-US" dirty="0" smtClean="0">
                <a:ea typeface="Arial Unicode MS" pitchFamily="34" charset="-128"/>
                <a:cs typeface="Arial Unicode MS" pitchFamily="34" charset="-128"/>
              </a:rPr>
              <a:t>4.</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Precondition describing the state the system is in before the use case is executed.</a:t>
            </a:r>
          </a:p>
          <a:p>
            <a:r>
              <a:rPr lang="en-US" dirty="0" smtClean="0">
                <a:ea typeface="Arial Unicode MS" pitchFamily="34" charset="-128"/>
                <a:cs typeface="Arial Unicode MS" pitchFamily="34" charset="-128"/>
              </a:rPr>
              <a:t>5.</a:t>
            </a:r>
            <a:r>
              <a:rPr lang="en-US" dirty="0" smtClean="0">
                <a:solidFill>
                  <a:srgbClr val="FF0000"/>
                </a:solidFill>
                <a:ea typeface="Arial Unicode MS" pitchFamily="34" charset="-128"/>
                <a:cs typeface="Arial Unicode MS" pitchFamily="34" charset="-128"/>
                <a:sym typeface="Wingdings 2" pitchFamily="18" charset="2"/>
              </a:rPr>
              <a:t> </a:t>
            </a:r>
            <a:r>
              <a:rPr lang="en-US" dirty="0" err="1" smtClean="0">
                <a:cs typeface="Times New Roman" pitchFamily="18" charset="0"/>
              </a:rPr>
              <a:t>Postcondition</a:t>
            </a:r>
            <a:r>
              <a:rPr lang="en-US" dirty="0" smtClean="0">
                <a:cs typeface="Times New Roman" pitchFamily="18" charset="0"/>
              </a:rPr>
              <a:t> describing the state the system is in after the use case is executed.</a:t>
            </a:r>
          </a:p>
          <a:p>
            <a:r>
              <a:rPr lang="en-US" dirty="0" smtClean="0">
                <a:ea typeface="Arial Unicode MS" pitchFamily="34" charset="-128"/>
                <a:cs typeface="Arial Unicode MS" pitchFamily="34" charset="-128"/>
              </a:rPr>
              <a:t>6.</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An assumptions section, which includes any </a:t>
            </a:r>
            <a:r>
              <a:rPr lang="en-US" dirty="0" err="1" smtClean="0">
                <a:cs typeface="Times New Roman" pitchFamily="18" charset="0"/>
              </a:rPr>
              <a:t>nonbehavioural</a:t>
            </a:r>
            <a:r>
              <a:rPr lang="en-US" dirty="0" smtClean="0">
                <a:cs typeface="Times New Roman" pitchFamily="18" charset="0"/>
              </a:rPr>
              <a:t> issues, such as performance or security, that is associated with the use case, but is difficult to model within the use case’s course of events.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7459" name="Rectangle 7"/>
          <p:cNvSpPr>
            <a:spLocks noGrp="1" noChangeArrowheads="1"/>
          </p:cNvSpPr>
          <p:nvPr>
            <p:ph type="sldNum" sz="quarter" idx="5"/>
          </p:nvPr>
        </p:nvSpPr>
        <p:spPr>
          <a:noFill/>
        </p:spPr>
        <p:txBody>
          <a:bodyPr/>
          <a:lstStyle/>
          <a:p>
            <a:fld id="{F1174611-06BC-4F5C-B01A-82050E96C878}" type="slidenum">
              <a:rPr lang="en-US" smtClean="0"/>
              <a:pPr/>
              <a:t>6</a:t>
            </a:fld>
            <a:endParaRPr lang="en-US" smtClean="0"/>
          </a:p>
        </p:txBody>
      </p:sp>
      <p:sp>
        <p:nvSpPr>
          <p:cNvPr id="147460" name="Rectangle 2"/>
          <p:cNvSpPr>
            <a:spLocks noGrp="1" noRot="1" noChangeAspect="1" noChangeArrowheads="1" noTextEdit="1"/>
          </p:cNvSpPr>
          <p:nvPr>
            <p:ph type="sldImg"/>
          </p:nvPr>
        </p:nvSpPr>
        <p:spPr>
          <a:xfrm>
            <a:off x="3200400" y="534988"/>
            <a:ext cx="3824288" cy="2647950"/>
          </a:xfrm>
          <a:ln cap="flat"/>
        </p:spPr>
      </p:sp>
      <p:sp>
        <p:nvSpPr>
          <p:cNvPr id="147461"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47462"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295-296</a:t>
            </a:r>
          </a:p>
        </p:txBody>
      </p:sp>
      <p:sp>
        <p:nvSpPr>
          <p:cNvPr id="147463"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defTabSz="950913">
              <a:spcBef>
                <a:spcPct val="30000"/>
              </a:spcBef>
            </a:pPr>
            <a:endParaRPr lang="en-GB"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93539" name="Rectangle 7"/>
          <p:cNvSpPr>
            <a:spLocks noGrp="1" noChangeArrowheads="1"/>
          </p:cNvSpPr>
          <p:nvPr>
            <p:ph type="sldNum" sz="quarter" idx="5"/>
          </p:nvPr>
        </p:nvSpPr>
        <p:spPr>
          <a:noFill/>
        </p:spPr>
        <p:txBody>
          <a:bodyPr/>
          <a:lstStyle/>
          <a:p>
            <a:fld id="{1B27B90F-D099-4FF0-9264-DE123B9DFE2E}" type="slidenum">
              <a:rPr lang="en-US" smtClean="0"/>
              <a:pPr/>
              <a:t>69</a:t>
            </a:fld>
            <a:endParaRPr lang="en-US" smtClean="0"/>
          </a:p>
        </p:txBody>
      </p:sp>
      <p:sp>
        <p:nvSpPr>
          <p:cNvPr id="193540"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193541"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a:lstStyle/>
          <a:p>
            <a:r>
              <a:rPr lang="en-US" b="1" dirty="0" smtClean="0">
                <a:solidFill>
                  <a:srgbClr val="000000"/>
                </a:solidFill>
                <a:cs typeface="Times New Roman" pitchFamily="18" charset="0"/>
              </a:rPr>
              <a:t>Teaching Notes</a:t>
            </a:r>
          </a:p>
          <a:p>
            <a:r>
              <a:rPr lang="en-US" dirty="0" smtClean="0">
                <a:ea typeface="Arial Unicode MS" pitchFamily="34" charset="-128"/>
                <a:cs typeface="Arial Unicode MS" pitchFamily="34" charset="-128"/>
              </a:rPr>
              <a:t>The above figure was initially presented in Chapter 6.</a:t>
            </a:r>
          </a:p>
          <a:p>
            <a:r>
              <a:rPr lang="en-US" dirty="0" smtClean="0">
                <a:ea typeface="Arial Unicode MS" pitchFamily="34" charset="-128"/>
                <a:cs typeface="Arial Unicode MS" pitchFamily="34" charset="-128"/>
              </a:rPr>
              <a:t>1.</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reference to the requirement(s) in which it can be traced to.</a:t>
            </a:r>
          </a:p>
          <a:p>
            <a:r>
              <a:rPr lang="en-US" dirty="0" smtClean="0">
                <a:ea typeface="Arial Unicode MS" pitchFamily="34" charset="-128"/>
                <a:cs typeface="Arial Unicode MS" pitchFamily="34" charset="-128"/>
              </a:rPr>
              <a:t>2.</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 typical event course describing the use case’s major steps, from beginning to end of this interaction with the actor. </a:t>
            </a:r>
          </a:p>
          <a:p>
            <a:r>
              <a:rPr lang="en-US" dirty="0" smtClean="0">
                <a:ea typeface="Arial Unicode MS" pitchFamily="34" charset="-128"/>
                <a:cs typeface="Arial Unicode MS" pitchFamily="34" charset="-128"/>
              </a:rPr>
              <a:t>3.</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Alternative courses describing exceptions to the typical course of events.</a:t>
            </a:r>
          </a:p>
          <a:p>
            <a:r>
              <a:rPr lang="en-US" dirty="0" smtClean="0">
                <a:ea typeface="Arial Unicode MS" pitchFamily="34" charset="-128"/>
                <a:cs typeface="Arial Unicode MS" pitchFamily="34" charset="-128"/>
              </a:rPr>
              <a:t>4.</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Precondition describing the state the system is in before the use case is executed.</a:t>
            </a:r>
          </a:p>
          <a:p>
            <a:r>
              <a:rPr lang="en-US" dirty="0" smtClean="0">
                <a:ea typeface="Arial Unicode MS" pitchFamily="34" charset="-128"/>
                <a:cs typeface="Arial Unicode MS" pitchFamily="34" charset="-128"/>
              </a:rPr>
              <a:t>5.</a:t>
            </a:r>
            <a:r>
              <a:rPr lang="en-US" dirty="0" smtClean="0">
                <a:solidFill>
                  <a:srgbClr val="FF0000"/>
                </a:solidFill>
                <a:ea typeface="Arial Unicode MS" pitchFamily="34" charset="-128"/>
                <a:cs typeface="Arial Unicode MS" pitchFamily="34" charset="-128"/>
                <a:sym typeface="Wingdings 2" pitchFamily="18" charset="2"/>
              </a:rPr>
              <a:t> </a:t>
            </a:r>
            <a:r>
              <a:rPr lang="en-US" dirty="0" err="1" smtClean="0">
                <a:cs typeface="Times New Roman" pitchFamily="18" charset="0"/>
              </a:rPr>
              <a:t>Postcondition</a:t>
            </a:r>
            <a:r>
              <a:rPr lang="en-US" dirty="0" smtClean="0">
                <a:cs typeface="Times New Roman" pitchFamily="18" charset="0"/>
              </a:rPr>
              <a:t> describing the state the system is in after the use case is executed.</a:t>
            </a:r>
          </a:p>
          <a:p>
            <a:r>
              <a:rPr lang="en-US" dirty="0" smtClean="0">
                <a:ea typeface="Arial Unicode MS" pitchFamily="34" charset="-128"/>
                <a:cs typeface="Arial Unicode MS" pitchFamily="34" charset="-128"/>
              </a:rPr>
              <a:t>6.</a:t>
            </a:r>
            <a:r>
              <a:rPr lang="en-US" dirty="0" smtClean="0">
                <a:solidFill>
                  <a:srgbClr val="FF0000"/>
                </a:solidFill>
                <a:ea typeface="Arial Unicode MS" pitchFamily="34" charset="-128"/>
                <a:cs typeface="Arial Unicode MS" pitchFamily="34" charset="-128"/>
                <a:sym typeface="Wingdings 2" pitchFamily="18" charset="2"/>
              </a:rPr>
              <a:t> </a:t>
            </a:r>
            <a:r>
              <a:rPr lang="en-US" dirty="0" smtClean="0">
                <a:cs typeface="Times New Roman" pitchFamily="18" charset="0"/>
              </a:rPr>
              <a:t>An assumptions section, which includes any </a:t>
            </a:r>
            <a:r>
              <a:rPr lang="en-US" dirty="0" err="1" smtClean="0">
                <a:cs typeface="Times New Roman" pitchFamily="18" charset="0"/>
              </a:rPr>
              <a:t>nonbehavioural</a:t>
            </a:r>
            <a:r>
              <a:rPr lang="en-US" dirty="0" smtClean="0">
                <a:cs typeface="Times New Roman" pitchFamily="18" charset="0"/>
              </a:rPr>
              <a:t> issues, such as performance or security, that is associated with the use case, but is difficult to model within the use case’s course of events.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1731" name="Rectangle 7"/>
          <p:cNvSpPr>
            <a:spLocks noGrp="1" noChangeArrowheads="1"/>
          </p:cNvSpPr>
          <p:nvPr>
            <p:ph type="sldNum" sz="quarter" idx="5"/>
          </p:nvPr>
        </p:nvSpPr>
        <p:spPr>
          <a:noFill/>
        </p:spPr>
        <p:txBody>
          <a:bodyPr/>
          <a:lstStyle/>
          <a:p>
            <a:fld id="{82AC0C94-3022-478A-9A1D-99F04955F6C5}" type="slidenum">
              <a:rPr lang="en-US" smtClean="0"/>
              <a:pPr/>
              <a:t>70</a:t>
            </a:fld>
            <a:endParaRPr lang="en-US" smtClean="0"/>
          </a:p>
        </p:txBody>
      </p:sp>
      <p:sp>
        <p:nvSpPr>
          <p:cNvPr id="201732" name="Rectangle 2"/>
          <p:cNvSpPr>
            <a:spLocks noGrp="1" noRot="1" noChangeAspect="1" noChangeArrowheads="1" noTextEdit="1"/>
          </p:cNvSpPr>
          <p:nvPr>
            <p:ph type="sldImg"/>
          </p:nvPr>
        </p:nvSpPr>
        <p:spPr>
          <a:xfrm>
            <a:off x="3192463" y="531813"/>
            <a:ext cx="3838575" cy="2657475"/>
          </a:xfrm>
          <a:solidFill>
            <a:srgbClr val="FFFFFF"/>
          </a:solid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0707" name="Rectangle 7"/>
          <p:cNvSpPr>
            <a:spLocks noGrp="1" noChangeArrowheads="1"/>
          </p:cNvSpPr>
          <p:nvPr>
            <p:ph type="sldNum" sz="quarter" idx="5"/>
          </p:nvPr>
        </p:nvSpPr>
        <p:spPr>
          <a:noFill/>
        </p:spPr>
        <p:txBody>
          <a:bodyPr/>
          <a:lstStyle/>
          <a:p>
            <a:fld id="{5F5CEDA9-A565-4BB7-9C1E-B42F6076197B}" type="slidenum">
              <a:rPr lang="en-US" smtClean="0"/>
              <a:pPr/>
              <a:t>71</a:t>
            </a:fld>
            <a:endParaRPr lang="en-US" smtClean="0"/>
          </a:p>
        </p:txBody>
      </p:sp>
      <p:sp>
        <p:nvSpPr>
          <p:cNvPr id="200708" name="Rectangle 2"/>
          <p:cNvSpPr>
            <a:spLocks noGrp="1" noRot="1" noChangeAspect="1" noChangeArrowheads="1" noTextEdit="1"/>
          </p:cNvSpPr>
          <p:nvPr>
            <p:ph type="sldImg"/>
          </p:nvPr>
        </p:nvSpPr>
        <p:spPr>
          <a:xfrm>
            <a:off x="3200400" y="534988"/>
            <a:ext cx="3822700" cy="2647950"/>
          </a:xfrm>
          <a:ln cap="flat"/>
        </p:spPr>
      </p:sp>
      <p:sp>
        <p:nvSpPr>
          <p:cNvPr id="200709" name="Rectangle 3"/>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299-303</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1731" name="Rectangle 7"/>
          <p:cNvSpPr>
            <a:spLocks noGrp="1" noChangeArrowheads="1"/>
          </p:cNvSpPr>
          <p:nvPr>
            <p:ph type="sldNum" sz="quarter" idx="5"/>
          </p:nvPr>
        </p:nvSpPr>
        <p:spPr>
          <a:noFill/>
        </p:spPr>
        <p:txBody>
          <a:bodyPr/>
          <a:lstStyle/>
          <a:p>
            <a:fld id="{82AC0C94-3022-478A-9A1D-99F04955F6C5}" type="slidenum">
              <a:rPr lang="en-US" smtClean="0"/>
              <a:pPr/>
              <a:t>72</a:t>
            </a:fld>
            <a:endParaRPr lang="en-US" smtClean="0"/>
          </a:p>
        </p:txBody>
      </p:sp>
      <p:sp>
        <p:nvSpPr>
          <p:cNvPr id="201732" name="Rectangle 2"/>
          <p:cNvSpPr>
            <a:spLocks noGrp="1" noRot="1" noChangeAspect="1" noChangeArrowheads="1" noTextEdit="1"/>
          </p:cNvSpPr>
          <p:nvPr>
            <p:ph type="sldImg"/>
          </p:nvPr>
        </p:nvSpPr>
        <p:spPr>
          <a:xfrm>
            <a:off x="3192463" y="531813"/>
            <a:ext cx="3838575" cy="2657475"/>
          </a:xfrm>
          <a:solidFill>
            <a:srgbClr val="FFFFFF"/>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2755" name="Rectangle 7"/>
          <p:cNvSpPr>
            <a:spLocks noGrp="1" noChangeArrowheads="1"/>
          </p:cNvSpPr>
          <p:nvPr>
            <p:ph type="sldNum" sz="quarter" idx="5"/>
          </p:nvPr>
        </p:nvSpPr>
        <p:spPr>
          <a:noFill/>
        </p:spPr>
        <p:txBody>
          <a:bodyPr/>
          <a:lstStyle/>
          <a:p>
            <a:fld id="{BC0E2C2E-85B4-4F63-A8BE-A5EC66FC62A2}" type="slidenum">
              <a:rPr lang="en-US" smtClean="0"/>
              <a:pPr/>
              <a:t>73</a:t>
            </a:fld>
            <a:endParaRPr lang="en-US" smtClean="0"/>
          </a:p>
        </p:txBody>
      </p:sp>
      <p:sp>
        <p:nvSpPr>
          <p:cNvPr id="202756"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202757" name="Rectangle 3"/>
          <p:cNvSpPr>
            <a:spLocks noGrp="1" noChangeArrowheads="1"/>
          </p:cNvSpPr>
          <p:nvPr>
            <p:ph type="body" idx="1"/>
          </p:nvPr>
        </p:nvSpPr>
        <p:spPr>
          <a:xfrm>
            <a:off x="1363663" y="3365500"/>
            <a:ext cx="7496175" cy="3189288"/>
          </a:xfrm>
          <a:solidFill>
            <a:srgbClr val="FFFFFF"/>
          </a:solidFill>
          <a:ln/>
        </p:spPr>
        <p:txBody>
          <a:bodyPr/>
          <a:lstStyle/>
          <a:p>
            <a:r>
              <a:rPr lang="en-US" b="1" dirty="0" smtClean="0"/>
              <a:t>Teaching Notes</a:t>
            </a:r>
          </a:p>
          <a:p>
            <a:r>
              <a:rPr lang="en-US" dirty="0" smtClean="0"/>
              <a:t>Additional objects were included that are part of the case study but were not identified in the use case. These additional objects are introduced here because they appear in later diagrams.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2755" name="Rectangle 7"/>
          <p:cNvSpPr>
            <a:spLocks noGrp="1" noChangeArrowheads="1"/>
          </p:cNvSpPr>
          <p:nvPr>
            <p:ph type="sldNum" sz="quarter" idx="5"/>
          </p:nvPr>
        </p:nvSpPr>
        <p:spPr>
          <a:noFill/>
        </p:spPr>
        <p:txBody>
          <a:bodyPr/>
          <a:lstStyle/>
          <a:p>
            <a:fld id="{BC0E2C2E-85B4-4F63-A8BE-A5EC66FC62A2}" type="slidenum">
              <a:rPr lang="en-US" smtClean="0"/>
              <a:pPr/>
              <a:t>74</a:t>
            </a:fld>
            <a:endParaRPr lang="en-US" smtClean="0"/>
          </a:p>
        </p:txBody>
      </p:sp>
      <p:sp>
        <p:nvSpPr>
          <p:cNvPr id="202756" name="Rectangle 2"/>
          <p:cNvSpPr>
            <a:spLocks noGrp="1" noRot="1" noChangeAspect="1" noChangeArrowheads="1" noTextEdit="1"/>
          </p:cNvSpPr>
          <p:nvPr>
            <p:ph type="sldImg"/>
          </p:nvPr>
        </p:nvSpPr>
        <p:spPr>
          <a:xfrm>
            <a:off x="3192463" y="531813"/>
            <a:ext cx="3838575" cy="2657475"/>
          </a:xfrm>
          <a:solidFill>
            <a:srgbClr val="FFFFFF"/>
          </a:solidFill>
          <a:ln/>
        </p:spPr>
      </p:sp>
      <p:sp>
        <p:nvSpPr>
          <p:cNvPr id="202757" name="Rectangle 3"/>
          <p:cNvSpPr>
            <a:spLocks noGrp="1" noChangeArrowheads="1"/>
          </p:cNvSpPr>
          <p:nvPr>
            <p:ph type="body" idx="1"/>
          </p:nvPr>
        </p:nvSpPr>
        <p:spPr>
          <a:xfrm>
            <a:off x="1363663" y="3365500"/>
            <a:ext cx="7496175" cy="3189288"/>
          </a:xfrm>
          <a:solidFill>
            <a:srgbClr val="FFFFFF"/>
          </a:solidFill>
          <a:ln/>
        </p:spPr>
        <p:txBody>
          <a:bodyPr/>
          <a:lstStyle/>
          <a:p>
            <a:r>
              <a:rPr lang="en-US" b="1" dirty="0" smtClean="0"/>
              <a:t>Teaching Notes</a:t>
            </a:r>
          </a:p>
          <a:p>
            <a:r>
              <a:rPr lang="en-US" dirty="0" smtClean="0"/>
              <a:t>Additional objects were included that are part of the case study but were not identified in the use case. These additional objects are introduced here because they appear in later diagrams.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3779" name="Rectangle 7"/>
          <p:cNvSpPr>
            <a:spLocks noGrp="1" noChangeArrowheads="1"/>
          </p:cNvSpPr>
          <p:nvPr>
            <p:ph type="sldNum" sz="quarter" idx="5"/>
          </p:nvPr>
        </p:nvSpPr>
        <p:spPr>
          <a:noFill/>
        </p:spPr>
        <p:txBody>
          <a:bodyPr/>
          <a:lstStyle/>
          <a:p>
            <a:fld id="{26821A6C-9D80-404C-9E0F-7F9AF09DDA51}" type="slidenum">
              <a:rPr lang="en-US" smtClean="0"/>
              <a:pPr/>
              <a:t>75</a:t>
            </a:fld>
            <a:endParaRPr lang="en-US" smtClean="0"/>
          </a:p>
        </p:txBody>
      </p:sp>
      <p:sp>
        <p:nvSpPr>
          <p:cNvPr id="203780" name="Rectangle 2"/>
          <p:cNvSpPr>
            <a:spLocks noGrp="1" noRot="1" noChangeAspect="1" noChangeArrowheads="1" noTextEdit="1"/>
          </p:cNvSpPr>
          <p:nvPr>
            <p:ph type="sldImg"/>
          </p:nvPr>
        </p:nvSpPr>
        <p:spPr>
          <a:solidFill>
            <a:srgbClr val="FFFFFF"/>
          </a:solid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4803" name="Rectangle 7"/>
          <p:cNvSpPr>
            <a:spLocks noGrp="1" noChangeArrowheads="1"/>
          </p:cNvSpPr>
          <p:nvPr>
            <p:ph type="sldNum" sz="quarter" idx="5"/>
          </p:nvPr>
        </p:nvSpPr>
        <p:spPr>
          <a:noFill/>
        </p:spPr>
        <p:txBody>
          <a:bodyPr/>
          <a:lstStyle/>
          <a:p>
            <a:fld id="{1FD0D5F3-E4B4-4BE7-A5AD-4814C7D0E0F2}" type="slidenum">
              <a:rPr lang="en-US" smtClean="0"/>
              <a:pPr/>
              <a:t>76</a:t>
            </a:fld>
            <a:endParaRPr lang="en-US" smtClean="0"/>
          </a:p>
        </p:txBody>
      </p:sp>
      <p:sp>
        <p:nvSpPr>
          <p:cNvPr id="204804" name="Rectangle 2"/>
          <p:cNvSpPr>
            <a:spLocks noGrp="1" noRot="1" noChangeAspect="1" noChangeArrowheads="1" noTextEdit="1"/>
          </p:cNvSpPr>
          <p:nvPr>
            <p:ph type="sldImg"/>
          </p:nvPr>
        </p:nvSpPr>
        <p:spPr>
          <a:xfrm>
            <a:off x="3200400" y="534988"/>
            <a:ext cx="3822700" cy="2647950"/>
          </a:xfrm>
          <a:ln cap="flat"/>
        </p:spPr>
      </p:sp>
      <p:sp>
        <p:nvSpPr>
          <p:cNvPr id="2484227" name="Rectangle 3"/>
          <p:cNvSpPr>
            <a:spLocks noGrp="1" noChangeArrowheads="1"/>
          </p:cNvSpPr>
          <p:nvPr>
            <p:ph type="body" idx="1"/>
          </p:nvPr>
        </p:nvSpPr>
        <p:spPr>
          <a:xfrm>
            <a:off x="1363663" y="3365500"/>
            <a:ext cx="7496175" cy="3189288"/>
          </a:xfrm>
          <a:ln/>
        </p:spPr>
        <p:txBody>
          <a:bodyPr lIns="95721" tIns="47861" rIns="95721" bIns="47861"/>
          <a:lstStyle/>
          <a:p>
            <a:pPr>
              <a:defRPr/>
            </a:pPr>
            <a:r>
              <a:rPr lang="en-US" dirty="0" smtClean="0">
                <a:effectLst>
                  <a:outerShdw blurRad="38100" dist="38100" dir="2700000" algn="tl">
                    <a:srgbClr val="C0C0C0"/>
                  </a:outerShdw>
                </a:effectLst>
              </a:rPr>
              <a:t>When</a:t>
            </a:r>
            <a:r>
              <a:rPr lang="en-US" dirty="0" smtClean="0"/>
              <a:t> constructing the diagram, we will use James </a:t>
            </a:r>
            <a:r>
              <a:rPr lang="en-US" dirty="0" err="1" smtClean="0"/>
              <a:t>Rumbaugh’s</a:t>
            </a:r>
            <a:r>
              <a:rPr lang="en-US" dirty="0" smtClean="0"/>
              <a:t> Object </a:t>
            </a:r>
            <a:r>
              <a:rPr lang="en-US" dirty="0" err="1" smtClean="0"/>
              <a:t>Modelling</a:t>
            </a:r>
            <a:r>
              <a:rPr lang="en-US" dirty="0" smtClean="0"/>
              <a:t> Technique (</a:t>
            </a:r>
            <a:r>
              <a:rPr lang="en-US" dirty="0" err="1" smtClean="0"/>
              <a:t>OMT</a:t>
            </a:r>
            <a:r>
              <a:rPr lang="en-US" dirty="0" smtClean="0"/>
              <a:t>), object model notation. Our examples are created with </a:t>
            </a:r>
            <a:r>
              <a:rPr lang="en-US" dirty="0" err="1" smtClean="0"/>
              <a:t>Popkin</a:t>
            </a:r>
            <a:r>
              <a:rPr lang="en-US" dirty="0" smtClean="0"/>
              <a:t> Software’s System Architect CASE tool.</a:t>
            </a:r>
          </a:p>
          <a:p>
            <a:pPr>
              <a:defRPr/>
            </a:pPr>
            <a:endParaRPr lang="en-GB" dirty="0" smtClean="0"/>
          </a:p>
        </p:txBody>
      </p:sp>
      <p:sp>
        <p:nvSpPr>
          <p:cNvPr id="204806"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303</a:t>
            </a:r>
          </a:p>
        </p:txBody>
      </p:sp>
      <p:sp>
        <p:nvSpPr>
          <p:cNvPr id="204807" name="Rectangle 5"/>
          <p:cNvSpPr>
            <a:spLocks noChangeArrowheads="1"/>
          </p:cNvSpPr>
          <p:nvPr/>
        </p:nvSpPr>
        <p:spPr bwMode="auto">
          <a:xfrm>
            <a:off x="1371600" y="3352800"/>
            <a:ext cx="7497763" cy="3189288"/>
          </a:xfrm>
          <a:prstGeom prst="rect">
            <a:avLst/>
          </a:prstGeom>
          <a:noFill/>
          <a:ln w="9525">
            <a:noFill/>
            <a:miter lim="800000"/>
            <a:headEnd/>
            <a:tailEnd/>
          </a:ln>
        </p:spPr>
        <p:txBody>
          <a:bodyPr lIns="95721" tIns="47861" rIns="95721" bIns="47861"/>
          <a:lstStyle/>
          <a:p>
            <a:pPr algn="l" defTabSz="950913">
              <a:spcBef>
                <a:spcPct val="30000"/>
              </a:spcBef>
            </a:pPr>
            <a:endParaRPr lang="en-GB"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5827" name="Rectangle 7"/>
          <p:cNvSpPr>
            <a:spLocks noGrp="1" noChangeArrowheads="1"/>
          </p:cNvSpPr>
          <p:nvPr>
            <p:ph type="sldNum" sz="quarter" idx="5"/>
          </p:nvPr>
        </p:nvSpPr>
        <p:spPr>
          <a:noFill/>
        </p:spPr>
        <p:txBody>
          <a:bodyPr/>
          <a:lstStyle/>
          <a:p>
            <a:fld id="{E2E6BC0D-4FAC-4030-B722-1EDDE837DF21}" type="slidenum">
              <a:rPr lang="en-US" smtClean="0"/>
              <a:pPr/>
              <a:t>77</a:t>
            </a:fld>
            <a:endParaRPr lang="en-US" smtClean="0"/>
          </a:p>
        </p:txBody>
      </p:sp>
      <p:sp>
        <p:nvSpPr>
          <p:cNvPr id="205828" name="Rectangle 2"/>
          <p:cNvSpPr>
            <a:spLocks noGrp="1" noRot="1" noChangeAspect="1" noChangeArrowheads="1" noTextEdit="1"/>
          </p:cNvSpPr>
          <p:nvPr>
            <p:ph type="sldImg"/>
          </p:nvPr>
        </p:nvSpPr>
        <p:spPr>
          <a:solidFill>
            <a:srgbClr val="FFFFFF"/>
          </a:solid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6851" name="Rectangle 7"/>
          <p:cNvSpPr>
            <a:spLocks noGrp="1" noChangeArrowheads="1"/>
          </p:cNvSpPr>
          <p:nvPr>
            <p:ph type="sldNum" sz="quarter" idx="5"/>
          </p:nvPr>
        </p:nvSpPr>
        <p:spPr>
          <a:noFill/>
        </p:spPr>
        <p:txBody>
          <a:bodyPr/>
          <a:lstStyle/>
          <a:p>
            <a:fld id="{552DDFFC-4BAE-406B-9059-CF25F4DCAEF2}" type="slidenum">
              <a:rPr lang="en-US" smtClean="0"/>
              <a:pPr/>
              <a:t>78</a:t>
            </a:fld>
            <a:endParaRPr lang="en-US" smtClean="0"/>
          </a:p>
        </p:txBody>
      </p:sp>
      <p:sp>
        <p:nvSpPr>
          <p:cNvPr id="206852" name="Rectangle 2"/>
          <p:cNvSpPr>
            <a:spLocks noGrp="1" noRot="1" noChangeAspect="1" noChangeArrowheads="1" noTextEdit="1"/>
          </p:cNvSpPr>
          <p:nvPr>
            <p:ph type="sldImg"/>
          </p:nvPr>
        </p:nvSpPr>
        <p:spPr>
          <a:xfrm>
            <a:off x="3200400" y="534988"/>
            <a:ext cx="3822700" cy="2647950"/>
          </a:xfrm>
          <a:ln cap="flat"/>
        </p:spPr>
      </p:sp>
      <p:sp>
        <p:nvSpPr>
          <p:cNvPr id="206853"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303</a:t>
            </a:r>
          </a:p>
        </p:txBody>
      </p:sp>
      <p:sp>
        <p:nvSpPr>
          <p:cNvPr id="2488326" name="Rectangle 6"/>
          <p:cNvSpPr>
            <a:spLocks noGrp="1" noChangeArrowheads="1"/>
          </p:cNvSpPr>
          <p:nvPr>
            <p:ph type="body" idx="1"/>
          </p:nvPr>
        </p:nvSpPr>
        <p:spPr>
          <a:xfrm>
            <a:off x="1363663" y="3365500"/>
            <a:ext cx="7496175" cy="3189288"/>
          </a:xfrm>
          <a:ln/>
        </p:spPr>
        <p:txBody>
          <a:bodyPr lIns="95721" tIns="47861" rIns="95721" bIns="47861"/>
          <a:lstStyle/>
          <a:p>
            <a:pPr defTabSz="950913">
              <a:defRPr/>
            </a:pPr>
            <a:r>
              <a:rPr lang="en-US" dirty="0" smtClean="0">
                <a:effectLst>
                  <a:outerShdw blurRad="38100" dist="38100" dir="2700000" algn="tl">
                    <a:srgbClr val="C0C0C0"/>
                  </a:outerShdw>
                </a:effectLst>
                <a:latin typeface="Times New Roman" pitchFamily="18" charset="0"/>
              </a:rPr>
              <a:t>It</a:t>
            </a:r>
            <a:r>
              <a:rPr lang="en-US" dirty="0" smtClean="0">
                <a:latin typeface="Times New Roman" pitchFamily="18" charset="0"/>
              </a:rPr>
              <a:t> is very important that the analyst not only identify relationships that are obvious or recognized by the users. On way to help ensure that possible relationships are identified is to use a object/class matrix. This matrix lists the objects/class as column headings as well as row headings. The matrix can then be used as a check list to ensure that each object/class appearing on a row is checked against </a:t>
            </a:r>
            <a:r>
              <a:rPr lang="en-US" i="1" dirty="0" smtClean="0">
                <a:latin typeface="Times New Roman" pitchFamily="18" charset="0"/>
              </a:rPr>
              <a:t>each</a:t>
            </a:r>
            <a:r>
              <a:rPr lang="en-US" dirty="0" smtClean="0">
                <a:latin typeface="Times New Roman" pitchFamily="18" charset="0"/>
              </a:rPr>
              <a:t> object/class appearing in a column for possible relationships. The name of the relationship and the multiplicity can be recorded directly in the intersection cell of the matrix.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5411" name="Rectangle 7"/>
          <p:cNvSpPr>
            <a:spLocks noGrp="1" noChangeArrowheads="1"/>
          </p:cNvSpPr>
          <p:nvPr>
            <p:ph type="sldNum" sz="quarter" idx="5"/>
          </p:nvPr>
        </p:nvSpPr>
        <p:spPr>
          <a:noFill/>
        </p:spPr>
        <p:txBody>
          <a:bodyPr/>
          <a:lstStyle/>
          <a:p>
            <a:fld id="{1F5E63FA-9959-449D-AFB7-D77DAB126542}" type="slidenum">
              <a:rPr lang="en-US" smtClean="0"/>
              <a:pPr/>
              <a:t>7</a:t>
            </a:fld>
            <a:endParaRPr lang="en-US" smtClean="0"/>
          </a:p>
        </p:txBody>
      </p:sp>
      <p:sp>
        <p:nvSpPr>
          <p:cNvPr id="145412" name="Rectangle 2"/>
          <p:cNvSpPr>
            <a:spLocks noGrp="1" noRot="1" noChangeAspect="1" noChangeArrowheads="1" noTextEdit="1"/>
          </p:cNvSpPr>
          <p:nvPr>
            <p:ph type="sldImg"/>
          </p:nvPr>
        </p:nvSpPr>
        <p:spPr>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7875" name="Rectangle 7"/>
          <p:cNvSpPr>
            <a:spLocks noGrp="1" noChangeArrowheads="1"/>
          </p:cNvSpPr>
          <p:nvPr>
            <p:ph type="sldNum" sz="quarter" idx="5"/>
          </p:nvPr>
        </p:nvSpPr>
        <p:spPr>
          <a:noFill/>
        </p:spPr>
        <p:txBody>
          <a:bodyPr/>
          <a:lstStyle/>
          <a:p>
            <a:fld id="{BEC007FE-773E-4FF0-957B-14214C2E2022}" type="slidenum">
              <a:rPr lang="en-US" smtClean="0"/>
              <a:pPr/>
              <a:t>79</a:t>
            </a:fld>
            <a:endParaRPr lang="en-US" smtClean="0"/>
          </a:p>
        </p:txBody>
      </p:sp>
      <p:sp>
        <p:nvSpPr>
          <p:cNvPr id="207876" name="Rectangle 2"/>
          <p:cNvSpPr>
            <a:spLocks noGrp="1" noRot="1" noChangeAspect="1" noChangeArrowheads="1" noTextEdit="1"/>
          </p:cNvSpPr>
          <p:nvPr>
            <p:ph type="sldImg"/>
          </p:nvPr>
        </p:nvSpPr>
        <p:spPr>
          <a:xfrm>
            <a:off x="3200400" y="534988"/>
            <a:ext cx="3822700" cy="2647950"/>
          </a:xfrm>
          <a:ln cap="flat"/>
        </p:spPr>
      </p:sp>
      <p:sp>
        <p:nvSpPr>
          <p:cNvPr id="2490371" name="Rectangle 3"/>
          <p:cNvSpPr>
            <a:spLocks noGrp="1" noChangeArrowheads="1"/>
          </p:cNvSpPr>
          <p:nvPr>
            <p:ph type="body" idx="1"/>
          </p:nvPr>
        </p:nvSpPr>
        <p:spPr>
          <a:xfrm>
            <a:off x="1363663" y="3365500"/>
            <a:ext cx="7496175" cy="3189288"/>
          </a:xfrm>
          <a:ln/>
        </p:spPr>
        <p:txBody>
          <a:bodyPr lIns="95721" tIns="47861" rIns="95721" bIns="47861"/>
          <a:lstStyle/>
          <a:p>
            <a:pPr>
              <a:defRPr/>
            </a:pPr>
            <a:r>
              <a:rPr lang="en-US" dirty="0" smtClean="0">
                <a:effectLst>
                  <a:outerShdw blurRad="38100" dist="38100" dir="2700000" algn="tl">
                    <a:srgbClr val="C0C0C0"/>
                  </a:outerShdw>
                </a:effectLst>
              </a:rPr>
              <a:t>Once</a:t>
            </a:r>
            <a:r>
              <a:rPr lang="en-US" dirty="0" smtClean="0"/>
              <a:t> we have identified the basic associations and their multiplicity, we must determine if any </a:t>
            </a:r>
            <a:r>
              <a:rPr lang="en-US" b="1" dirty="0" smtClean="0"/>
              <a:t>Generalization/Specialization</a:t>
            </a:r>
            <a:r>
              <a:rPr lang="en-US" dirty="0" smtClean="0"/>
              <a:t> relationships exist. Recall that generalization/specialization relationships also know as classification hierarchies or “is a” relationships, consist of super-objects and sub-objects. The super-object being general in that it contains the common attributes and </a:t>
            </a:r>
            <a:r>
              <a:rPr lang="en-US" dirty="0" err="1" smtClean="0"/>
              <a:t>behaviours</a:t>
            </a:r>
            <a:r>
              <a:rPr lang="en-US" dirty="0" smtClean="0"/>
              <a:t> of the hierarchy. The sub-objects being specialized in that it contains attributes and </a:t>
            </a:r>
            <a:r>
              <a:rPr lang="en-US" dirty="0" err="1" smtClean="0"/>
              <a:t>behaviours</a:t>
            </a:r>
            <a:r>
              <a:rPr lang="en-US" dirty="0" smtClean="0"/>
              <a:t> unique to that object, but it inherits the super-object’s attributes and </a:t>
            </a:r>
            <a:r>
              <a:rPr lang="en-US" dirty="0" err="1" smtClean="0"/>
              <a:t>behaviours</a:t>
            </a:r>
            <a:r>
              <a:rPr lang="en-US" dirty="0" smtClean="0"/>
              <a:t> also.</a:t>
            </a:r>
          </a:p>
          <a:p>
            <a:pPr>
              <a:defRPr/>
            </a:pPr>
            <a:endParaRPr lang="en-GB" dirty="0" smtClean="0"/>
          </a:p>
        </p:txBody>
      </p:sp>
      <p:sp>
        <p:nvSpPr>
          <p:cNvPr id="20787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303</a:t>
            </a:r>
          </a:p>
        </p:txBody>
      </p:sp>
      <p:sp>
        <p:nvSpPr>
          <p:cNvPr id="207879"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21" tIns="47861" rIns="95721" bIns="47861"/>
          <a:lstStyle/>
          <a:p>
            <a:pPr algn="l" defTabSz="950913">
              <a:spcBef>
                <a:spcPct val="30000"/>
              </a:spcBef>
            </a:pPr>
            <a:endParaRPr lang="en-GB"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8899" name="Rectangle 7"/>
          <p:cNvSpPr>
            <a:spLocks noGrp="1" noChangeArrowheads="1"/>
          </p:cNvSpPr>
          <p:nvPr>
            <p:ph type="sldNum" sz="quarter" idx="5"/>
          </p:nvPr>
        </p:nvSpPr>
        <p:spPr>
          <a:noFill/>
        </p:spPr>
        <p:txBody>
          <a:bodyPr/>
          <a:lstStyle/>
          <a:p>
            <a:fld id="{E31B474E-186D-4802-BD55-26E1FB5E6ADC}" type="slidenum">
              <a:rPr lang="en-US" smtClean="0"/>
              <a:pPr/>
              <a:t>80</a:t>
            </a:fld>
            <a:endParaRPr lang="en-US" smtClean="0"/>
          </a:p>
        </p:txBody>
      </p:sp>
      <p:sp>
        <p:nvSpPr>
          <p:cNvPr id="208900" name="Rectangle 2"/>
          <p:cNvSpPr>
            <a:spLocks noGrp="1" noRot="1" noChangeAspect="1" noChangeArrowheads="1" noTextEdit="1"/>
          </p:cNvSpPr>
          <p:nvPr>
            <p:ph type="sldImg"/>
          </p:nvPr>
        </p:nvSpPr>
        <p:spPr>
          <a:xfrm>
            <a:off x="3200400" y="534988"/>
            <a:ext cx="3822700" cy="2647950"/>
          </a:xfrm>
          <a:ln cap="flat"/>
        </p:spPr>
      </p:sp>
      <p:sp>
        <p:nvSpPr>
          <p:cNvPr id="2492419" name="Rectangle 3"/>
          <p:cNvSpPr>
            <a:spLocks noGrp="1" noChangeArrowheads="1"/>
          </p:cNvSpPr>
          <p:nvPr>
            <p:ph type="body" idx="1"/>
          </p:nvPr>
        </p:nvSpPr>
        <p:spPr>
          <a:xfrm>
            <a:off x="1363663" y="3365500"/>
            <a:ext cx="7496175" cy="3189288"/>
          </a:xfrm>
          <a:ln/>
        </p:spPr>
        <p:txBody>
          <a:bodyPr lIns="95721" tIns="47861" rIns="95721" bIns="47861"/>
          <a:lstStyle/>
          <a:p>
            <a:pPr>
              <a:defRPr/>
            </a:pPr>
            <a:r>
              <a:rPr lang="en-US" dirty="0" smtClean="0">
                <a:effectLst>
                  <a:outerShdw blurRad="38100" dist="38100" dir="2700000" algn="tl">
                    <a:srgbClr val="C0C0C0"/>
                  </a:outerShdw>
                </a:effectLst>
              </a:rPr>
              <a:t>Recall</a:t>
            </a:r>
            <a:r>
              <a:rPr lang="en-US" dirty="0" smtClean="0"/>
              <a:t> that aggregation is an unique type of association in which one object “is part of” another object. It is often referred to as a </a:t>
            </a:r>
            <a:r>
              <a:rPr lang="en-US" b="1" dirty="0" smtClean="0"/>
              <a:t>whole/part relationship</a:t>
            </a:r>
            <a:r>
              <a:rPr lang="en-US" dirty="0" smtClean="0"/>
              <a:t> and can be read where as object A </a:t>
            </a:r>
            <a:r>
              <a:rPr lang="en-US" i="1" dirty="0" smtClean="0"/>
              <a:t>contains</a:t>
            </a:r>
            <a:r>
              <a:rPr lang="en-US" dirty="0" smtClean="0"/>
              <a:t> object B and object B </a:t>
            </a:r>
            <a:r>
              <a:rPr lang="en-US" i="1" dirty="0" smtClean="0"/>
              <a:t>is part of</a:t>
            </a:r>
            <a:r>
              <a:rPr lang="en-US" dirty="0" smtClean="0"/>
              <a:t> object A. </a:t>
            </a:r>
          </a:p>
          <a:p>
            <a:pPr>
              <a:defRPr/>
            </a:pPr>
            <a:r>
              <a:rPr lang="en-US" dirty="0" smtClean="0">
                <a:effectLst>
                  <a:outerShdw blurRad="38100" dist="38100" dir="2700000" algn="tl">
                    <a:srgbClr val="C0C0C0"/>
                  </a:outerShdw>
                </a:effectLst>
              </a:rPr>
              <a:t>Aggregation</a:t>
            </a:r>
            <a:r>
              <a:rPr lang="en-US" dirty="0" smtClean="0"/>
              <a:t>s propagate </a:t>
            </a:r>
            <a:r>
              <a:rPr lang="en-US" dirty="0" err="1" smtClean="0"/>
              <a:t>behaviour</a:t>
            </a:r>
            <a:r>
              <a:rPr lang="en-US" dirty="0" smtClean="0"/>
              <a:t> in that </a:t>
            </a:r>
            <a:r>
              <a:rPr lang="en-US" dirty="0" err="1" smtClean="0"/>
              <a:t>behaviour</a:t>
            </a:r>
            <a:r>
              <a:rPr lang="en-US" dirty="0" smtClean="0"/>
              <a:t> applied to the whole is automatically applied to the parts. For example ,if I want to send object A to a customer, object B would be sent also.</a:t>
            </a:r>
          </a:p>
          <a:p>
            <a:pPr>
              <a:defRPr/>
            </a:pPr>
            <a:endParaRPr lang="en-GB" dirty="0" smtClean="0"/>
          </a:p>
        </p:txBody>
      </p:sp>
      <p:sp>
        <p:nvSpPr>
          <p:cNvPr id="208902"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303</a:t>
            </a:r>
          </a:p>
        </p:txBody>
      </p:sp>
      <p:sp>
        <p:nvSpPr>
          <p:cNvPr id="2492421" name="Rectangle 5"/>
          <p:cNvSpPr>
            <a:spLocks noChangeArrowheads="1"/>
          </p:cNvSpPr>
          <p:nvPr/>
        </p:nvSpPr>
        <p:spPr bwMode="auto">
          <a:xfrm>
            <a:off x="1590675" y="3482975"/>
            <a:ext cx="7497763" cy="3189288"/>
          </a:xfrm>
          <a:prstGeom prst="rect">
            <a:avLst/>
          </a:prstGeom>
          <a:noFill/>
          <a:ln w="9525">
            <a:noFill/>
            <a:miter lim="800000"/>
            <a:headEnd/>
            <a:tailEnd/>
          </a:ln>
          <a:effectLst/>
        </p:spPr>
        <p:txBody>
          <a:bodyPr lIns="95721" tIns="47861" rIns="95721" bIns="47861"/>
          <a:lstStyle/>
          <a:p>
            <a:pPr algn="l" defTabSz="950913">
              <a:spcBef>
                <a:spcPct val="30000"/>
              </a:spcBef>
              <a:defRPr/>
            </a:pPr>
            <a:r>
              <a:rPr lang="en-US" sz="1200">
                <a:effectLst>
                  <a:outerShdw blurRad="38100" dist="38100" dir="2700000" algn="tl">
                    <a:srgbClr val="C0C0C0"/>
                  </a:outerShdw>
                </a:effectLst>
              </a:rPr>
              <a:t> </a:t>
            </a:r>
            <a:endParaRPr 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Object-Oriented Modelling</a:t>
            </a:r>
            <a:endParaRPr lang="en-US"/>
          </a:p>
        </p:txBody>
      </p:sp>
      <p:sp>
        <p:nvSpPr>
          <p:cNvPr id="5" name="Slide Number Placeholder 4"/>
          <p:cNvSpPr>
            <a:spLocks noGrp="1"/>
          </p:cNvSpPr>
          <p:nvPr>
            <p:ph type="sldNum" sz="quarter" idx="11"/>
          </p:nvPr>
        </p:nvSpPr>
        <p:spPr/>
        <p:txBody>
          <a:bodyPr/>
          <a:lstStyle/>
          <a:p>
            <a:pPr>
              <a:defRPr/>
            </a:pPr>
            <a:fld id="{FF80C0A0-2C8B-40F6-9600-15FD8F360CF7}" type="slidenum">
              <a:rPr lang="en-US" smtClean="0"/>
              <a:pPr>
                <a:defRPr/>
              </a:pPr>
              <a:t>82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Object-Oriented Modelling</a:t>
            </a:r>
            <a:endParaRPr lang="en-US"/>
          </a:p>
        </p:txBody>
      </p:sp>
      <p:sp>
        <p:nvSpPr>
          <p:cNvPr id="5" name="Slide Number Placeholder 4"/>
          <p:cNvSpPr>
            <a:spLocks noGrp="1"/>
          </p:cNvSpPr>
          <p:nvPr>
            <p:ph type="sldNum" sz="quarter" idx="11"/>
          </p:nvPr>
        </p:nvSpPr>
        <p:spPr/>
        <p:txBody>
          <a:bodyPr/>
          <a:lstStyle/>
          <a:p>
            <a:pPr>
              <a:defRPr/>
            </a:pPr>
            <a:fld id="{FF80C0A0-2C8B-40F6-9600-15FD8F360CF7}" type="slidenum">
              <a:rPr lang="en-US" smtClean="0"/>
              <a:pPr>
                <a:defRPr/>
              </a:pPr>
              <a:t>83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Object-Oriented Modelling</a:t>
            </a:r>
            <a:endParaRPr lang="en-US"/>
          </a:p>
        </p:txBody>
      </p:sp>
      <p:sp>
        <p:nvSpPr>
          <p:cNvPr id="5" name="Slide Number Placeholder 4"/>
          <p:cNvSpPr>
            <a:spLocks noGrp="1"/>
          </p:cNvSpPr>
          <p:nvPr>
            <p:ph type="sldNum" sz="quarter" idx="11"/>
          </p:nvPr>
        </p:nvSpPr>
        <p:spPr/>
        <p:txBody>
          <a:bodyPr/>
          <a:lstStyle/>
          <a:p>
            <a:pPr>
              <a:defRPr/>
            </a:pPr>
            <a:fld id="{FF80C0A0-2C8B-40F6-9600-15FD8F360CF7}" type="slidenum">
              <a:rPr lang="en-US" smtClean="0"/>
              <a:pPr>
                <a:defRPr/>
              </a:pPr>
              <a:t>84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Object-Oriented Modelling</a:t>
            </a:r>
            <a:endParaRPr lang="en-US"/>
          </a:p>
        </p:txBody>
      </p:sp>
      <p:sp>
        <p:nvSpPr>
          <p:cNvPr id="5" name="Slide Number Placeholder 4"/>
          <p:cNvSpPr>
            <a:spLocks noGrp="1"/>
          </p:cNvSpPr>
          <p:nvPr>
            <p:ph type="sldNum" sz="quarter" idx="11"/>
          </p:nvPr>
        </p:nvSpPr>
        <p:spPr/>
        <p:txBody>
          <a:bodyPr/>
          <a:lstStyle/>
          <a:p>
            <a:pPr>
              <a:defRPr/>
            </a:pPr>
            <a:fld id="{FF80C0A0-2C8B-40F6-9600-15FD8F360CF7}" type="slidenum">
              <a:rPr lang="en-US" smtClean="0"/>
              <a:pPr>
                <a:defRPr/>
              </a:pPr>
              <a:t>85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09923" name="Rectangle 7"/>
          <p:cNvSpPr>
            <a:spLocks noGrp="1" noChangeArrowheads="1"/>
          </p:cNvSpPr>
          <p:nvPr>
            <p:ph type="sldNum" sz="quarter" idx="5"/>
          </p:nvPr>
        </p:nvSpPr>
        <p:spPr>
          <a:noFill/>
        </p:spPr>
        <p:txBody>
          <a:bodyPr/>
          <a:lstStyle/>
          <a:p>
            <a:fld id="{D710B4D8-D9F5-4830-A73E-C8A30139E1C1}" type="slidenum">
              <a:rPr lang="en-US" smtClean="0"/>
              <a:pPr/>
              <a:t>86</a:t>
            </a:fld>
            <a:endParaRPr lang="en-US" smtClean="0"/>
          </a:p>
        </p:txBody>
      </p:sp>
      <p:sp>
        <p:nvSpPr>
          <p:cNvPr id="209924" name="Rectangle 2"/>
          <p:cNvSpPr>
            <a:spLocks noGrp="1" noRot="1" noChangeAspect="1" noChangeArrowheads="1" noTextEdit="1"/>
          </p:cNvSpPr>
          <p:nvPr>
            <p:ph type="sldImg"/>
          </p:nvPr>
        </p:nvSpPr>
        <p:spPr>
          <a:xfrm>
            <a:off x="3200400" y="534988"/>
            <a:ext cx="3822700" cy="2647950"/>
          </a:xfrm>
          <a:ln cap="flat"/>
        </p:spPr>
      </p:sp>
      <p:sp>
        <p:nvSpPr>
          <p:cNvPr id="209925"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21" tIns="47861" rIns="95721" bIns="47861">
            <a:spAutoFit/>
          </a:bodyPr>
          <a:lstStyle/>
          <a:p>
            <a:pPr defTabSz="950913">
              <a:spcBef>
                <a:spcPct val="50000"/>
              </a:spcBef>
            </a:pPr>
            <a:r>
              <a:rPr lang="en-US" sz="1500" b="1">
                <a:latin typeface="Book Antiqua" pitchFamily="18" charset="0"/>
              </a:rPr>
              <a:t>304</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210947" name="Rectangle 7"/>
          <p:cNvSpPr>
            <a:spLocks noGrp="1" noChangeArrowheads="1"/>
          </p:cNvSpPr>
          <p:nvPr>
            <p:ph type="sldNum" sz="quarter" idx="5"/>
          </p:nvPr>
        </p:nvSpPr>
        <p:spPr>
          <a:noFill/>
        </p:spPr>
        <p:txBody>
          <a:bodyPr/>
          <a:lstStyle/>
          <a:p>
            <a:fld id="{E453C1D8-31F6-4B7C-91B4-D3E0412E1F5B}" type="slidenum">
              <a:rPr lang="en-US" smtClean="0"/>
              <a:pPr/>
              <a:t>87</a:t>
            </a:fld>
            <a:endParaRPr lang="en-US" smtClean="0"/>
          </a:p>
        </p:txBody>
      </p:sp>
      <p:sp>
        <p:nvSpPr>
          <p:cNvPr id="210948" name="Rectangle 2"/>
          <p:cNvSpPr>
            <a:spLocks noGrp="1" noRot="1" noChangeAspect="1" noChangeArrowheads="1" noTextEdit="1"/>
          </p:cNvSpPr>
          <p:nvPr>
            <p:ph type="sldImg"/>
          </p:nvPr>
        </p:nvSpPr>
        <p:spPr>
          <a:xfrm>
            <a:off x="3194050" y="531813"/>
            <a:ext cx="3836988" cy="2657475"/>
          </a:xfrm>
          <a:ln/>
        </p:spPr>
      </p:sp>
      <p:sp>
        <p:nvSpPr>
          <p:cNvPr id="210949" name="Rectangle 3"/>
          <p:cNvSpPr>
            <a:spLocks noGrp="1" noChangeArrowheads="1"/>
          </p:cNvSpPr>
          <p:nvPr>
            <p:ph type="body" idx="1"/>
          </p:nvPr>
        </p:nvSpPr>
        <p:spPr>
          <a:noFill/>
          <a:ln/>
        </p:spPr>
        <p:txBody>
          <a:bodyPr/>
          <a:lstStyle/>
          <a:p>
            <a:pPr>
              <a:spcBef>
                <a:spcPct val="0"/>
              </a:spcBef>
            </a:pPr>
            <a:r>
              <a:rPr lang="en-US" altLang="zh-TW" smtClean="0"/>
              <a:t>See Figure A.15, page 667</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6435" name="Rectangle 7"/>
          <p:cNvSpPr>
            <a:spLocks noGrp="1" noChangeArrowheads="1"/>
          </p:cNvSpPr>
          <p:nvPr>
            <p:ph type="sldNum" sz="quarter" idx="5"/>
          </p:nvPr>
        </p:nvSpPr>
        <p:spPr>
          <a:noFill/>
        </p:spPr>
        <p:txBody>
          <a:bodyPr/>
          <a:lstStyle/>
          <a:p>
            <a:fld id="{0057D73F-CBB6-4E13-8F8B-3641DCA47073}" type="slidenum">
              <a:rPr lang="en-US" smtClean="0"/>
              <a:pPr/>
              <a:t>8</a:t>
            </a:fld>
            <a:endParaRPr lang="en-US" smtClean="0"/>
          </a:p>
        </p:txBody>
      </p:sp>
      <p:sp>
        <p:nvSpPr>
          <p:cNvPr id="146436" name="Rectangle 2"/>
          <p:cNvSpPr>
            <a:spLocks noGrp="1" noRot="1" noChangeAspect="1" noChangeArrowheads="1" noTextEdit="1"/>
          </p:cNvSpPr>
          <p:nvPr>
            <p:ph type="sldImg"/>
          </p:nvPr>
        </p:nvSpPr>
        <p:spPr>
          <a:xfrm>
            <a:off x="3200400" y="534988"/>
            <a:ext cx="3824288" cy="2647950"/>
          </a:xfrm>
          <a:ln cap="flat"/>
        </p:spPr>
      </p:sp>
      <p:sp>
        <p:nvSpPr>
          <p:cNvPr id="146437"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dirty="0" smtClean="0"/>
          </a:p>
        </p:txBody>
      </p:sp>
      <p:sp>
        <p:nvSpPr>
          <p:cNvPr id="14643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295-296</a:t>
            </a:r>
          </a:p>
        </p:txBody>
      </p:sp>
      <p:sp>
        <p:nvSpPr>
          <p:cNvPr id="146439"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defTabSz="950913">
              <a:spcBef>
                <a:spcPct val="30000"/>
              </a:spcBef>
            </a:pPr>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a:noFill/>
        </p:spPr>
        <p:txBody>
          <a:bodyPr/>
          <a:lstStyle/>
          <a:p>
            <a:r>
              <a:rPr lang="en-US" dirty="0" smtClean="0"/>
              <a:t>Object-Oriented </a:t>
            </a:r>
            <a:r>
              <a:rPr lang="en-US" dirty="0" err="1" smtClean="0"/>
              <a:t>Modelling</a:t>
            </a:r>
            <a:endParaRPr lang="en-US" dirty="0" smtClean="0"/>
          </a:p>
        </p:txBody>
      </p:sp>
      <p:sp>
        <p:nvSpPr>
          <p:cNvPr id="146435" name="Rectangle 7"/>
          <p:cNvSpPr>
            <a:spLocks noGrp="1" noChangeArrowheads="1"/>
          </p:cNvSpPr>
          <p:nvPr>
            <p:ph type="sldNum" sz="quarter" idx="5"/>
          </p:nvPr>
        </p:nvSpPr>
        <p:spPr>
          <a:noFill/>
        </p:spPr>
        <p:txBody>
          <a:bodyPr/>
          <a:lstStyle/>
          <a:p>
            <a:fld id="{0057D73F-CBB6-4E13-8F8B-3641DCA47073}" type="slidenum">
              <a:rPr lang="en-US" smtClean="0"/>
              <a:pPr/>
              <a:t>9</a:t>
            </a:fld>
            <a:endParaRPr lang="en-US" smtClean="0"/>
          </a:p>
        </p:txBody>
      </p:sp>
      <p:sp>
        <p:nvSpPr>
          <p:cNvPr id="146436" name="Rectangle 2"/>
          <p:cNvSpPr>
            <a:spLocks noGrp="1" noRot="1" noChangeAspect="1" noChangeArrowheads="1" noTextEdit="1"/>
          </p:cNvSpPr>
          <p:nvPr>
            <p:ph type="sldImg"/>
          </p:nvPr>
        </p:nvSpPr>
        <p:spPr>
          <a:xfrm>
            <a:off x="3200400" y="534988"/>
            <a:ext cx="3824288" cy="2647950"/>
          </a:xfrm>
          <a:ln cap="flat"/>
        </p:spPr>
      </p:sp>
      <p:sp>
        <p:nvSpPr>
          <p:cNvPr id="146437" name="Rectangle 3"/>
          <p:cNvSpPr>
            <a:spLocks noGrp="1" noChangeArrowheads="1"/>
          </p:cNvSpPr>
          <p:nvPr>
            <p:ph type="body" idx="1"/>
          </p:nvPr>
        </p:nvSpPr>
        <p:spPr>
          <a:xfrm>
            <a:off x="1363663" y="3365500"/>
            <a:ext cx="7496175" cy="3189288"/>
          </a:xfrm>
          <a:noFill/>
          <a:ln/>
        </p:spPr>
        <p:txBody>
          <a:bodyPr lIns="95710" tIns="47856" rIns="95710" bIns="47856"/>
          <a:lstStyle/>
          <a:p>
            <a:endParaRPr lang="en-GB" smtClean="0"/>
          </a:p>
        </p:txBody>
      </p:sp>
      <p:sp>
        <p:nvSpPr>
          <p:cNvPr id="14643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a:latin typeface="Book Antiqua" pitchFamily="18" charset="0"/>
              </a:rPr>
              <a:t>295-296</a:t>
            </a:r>
          </a:p>
        </p:txBody>
      </p:sp>
      <p:sp>
        <p:nvSpPr>
          <p:cNvPr id="146439" name="Rectangle 5"/>
          <p:cNvSpPr>
            <a:spLocks noChangeArrowheads="1"/>
          </p:cNvSpPr>
          <p:nvPr/>
        </p:nvSpPr>
        <p:spPr bwMode="auto">
          <a:xfrm>
            <a:off x="1590675" y="3482975"/>
            <a:ext cx="7497763" cy="3189288"/>
          </a:xfrm>
          <a:prstGeom prst="rect">
            <a:avLst/>
          </a:prstGeom>
          <a:noFill/>
          <a:ln w="9525">
            <a:noFill/>
            <a:miter lim="800000"/>
            <a:headEnd/>
            <a:tailEnd/>
          </a:ln>
        </p:spPr>
        <p:txBody>
          <a:bodyPr lIns="95710" tIns="47856" rIns="95710" bIns="47856"/>
          <a:lstStyle/>
          <a:p>
            <a:pPr algn="l" defTabSz="950913">
              <a:spcBef>
                <a:spcPct val="30000"/>
              </a:spcBef>
            </a:pPr>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1" y="3355976"/>
            <a:ext cx="9906000" cy="74613"/>
            <a:chOff x="0" y="866"/>
            <a:chExt cx="6238" cy="46"/>
          </a:xfrm>
        </p:grpSpPr>
        <p:sp>
          <p:nvSpPr>
            <p:cNvPr id="5" name="Rectangle 13"/>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p>
          </p:txBody>
        </p:sp>
        <p:sp>
          <p:nvSpPr>
            <p:cNvPr id="6" name="Rectangle 14"/>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p>
          </p:txBody>
        </p:sp>
      </p:grpSp>
      <p:sp>
        <p:nvSpPr>
          <p:cNvPr id="3075" name="Rectangle 3"/>
          <p:cNvSpPr>
            <a:spLocks noGrp="1" noChangeArrowheads="1"/>
          </p:cNvSpPr>
          <p:nvPr>
            <p:ph type="ctrTitle" sz="quarter"/>
          </p:nvPr>
        </p:nvSpPr>
        <p:spPr>
          <a:xfrm>
            <a:off x="381122" y="381000"/>
            <a:ext cx="9146932" cy="3048000"/>
          </a:xfrm>
        </p:spPr>
        <p:txBody>
          <a:bodyPr/>
          <a:lstStyle>
            <a:lvl1pPr>
              <a:defRPr sz="8803" b="0"/>
            </a:lvl1pPr>
          </a:lstStyle>
          <a:p>
            <a:r>
              <a:rPr lang="en-US"/>
              <a:t>Click to edit Master title style</a:t>
            </a:r>
          </a:p>
        </p:txBody>
      </p:sp>
      <p:sp>
        <p:nvSpPr>
          <p:cNvPr id="3076" name="Rectangle 4"/>
          <p:cNvSpPr>
            <a:spLocks noGrp="1" noChangeArrowheads="1"/>
          </p:cNvSpPr>
          <p:nvPr>
            <p:ph type="subTitle" sz="quarter" idx="1"/>
          </p:nvPr>
        </p:nvSpPr>
        <p:spPr>
          <a:xfrm>
            <a:off x="381122" y="3886200"/>
            <a:ext cx="9146932" cy="27432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p:txBody>
          <a:bodyPr/>
          <a:lstStyle>
            <a:lvl1pPr>
              <a:defRPr/>
            </a:lvl1pPr>
          </a:lstStyle>
          <a:p>
            <a:pPr>
              <a:defRPr/>
            </a:pPr>
            <a:fld id="{43457495-B1D0-4EE9-BF4A-9E26A006C827}" type="datetime1">
              <a:rPr lang="en-US"/>
              <a:pPr>
                <a:defRPr/>
              </a:pPr>
              <a:t>9/18/2023</a:t>
            </a:fld>
            <a:endParaRPr lang="en-US"/>
          </a:p>
        </p:txBody>
      </p:sp>
      <p:sp>
        <p:nvSpPr>
          <p:cNvPr id="8" name="Rectangle 6"/>
          <p:cNvSpPr>
            <a:spLocks noGrp="1" noChangeArrowheads="1"/>
          </p:cNvSpPr>
          <p:nvPr>
            <p:ph type="ftr" sz="quarter" idx="11"/>
          </p:nvPr>
        </p:nvSpPr>
        <p:spPr/>
        <p:txBody>
          <a:bodyPr/>
          <a:lstStyle>
            <a:lvl1pPr>
              <a:defRPr/>
            </a:lvl1pPr>
          </a:lstStyle>
          <a:p>
            <a:pPr>
              <a:defRPr/>
            </a:pPr>
            <a:r>
              <a:rPr lang="en-US"/>
              <a:t>Object Modelling</a:t>
            </a:r>
          </a:p>
        </p:txBody>
      </p:sp>
      <p:sp>
        <p:nvSpPr>
          <p:cNvPr id="9" name="Rectangle 7"/>
          <p:cNvSpPr>
            <a:spLocks noGrp="1" noChangeArrowheads="1"/>
          </p:cNvSpPr>
          <p:nvPr>
            <p:ph type="sldNum" sz="quarter" idx="12"/>
          </p:nvPr>
        </p:nvSpPr>
        <p:spPr/>
        <p:txBody>
          <a:bodyPr/>
          <a:lstStyle>
            <a:lvl1pPr>
              <a:defRPr/>
            </a:lvl1pPr>
          </a:lstStyle>
          <a:p>
            <a:pPr>
              <a:defRPr/>
            </a:pPr>
            <a:fld id="{3B1391DC-634A-46AE-981E-A3AE2FACF5EF}"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FBF566-95A0-4BD2-B57A-55AFA8714F5C}" type="datetime1">
              <a:rPr lang="en-US"/>
              <a:pPr>
                <a:defRPr/>
              </a:pPr>
              <a:t>9/18/2023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Object Modelling</a:t>
            </a:r>
          </a:p>
        </p:txBody>
      </p:sp>
      <p:sp>
        <p:nvSpPr>
          <p:cNvPr id="4" name="Rectangle 6"/>
          <p:cNvSpPr>
            <a:spLocks noGrp="1" noChangeArrowheads="1"/>
          </p:cNvSpPr>
          <p:nvPr>
            <p:ph type="sldNum" sz="quarter" idx="12"/>
          </p:nvPr>
        </p:nvSpPr>
        <p:spPr>
          <a:ln/>
        </p:spPr>
        <p:txBody>
          <a:bodyPr/>
          <a:lstStyle>
            <a:lvl1pPr>
              <a:defRPr/>
            </a:lvl1pPr>
          </a:lstStyle>
          <a:p>
            <a:pPr>
              <a:defRPr/>
            </a:pPr>
            <a:fld id="{A7959E07-27A9-4392-A5A9-5C7B22722CD0}"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1" y="3355976"/>
            <a:ext cx="9906000" cy="74613"/>
            <a:chOff x="0" y="866"/>
            <a:chExt cx="6238" cy="46"/>
          </a:xfrm>
        </p:grpSpPr>
        <p:sp>
          <p:nvSpPr>
            <p:cNvPr id="5" name="Rectangle 4"/>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6" name="Rectangle 5"/>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
        <p:nvSpPr>
          <p:cNvPr id="3075" name="Rectangle 3"/>
          <p:cNvSpPr>
            <a:spLocks noGrp="1" noChangeArrowheads="1"/>
          </p:cNvSpPr>
          <p:nvPr>
            <p:ph type="ctrTitle" sz="quarter"/>
          </p:nvPr>
        </p:nvSpPr>
        <p:spPr>
          <a:xfrm>
            <a:off x="381122" y="381000"/>
            <a:ext cx="9146932" cy="3048000"/>
          </a:xfrm>
        </p:spPr>
        <p:txBody>
          <a:bodyPr/>
          <a:lstStyle>
            <a:lvl1pPr>
              <a:defRPr sz="8803" b="0"/>
            </a:lvl1pPr>
          </a:lstStyle>
          <a:p>
            <a:r>
              <a:rPr lang="en-US"/>
              <a:t>Click to Edit Master Title Style</a:t>
            </a:r>
          </a:p>
        </p:txBody>
      </p:sp>
      <p:sp>
        <p:nvSpPr>
          <p:cNvPr id="3076" name="Rectangle 4"/>
          <p:cNvSpPr>
            <a:spLocks noGrp="1" noChangeArrowheads="1"/>
          </p:cNvSpPr>
          <p:nvPr>
            <p:ph type="subTitle" sz="quarter" idx="1"/>
          </p:nvPr>
        </p:nvSpPr>
        <p:spPr>
          <a:xfrm>
            <a:off x="381122" y="3810000"/>
            <a:ext cx="9146932"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p:txBody>
          <a:bodyPr/>
          <a:lstStyle>
            <a:lvl1pPr>
              <a:defRPr>
                <a:solidFill>
                  <a:srgbClr val="808080"/>
                </a:solidFill>
              </a:defRPr>
            </a:lvl1pPr>
          </a:lstStyle>
          <a:p>
            <a:pPr>
              <a:defRPr/>
            </a:pPr>
            <a:fld id="{19D2D115-D4D9-4DE8-AE14-9F8715D5E16E}" type="datetime1">
              <a:rPr lang="en-US"/>
              <a:pPr>
                <a:defRPr/>
              </a:pPr>
              <a:t>9/18/2023</a:t>
            </a:fld>
            <a:endParaRPr lang="en-US"/>
          </a:p>
        </p:txBody>
      </p:sp>
      <p:sp>
        <p:nvSpPr>
          <p:cNvPr id="8" name="Rectangle 6"/>
          <p:cNvSpPr>
            <a:spLocks noGrp="1" noChangeArrowheads="1"/>
          </p:cNvSpPr>
          <p:nvPr>
            <p:ph type="ftr" sz="quarter" idx="11"/>
          </p:nvPr>
        </p:nvSpPr>
        <p:spPr/>
        <p:txBody>
          <a:bodyPr/>
          <a:lstStyle>
            <a:lvl1pPr>
              <a:defRPr>
                <a:solidFill>
                  <a:srgbClr val="808080"/>
                </a:solidFill>
              </a:defRPr>
            </a:lvl1pPr>
          </a:lstStyle>
          <a:p>
            <a:pPr>
              <a:defRPr/>
            </a:pPr>
            <a:r>
              <a:rPr lang="en-US"/>
              <a:t>Object-Oriented Analysis and Design</a:t>
            </a:r>
          </a:p>
        </p:txBody>
      </p:sp>
      <p:sp>
        <p:nvSpPr>
          <p:cNvPr id="9" name="Rectangle 7"/>
          <p:cNvSpPr>
            <a:spLocks noGrp="1" noChangeArrowheads="1"/>
          </p:cNvSpPr>
          <p:nvPr>
            <p:ph type="sldNum" sz="quarter" idx="12"/>
          </p:nvPr>
        </p:nvSpPr>
        <p:spPr/>
        <p:txBody>
          <a:bodyPr/>
          <a:lstStyle>
            <a:lvl1pPr>
              <a:defRPr>
                <a:solidFill>
                  <a:srgbClr val="808080"/>
                </a:solidFill>
              </a:defRPr>
            </a:lvl1pPr>
          </a:lstStyle>
          <a:p>
            <a:pPr>
              <a:defRPr/>
            </a:pPr>
            <a:fld id="{9E5AF5D3-1E10-424D-9539-23174CFAD254}"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883F8C8-58BE-49CA-8FC3-D98125840571}" type="datetime1">
              <a:rPr lang="en-US"/>
              <a:pPr>
                <a:defRPr/>
              </a:pPr>
              <a:t>9/18/2023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6" name="Rectangle 7"/>
          <p:cNvSpPr>
            <a:spLocks noGrp="1" noChangeArrowheads="1"/>
          </p:cNvSpPr>
          <p:nvPr>
            <p:ph type="sldNum" sz="quarter" idx="12"/>
          </p:nvPr>
        </p:nvSpPr>
        <p:spPr>
          <a:ln/>
        </p:spPr>
        <p:txBody>
          <a:bodyPr/>
          <a:lstStyle>
            <a:lvl1pPr>
              <a:defRPr/>
            </a:lvl1pPr>
          </a:lstStyle>
          <a:p>
            <a:pPr>
              <a:defRPr/>
            </a:pPr>
            <a:fld id="{6DF9098A-6225-415B-B3F8-5623F9CE2099}"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122"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813"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422C973A-69DD-471C-BD7B-44DC65539754}" type="datetime1">
              <a:rPr lang="en-US"/>
              <a:pPr>
                <a:defRPr/>
              </a:pPr>
              <a:t>9/18/2023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7" name="Rectangle 7"/>
          <p:cNvSpPr>
            <a:spLocks noGrp="1" noChangeArrowheads="1"/>
          </p:cNvSpPr>
          <p:nvPr>
            <p:ph type="sldNum" sz="quarter" idx="12"/>
          </p:nvPr>
        </p:nvSpPr>
        <p:spPr>
          <a:ln/>
        </p:spPr>
        <p:txBody>
          <a:bodyPr/>
          <a:lstStyle>
            <a:lvl1pPr>
              <a:defRPr/>
            </a:lvl1pPr>
          </a:lstStyle>
          <a:p>
            <a:pPr>
              <a:defRPr/>
            </a:pPr>
            <a:fld id="{8B088B56-0F01-4D72-BDA7-89ED396043DF}"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19E01B1C-0663-4617-A415-347D48B33941}" type="datetime1">
              <a:rPr lang="en-US"/>
              <a:pPr>
                <a:defRPr/>
              </a:pPr>
              <a:t>9/18/2023</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5" name="Rectangle 7"/>
          <p:cNvSpPr>
            <a:spLocks noGrp="1" noChangeArrowheads="1"/>
          </p:cNvSpPr>
          <p:nvPr>
            <p:ph type="sldNum" sz="quarter" idx="12"/>
          </p:nvPr>
        </p:nvSpPr>
        <p:spPr>
          <a:ln/>
        </p:spPr>
        <p:txBody>
          <a:bodyPr/>
          <a:lstStyle>
            <a:lvl1pPr>
              <a:defRPr/>
            </a:lvl1pPr>
          </a:lstStyle>
          <a:p>
            <a:pPr>
              <a:defRPr/>
            </a:pPr>
            <a:fld id="{A9F231CC-4858-4794-B642-DE8AAB4B9A6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DFE3607-30CC-4827-B49F-FB4C94712ECA}" type="datetime1">
              <a:rPr lang="en-US"/>
              <a:pPr>
                <a:defRPr/>
              </a:pPr>
              <a:t>9/18/2023</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4" name="Rectangle 7"/>
          <p:cNvSpPr>
            <a:spLocks noGrp="1" noChangeArrowheads="1"/>
          </p:cNvSpPr>
          <p:nvPr>
            <p:ph type="sldNum" sz="quarter" idx="12"/>
          </p:nvPr>
        </p:nvSpPr>
        <p:spPr>
          <a:ln/>
        </p:spPr>
        <p:txBody>
          <a:bodyPr/>
          <a:lstStyle>
            <a:lvl1pPr>
              <a:defRPr/>
            </a:lvl1pPr>
          </a:lstStyle>
          <a:p>
            <a:pPr>
              <a:defRPr/>
            </a:pPr>
            <a:fld id="{460B369E-61CE-41F9-A425-B985BF07C385}"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1" y="3355976"/>
            <a:ext cx="9906000" cy="74613"/>
            <a:chOff x="0" y="866"/>
            <a:chExt cx="6238" cy="46"/>
          </a:xfrm>
        </p:grpSpPr>
        <p:sp>
          <p:nvSpPr>
            <p:cNvPr id="5" name="Rectangle 4"/>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6" name="Rectangle 5"/>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
        <p:nvSpPr>
          <p:cNvPr id="3075" name="Rectangle 3"/>
          <p:cNvSpPr>
            <a:spLocks noGrp="1" noChangeArrowheads="1"/>
          </p:cNvSpPr>
          <p:nvPr>
            <p:ph type="ctrTitle" sz="quarter"/>
          </p:nvPr>
        </p:nvSpPr>
        <p:spPr>
          <a:xfrm>
            <a:off x="381122" y="381000"/>
            <a:ext cx="9146932" cy="3048000"/>
          </a:xfrm>
        </p:spPr>
        <p:txBody>
          <a:bodyPr/>
          <a:lstStyle>
            <a:lvl1pPr>
              <a:defRPr sz="8803" b="0"/>
            </a:lvl1pPr>
          </a:lstStyle>
          <a:p>
            <a:r>
              <a:rPr lang="en-US"/>
              <a:t>Click to Edit Master Title Style</a:t>
            </a:r>
          </a:p>
        </p:txBody>
      </p:sp>
      <p:sp>
        <p:nvSpPr>
          <p:cNvPr id="3076" name="Rectangle 4"/>
          <p:cNvSpPr>
            <a:spLocks noGrp="1" noChangeArrowheads="1"/>
          </p:cNvSpPr>
          <p:nvPr>
            <p:ph type="subTitle" sz="quarter" idx="1"/>
          </p:nvPr>
        </p:nvSpPr>
        <p:spPr>
          <a:xfrm>
            <a:off x="381122" y="3810000"/>
            <a:ext cx="9146932"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p:txBody>
          <a:bodyPr/>
          <a:lstStyle>
            <a:lvl1pPr>
              <a:defRPr>
                <a:solidFill>
                  <a:srgbClr val="808080"/>
                </a:solidFill>
              </a:defRPr>
            </a:lvl1pPr>
          </a:lstStyle>
          <a:p>
            <a:pPr>
              <a:defRPr/>
            </a:pPr>
            <a:fld id="{07CD04BB-6EA2-420F-8A5B-EB378E6E5371}" type="datetime1">
              <a:rPr lang="en-US"/>
              <a:pPr>
                <a:defRPr/>
              </a:pPr>
              <a:t>9/18/2023</a:t>
            </a:fld>
            <a:endParaRPr lang="en-US"/>
          </a:p>
        </p:txBody>
      </p:sp>
      <p:sp>
        <p:nvSpPr>
          <p:cNvPr id="8" name="Rectangle 6"/>
          <p:cNvSpPr>
            <a:spLocks noGrp="1" noChangeArrowheads="1"/>
          </p:cNvSpPr>
          <p:nvPr>
            <p:ph type="ftr" sz="quarter" idx="11"/>
          </p:nvPr>
        </p:nvSpPr>
        <p:spPr/>
        <p:txBody>
          <a:bodyPr/>
          <a:lstStyle>
            <a:lvl1pPr>
              <a:defRPr>
                <a:solidFill>
                  <a:srgbClr val="808080"/>
                </a:solidFill>
              </a:defRPr>
            </a:lvl1pPr>
          </a:lstStyle>
          <a:p>
            <a:pPr>
              <a:defRPr/>
            </a:pPr>
            <a:r>
              <a:rPr lang="en-US"/>
              <a:t>Object-Oriented Analysis and Design</a:t>
            </a:r>
          </a:p>
        </p:txBody>
      </p:sp>
      <p:sp>
        <p:nvSpPr>
          <p:cNvPr id="9" name="Rectangle 7"/>
          <p:cNvSpPr>
            <a:spLocks noGrp="1" noChangeArrowheads="1"/>
          </p:cNvSpPr>
          <p:nvPr>
            <p:ph type="sldNum" sz="quarter" idx="12"/>
          </p:nvPr>
        </p:nvSpPr>
        <p:spPr/>
        <p:txBody>
          <a:bodyPr/>
          <a:lstStyle>
            <a:lvl1pPr>
              <a:defRPr>
                <a:solidFill>
                  <a:srgbClr val="808080"/>
                </a:solidFill>
              </a:defRPr>
            </a:lvl1pPr>
          </a:lstStyle>
          <a:p>
            <a:pPr>
              <a:defRPr/>
            </a:pPr>
            <a:fld id="{72A9A13F-E106-4EAB-B20A-20DD2EE84D5D}"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CC18E52-1723-4C41-84FC-26DB3DCE2DD9}" type="datetime1">
              <a:rPr lang="en-US"/>
              <a:pPr>
                <a:defRPr/>
              </a:pPr>
              <a:t>9/18/2023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6" name="Rectangle 7"/>
          <p:cNvSpPr>
            <a:spLocks noGrp="1" noChangeArrowheads="1"/>
          </p:cNvSpPr>
          <p:nvPr>
            <p:ph type="sldNum" sz="quarter" idx="12"/>
          </p:nvPr>
        </p:nvSpPr>
        <p:spPr>
          <a:ln/>
        </p:spPr>
        <p:txBody>
          <a:bodyPr/>
          <a:lstStyle>
            <a:lvl1pPr>
              <a:defRPr/>
            </a:lvl1pPr>
          </a:lstStyle>
          <a:p>
            <a:pPr>
              <a:defRPr/>
            </a:pPr>
            <a:fld id="{6D0E2E06-3888-45BA-8BA3-986E2D36EB29}"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122"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813"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092ED21A-1A22-4ED3-A71C-9CEA89C3883D}" type="datetime1">
              <a:rPr lang="en-US"/>
              <a:pPr>
                <a:defRPr/>
              </a:pPr>
              <a:t>9/18/2023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7" name="Rectangle 7"/>
          <p:cNvSpPr>
            <a:spLocks noGrp="1" noChangeArrowheads="1"/>
          </p:cNvSpPr>
          <p:nvPr>
            <p:ph type="sldNum" sz="quarter" idx="12"/>
          </p:nvPr>
        </p:nvSpPr>
        <p:spPr>
          <a:ln/>
        </p:spPr>
        <p:txBody>
          <a:bodyPr/>
          <a:lstStyle>
            <a:lvl1pPr>
              <a:defRPr/>
            </a:lvl1pPr>
          </a:lstStyle>
          <a:p>
            <a:pPr>
              <a:defRPr/>
            </a:pPr>
            <a:fld id="{974C97E7-8FC9-40FB-8F6A-E196ACE76238}"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2FDD754E-A3C4-4CCD-B5DF-65A5C779178C}" type="datetime1">
              <a:rPr lang="en-US"/>
              <a:pPr>
                <a:defRPr/>
              </a:pPr>
              <a:t>9/18/2023</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5" name="Rectangle 7"/>
          <p:cNvSpPr>
            <a:spLocks noGrp="1" noChangeArrowheads="1"/>
          </p:cNvSpPr>
          <p:nvPr>
            <p:ph type="sldNum" sz="quarter" idx="12"/>
          </p:nvPr>
        </p:nvSpPr>
        <p:spPr>
          <a:ln/>
        </p:spPr>
        <p:txBody>
          <a:bodyPr/>
          <a:lstStyle>
            <a:lvl1pPr>
              <a:defRPr/>
            </a:lvl1pPr>
          </a:lstStyle>
          <a:p>
            <a:pPr>
              <a:defRPr/>
            </a:pPr>
            <a:fld id="{69421CA1-2745-4F73-B6B9-4E05B67BEDCF}"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FDF491C-2DE1-4185-89D3-561A79057FF2}" type="datetime1">
              <a:rPr lang="en-US"/>
              <a:pPr>
                <a:defRPr/>
              </a:pPr>
              <a:t>9/18/2023</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Object Modelling</a:t>
            </a:r>
          </a:p>
        </p:txBody>
      </p:sp>
      <p:sp>
        <p:nvSpPr>
          <p:cNvPr id="6" name="Rectangle 7"/>
          <p:cNvSpPr>
            <a:spLocks noGrp="1" noChangeArrowheads="1"/>
          </p:cNvSpPr>
          <p:nvPr>
            <p:ph type="sldNum" sz="quarter" idx="12"/>
          </p:nvPr>
        </p:nvSpPr>
        <p:spPr>
          <a:ln/>
        </p:spPr>
        <p:txBody>
          <a:bodyPr/>
          <a:lstStyle>
            <a:lvl1pPr>
              <a:defRPr/>
            </a:lvl1pPr>
          </a:lstStyle>
          <a:p>
            <a:pPr>
              <a:defRPr/>
            </a:pPr>
            <a:fld id="{10F92606-CCDC-40F2-9650-F440DAB3D683}"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5C7F4A0-0007-4D2E-B2D3-F2D9BB3593B7}" type="datetime1">
              <a:rPr lang="en-US"/>
              <a:pPr>
                <a:defRPr/>
              </a:pPr>
              <a:t>9/18/2023</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Object-Oriented Analysis and Design</a:t>
            </a:r>
          </a:p>
        </p:txBody>
      </p:sp>
      <p:sp>
        <p:nvSpPr>
          <p:cNvPr id="4" name="Rectangle 7"/>
          <p:cNvSpPr>
            <a:spLocks noGrp="1" noChangeArrowheads="1"/>
          </p:cNvSpPr>
          <p:nvPr>
            <p:ph type="sldNum" sz="quarter" idx="12"/>
          </p:nvPr>
        </p:nvSpPr>
        <p:spPr>
          <a:ln/>
        </p:spPr>
        <p:txBody>
          <a:bodyPr/>
          <a:lstStyle>
            <a:lvl1pPr>
              <a:defRPr/>
            </a:lvl1pPr>
          </a:lstStyle>
          <a:p>
            <a:pPr>
              <a:defRPr/>
            </a:pPr>
            <a:fld id="{9091C241-84BB-4E3B-97CD-C35EF7E41F37}"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1" y="3355976"/>
            <a:ext cx="9906000" cy="74613"/>
            <a:chOff x="0" y="866"/>
            <a:chExt cx="6238" cy="46"/>
          </a:xfrm>
        </p:grpSpPr>
        <p:sp>
          <p:nvSpPr>
            <p:cNvPr id="5" name="Rectangle 13"/>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6" name="Rectangle 14"/>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
        <p:nvSpPr>
          <p:cNvPr id="3075" name="Rectangle 3"/>
          <p:cNvSpPr>
            <a:spLocks noGrp="1" noChangeArrowheads="1"/>
          </p:cNvSpPr>
          <p:nvPr>
            <p:ph type="ctrTitle" sz="quarter"/>
          </p:nvPr>
        </p:nvSpPr>
        <p:spPr>
          <a:xfrm>
            <a:off x="381122" y="381000"/>
            <a:ext cx="9146932" cy="3048000"/>
          </a:xfrm>
        </p:spPr>
        <p:txBody>
          <a:bodyPr/>
          <a:lstStyle>
            <a:lvl1pPr>
              <a:defRPr sz="8803" b="0"/>
            </a:lvl1pPr>
          </a:lstStyle>
          <a:p>
            <a:r>
              <a:rPr lang="en-US"/>
              <a:t>Click to edit Master title style</a:t>
            </a:r>
          </a:p>
        </p:txBody>
      </p:sp>
      <p:sp>
        <p:nvSpPr>
          <p:cNvPr id="3076" name="Rectangle 4"/>
          <p:cNvSpPr>
            <a:spLocks noGrp="1" noChangeArrowheads="1"/>
          </p:cNvSpPr>
          <p:nvPr>
            <p:ph type="subTitle" sz="quarter" idx="1"/>
          </p:nvPr>
        </p:nvSpPr>
        <p:spPr>
          <a:xfrm>
            <a:off x="381122" y="3886200"/>
            <a:ext cx="9146932" cy="27432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p:txBody>
          <a:bodyPr/>
          <a:lstStyle>
            <a:lvl1pPr>
              <a:defRPr/>
            </a:lvl1pPr>
          </a:lstStyle>
          <a:p>
            <a:pPr>
              <a:defRPr/>
            </a:pPr>
            <a:fld id="{43457495-B1D0-4EE9-BF4A-9E26A006C827}" type="datetime1">
              <a:rPr lang="en-US">
                <a:solidFill>
                  <a:srgbClr val="808080"/>
                </a:solidFill>
              </a:rPr>
              <a:pPr>
                <a:defRPr/>
              </a:pPr>
              <a:t>9/18/2023</a:t>
            </a:fld>
            <a:endParaRPr lang="en-US">
              <a:solidFill>
                <a:srgbClr val="808080"/>
              </a:solidFill>
            </a:endParaRPr>
          </a:p>
        </p:txBody>
      </p:sp>
      <p:sp>
        <p:nvSpPr>
          <p:cNvPr id="8" name="Rectangle 6"/>
          <p:cNvSpPr>
            <a:spLocks noGrp="1" noChangeArrowheads="1"/>
          </p:cNvSpPr>
          <p:nvPr>
            <p:ph type="ftr" sz="quarter" idx="11"/>
          </p:nvPr>
        </p:nvSpPr>
        <p:spPr/>
        <p:txBody>
          <a:bodyPr/>
          <a:lstStyle>
            <a:lvl1pPr>
              <a:defRPr/>
            </a:lvl1pPr>
          </a:lstStyle>
          <a:p>
            <a:pPr>
              <a:defRPr/>
            </a:pPr>
            <a:r>
              <a:rPr lang="en-US">
                <a:solidFill>
                  <a:srgbClr val="808080"/>
                </a:solidFill>
              </a:rPr>
              <a:t>Object Modelling</a:t>
            </a:r>
          </a:p>
        </p:txBody>
      </p:sp>
      <p:sp>
        <p:nvSpPr>
          <p:cNvPr id="9" name="Rectangle 7"/>
          <p:cNvSpPr>
            <a:spLocks noGrp="1" noChangeArrowheads="1"/>
          </p:cNvSpPr>
          <p:nvPr>
            <p:ph type="sldNum" sz="quarter" idx="12"/>
          </p:nvPr>
        </p:nvSpPr>
        <p:spPr/>
        <p:txBody>
          <a:bodyPr/>
          <a:lstStyle>
            <a:lvl1pPr>
              <a:defRPr/>
            </a:lvl1pPr>
          </a:lstStyle>
          <a:p>
            <a:pPr>
              <a:defRPr/>
            </a:pPr>
            <a:fld id="{3B1391DC-634A-46AE-981E-A3AE2FACF5EF}"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FDF491C-2DE1-4185-89D3-561A79057FF2}" type="datetime1">
              <a:rPr lang="en-US">
                <a:solidFill>
                  <a:srgbClr val="808080"/>
                </a:solidFill>
              </a:rPr>
              <a:pPr>
                <a:defRPr/>
              </a:pPr>
              <a:t>9/18/2023</a:t>
            </a:fld>
            <a:endParaRPr lang="en-US">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6" name="Rectangle 7"/>
          <p:cNvSpPr>
            <a:spLocks noGrp="1" noChangeArrowheads="1"/>
          </p:cNvSpPr>
          <p:nvPr>
            <p:ph type="sldNum" sz="quarter" idx="12"/>
          </p:nvPr>
        </p:nvSpPr>
        <p:spPr>
          <a:ln/>
        </p:spPr>
        <p:txBody>
          <a:bodyPr/>
          <a:lstStyle>
            <a:lvl1pPr>
              <a:defRPr/>
            </a:lvl1pPr>
          </a:lstStyle>
          <a:p>
            <a:pPr>
              <a:defRPr/>
            </a:pPr>
            <a:fld id="{10F92606-CCDC-40F2-9650-F440DAB3D683}"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122"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813"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572AFC47-2F5E-40B7-B366-4F926C1418C0}" type="datetime1">
              <a:rPr lang="en-US">
                <a:solidFill>
                  <a:srgbClr val="808080"/>
                </a:solidFill>
              </a:rPr>
              <a:pPr>
                <a:defRPr/>
              </a:pPr>
              <a:t>9/18/2023</a:t>
            </a:fld>
            <a:endParaRPr lang="en-US">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7" name="Rectangle 7"/>
          <p:cNvSpPr>
            <a:spLocks noGrp="1" noChangeArrowheads="1"/>
          </p:cNvSpPr>
          <p:nvPr>
            <p:ph type="sldNum" sz="quarter" idx="12"/>
          </p:nvPr>
        </p:nvSpPr>
        <p:spPr>
          <a:ln/>
        </p:spPr>
        <p:txBody>
          <a:bodyPr/>
          <a:lstStyle>
            <a:lvl1pPr>
              <a:defRPr/>
            </a:lvl1pPr>
          </a:lstStyle>
          <a:p>
            <a:pPr>
              <a:defRPr/>
            </a:pPr>
            <a:fld id="{A5348592-F787-4F0E-9303-85ED781F645D}"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FEE10050-1C84-4E56-9B9F-8AA2F85F988E}" type="datetime1">
              <a:rPr lang="en-US">
                <a:solidFill>
                  <a:srgbClr val="808080"/>
                </a:solidFill>
              </a:rPr>
              <a:pPr>
                <a:defRPr/>
              </a:pPr>
              <a:t>9/18/2023</a:t>
            </a:fld>
            <a:endParaRPr lang="en-US">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5" name="Rectangle 7"/>
          <p:cNvSpPr>
            <a:spLocks noGrp="1" noChangeArrowheads="1"/>
          </p:cNvSpPr>
          <p:nvPr>
            <p:ph type="sldNum" sz="quarter" idx="12"/>
          </p:nvPr>
        </p:nvSpPr>
        <p:spPr>
          <a:ln/>
        </p:spPr>
        <p:txBody>
          <a:bodyPr/>
          <a:lstStyle>
            <a:lvl1pPr>
              <a:defRPr/>
            </a:lvl1pPr>
          </a:lstStyle>
          <a:p>
            <a:pPr>
              <a:defRPr/>
            </a:pPr>
            <a:fld id="{6DD3F10D-780A-4815-82E6-364FAA5F7D59}"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FCCCB7B-F19C-4DDC-8BC1-491B0A8DED07}" type="datetime1">
              <a:rPr lang="en-US">
                <a:solidFill>
                  <a:srgbClr val="808080"/>
                </a:solidFill>
              </a:rPr>
              <a:pPr>
                <a:defRPr/>
              </a:pPr>
              <a:t>9/18/2023</a:t>
            </a:fld>
            <a:endParaRPr lang="en-US">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4" name="Rectangle 7"/>
          <p:cNvSpPr>
            <a:spLocks noGrp="1" noChangeArrowheads="1"/>
          </p:cNvSpPr>
          <p:nvPr>
            <p:ph type="sldNum" sz="quarter" idx="12"/>
          </p:nvPr>
        </p:nvSpPr>
        <p:spPr>
          <a:ln/>
        </p:spPr>
        <p:txBody>
          <a:bodyPr/>
          <a:lstStyle>
            <a:lvl1pPr>
              <a:defRPr/>
            </a:lvl1pPr>
          </a:lstStyle>
          <a:p>
            <a:pPr>
              <a:defRPr/>
            </a:pPr>
            <a:fld id="{61EA8215-01EC-4472-863B-F14F6CDB96C4}"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12"/>
          <p:cNvGrpSpPr>
            <a:grpSpLocks/>
          </p:cNvGrpSpPr>
          <p:nvPr userDrawn="1"/>
        </p:nvGrpSpPr>
        <p:grpSpPr bwMode="auto">
          <a:xfrm>
            <a:off x="1" y="3355976"/>
            <a:ext cx="9906000" cy="74613"/>
            <a:chOff x="0" y="866"/>
            <a:chExt cx="6238" cy="46"/>
          </a:xfrm>
        </p:grpSpPr>
        <p:sp>
          <p:nvSpPr>
            <p:cNvPr id="5" name="Rectangle 13"/>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6" name="Rectangle 14"/>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
        <p:nvSpPr>
          <p:cNvPr id="3075" name="Rectangle 3"/>
          <p:cNvSpPr>
            <a:spLocks noGrp="1" noChangeArrowheads="1"/>
          </p:cNvSpPr>
          <p:nvPr>
            <p:ph type="ctrTitle" sz="quarter"/>
          </p:nvPr>
        </p:nvSpPr>
        <p:spPr>
          <a:xfrm>
            <a:off x="381122" y="381000"/>
            <a:ext cx="9146932" cy="3048000"/>
          </a:xfrm>
        </p:spPr>
        <p:txBody>
          <a:bodyPr/>
          <a:lstStyle>
            <a:lvl1pPr>
              <a:defRPr sz="8803" b="0"/>
            </a:lvl1pPr>
          </a:lstStyle>
          <a:p>
            <a:r>
              <a:rPr lang="en-US"/>
              <a:t>Click to edit Master title style</a:t>
            </a:r>
          </a:p>
        </p:txBody>
      </p:sp>
      <p:sp>
        <p:nvSpPr>
          <p:cNvPr id="3076" name="Rectangle 4"/>
          <p:cNvSpPr>
            <a:spLocks noGrp="1" noChangeArrowheads="1"/>
          </p:cNvSpPr>
          <p:nvPr>
            <p:ph type="subTitle" sz="quarter" idx="1"/>
          </p:nvPr>
        </p:nvSpPr>
        <p:spPr>
          <a:xfrm>
            <a:off x="381122" y="3886200"/>
            <a:ext cx="9146932" cy="27432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p:txBody>
          <a:bodyPr/>
          <a:lstStyle>
            <a:lvl1pPr>
              <a:defRPr/>
            </a:lvl1pPr>
          </a:lstStyle>
          <a:p>
            <a:pPr>
              <a:defRPr/>
            </a:pPr>
            <a:fld id="{43457495-B1D0-4EE9-BF4A-9E26A006C827}" type="datetime1">
              <a:rPr lang="en-US">
                <a:solidFill>
                  <a:srgbClr val="808080"/>
                </a:solidFill>
              </a:rPr>
              <a:pPr>
                <a:defRPr/>
              </a:pPr>
              <a:t>9/18/2023</a:t>
            </a:fld>
            <a:endParaRPr lang="en-US">
              <a:solidFill>
                <a:srgbClr val="808080"/>
              </a:solidFill>
            </a:endParaRPr>
          </a:p>
        </p:txBody>
      </p:sp>
      <p:sp>
        <p:nvSpPr>
          <p:cNvPr id="8" name="Rectangle 6"/>
          <p:cNvSpPr>
            <a:spLocks noGrp="1" noChangeArrowheads="1"/>
          </p:cNvSpPr>
          <p:nvPr>
            <p:ph type="ftr" sz="quarter" idx="11"/>
          </p:nvPr>
        </p:nvSpPr>
        <p:spPr/>
        <p:txBody>
          <a:bodyPr/>
          <a:lstStyle>
            <a:lvl1pPr>
              <a:defRPr/>
            </a:lvl1pPr>
          </a:lstStyle>
          <a:p>
            <a:pPr>
              <a:defRPr/>
            </a:pPr>
            <a:r>
              <a:rPr lang="en-US">
                <a:solidFill>
                  <a:srgbClr val="808080"/>
                </a:solidFill>
              </a:rPr>
              <a:t>Object Modelling</a:t>
            </a:r>
          </a:p>
        </p:txBody>
      </p:sp>
      <p:sp>
        <p:nvSpPr>
          <p:cNvPr id="9" name="Rectangle 7"/>
          <p:cNvSpPr>
            <a:spLocks noGrp="1" noChangeArrowheads="1"/>
          </p:cNvSpPr>
          <p:nvPr>
            <p:ph type="sldNum" sz="quarter" idx="12"/>
          </p:nvPr>
        </p:nvSpPr>
        <p:spPr/>
        <p:txBody>
          <a:bodyPr/>
          <a:lstStyle>
            <a:lvl1pPr>
              <a:defRPr/>
            </a:lvl1pPr>
          </a:lstStyle>
          <a:p>
            <a:pPr>
              <a:defRPr/>
            </a:pPr>
            <a:fld id="{3B1391DC-634A-46AE-981E-A3AE2FACF5EF}"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FDF491C-2DE1-4185-89D3-561A79057FF2}" type="datetime1">
              <a:rPr lang="en-US">
                <a:solidFill>
                  <a:srgbClr val="808080"/>
                </a:solidFill>
              </a:rPr>
              <a:pPr>
                <a:defRPr/>
              </a:pPr>
              <a:t>9/18/2023</a:t>
            </a:fld>
            <a:endParaRPr lang="en-US">
              <a:solidFill>
                <a:srgbClr val="80808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6" name="Rectangle 7"/>
          <p:cNvSpPr>
            <a:spLocks noGrp="1" noChangeArrowheads="1"/>
          </p:cNvSpPr>
          <p:nvPr>
            <p:ph type="sldNum" sz="quarter" idx="12"/>
          </p:nvPr>
        </p:nvSpPr>
        <p:spPr>
          <a:ln/>
        </p:spPr>
        <p:txBody>
          <a:bodyPr/>
          <a:lstStyle>
            <a:lvl1pPr>
              <a:defRPr/>
            </a:lvl1pPr>
          </a:lstStyle>
          <a:p>
            <a:pPr>
              <a:defRPr/>
            </a:pPr>
            <a:fld id="{10F92606-CCDC-40F2-9650-F440DAB3D683}"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122"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813"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572AFC47-2F5E-40B7-B366-4F926C1418C0}" type="datetime1">
              <a:rPr lang="en-US">
                <a:solidFill>
                  <a:srgbClr val="808080"/>
                </a:solidFill>
              </a:rPr>
              <a:pPr>
                <a:defRPr/>
              </a:pPr>
              <a:t>9/18/2023</a:t>
            </a:fld>
            <a:endParaRPr lang="en-US">
              <a:solidFill>
                <a:srgbClr val="80808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7" name="Rectangle 7"/>
          <p:cNvSpPr>
            <a:spLocks noGrp="1" noChangeArrowheads="1"/>
          </p:cNvSpPr>
          <p:nvPr>
            <p:ph type="sldNum" sz="quarter" idx="12"/>
          </p:nvPr>
        </p:nvSpPr>
        <p:spPr>
          <a:ln/>
        </p:spPr>
        <p:txBody>
          <a:bodyPr/>
          <a:lstStyle>
            <a:lvl1pPr>
              <a:defRPr/>
            </a:lvl1pPr>
          </a:lstStyle>
          <a:p>
            <a:pPr>
              <a:defRPr/>
            </a:pPr>
            <a:fld id="{A5348592-F787-4F0E-9303-85ED781F645D}"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FEE10050-1C84-4E56-9B9F-8AA2F85F988E}" type="datetime1">
              <a:rPr lang="en-US">
                <a:solidFill>
                  <a:srgbClr val="808080"/>
                </a:solidFill>
              </a:rPr>
              <a:pPr>
                <a:defRPr/>
              </a:pPr>
              <a:t>9/18/2023</a:t>
            </a:fld>
            <a:endParaRPr lang="en-US">
              <a:solidFill>
                <a:srgbClr val="80808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5" name="Rectangle 7"/>
          <p:cNvSpPr>
            <a:spLocks noGrp="1" noChangeArrowheads="1"/>
          </p:cNvSpPr>
          <p:nvPr>
            <p:ph type="sldNum" sz="quarter" idx="12"/>
          </p:nvPr>
        </p:nvSpPr>
        <p:spPr>
          <a:ln/>
        </p:spPr>
        <p:txBody>
          <a:bodyPr/>
          <a:lstStyle>
            <a:lvl1pPr>
              <a:defRPr/>
            </a:lvl1pPr>
          </a:lstStyle>
          <a:p>
            <a:pPr>
              <a:defRPr/>
            </a:pPr>
            <a:fld id="{6DD3F10D-780A-4815-82E6-364FAA5F7D59}"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122"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813"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572AFC47-2F5E-40B7-B366-4F926C1418C0}" type="datetime1">
              <a:rPr lang="en-US"/>
              <a:pPr>
                <a:defRPr/>
              </a:pPr>
              <a:t>9/18/2023</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Object Modelling</a:t>
            </a:r>
          </a:p>
        </p:txBody>
      </p:sp>
      <p:sp>
        <p:nvSpPr>
          <p:cNvPr id="7" name="Rectangle 7"/>
          <p:cNvSpPr>
            <a:spLocks noGrp="1" noChangeArrowheads="1"/>
          </p:cNvSpPr>
          <p:nvPr>
            <p:ph type="sldNum" sz="quarter" idx="12"/>
          </p:nvPr>
        </p:nvSpPr>
        <p:spPr>
          <a:ln/>
        </p:spPr>
        <p:txBody>
          <a:bodyPr/>
          <a:lstStyle>
            <a:lvl1pPr>
              <a:defRPr/>
            </a:lvl1pPr>
          </a:lstStyle>
          <a:p>
            <a:pPr>
              <a:defRPr/>
            </a:pPr>
            <a:fld id="{A5348592-F787-4F0E-9303-85ED781F645D}"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FCCCB7B-F19C-4DDC-8BC1-491B0A8DED07}" type="datetime1">
              <a:rPr lang="en-US">
                <a:solidFill>
                  <a:srgbClr val="808080"/>
                </a:solidFill>
              </a:rPr>
              <a:pPr>
                <a:defRPr/>
              </a:pPr>
              <a:t>9/18/2023</a:t>
            </a:fld>
            <a:endParaRPr lang="en-US">
              <a:solidFill>
                <a:srgbClr val="80808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808080"/>
                </a:solidFill>
              </a:rPr>
              <a:t>Object Modelling</a:t>
            </a:r>
          </a:p>
        </p:txBody>
      </p:sp>
      <p:sp>
        <p:nvSpPr>
          <p:cNvPr id="4" name="Rectangle 7"/>
          <p:cNvSpPr>
            <a:spLocks noGrp="1" noChangeArrowheads="1"/>
          </p:cNvSpPr>
          <p:nvPr>
            <p:ph type="sldNum" sz="quarter" idx="12"/>
          </p:nvPr>
        </p:nvSpPr>
        <p:spPr>
          <a:ln/>
        </p:spPr>
        <p:txBody>
          <a:bodyPr/>
          <a:lstStyle>
            <a:lvl1pPr>
              <a:defRPr/>
            </a:lvl1pPr>
          </a:lstStyle>
          <a:p>
            <a:pPr>
              <a:defRPr/>
            </a:pPr>
            <a:fld id="{61EA8215-01EC-4472-863B-F14F6CDB96C4}" type="slidenum">
              <a:rPr lang="en-US">
                <a:solidFill>
                  <a:srgbClr val="808080"/>
                </a:solidFill>
              </a:rPr>
              <a:pPr>
                <a:defRPr/>
              </a:pPr>
              <a:t>‹#›</a:t>
            </a:fld>
            <a:endParaRPr lang="en-US">
              <a:solidFill>
                <a:srgbClr val="808080"/>
              </a:solidFill>
            </a:endParaRP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1" y="3355976"/>
            <a:ext cx="9906000" cy="74613"/>
            <a:chOff x="0" y="866"/>
            <a:chExt cx="6238" cy="46"/>
          </a:xfrm>
        </p:grpSpPr>
        <p:sp>
          <p:nvSpPr>
            <p:cNvPr id="5"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marL="0" marR="0" lvl="0" indent="0" algn="l" defTabSz="914674" rtl="0" eaLnBrk="0" fontAlgn="base" latinLnBrk="0" hangingPunct="0">
                <a:lnSpc>
                  <a:spcPct val="100000"/>
                </a:lnSpc>
                <a:spcBef>
                  <a:spcPct val="0"/>
                </a:spcBef>
                <a:spcAft>
                  <a:spcPct val="0"/>
                </a:spcAft>
                <a:buClrTx/>
                <a:buSzTx/>
                <a:buFontTx/>
                <a:buNone/>
                <a:tabLst/>
                <a:defRPr/>
              </a:pPr>
              <a:endParaRPr kumimoji="0" lang="en-US" sz="2801"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marL="0" marR="0" lvl="0" indent="0" algn="l" defTabSz="914674" rtl="0" eaLnBrk="0" fontAlgn="base" latinLnBrk="0" hangingPunct="0">
                <a:lnSpc>
                  <a:spcPct val="100000"/>
                </a:lnSpc>
                <a:spcBef>
                  <a:spcPct val="0"/>
                </a:spcBef>
                <a:spcAft>
                  <a:spcPct val="0"/>
                </a:spcAft>
                <a:buClrTx/>
                <a:buSzTx/>
                <a:buFontTx/>
                <a:buNone/>
                <a:tabLst/>
                <a:defRPr/>
              </a:pPr>
              <a:endParaRPr kumimoji="0" lang="en-US" sz="2801"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3075" name="Rectangle 3"/>
          <p:cNvSpPr>
            <a:spLocks noGrp="1" noChangeArrowheads="1"/>
          </p:cNvSpPr>
          <p:nvPr>
            <p:ph type="ctrTitle" sz="quarter"/>
          </p:nvPr>
        </p:nvSpPr>
        <p:spPr>
          <a:xfrm>
            <a:off x="412882" y="381000"/>
            <a:ext cx="9115172"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12882" y="3886200"/>
            <a:ext cx="9115172" cy="2819400"/>
          </a:xfrm>
        </p:spPr>
        <p:txBody>
          <a:bodyPr/>
          <a:lstStyle>
            <a:lvl1pPr marL="0" indent="0">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412883" y="6248400"/>
            <a:ext cx="2062824" cy="457200"/>
          </a:xfrm>
        </p:spPr>
        <p:txBody>
          <a:bodyPr/>
          <a:lstStyle>
            <a:lvl1pPr>
              <a:defRPr smtClean="0"/>
            </a:lvl1pPr>
          </a:lstStyle>
          <a:p>
            <a:pPr algn="l" defTabSz="914674">
              <a:defRPr/>
            </a:pPr>
            <a:endParaRPr lang="en-GB"/>
          </a:p>
        </p:txBody>
      </p:sp>
      <p:sp>
        <p:nvSpPr>
          <p:cNvPr id="8" name="Rectangle 6"/>
          <p:cNvSpPr>
            <a:spLocks noGrp="1" noChangeArrowheads="1"/>
          </p:cNvSpPr>
          <p:nvPr>
            <p:ph type="ftr" sz="quarter" idx="11"/>
          </p:nvPr>
        </p:nvSpPr>
        <p:spPr>
          <a:xfrm>
            <a:off x="3401515" y="6248400"/>
            <a:ext cx="3137906" cy="457200"/>
          </a:xfrm>
        </p:spPr>
        <p:txBody>
          <a:bodyPr/>
          <a:lstStyle>
            <a:lvl1pPr>
              <a:defRPr smtClean="0"/>
            </a:lvl1pPr>
          </a:lstStyle>
          <a:p>
            <a:pPr defTabSz="914674">
              <a:defRPr/>
            </a:pPr>
            <a:endParaRPr lang="en-GB"/>
          </a:p>
        </p:txBody>
      </p:sp>
      <p:sp>
        <p:nvSpPr>
          <p:cNvPr id="9" name="Rectangle 7"/>
          <p:cNvSpPr>
            <a:spLocks noGrp="1" noChangeArrowheads="1"/>
          </p:cNvSpPr>
          <p:nvPr>
            <p:ph type="sldNum" sz="quarter" idx="12"/>
          </p:nvPr>
        </p:nvSpPr>
        <p:spPr>
          <a:xfrm>
            <a:off x="7465231" y="6248400"/>
            <a:ext cx="2062823" cy="457200"/>
          </a:xfrm>
        </p:spPr>
        <p:txBody>
          <a:bodyPr/>
          <a:lstStyle>
            <a:lvl1pPr>
              <a:defRPr smtClean="0"/>
            </a:lvl1pPr>
          </a:lstStyle>
          <a:p>
            <a:pPr defTabSz="914674">
              <a:defRPr/>
            </a:pPr>
            <a:fld id="{B68BE855-A444-4078-A202-AB8C690B53C5}" type="slidenum">
              <a:rPr lang="en-GB" smtClean="0"/>
              <a:pPr defTabSz="914674">
                <a:defRPr/>
              </a:pPr>
              <a:t>‹#›</a:t>
            </a:fld>
            <a:endParaRPr lang="en-GB"/>
          </a:p>
        </p:txBody>
      </p:sp>
    </p:spTree>
    <p:extLst>
      <p:ext uri="{BB962C8B-B14F-4D97-AF65-F5344CB8AC3E}">
        <p14:creationId xmlns:p14="http://schemas.microsoft.com/office/powerpoint/2010/main" val="366745979"/>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5"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defTabSz="914674">
              <a:defRPr/>
            </a:pPr>
            <a:fld id="{540ACC0D-7E6C-4F3F-974A-500C28E30C0D}" type="slidenum">
              <a:rPr lang="en-GB" smtClean="0"/>
              <a:pPr defTabSz="914674">
                <a:defRPr/>
              </a:pPr>
              <a:t>‹#›</a:t>
            </a:fld>
            <a:endParaRPr lang="en-GB"/>
          </a:p>
        </p:txBody>
      </p:sp>
    </p:spTree>
    <p:extLst>
      <p:ext uri="{BB962C8B-B14F-4D97-AF65-F5344CB8AC3E}">
        <p14:creationId xmlns:p14="http://schemas.microsoft.com/office/powerpoint/2010/main" val="14581707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889" y="4406901"/>
            <a:ext cx="8419624" cy="1362075"/>
          </a:xfrm>
        </p:spPr>
        <p:txBody>
          <a:bodyPr anchor="t"/>
          <a:lstStyle>
            <a:lvl1pPr algn="l">
              <a:defRPr sz="4001" b="1" cap="all"/>
            </a:lvl1pPr>
          </a:lstStyle>
          <a:p>
            <a:r>
              <a:rPr lang="en-US" smtClean="0"/>
              <a:t>Click to edit Master title style</a:t>
            </a:r>
            <a:endParaRPr lang="en-US"/>
          </a:p>
        </p:txBody>
      </p:sp>
      <p:sp>
        <p:nvSpPr>
          <p:cNvPr id="3" name="Text Placeholder 2"/>
          <p:cNvSpPr>
            <a:spLocks noGrp="1"/>
          </p:cNvSpPr>
          <p:nvPr>
            <p:ph type="body" idx="1"/>
          </p:nvPr>
        </p:nvSpPr>
        <p:spPr>
          <a:xfrm>
            <a:off x="782889" y="2906713"/>
            <a:ext cx="8419624" cy="1500187"/>
          </a:xfrm>
        </p:spPr>
        <p:txBody>
          <a:bodyPr anchor="b"/>
          <a:lstStyle>
            <a:lvl1pPr marL="0" indent="0">
              <a:buNone/>
              <a:defRPr sz="2001"/>
            </a:lvl1pPr>
            <a:lvl2pPr marL="457337" indent="0">
              <a:buNone/>
              <a:defRPr sz="1801"/>
            </a:lvl2pPr>
            <a:lvl3pPr marL="914674" indent="0">
              <a:buNone/>
              <a:defRPr sz="1600"/>
            </a:lvl3pPr>
            <a:lvl4pPr marL="1372011" indent="0">
              <a:buNone/>
              <a:defRPr sz="1400"/>
            </a:lvl4pPr>
            <a:lvl5pPr marL="1829349" indent="0">
              <a:buNone/>
              <a:defRPr sz="1400"/>
            </a:lvl5pPr>
            <a:lvl6pPr marL="2286686" indent="0">
              <a:buNone/>
              <a:defRPr sz="1400"/>
            </a:lvl6pPr>
            <a:lvl7pPr marL="2744023" indent="0">
              <a:buNone/>
              <a:defRPr sz="1400"/>
            </a:lvl7pPr>
            <a:lvl8pPr marL="3201360" indent="0">
              <a:buNone/>
              <a:defRPr sz="1400"/>
            </a:lvl8pPr>
            <a:lvl9pPr marL="3658697"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5"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defTabSz="914674">
              <a:defRPr/>
            </a:pPr>
            <a:fld id="{F664539E-E1B9-42C7-BE0F-518A3B71FB5D}" type="slidenum">
              <a:rPr lang="en-GB" smtClean="0"/>
              <a:pPr defTabSz="914674">
                <a:defRPr/>
              </a:pPr>
              <a:t>‹#›</a:t>
            </a:fld>
            <a:endParaRPr lang="en-GB"/>
          </a:p>
        </p:txBody>
      </p:sp>
    </p:spTree>
    <p:extLst>
      <p:ext uri="{BB962C8B-B14F-4D97-AF65-F5344CB8AC3E}">
        <p14:creationId xmlns:p14="http://schemas.microsoft.com/office/powerpoint/2010/main" val="153184836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122"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813"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6"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defTabSz="914674">
              <a:defRPr/>
            </a:pPr>
            <a:fld id="{38D0C123-BABB-4B68-8A0A-5E5DC4B54022}" type="slidenum">
              <a:rPr lang="en-GB" smtClean="0"/>
              <a:pPr defTabSz="914674">
                <a:defRPr/>
              </a:pPr>
              <a:t>‹#›</a:t>
            </a:fld>
            <a:endParaRPr lang="en-GB"/>
          </a:p>
        </p:txBody>
      </p:sp>
    </p:spTree>
    <p:extLst>
      <p:ext uri="{BB962C8B-B14F-4D97-AF65-F5344CB8AC3E}">
        <p14:creationId xmlns:p14="http://schemas.microsoft.com/office/powerpoint/2010/main" val="175841033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460" y="274638"/>
            <a:ext cx="8915082"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459" y="1535113"/>
            <a:ext cx="4376553" cy="639762"/>
          </a:xfrm>
        </p:spPr>
        <p:txBody>
          <a:bodyPr anchor="b"/>
          <a:lstStyle>
            <a:lvl1pPr marL="0" indent="0">
              <a:buNone/>
              <a:defRPr sz="2401" b="1"/>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459" y="2174875"/>
            <a:ext cx="4376553" cy="3951288"/>
          </a:xfrm>
        </p:spPr>
        <p:txBody>
          <a:bodyPr/>
          <a:lstStyle>
            <a:lvl1pPr>
              <a:defRPr sz="2401"/>
            </a:lvl1pPr>
            <a:lvl2pPr>
              <a:defRPr sz="2001"/>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02" y="1535113"/>
            <a:ext cx="4378140" cy="639762"/>
          </a:xfrm>
        </p:spPr>
        <p:txBody>
          <a:bodyPr anchor="b"/>
          <a:lstStyle>
            <a:lvl1pPr marL="0" indent="0">
              <a:buNone/>
              <a:defRPr sz="2401" b="1"/>
            </a:lvl1pPr>
            <a:lvl2pPr marL="457337" indent="0">
              <a:buNone/>
              <a:defRPr sz="2001" b="1"/>
            </a:lvl2pPr>
            <a:lvl3pPr marL="914674" indent="0">
              <a:buNone/>
              <a:defRPr sz="1801" b="1"/>
            </a:lvl3pPr>
            <a:lvl4pPr marL="1372011" indent="0">
              <a:buNone/>
              <a:defRPr sz="1600" b="1"/>
            </a:lvl4pPr>
            <a:lvl5pPr marL="1829349" indent="0">
              <a:buNone/>
              <a:defRPr sz="1600" b="1"/>
            </a:lvl5pPr>
            <a:lvl6pPr marL="2286686" indent="0">
              <a:buNone/>
              <a:defRPr sz="1600" b="1"/>
            </a:lvl6pPr>
            <a:lvl7pPr marL="2744023" indent="0">
              <a:buNone/>
              <a:defRPr sz="1600" b="1"/>
            </a:lvl7pPr>
            <a:lvl8pPr marL="3201360" indent="0">
              <a:buNone/>
              <a:defRPr sz="1600" b="1"/>
            </a:lvl8pPr>
            <a:lvl9pPr marL="365869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02" y="2174875"/>
            <a:ext cx="4378140" cy="3951288"/>
          </a:xfrm>
        </p:spPr>
        <p:txBody>
          <a:bodyPr/>
          <a:lstStyle>
            <a:lvl1pPr>
              <a:defRPr sz="2401"/>
            </a:lvl1pPr>
            <a:lvl2pPr>
              <a:defRPr sz="2001"/>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8"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defTabSz="914674">
              <a:defRPr/>
            </a:pPr>
            <a:fld id="{DD9C5C70-298D-46CD-8308-5CF931B75AEA}" type="slidenum">
              <a:rPr lang="en-GB" smtClean="0"/>
              <a:pPr defTabSz="914674">
                <a:defRPr/>
              </a:pPr>
              <a:t>‹#›</a:t>
            </a:fld>
            <a:endParaRPr lang="en-GB"/>
          </a:p>
        </p:txBody>
      </p:sp>
    </p:spTree>
    <p:extLst>
      <p:ext uri="{BB962C8B-B14F-4D97-AF65-F5344CB8AC3E}">
        <p14:creationId xmlns:p14="http://schemas.microsoft.com/office/powerpoint/2010/main" val="161630035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4"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defTabSz="914674">
              <a:defRPr/>
            </a:pPr>
            <a:fld id="{5BA39743-7E3D-45C3-A7C2-54625FD00F3D}" type="slidenum">
              <a:rPr lang="en-GB" smtClean="0"/>
              <a:pPr defTabSz="914674">
                <a:defRPr/>
              </a:pPr>
              <a:t>‹#›</a:t>
            </a:fld>
            <a:endParaRPr lang="en-GB"/>
          </a:p>
        </p:txBody>
      </p:sp>
    </p:spTree>
    <p:extLst>
      <p:ext uri="{BB962C8B-B14F-4D97-AF65-F5344CB8AC3E}">
        <p14:creationId xmlns:p14="http://schemas.microsoft.com/office/powerpoint/2010/main" val="407258785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3"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defTabSz="914674">
              <a:defRPr/>
            </a:pPr>
            <a:fld id="{D6260E09-0018-453F-9919-324F0FDEC4AF}" type="slidenum">
              <a:rPr lang="en-GB" smtClean="0"/>
              <a:pPr defTabSz="914674">
                <a:defRPr/>
              </a:pPr>
              <a:t>‹#›</a:t>
            </a:fld>
            <a:endParaRPr lang="en-GB"/>
          </a:p>
        </p:txBody>
      </p:sp>
    </p:spTree>
    <p:extLst>
      <p:ext uri="{BB962C8B-B14F-4D97-AF65-F5344CB8AC3E}">
        <p14:creationId xmlns:p14="http://schemas.microsoft.com/office/powerpoint/2010/main" val="375632111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459" y="273050"/>
            <a:ext cx="3258594" cy="1162050"/>
          </a:xfrm>
        </p:spPr>
        <p:txBody>
          <a:bodyPr/>
          <a:lstStyle>
            <a:lvl1pPr algn="l">
              <a:defRPr sz="2001" b="1"/>
            </a:lvl1pPr>
          </a:lstStyle>
          <a:p>
            <a:r>
              <a:rPr lang="en-US" smtClean="0"/>
              <a:t>Click to edit Master title style</a:t>
            </a:r>
            <a:endParaRPr lang="en-US"/>
          </a:p>
        </p:txBody>
      </p:sp>
      <p:sp>
        <p:nvSpPr>
          <p:cNvPr id="3" name="Content Placeholder 2"/>
          <p:cNvSpPr>
            <a:spLocks noGrp="1"/>
          </p:cNvSpPr>
          <p:nvPr>
            <p:ph idx="1"/>
          </p:nvPr>
        </p:nvSpPr>
        <p:spPr>
          <a:xfrm>
            <a:off x="3873154" y="273051"/>
            <a:ext cx="5537387" cy="5853113"/>
          </a:xfrm>
        </p:spPr>
        <p:txBody>
          <a:bodyPr/>
          <a:lstStyle>
            <a:lvl1pPr>
              <a:defRPr sz="3201"/>
            </a:lvl1pPr>
            <a:lvl2pPr>
              <a:defRPr sz="2801"/>
            </a:lvl2pPr>
            <a:lvl3pPr>
              <a:defRPr sz="2401"/>
            </a:lvl3pPr>
            <a:lvl4pPr>
              <a:defRPr sz="2001"/>
            </a:lvl4pPr>
            <a:lvl5pPr>
              <a:defRPr sz="2001"/>
            </a:lvl5pPr>
            <a:lvl6pPr>
              <a:defRPr sz="2001"/>
            </a:lvl6pPr>
            <a:lvl7pPr>
              <a:defRPr sz="2001"/>
            </a:lvl7pPr>
            <a:lvl8pPr>
              <a:defRPr sz="2001"/>
            </a:lvl8pPr>
            <a:lvl9pPr>
              <a:defRPr sz="20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459" y="1435101"/>
            <a:ext cx="3258594" cy="4691063"/>
          </a:xfrm>
        </p:spPr>
        <p:txBody>
          <a:bodyPr/>
          <a:lstStyle>
            <a:lvl1pPr marL="0" indent="0">
              <a:buNone/>
              <a:defRPr sz="1400"/>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6"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defTabSz="914674">
              <a:defRPr/>
            </a:pPr>
            <a:fld id="{A00B9BF5-1E33-47AC-AB0E-6B6962F2532E}" type="slidenum">
              <a:rPr lang="en-GB" smtClean="0"/>
              <a:pPr defTabSz="914674">
                <a:defRPr/>
              </a:pPr>
              <a:t>‹#›</a:t>
            </a:fld>
            <a:endParaRPr lang="en-GB"/>
          </a:p>
        </p:txBody>
      </p:sp>
    </p:spTree>
    <p:extLst>
      <p:ext uri="{BB962C8B-B14F-4D97-AF65-F5344CB8AC3E}">
        <p14:creationId xmlns:p14="http://schemas.microsoft.com/office/powerpoint/2010/main" val="16152030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136" y="4800600"/>
            <a:ext cx="5942330" cy="566738"/>
          </a:xfrm>
        </p:spPr>
        <p:txBody>
          <a:bodyPr/>
          <a:lstStyle>
            <a:lvl1pPr algn="l">
              <a:defRPr sz="2001" b="1"/>
            </a:lvl1pPr>
          </a:lstStyle>
          <a:p>
            <a:r>
              <a:rPr lang="en-US" smtClean="0"/>
              <a:t>Click to edit Master title style</a:t>
            </a:r>
            <a:endParaRPr lang="en-US"/>
          </a:p>
        </p:txBody>
      </p:sp>
      <p:sp>
        <p:nvSpPr>
          <p:cNvPr id="3" name="Picture Placeholder 2"/>
          <p:cNvSpPr>
            <a:spLocks noGrp="1"/>
          </p:cNvSpPr>
          <p:nvPr>
            <p:ph type="pic" idx="1"/>
          </p:nvPr>
        </p:nvSpPr>
        <p:spPr>
          <a:xfrm>
            <a:off x="1942136" y="612775"/>
            <a:ext cx="5942330" cy="4114800"/>
          </a:xfrm>
        </p:spPr>
        <p:txBody>
          <a:bodyPr/>
          <a:lstStyle>
            <a:lvl1pPr marL="0" indent="0">
              <a:buNone/>
              <a:defRPr sz="3201"/>
            </a:lvl1pPr>
            <a:lvl2pPr marL="457337" indent="0">
              <a:buNone/>
              <a:defRPr sz="2801"/>
            </a:lvl2pPr>
            <a:lvl3pPr marL="914674" indent="0">
              <a:buNone/>
              <a:defRPr sz="2401"/>
            </a:lvl3pPr>
            <a:lvl4pPr marL="1372011" indent="0">
              <a:buNone/>
              <a:defRPr sz="2001"/>
            </a:lvl4pPr>
            <a:lvl5pPr marL="1829349" indent="0">
              <a:buNone/>
              <a:defRPr sz="2001"/>
            </a:lvl5pPr>
            <a:lvl6pPr marL="2286686" indent="0">
              <a:buNone/>
              <a:defRPr sz="2001"/>
            </a:lvl6pPr>
            <a:lvl7pPr marL="2744023" indent="0">
              <a:buNone/>
              <a:defRPr sz="2001"/>
            </a:lvl7pPr>
            <a:lvl8pPr marL="3201360" indent="0">
              <a:buNone/>
              <a:defRPr sz="2001"/>
            </a:lvl8pPr>
            <a:lvl9pPr marL="3658697" indent="0">
              <a:buNone/>
              <a:defRPr sz="2001"/>
            </a:lvl9pPr>
          </a:lstStyle>
          <a:p>
            <a:pPr lvl="0"/>
            <a:endParaRPr lang="en-US" noProof="0" smtClean="0"/>
          </a:p>
        </p:txBody>
      </p:sp>
      <p:sp>
        <p:nvSpPr>
          <p:cNvPr id="4" name="Text Placeholder 3"/>
          <p:cNvSpPr>
            <a:spLocks noGrp="1"/>
          </p:cNvSpPr>
          <p:nvPr>
            <p:ph type="body" sz="half" idx="2"/>
          </p:nvPr>
        </p:nvSpPr>
        <p:spPr>
          <a:xfrm>
            <a:off x="1942136" y="5367338"/>
            <a:ext cx="5942330" cy="804862"/>
          </a:xfrm>
        </p:spPr>
        <p:txBody>
          <a:bodyPr/>
          <a:lstStyle>
            <a:lvl1pPr marL="0" indent="0">
              <a:buNone/>
              <a:defRPr sz="1400"/>
            </a:lvl1pPr>
            <a:lvl2pPr marL="457337" indent="0">
              <a:buNone/>
              <a:defRPr sz="1200"/>
            </a:lvl2pPr>
            <a:lvl3pPr marL="914674" indent="0">
              <a:buNone/>
              <a:defRPr sz="1000"/>
            </a:lvl3pPr>
            <a:lvl4pPr marL="1372011" indent="0">
              <a:buNone/>
              <a:defRPr sz="900"/>
            </a:lvl4pPr>
            <a:lvl5pPr marL="1829349" indent="0">
              <a:buNone/>
              <a:defRPr sz="900"/>
            </a:lvl5pPr>
            <a:lvl6pPr marL="2286686" indent="0">
              <a:buNone/>
              <a:defRPr sz="900"/>
            </a:lvl6pPr>
            <a:lvl7pPr marL="2744023" indent="0">
              <a:buNone/>
              <a:defRPr sz="900"/>
            </a:lvl7pPr>
            <a:lvl8pPr marL="3201360" indent="0">
              <a:buNone/>
              <a:defRPr sz="900"/>
            </a:lvl8pPr>
            <a:lvl9pPr marL="3658697"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6"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defTabSz="914674">
              <a:defRPr/>
            </a:pPr>
            <a:fld id="{00D7745D-5C92-46CE-8089-667C29D8FD60}" type="slidenum">
              <a:rPr lang="en-GB" smtClean="0"/>
              <a:pPr defTabSz="914674">
                <a:defRPr/>
              </a:pPr>
              <a:t>‹#›</a:t>
            </a:fld>
            <a:endParaRPr lang="en-GB"/>
          </a:p>
        </p:txBody>
      </p:sp>
    </p:spTree>
    <p:extLst>
      <p:ext uri="{BB962C8B-B14F-4D97-AF65-F5344CB8AC3E}">
        <p14:creationId xmlns:p14="http://schemas.microsoft.com/office/powerpoint/2010/main" val="24854683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FEE10050-1C84-4E56-9B9F-8AA2F85F988E}" type="datetime1">
              <a:rPr lang="en-US"/>
              <a:pPr>
                <a:defRPr/>
              </a:pPr>
              <a:t>9/18/2023</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Object Modelling</a:t>
            </a:r>
          </a:p>
        </p:txBody>
      </p:sp>
      <p:sp>
        <p:nvSpPr>
          <p:cNvPr id="5" name="Rectangle 7"/>
          <p:cNvSpPr>
            <a:spLocks noGrp="1" noChangeArrowheads="1"/>
          </p:cNvSpPr>
          <p:nvPr>
            <p:ph type="sldNum" sz="quarter" idx="12"/>
          </p:nvPr>
        </p:nvSpPr>
        <p:spPr>
          <a:ln/>
        </p:spPr>
        <p:txBody>
          <a:bodyPr/>
          <a:lstStyle>
            <a:lvl1pPr>
              <a:defRPr/>
            </a:lvl1pPr>
          </a:lstStyle>
          <a:p>
            <a:pPr>
              <a:defRPr/>
            </a:pPr>
            <a:fld id="{6DD3F10D-780A-4815-82E6-364FAA5F7D59}"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5"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defTabSz="914674">
              <a:defRPr/>
            </a:pPr>
            <a:fld id="{D78C5FD8-1BCF-4AB0-9F3C-FB488C59C3A1}" type="slidenum">
              <a:rPr lang="en-GB" smtClean="0"/>
              <a:pPr defTabSz="914674">
                <a:defRPr/>
              </a:pPr>
              <a:t>‹#›</a:t>
            </a:fld>
            <a:endParaRPr lang="en-GB"/>
          </a:p>
        </p:txBody>
      </p:sp>
    </p:spTree>
    <p:extLst>
      <p:ext uri="{BB962C8B-B14F-4D97-AF65-F5344CB8AC3E}">
        <p14:creationId xmlns:p14="http://schemas.microsoft.com/office/powerpoint/2010/main" val="14858307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1321" y="266700"/>
            <a:ext cx="2286733" cy="636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122" y="266700"/>
            <a:ext cx="6707750" cy="636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5"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defTabSz="914674">
              <a:defRPr/>
            </a:pPr>
            <a:fld id="{63A7EDDD-D305-446A-ABE2-3B165DF87FC4}" type="slidenum">
              <a:rPr lang="en-GB" smtClean="0"/>
              <a:pPr defTabSz="914674">
                <a:defRPr/>
              </a:pPr>
              <a:t>‹#›</a:t>
            </a:fld>
            <a:endParaRPr lang="en-GB"/>
          </a:p>
        </p:txBody>
      </p:sp>
    </p:spTree>
    <p:extLst>
      <p:ext uri="{BB962C8B-B14F-4D97-AF65-F5344CB8AC3E}">
        <p14:creationId xmlns:p14="http://schemas.microsoft.com/office/powerpoint/2010/main" val="25840875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122" y="266700"/>
            <a:ext cx="9146932" cy="11049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81122" y="1676400"/>
            <a:ext cx="9146932" cy="4953000"/>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lgn="l" defTabSz="914674">
              <a:defRPr/>
            </a:pPr>
            <a:endParaRPr lang="en-GB"/>
          </a:p>
        </p:txBody>
      </p:sp>
      <p:sp>
        <p:nvSpPr>
          <p:cNvPr id="5" name="Rectangle 6"/>
          <p:cNvSpPr>
            <a:spLocks noGrp="1" noChangeArrowheads="1"/>
          </p:cNvSpPr>
          <p:nvPr>
            <p:ph type="ftr" sz="quarter" idx="11"/>
          </p:nvPr>
        </p:nvSpPr>
        <p:spPr>
          <a:ln/>
        </p:spPr>
        <p:txBody>
          <a:bodyPr/>
          <a:lstStyle>
            <a:lvl1pPr>
              <a:defRPr/>
            </a:lvl1pPr>
          </a:lstStyle>
          <a:p>
            <a:pPr defTabSz="914674">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defTabSz="914674">
              <a:defRPr/>
            </a:pPr>
            <a:fld id="{B9973469-80A3-4393-A23A-A5F426638E26}" type="slidenum">
              <a:rPr lang="en-GB" smtClean="0"/>
              <a:pPr defTabSz="914674">
                <a:defRPr/>
              </a:pPr>
              <a:t>‹#›</a:t>
            </a:fld>
            <a:endParaRPr lang="en-GB"/>
          </a:p>
        </p:txBody>
      </p:sp>
    </p:spTree>
    <p:extLst>
      <p:ext uri="{BB962C8B-B14F-4D97-AF65-F5344CB8AC3E}">
        <p14:creationId xmlns:p14="http://schemas.microsoft.com/office/powerpoint/2010/main" val="30587062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EFCCCB7B-F19C-4DDC-8BC1-491B0A8DED07}" type="datetime1">
              <a:rPr lang="en-US"/>
              <a:pPr>
                <a:defRPr/>
              </a:pPr>
              <a:t>9/18/2023</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Object Modelling</a:t>
            </a:r>
          </a:p>
        </p:txBody>
      </p:sp>
      <p:sp>
        <p:nvSpPr>
          <p:cNvPr id="4" name="Rectangle 7"/>
          <p:cNvSpPr>
            <a:spLocks noGrp="1" noChangeArrowheads="1"/>
          </p:cNvSpPr>
          <p:nvPr>
            <p:ph type="sldNum" sz="quarter" idx="12"/>
          </p:nvPr>
        </p:nvSpPr>
        <p:spPr>
          <a:ln/>
        </p:spPr>
        <p:txBody>
          <a:bodyPr/>
          <a:lstStyle>
            <a:lvl1pPr>
              <a:defRPr/>
            </a:lvl1pPr>
          </a:lstStyle>
          <a:p>
            <a:pPr>
              <a:defRPr/>
            </a:pPr>
            <a:fld id="{61EA8215-01EC-4472-863B-F14F6CDB96C4}"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1" y="3355976"/>
            <a:ext cx="9906000" cy="74613"/>
            <a:chOff x="0" y="866"/>
            <a:chExt cx="6238" cy="46"/>
          </a:xfrm>
        </p:grpSpPr>
        <p:sp>
          <p:nvSpPr>
            <p:cNvPr id="5" name="Rectangle 8"/>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p>
          </p:txBody>
        </p:sp>
        <p:sp>
          <p:nvSpPr>
            <p:cNvPr id="6" name="Rectangle 9"/>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p>
          </p:txBody>
        </p:sp>
      </p:grpSp>
      <p:sp>
        <p:nvSpPr>
          <p:cNvPr id="2719746" name="Rectangle 2"/>
          <p:cNvSpPr>
            <a:spLocks noGrp="1" noChangeArrowheads="1"/>
          </p:cNvSpPr>
          <p:nvPr>
            <p:ph type="ctrTitle" sz="quarter"/>
          </p:nvPr>
        </p:nvSpPr>
        <p:spPr>
          <a:xfrm>
            <a:off x="381122" y="381000"/>
            <a:ext cx="9146932" cy="3048000"/>
          </a:xfrm>
        </p:spPr>
        <p:txBody>
          <a:bodyPr/>
          <a:lstStyle>
            <a:lvl1pPr>
              <a:defRPr sz="8803" b="0"/>
            </a:lvl1pPr>
          </a:lstStyle>
          <a:p>
            <a:r>
              <a:rPr lang="en-US"/>
              <a:t>Click to Edit Master Title Style</a:t>
            </a:r>
          </a:p>
        </p:txBody>
      </p:sp>
      <p:sp>
        <p:nvSpPr>
          <p:cNvPr id="2719747" name="Rectangle 3"/>
          <p:cNvSpPr>
            <a:spLocks noGrp="1" noChangeArrowheads="1"/>
          </p:cNvSpPr>
          <p:nvPr>
            <p:ph type="subTitle" sz="quarter" idx="1"/>
          </p:nvPr>
        </p:nvSpPr>
        <p:spPr>
          <a:xfrm>
            <a:off x="381122" y="3810000"/>
            <a:ext cx="9146932" cy="2819400"/>
          </a:xfrm>
        </p:spPr>
        <p:txBody>
          <a:bodyPr/>
          <a:lstStyle>
            <a:lvl1pPr marL="0" indent="0">
              <a:buFont typeface="Wingdings" pitchFamily="2" charset="2"/>
              <a:buNone/>
              <a:defRPr/>
            </a:lvl1pPr>
          </a:lstStyle>
          <a:p>
            <a:r>
              <a:rPr lang="en-US"/>
              <a:t>Click to edit Master subtitle style</a:t>
            </a:r>
          </a:p>
        </p:txBody>
      </p:sp>
      <p:sp>
        <p:nvSpPr>
          <p:cNvPr id="7" name="Rectangle 4"/>
          <p:cNvSpPr>
            <a:spLocks noGrp="1" noChangeArrowheads="1"/>
          </p:cNvSpPr>
          <p:nvPr>
            <p:ph type="dt" sz="quarter" idx="10"/>
          </p:nvPr>
        </p:nvSpPr>
        <p:spPr/>
        <p:txBody>
          <a:bodyPr/>
          <a:lstStyle>
            <a:lvl1pPr>
              <a:defRPr>
                <a:solidFill>
                  <a:schemeClr val="folHlink"/>
                </a:solidFill>
              </a:defRPr>
            </a:lvl1pPr>
          </a:lstStyle>
          <a:p>
            <a:pPr>
              <a:defRPr/>
            </a:pPr>
            <a:fld id="{945773F0-3D37-4975-ADB4-D0BAD3D0F6D4}" type="datetime1">
              <a:rPr lang="en-US"/>
              <a:pPr>
                <a:defRPr/>
              </a:pPr>
              <a:t>9/18/2023</a:t>
            </a:fld>
            <a:endParaRPr lang="en-US"/>
          </a:p>
        </p:txBody>
      </p:sp>
      <p:sp>
        <p:nvSpPr>
          <p:cNvPr id="8" name="Rectangle 5"/>
          <p:cNvSpPr>
            <a:spLocks noGrp="1" noChangeArrowheads="1"/>
          </p:cNvSpPr>
          <p:nvPr>
            <p:ph type="ftr" sz="quarter" idx="11"/>
          </p:nvPr>
        </p:nvSpPr>
        <p:spPr/>
        <p:txBody>
          <a:bodyPr/>
          <a:lstStyle>
            <a:lvl1pPr>
              <a:defRPr>
                <a:solidFill>
                  <a:schemeClr val="folHlink"/>
                </a:solidFill>
              </a:defRPr>
            </a:lvl1pPr>
          </a:lstStyle>
          <a:p>
            <a:pPr>
              <a:defRPr/>
            </a:pPr>
            <a:r>
              <a:rPr lang="en-US"/>
              <a:t>Object Modelling</a:t>
            </a:r>
          </a:p>
        </p:txBody>
      </p:sp>
      <p:sp>
        <p:nvSpPr>
          <p:cNvPr id="9" name="Rectangle 6"/>
          <p:cNvSpPr>
            <a:spLocks noGrp="1" noChangeArrowheads="1"/>
          </p:cNvSpPr>
          <p:nvPr>
            <p:ph type="sldNum" sz="quarter" idx="12"/>
          </p:nvPr>
        </p:nvSpPr>
        <p:spPr/>
        <p:txBody>
          <a:bodyPr/>
          <a:lstStyle>
            <a:lvl1pPr>
              <a:defRPr>
                <a:solidFill>
                  <a:schemeClr val="folHlink"/>
                </a:solidFill>
              </a:defRPr>
            </a:lvl1pPr>
          </a:lstStyle>
          <a:p>
            <a:pPr>
              <a:defRPr/>
            </a:pPr>
            <a:fld id="{2F1D40C3-4D53-40CB-A76A-07382A471FF7}"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55B8CF-9FF5-4284-AC25-23B2E921E7E1}" type="datetime1">
              <a:rPr lang="en-US"/>
              <a:pPr>
                <a:defRPr/>
              </a:pPr>
              <a:t>9/18/2023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Object Modelling</a:t>
            </a:r>
          </a:p>
        </p:txBody>
      </p:sp>
      <p:sp>
        <p:nvSpPr>
          <p:cNvPr id="6" name="Rectangle 6"/>
          <p:cNvSpPr>
            <a:spLocks noGrp="1" noChangeArrowheads="1"/>
          </p:cNvSpPr>
          <p:nvPr>
            <p:ph type="sldNum" sz="quarter" idx="12"/>
          </p:nvPr>
        </p:nvSpPr>
        <p:spPr>
          <a:ln/>
        </p:spPr>
        <p:txBody>
          <a:bodyPr/>
          <a:lstStyle>
            <a:lvl1pPr>
              <a:defRPr/>
            </a:lvl1pPr>
          </a:lstStyle>
          <a:p>
            <a:pPr>
              <a:defRPr/>
            </a:pPr>
            <a:fld id="{1E9863B4-3AFB-4304-8447-B35E11D2EC63}"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122"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813" y="1676400"/>
            <a:ext cx="4497241" cy="4953000"/>
          </a:xfrm>
        </p:spPr>
        <p:txBody>
          <a:bodyPr/>
          <a:lstStyle>
            <a:lvl1pPr>
              <a:defRPr sz="2801"/>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A15C9E4-9052-4419-AA4A-B8BD814E22A0}" type="datetime1">
              <a:rPr lang="en-US"/>
              <a:pPr>
                <a:defRPr/>
              </a:pPr>
              <a:t>9/18/2023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Object Modelling</a:t>
            </a:r>
          </a:p>
        </p:txBody>
      </p:sp>
      <p:sp>
        <p:nvSpPr>
          <p:cNvPr id="7" name="Rectangle 6"/>
          <p:cNvSpPr>
            <a:spLocks noGrp="1" noChangeArrowheads="1"/>
          </p:cNvSpPr>
          <p:nvPr>
            <p:ph type="sldNum" sz="quarter" idx="12"/>
          </p:nvPr>
        </p:nvSpPr>
        <p:spPr>
          <a:ln/>
        </p:spPr>
        <p:txBody>
          <a:bodyPr/>
          <a:lstStyle>
            <a:lvl1pPr>
              <a:defRPr/>
            </a:lvl1pPr>
          </a:lstStyle>
          <a:p>
            <a:pPr>
              <a:defRPr/>
            </a:pPr>
            <a:fld id="{B49C741B-DF39-4BDF-99A6-64226BCB7EB2}"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A24A8AE-9082-467F-9F46-C23083AC8189}" type="datetime1">
              <a:rPr lang="en-US"/>
              <a:pPr>
                <a:defRPr/>
              </a:pPr>
              <a:t>9/18/2023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Object Modelling</a:t>
            </a:r>
          </a:p>
        </p:txBody>
      </p:sp>
      <p:sp>
        <p:nvSpPr>
          <p:cNvPr id="5" name="Rectangle 6"/>
          <p:cNvSpPr>
            <a:spLocks noGrp="1" noChangeArrowheads="1"/>
          </p:cNvSpPr>
          <p:nvPr>
            <p:ph type="sldNum" sz="quarter" idx="12"/>
          </p:nvPr>
        </p:nvSpPr>
        <p:spPr>
          <a:ln/>
        </p:spPr>
        <p:txBody>
          <a:bodyPr/>
          <a:lstStyle>
            <a:lvl1pPr>
              <a:defRPr/>
            </a:lvl1pPr>
          </a:lstStyle>
          <a:p>
            <a:pPr>
              <a:defRPr/>
            </a:pPr>
            <a:fld id="{A539D5DB-52B4-4B08-9380-F4D1C8DF91E9}"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7.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381122" y="266700"/>
            <a:ext cx="9146932"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122" y="1676400"/>
            <a:ext cx="9146932"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123" y="6172200"/>
            <a:ext cx="206282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solidFill>
                  <a:schemeClr val="folHlink"/>
                </a:solidFill>
              </a:defRPr>
            </a:lvl1pPr>
          </a:lstStyle>
          <a:p>
            <a:pPr>
              <a:defRPr/>
            </a:pPr>
            <a:fld id="{2E9C3942-FE85-4BAF-9442-61AD5176B1A7}" type="datetime1">
              <a:rPr lang="en-US"/>
              <a:pPr>
                <a:defRPr/>
              </a:pPr>
              <a:t>9/18/2023</a:t>
            </a:fld>
            <a:endParaRPr lang="en-US"/>
          </a:p>
        </p:txBody>
      </p:sp>
      <p:sp>
        <p:nvSpPr>
          <p:cNvPr id="1030" name="Rectangle 6"/>
          <p:cNvSpPr>
            <a:spLocks noGrp="1" noChangeArrowheads="1"/>
          </p:cNvSpPr>
          <p:nvPr>
            <p:ph type="ftr" sz="quarter" idx="3"/>
          </p:nvPr>
        </p:nvSpPr>
        <p:spPr bwMode="auto">
          <a:xfrm>
            <a:off x="3384048" y="6172200"/>
            <a:ext cx="313790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folHlink"/>
                </a:solidFill>
              </a:defRPr>
            </a:lvl1pPr>
          </a:lstStyle>
          <a:p>
            <a:pPr>
              <a:defRPr/>
            </a:pPr>
            <a:r>
              <a:rPr lang="en-US"/>
              <a:t>Object Modelling</a:t>
            </a:r>
          </a:p>
        </p:txBody>
      </p:sp>
      <p:sp>
        <p:nvSpPr>
          <p:cNvPr id="1031" name="Rectangle 7"/>
          <p:cNvSpPr>
            <a:spLocks noGrp="1" noChangeArrowheads="1"/>
          </p:cNvSpPr>
          <p:nvPr>
            <p:ph type="sldNum" sz="quarter" idx="4"/>
          </p:nvPr>
        </p:nvSpPr>
        <p:spPr bwMode="auto">
          <a:xfrm>
            <a:off x="7465231" y="6172200"/>
            <a:ext cx="206282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folHlink"/>
                </a:solidFill>
              </a:defRPr>
            </a:lvl1pPr>
          </a:lstStyle>
          <a:p>
            <a:pPr>
              <a:defRPr/>
            </a:pPr>
            <a:fld id="{1B0ACB4E-5F44-4964-8AD6-BBE9B11756EA}" type="slidenum">
              <a:rPr lang="en-US"/>
              <a:pPr>
                <a:defRPr/>
              </a:pPr>
              <a:t>‹#›</a:t>
            </a:fld>
            <a:endParaRPr lang="en-US"/>
          </a:p>
        </p:txBody>
      </p:sp>
      <p:grpSp>
        <p:nvGrpSpPr>
          <p:cNvPr id="7175" name="Group 9"/>
          <p:cNvGrpSpPr>
            <a:grpSpLocks/>
          </p:cNvGrpSpPr>
          <p:nvPr/>
        </p:nvGrpSpPr>
        <p:grpSpPr bwMode="auto">
          <a:xfrm>
            <a:off x="1" y="1374776"/>
            <a:ext cx="9906000"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p>
          </p:txBody>
        </p:sp>
      </p:grpSp>
    </p:spTree>
  </p:cSld>
  <p:clrMap bg1="lt1" tx1="dk1" bg2="lt2" tx2="dk2" accent1="accent1" accent2="accent2" accent3="accent3" accent4="accent4" accent5="accent5" accent6="accent6" hlink="hlink" folHlink="folHlink"/>
  <p:sldLayoutIdLst>
    <p:sldLayoutId id="2147483837" r:id="rId1"/>
    <p:sldLayoutId id="2147483797" r:id="rId2"/>
    <p:sldLayoutId id="2147483799" r:id="rId3"/>
    <p:sldLayoutId id="2147483801" r:id="rId4"/>
    <p:sldLayoutId id="2147483802"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1" b="1">
          <a:solidFill>
            <a:schemeClr val="tx2"/>
          </a:solidFill>
          <a:latin typeface="+mj-lt"/>
          <a:ea typeface="+mj-ea"/>
          <a:cs typeface="+mj-cs"/>
        </a:defRPr>
      </a:lvl1pPr>
      <a:lvl2pPr algn="l" rtl="0" eaLnBrk="0" fontAlgn="base" hangingPunct="0">
        <a:spcBef>
          <a:spcPct val="0"/>
        </a:spcBef>
        <a:spcAft>
          <a:spcPct val="0"/>
        </a:spcAft>
        <a:defRPr sz="4401" b="1">
          <a:solidFill>
            <a:schemeClr val="tx2"/>
          </a:solidFill>
          <a:latin typeface="Times New Roman" pitchFamily="18" charset="0"/>
        </a:defRPr>
      </a:lvl2pPr>
      <a:lvl3pPr algn="l" rtl="0" eaLnBrk="0" fontAlgn="base" hangingPunct="0">
        <a:spcBef>
          <a:spcPct val="0"/>
        </a:spcBef>
        <a:spcAft>
          <a:spcPct val="0"/>
        </a:spcAft>
        <a:defRPr sz="4401" b="1">
          <a:solidFill>
            <a:schemeClr val="tx2"/>
          </a:solidFill>
          <a:latin typeface="Times New Roman" pitchFamily="18" charset="0"/>
        </a:defRPr>
      </a:lvl3pPr>
      <a:lvl4pPr algn="l" rtl="0" eaLnBrk="0" fontAlgn="base" hangingPunct="0">
        <a:spcBef>
          <a:spcPct val="0"/>
        </a:spcBef>
        <a:spcAft>
          <a:spcPct val="0"/>
        </a:spcAft>
        <a:defRPr sz="4401" b="1">
          <a:solidFill>
            <a:schemeClr val="tx2"/>
          </a:solidFill>
          <a:latin typeface="Times New Roman" pitchFamily="18" charset="0"/>
        </a:defRPr>
      </a:lvl4pPr>
      <a:lvl5pPr algn="l" rtl="0" eaLnBrk="0" fontAlgn="base" hangingPunct="0">
        <a:spcBef>
          <a:spcPct val="0"/>
        </a:spcBef>
        <a:spcAft>
          <a:spcPct val="0"/>
        </a:spcAft>
        <a:defRPr sz="4401" b="1">
          <a:solidFill>
            <a:schemeClr val="tx2"/>
          </a:solidFill>
          <a:latin typeface="Times New Roman" pitchFamily="18" charset="0"/>
        </a:defRPr>
      </a:lvl5pPr>
      <a:lvl6pPr marL="457337" algn="l" rtl="0" eaLnBrk="0" fontAlgn="base" hangingPunct="0">
        <a:spcBef>
          <a:spcPct val="0"/>
        </a:spcBef>
        <a:spcAft>
          <a:spcPct val="0"/>
        </a:spcAft>
        <a:defRPr sz="4401" b="1">
          <a:solidFill>
            <a:schemeClr val="tx2"/>
          </a:solidFill>
          <a:latin typeface="Times New Roman" pitchFamily="18" charset="0"/>
        </a:defRPr>
      </a:lvl6pPr>
      <a:lvl7pPr marL="914674" algn="l" rtl="0" eaLnBrk="0" fontAlgn="base" hangingPunct="0">
        <a:spcBef>
          <a:spcPct val="0"/>
        </a:spcBef>
        <a:spcAft>
          <a:spcPct val="0"/>
        </a:spcAft>
        <a:defRPr sz="4401" b="1">
          <a:solidFill>
            <a:schemeClr val="tx2"/>
          </a:solidFill>
          <a:latin typeface="Times New Roman" pitchFamily="18" charset="0"/>
        </a:defRPr>
      </a:lvl7pPr>
      <a:lvl8pPr marL="1372011" algn="l" rtl="0" eaLnBrk="0" fontAlgn="base" hangingPunct="0">
        <a:spcBef>
          <a:spcPct val="0"/>
        </a:spcBef>
        <a:spcAft>
          <a:spcPct val="0"/>
        </a:spcAft>
        <a:defRPr sz="4401" b="1">
          <a:solidFill>
            <a:schemeClr val="tx2"/>
          </a:solidFill>
          <a:latin typeface="Times New Roman" pitchFamily="18" charset="0"/>
        </a:defRPr>
      </a:lvl8pPr>
      <a:lvl9pPr marL="1829349" algn="l" rtl="0" eaLnBrk="0" fontAlgn="base" hangingPunct="0">
        <a:spcBef>
          <a:spcPct val="0"/>
        </a:spcBef>
        <a:spcAft>
          <a:spcPct val="0"/>
        </a:spcAft>
        <a:defRPr sz="4401" b="1">
          <a:solidFill>
            <a:schemeClr val="tx2"/>
          </a:solidFill>
          <a:latin typeface="Times New Roman" pitchFamily="18" charset="0"/>
        </a:defRPr>
      </a:lvl9pPr>
    </p:titleStyle>
    <p:bodyStyle>
      <a:lvl1pPr marL="398583" indent="-398583" algn="l" rtl="0" eaLnBrk="0" fontAlgn="base" hangingPunct="0">
        <a:spcBef>
          <a:spcPct val="20000"/>
        </a:spcBef>
        <a:spcAft>
          <a:spcPct val="0"/>
        </a:spcAft>
        <a:buClr>
          <a:schemeClr val="tx2"/>
        </a:buClr>
        <a:buSzPct val="60000"/>
        <a:buFont typeface="Wingdings" pitchFamily="2" charset="2"/>
        <a:buChar char="u"/>
        <a:defRPr sz="3201">
          <a:solidFill>
            <a:schemeClr val="tx1"/>
          </a:solidFill>
          <a:latin typeface="+mn-lt"/>
          <a:ea typeface="+mn-ea"/>
          <a:cs typeface="+mn-cs"/>
        </a:defRPr>
      </a:lvl1pPr>
      <a:lvl2pPr marL="862272" indent="-349355" algn="l" rtl="0" eaLnBrk="0" fontAlgn="base" hangingPunct="0">
        <a:spcBef>
          <a:spcPct val="20000"/>
        </a:spcBef>
        <a:spcAft>
          <a:spcPct val="0"/>
        </a:spcAft>
        <a:buClr>
          <a:schemeClr val="tx2"/>
        </a:buClr>
        <a:buSzPct val="60000"/>
        <a:buFont typeface="Wingdings" pitchFamily="2" charset="2"/>
        <a:buChar char="n"/>
        <a:defRPr sz="2801">
          <a:solidFill>
            <a:schemeClr val="tx1"/>
          </a:solidFill>
          <a:latin typeface="+mn-lt"/>
        </a:defRPr>
      </a:lvl2pPr>
      <a:lvl3pPr marL="1262442" indent="-285836" algn="l" rtl="0" eaLnBrk="0" fontAlgn="base" hangingPunct="0">
        <a:spcBef>
          <a:spcPct val="20000"/>
        </a:spcBef>
        <a:spcAft>
          <a:spcPct val="0"/>
        </a:spcAft>
        <a:buClr>
          <a:schemeClr val="tx1"/>
        </a:buClr>
        <a:buSzPct val="60000"/>
        <a:buFont typeface="Wingdings" pitchFamily="2" charset="2"/>
        <a:buChar char="n"/>
        <a:defRPr sz="2401">
          <a:solidFill>
            <a:schemeClr val="tx1"/>
          </a:solidFill>
          <a:latin typeface="+mn-lt"/>
        </a:defRPr>
      </a:lvl3pPr>
      <a:lvl4pPr marL="1661023" indent="-284248" algn="l" rtl="0" eaLnBrk="0" fontAlgn="base" hangingPunct="0">
        <a:spcBef>
          <a:spcPct val="20000"/>
        </a:spcBef>
        <a:spcAft>
          <a:spcPct val="0"/>
        </a:spcAft>
        <a:buClr>
          <a:schemeClr val="tx1"/>
        </a:buClr>
        <a:buSzPct val="60000"/>
        <a:buFont typeface="Wingdings" pitchFamily="2" charset="2"/>
        <a:buChar char="u"/>
        <a:defRPr sz="2001">
          <a:solidFill>
            <a:schemeClr val="tx1"/>
          </a:solidFill>
          <a:latin typeface="+mn-lt"/>
        </a:defRPr>
      </a:lvl4pPr>
      <a:lvl5pPr marL="2059606"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5pPr>
      <a:lvl6pPr marL="2516943"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6pPr>
      <a:lvl7pPr marL="2974280"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7pPr>
      <a:lvl8pPr marL="3431617"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8pPr>
      <a:lvl9pPr marL="3888954"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122" y="266700"/>
            <a:ext cx="9146932"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718723" name="Rectangle 3"/>
          <p:cNvSpPr>
            <a:spLocks noGrp="1" noChangeArrowheads="1"/>
          </p:cNvSpPr>
          <p:nvPr>
            <p:ph type="body" idx="1"/>
          </p:nvPr>
        </p:nvSpPr>
        <p:spPr bwMode="auto">
          <a:xfrm>
            <a:off x="381122" y="1676400"/>
            <a:ext cx="9146932"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8724" name="Rectangle 4"/>
          <p:cNvSpPr>
            <a:spLocks noGrp="1" noChangeArrowheads="1"/>
          </p:cNvSpPr>
          <p:nvPr>
            <p:ph type="dt" sz="half" idx="2"/>
          </p:nvPr>
        </p:nvSpPr>
        <p:spPr bwMode="auto">
          <a:xfrm>
            <a:off x="381123" y="6172200"/>
            <a:ext cx="206282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solidFill>
                  <a:srgbClr val="969696"/>
                </a:solidFill>
              </a:defRPr>
            </a:lvl1pPr>
          </a:lstStyle>
          <a:p>
            <a:pPr>
              <a:defRPr/>
            </a:pPr>
            <a:fld id="{F3B6C342-D30F-4FE9-B9A3-E4136E0546CF}" type="datetime1">
              <a:rPr lang="en-US"/>
              <a:pPr>
                <a:defRPr/>
              </a:pPr>
              <a:t>9/18/2023</a:t>
            </a:fld>
            <a:endParaRPr lang="en-US"/>
          </a:p>
        </p:txBody>
      </p:sp>
      <p:sp>
        <p:nvSpPr>
          <p:cNvPr id="2718725" name="Rectangle 5"/>
          <p:cNvSpPr>
            <a:spLocks noGrp="1" noChangeArrowheads="1"/>
          </p:cNvSpPr>
          <p:nvPr>
            <p:ph type="ftr" sz="quarter" idx="3"/>
          </p:nvPr>
        </p:nvSpPr>
        <p:spPr bwMode="auto">
          <a:xfrm>
            <a:off x="3384048" y="6172200"/>
            <a:ext cx="313790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969696"/>
                </a:solidFill>
              </a:defRPr>
            </a:lvl1pPr>
          </a:lstStyle>
          <a:p>
            <a:pPr>
              <a:defRPr/>
            </a:pPr>
            <a:r>
              <a:rPr lang="en-US"/>
              <a:t>Object Modelling</a:t>
            </a:r>
          </a:p>
        </p:txBody>
      </p:sp>
      <p:sp>
        <p:nvSpPr>
          <p:cNvPr id="2718726" name="Rectangle 6"/>
          <p:cNvSpPr>
            <a:spLocks noGrp="1" noChangeArrowheads="1"/>
          </p:cNvSpPr>
          <p:nvPr>
            <p:ph type="sldNum" sz="quarter" idx="4"/>
          </p:nvPr>
        </p:nvSpPr>
        <p:spPr bwMode="auto">
          <a:xfrm>
            <a:off x="7465231" y="6172200"/>
            <a:ext cx="206282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969696"/>
                </a:solidFill>
              </a:defRPr>
            </a:lvl1pPr>
          </a:lstStyle>
          <a:p>
            <a:pPr>
              <a:defRPr/>
            </a:pPr>
            <a:fld id="{8635DB52-F65E-41C6-B3F7-CE55E7346952}" type="slidenum">
              <a:rPr lang="en-US"/>
              <a:pPr>
                <a:defRPr/>
              </a:pPr>
              <a:t>‹#›</a:t>
            </a:fld>
            <a:endParaRPr lang="en-US"/>
          </a:p>
        </p:txBody>
      </p:sp>
      <p:grpSp>
        <p:nvGrpSpPr>
          <p:cNvPr id="8199" name="Group 7"/>
          <p:cNvGrpSpPr>
            <a:grpSpLocks/>
          </p:cNvGrpSpPr>
          <p:nvPr/>
        </p:nvGrpSpPr>
        <p:grpSpPr bwMode="auto">
          <a:xfrm>
            <a:off x="1" y="1374776"/>
            <a:ext cx="9906000" cy="73025"/>
            <a:chOff x="0" y="866"/>
            <a:chExt cx="6238" cy="46"/>
          </a:xfrm>
        </p:grpSpPr>
        <p:sp>
          <p:nvSpPr>
            <p:cNvPr id="2718728" name="Rectangle 8"/>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p>
          </p:txBody>
        </p:sp>
        <p:sp>
          <p:nvSpPr>
            <p:cNvPr id="2718729" name="Rectangle 9"/>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p>
          </p:txBody>
        </p:sp>
      </p:grpSp>
    </p:spTree>
  </p:cSld>
  <p:clrMap bg1="lt1" tx1="dk1" bg2="lt2" tx2="dk2" accent1="accent1" accent2="accent2" accent3="accent3" accent4="accent4" accent5="accent5" accent6="accent6" hlink="hlink" folHlink="folHlink"/>
  <p:sldLayoutIdLst>
    <p:sldLayoutId id="2147483838" r:id="rId1"/>
    <p:sldLayoutId id="2147483807" r:id="rId2"/>
    <p:sldLayoutId id="2147483809" r:id="rId3"/>
    <p:sldLayoutId id="2147483811" r:id="rId4"/>
    <p:sldLayoutId id="2147483812"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187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1872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187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18723">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27187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18723">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271872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18723">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27187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18723">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2718723"/>
                        </p:tgtEl>
                        <p:attrNameLst>
                          <p:attrName>style.visibility</p:attrName>
                        </p:attrNameLst>
                      </p:cBhvr>
                      <p:to>
                        <p:strVal val="visible"/>
                      </p:to>
                    </p:set>
                  </p:childTnLst>
                  <p:subTnLst>
                    <p:animClr clrSpc="rgb" dir="cw">
                      <p:cBhvr override="childStyle">
                        <p:cTn dur="1" fill="hold" display="0" masterRel="nextClick" afterEffect="1"/>
                        <p:tgtEl>
                          <p:spTgt spid="2718723"/>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2718723"/>
                        </p:tgtEl>
                        <p:attrNameLst>
                          <p:attrName>style.visibility</p:attrName>
                        </p:attrNameLst>
                      </p:cBhvr>
                      <p:to>
                        <p:strVal val="visible"/>
                      </p:to>
                    </p:set>
                  </p:childTnLst>
                  <p:subTnLst>
                    <p:animClr clrSpc="rgb" dir="cw">
                      <p:cBhvr override="childStyle">
                        <p:cTn dur="1" fill="hold" display="0" masterRel="nextClick" afterEffect="1"/>
                        <p:tgtEl>
                          <p:spTgt spid="2718723"/>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2718723"/>
                        </p:tgtEl>
                        <p:attrNameLst>
                          <p:attrName>style.visibility</p:attrName>
                        </p:attrNameLst>
                      </p:cBhvr>
                      <p:to>
                        <p:strVal val="visible"/>
                      </p:to>
                    </p:set>
                  </p:childTnLst>
                  <p:subTnLst>
                    <p:animClr clrSpc="rgb" dir="cw">
                      <p:cBhvr override="childStyle">
                        <p:cTn dur="1" fill="hold" display="0" masterRel="nextClick" afterEffect="1"/>
                        <p:tgtEl>
                          <p:spTgt spid="2718723"/>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2718723"/>
                        </p:tgtEl>
                        <p:attrNameLst>
                          <p:attrName>style.visibility</p:attrName>
                        </p:attrNameLst>
                      </p:cBhvr>
                      <p:to>
                        <p:strVal val="visible"/>
                      </p:to>
                    </p:set>
                  </p:childTnLst>
                  <p:subTnLst>
                    <p:animClr clrSpc="rgb" dir="cw">
                      <p:cBhvr override="childStyle">
                        <p:cTn dur="1" fill="hold" display="0" masterRel="nextClick" afterEffect="1"/>
                        <p:tgtEl>
                          <p:spTgt spid="2718723"/>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2718723"/>
                        </p:tgtEl>
                        <p:attrNameLst>
                          <p:attrName>style.visibility</p:attrName>
                        </p:attrNameLst>
                      </p:cBhvr>
                      <p:to>
                        <p:strVal val="visible"/>
                      </p:to>
                    </p:set>
                  </p:childTnLst>
                  <p:subTnLst>
                    <p:animClr clrSpc="rgb" dir="cw">
                      <p:cBhvr override="childStyle">
                        <p:cTn dur="1" fill="hold" display="0" masterRel="nextClick" afterEffect="1"/>
                        <p:tgtEl>
                          <p:spTgt spid="2718723"/>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1" b="1">
          <a:solidFill>
            <a:schemeClr val="tx2"/>
          </a:solidFill>
          <a:latin typeface="+mj-lt"/>
          <a:ea typeface="+mj-ea"/>
          <a:cs typeface="+mj-cs"/>
        </a:defRPr>
      </a:lvl1pPr>
      <a:lvl2pPr algn="l" rtl="0" eaLnBrk="0" fontAlgn="base" hangingPunct="0">
        <a:spcBef>
          <a:spcPct val="0"/>
        </a:spcBef>
        <a:spcAft>
          <a:spcPct val="0"/>
        </a:spcAft>
        <a:defRPr sz="4401" b="1">
          <a:solidFill>
            <a:schemeClr val="tx2"/>
          </a:solidFill>
          <a:latin typeface="Times New Roman" pitchFamily="18" charset="0"/>
          <a:cs typeface="Arial" pitchFamily="34" charset="0"/>
        </a:defRPr>
      </a:lvl2pPr>
      <a:lvl3pPr algn="l" rtl="0" eaLnBrk="0" fontAlgn="base" hangingPunct="0">
        <a:spcBef>
          <a:spcPct val="0"/>
        </a:spcBef>
        <a:spcAft>
          <a:spcPct val="0"/>
        </a:spcAft>
        <a:defRPr sz="4401" b="1">
          <a:solidFill>
            <a:schemeClr val="tx2"/>
          </a:solidFill>
          <a:latin typeface="Times New Roman" pitchFamily="18" charset="0"/>
          <a:cs typeface="Arial" pitchFamily="34" charset="0"/>
        </a:defRPr>
      </a:lvl3pPr>
      <a:lvl4pPr algn="l" rtl="0" eaLnBrk="0" fontAlgn="base" hangingPunct="0">
        <a:spcBef>
          <a:spcPct val="0"/>
        </a:spcBef>
        <a:spcAft>
          <a:spcPct val="0"/>
        </a:spcAft>
        <a:defRPr sz="4401" b="1">
          <a:solidFill>
            <a:schemeClr val="tx2"/>
          </a:solidFill>
          <a:latin typeface="Times New Roman" pitchFamily="18" charset="0"/>
          <a:cs typeface="Arial" pitchFamily="34" charset="0"/>
        </a:defRPr>
      </a:lvl4pPr>
      <a:lvl5pPr algn="l" rtl="0" eaLnBrk="0" fontAlgn="base" hangingPunct="0">
        <a:spcBef>
          <a:spcPct val="0"/>
        </a:spcBef>
        <a:spcAft>
          <a:spcPct val="0"/>
        </a:spcAft>
        <a:defRPr sz="4401" b="1">
          <a:solidFill>
            <a:schemeClr val="tx2"/>
          </a:solidFill>
          <a:latin typeface="Times New Roman" pitchFamily="18" charset="0"/>
          <a:cs typeface="Arial" pitchFamily="34" charset="0"/>
        </a:defRPr>
      </a:lvl5pPr>
      <a:lvl6pPr marL="457337" algn="l" rtl="0" fontAlgn="base">
        <a:spcBef>
          <a:spcPct val="0"/>
        </a:spcBef>
        <a:spcAft>
          <a:spcPct val="0"/>
        </a:spcAft>
        <a:defRPr sz="4401" b="1">
          <a:solidFill>
            <a:schemeClr val="tx2"/>
          </a:solidFill>
          <a:latin typeface="Times New Roman" pitchFamily="18" charset="0"/>
          <a:cs typeface="Arial" pitchFamily="34" charset="0"/>
        </a:defRPr>
      </a:lvl6pPr>
      <a:lvl7pPr marL="914674" algn="l" rtl="0" fontAlgn="base">
        <a:spcBef>
          <a:spcPct val="0"/>
        </a:spcBef>
        <a:spcAft>
          <a:spcPct val="0"/>
        </a:spcAft>
        <a:defRPr sz="4401" b="1">
          <a:solidFill>
            <a:schemeClr val="tx2"/>
          </a:solidFill>
          <a:latin typeface="Times New Roman" pitchFamily="18" charset="0"/>
          <a:cs typeface="Arial" pitchFamily="34" charset="0"/>
        </a:defRPr>
      </a:lvl7pPr>
      <a:lvl8pPr marL="1372011" algn="l" rtl="0" fontAlgn="base">
        <a:spcBef>
          <a:spcPct val="0"/>
        </a:spcBef>
        <a:spcAft>
          <a:spcPct val="0"/>
        </a:spcAft>
        <a:defRPr sz="4401" b="1">
          <a:solidFill>
            <a:schemeClr val="tx2"/>
          </a:solidFill>
          <a:latin typeface="Times New Roman" pitchFamily="18" charset="0"/>
          <a:cs typeface="Arial" pitchFamily="34" charset="0"/>
        </a:defRPr>
      </a:lvl8pPr>
      <a:lvl9pPr marL="1829349" algn="l" rtl="0" fontAlgn="base">
        <a:spcBef>
          <a:spcPct val="0"/>
        </a:spcBef>
        <a:spcAft>
          <a:spcPct val="0"/>
        </a:spcAft>
        <a:defRPr sz="4401" b="1">
          <a:solidFill>
            <a:schemeClr val="tx2"/>
          </a:solidFill>
          <a:latin typeface="Times New Roman" pitchFamily="18" charset="0"/>
          <a:cs typeface="Arial" pitchFamily="34" charset="0"/>
        </a:defRPr>
      </a:lvl9pPr>
    </p:titleStyle>
    <p:bodyStyle>
      <a:lvl1pPr marL="398583" indent="-398583" algn="l" rtl="0" eaLnBrk="0" fontAlgn="base" hangingPunct="0">
        <a:spcBef>
          <a:spcPct val="20000"/>
        </a:spcBef>
        <a:spcAft>
          <a:spcPct val="0"/>
        </a:spcAft>
        <a:buClr>
          <a:schemeClr val="tx2"/>
        </a:buClr>
        <a:buSzPct val="60000"/>
        <a:buFont typeface="Wingdings" pitchFamily="2" charset="2"/>
        <a:buChar char="u"/>
        <a:defRPr sz="3201">
          <a:solidFill>
            <a:schemeClr val="tx1"/>
          </a:solidFill>
          <a:latin typeface="+mn-lt"/>
          <a:ea typeface="+mn-ea"/>
          <a:cs typeface="+mn-cs"/>
        </a:defRPr>
      </a:lvl1pPr>
      <a:lvl2pPr marL="862272" indent="-349355" algn="l" rtl="0" eaLnBrk="0" fontAlgn="base" hangingPunct="0">
        <a:spcBef>
          <a:spcPct val="20000"/>
        </a:spcBef>
        <a:spcAft>
          <a:spcPct val="0"/>
        </a:spcAft>
        <a:buClr>
          <a:schemeClr val="tx2"/>
        </a:buClr>
        <a:buSzPct val="60000"/>
        <a:buFont typeface="Wingdings" pitchFamily="2" charset="2"/>
        <a:buChar char="n"/>
        <a:defRPr sz="2801">
          <a:solidFill>
            <a:schemeClr val="tx1"/>
          </a:solidFill>
          <a:latin typeface="+mn-lt"/>
          <a:cs typeface="+mn-cs"/>
        </a:defRPr>
      </a:lvl2pPr>
      <a:lvl3pPr marL="1262442" indent="-285836" algn="l" rtl="0" eaLnBrk="0" fontAlgn="base" hangingPunct="0">
        <a:spcBef>
          <a:spcPct val="20000"/>
        </a:spcBef>
        <a:spcAft>
          <a:spcPct val="0"/>
        </a:spcAft>
        <a:buClr>
          <a:schemeClr val="tx1"/>
        </a:buClr>
        <a:buSzPct val="60000"/>
        <a:buFont typeface="Wingdings" pitchFamily="2" charset="2"/>
        <a:buChar char="n"/>
        <a:defRPr sz="2401">
          <a:solidFill>
            <a:schemeClr val="tx1"/>
          </a:solidFill>
          <a:latin typeface="+mn-lt"/>
          <a:cs typeface="+mn-cs"/>
        </a:defRPr>
      </a:lvl3pPr>
      <a:lvl4pPr marL="1661023" indent="-284248" algn="l" rtl="0" eaLnBrk="0" fontAlgn="base" hangingPunct="0">
        <a:spcBef>
          <a:spcPct val="20000"/>
        </a:spcBef>
        <a:spcAft>
          <a:spcPct val="0"/>
        </a:spcAft>
        <a:buClr>
          <a:schemeClr val="tx1"/>
        </a:buClr>
        <a:buSzPct val="60000"/>
        <a:buFont typeface="Wingdings" pitchFamily="2" charset="2"/>
        <a:buChar char="u"/>
        <a:defRPr sz="2001">
          <a:solidFill>
            <a:schemeClr val="tx1"/>
          </a:solidFill>
          <a:latin typeface="+mn-lt"/>
          <a:cs typeface="+mn-cs"/>
        </a:defRPr>
      </a:lvl4pPr>
      <a:lvl5pPr marL="2059606"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cs typeface="+mn-cs"/>
        </a:defRPr>
      </a:lvl5pPr>
      <a:lvl6pPr marL="2516943" indent="-284248" algn="l" rtl="0" fontAlgn="base">
        <a:spcBef>
          <a:spcPct val="20000"/>
        </a:spcBef>
        <a:spcAft>
          <a:spcPct val="0"/>
        </a:spcAft>
        <a:buClr>
          <a:schemeClr val="tx1"/>
        </a:buClr>
        <a:buSzPct val="60000"/>
        <a:buFont typeface="Wingdings" pitchFamily="2" charset="2"/>
        <a:buChar char="n"/>
        <a:defRPr sz="2001">
          <a:solidFill>
            <a:schemeClr val="tx1"/>
          </a:solidFill>
          <a:latin typeface="+mn-lt"/>
          <a:cs typeface="+mn-cs"/>
        </a:defRPr>
      </a:lvl6pPr>
      <a:lvl7pPr marL="2974280" indent="-284248" algn="l" rtl="0" fontAlgn="base">
        <a:spcBef>
          <a:spcPct val="20000"/>
        </a:spcBef>
        <a:spcAft>
          <a:spcPct val="0"/>
        </a:spcAft>
        <a:buClr>
          <a:schemeClr val="tx1"/>
        </a:buClr>
        <a:buSzPct val="60000"/>
        <a:buFont typeface="Wingdings" pitchFamily="2" charset="2"/>
        <a:buChar char="n"/>
        <a:defRPr sz="2001">
          <a:solidFill>
            <a:schemeClr val="tx1"/>
          </a:solidFill>
          <a:latin typeface="+mn-lt"/>
          <a:cs typeface="+mn-cs"/>
        </a:defRPr>
      </a:lvl7pPr>
      <a:lvl8pPr marL="3431617" indent="-284248" algn="l" rtl="0" fontAlgn="base">
        <a:spcBef>
          <a:spcPct val="20000"/>
        </a:spcBef>
        <a:spcAft>
          <a:spcPct val="0"/>
        </a:spcAft>
        <a:buClr>
          <a:schemeClr val="tx1"/>
        </a:buClr>
        <a:buSzPct val="60000"/>
        <a:buFont typeface="Wingdings" pitchFamily="2" charset="2"/>
        <a:buChar char="n"/>
        <a:defRPr sz="2001">
          <a:solidFill>
            <a:schemeClr val="tx1"/>
          </a:solidFill>
          <a:latin typeface="+mn-lt"/>
          <a:cs typeface="+mn-cs"/>
        </a:defRPr>
      </a:lvl8pPr>
      <a:lvl9pPr marL="3888954" indent="-284248" algn="l" rtl="0" fontAlgn="base">
        <a:spcBef>
          <a:spcPct val="20000"/>
        </a:spcBef>
        <a:spcAft>
          <a:spcPct val="0"/>
        </a:spcAft>
        <a:buClr>
          <a:schemeClr val="tx1"/>
        </a:buClr>
        <a:buSzPct val="60000"/>
        <a:buFont typeface="Wingdings" pitchFamily="2" charset="2"/>
        <a:buChar char="n"/>
        <a:defRPr sz="2001">
          <a:solidFill>
            <a:schemeClr val="tx1"/>
          </a:solidFill>
          <a:latin typeface="+mn-lt"/>
          <a:cs typeface="+mn-cs"/>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381122" y="266700"/>
            <a:ext cx="9146932"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122" y="1676400"/>
            <a:ext cx="9146932"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123" y="6172200"/>
            <a:ext cx="206282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solidFill>
                  <a:srgbClr val="969696"/>
                </a:solidFill>
              </a:defRPr>
            </a:lvl1pPr>
          </a:lstStyle>
          <a:p>
            <a:pPr>
              <a:defRPr/>
            </a:pPr>
            <a:fld id="{E9084BB9-D214-4513-BBE0-ECACF3DBDB1A}" type="datetime1">
              <a:rPr lang="en-US"/>
              <a:pPr>
                <a:defRPr/>
              </a:pPr>
              <a:t>9/18/2023</a:t>
            </a:fld>
            <a:endParaRPr lang="en-US"/>
          </a:p>
        </p:txBody>
      </p:sp>
      <p:sp>
        <p:nvSpPr>
          <p:cNvPr id="1030" name="Rectangle 6"/>
          <p:cNvSpPr>
            <a:spLocks noGrp="1" noChangeArrowheads="1"/>
          </p:cNvSpPr>
          <p:nvPr>
            <p:ph type="ftr" sz="quarter" idx="3"/>
          </p:nvPr>
        </p:nvSpPr>
        <p:spPr bwMode="auto">
          <a:xfrm>
            <a:off x="3384048" y="6172200"/>
            <a:ext cx="313790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969696"/>
                </a:solidFill>
              </a:defRPr>
            </a:lvl1pPr>
          </a:lstStyle>
          <a:p>
            <a:pPr>
              <a:defRPr/>
            </a:pPr>
            <a:r>
              <a:rPr lang="en-US"/>
              <a:t>Object-Oriented Analysis and Design</a:t>
            </a:r>
          </a:p>
        </p:txBody>
      </p:sp>
      <p:sp>
        <p:nvSpPr>
          <p:cNvPr id="1031" name="Rectangle 7"/>
          <p:cNvSpPr>
            <a:spLocks noGrp="1" noChangeArrowheads="1"/>
          </p:cNvSpPr>
          <p:nvPr>
            <p:ph type="sldNum" sz="quarter" idx="4"/>
          </p:nvPr>
        </p:nvSpPr>
        <p:spPr bwMode="auto">
          <a:xfrm>
            <a:off x="7465231" y="6172200"/>
            <a:ext cx="206282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969696"/>
                </a:solidFill>
              </a:defRPr>
            </a:lvl1pPr>
          </a:lstStyle>
          <a:p>
            <a:pPr>
              <a:defRPr/>
            </a:pPr>
            <a:fld id="{01709311-05FF-491F-92B0-E67EFAFA2505}" type="slidenum">
              <a:rPr lang="en-US"/>
              <a:pPr>
                <a:defRPr/>
              </a:pPr>
              <a:t>‹#›</a:t>
            </a:fld>
            <a:endParaRPr lang="en-US"/>
          </a:p>
        </p:txBody>
      </p:sp>
      <p:grpSp>
        <p:nvGrpSpPr>
          <p:cNvPr id="9223" name="Group 9"/>
          <p:cNvGrpSpPr>
            <a:grpSpLocks/>
          </p:cNvGrpSpPr>
          <p:nvPr/>
        </p:nvGrpSpPr>
        <p:grpSpPr bwMode="auto">
          <a:xfrm>
            <a:off x="1" y="1374776"/>
            <a:ext cx="9906000"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39" r:id="rId1"/>
    <p:sldLayoutId id="2147483817" r:id="rId2"/>
    <p:sldLayoutId id="2147483819" r:id="rId3"/>
    <p:sldLayoutId id="2147483821" r:id="rId4"/>
    <p:sldLayoutId id="2147483822"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1" b="1">
          <a:solidFill>
            <a:schemeClr val="tx2"/>
          </a:solidFill>
          <a:latin typeface="+mj-lt"/>
          <a:ea typeface="+mj-ea"/>
          <a:cs typeface="+mj-cs"/>
        </a:defRPr>
      </a:lvl1pPr>
      <a:lvl2pPr algn="l" rtl="0" eaLnBrk="0" fontAlgn="base" hangingPunct="0">
        <a:spcBef>
          <a:spcPct val="0"/>
        </a:spcBef>
        <a:spcAft>
          <a:spcPct val="0"/>
        </a:spcAft>
        <a:defRPr sz="4401" b="1">
          <a:solidFill>
            <a:schemeClr val="tx2"/>
          </a:solidFill>
          <a:latin typeface="Times New Roman" pitchFamily="18" charset="0"/>
        </a:defRPr>
      </a:lvl2pPr>
      <a:lvl3pPr algn="l" rtl="0" eaLnBrk="0" fontAlgn="base" hangingPunct="0">
        <a:spcBef>
          <a:spcPct val="0"/>
        </a:spcBef>
        <a:spcAft>
          <a:spcPct val="0"/>
        </a:spcAft>
        <a:defRPr sz="4401" b="1">
          <a:solidFill>
            <a:schemeClr val="tx2"/>
          </a:solidFill>
          <a:latin typeface="Times New Roman" pitchFamily="18" charset="0"/>
        </a:defRPr>
      </a:lvl3pPr>
      <a:lvl4pPr algn="l" rtl="0" eaLnBrk="0" fontAlgn="base" hangingPunct="0">
        <a:spcBef>
          <a:spcPct val="0"/>
        </a:spcBef>
        <a:spcAft>
          <a:spcPct val="0"/>
        </a:spcAft>
        <a:defRPr sz="4401" b="1">
          <a:solidFill>
            <a:schemeClr val="tx2"/>
          </a:solidFill>
          <a:latin typeface="Times New Roman" pitchFamily="18" charset="0"/>
        </a:defRPr>
      </a:lvl4pPr>
      <a:lvl5pPr algn="l" rtl="0" eaLnBrk="0" fontAlgn="base" hangingPunct="0">
        <a:spcBef>
          <a:spcPct val="0"/>
        </a:spcBef>
        <a:spcAft>
          <a:spcPct val="0"/>
        </a:spcAft>
        <a:defRPr sz="4401" b="1">
          <a:solidFill>
            <a:schemeClr val="tx2"/>
          </a:solidFill>
          <a:latin typeface="Times New Roman" pitchFamily="18" charset="0"/>
        </a:defRPr>
      </a:lvl5pPr>
      <a:lvl6pPr marL="457337" algn="l" rtl="0" eaLnBrk="0" fontAlgn="base" hangingPunct="0">
        <a:spcBef>
          <a:spcPct val="0"/>
        </a:spcBef>
        <a:spcAft>
          <a:spcPct val="0"/>
        </a:spcAft>
        <a:defRPr sz="4401" b="1">
          <a:solidFill>
            <a:schemeClr val="tx2"/>
          </a:solidFill>
          <a:latin typeface="Times New Roman" pitchFamily="18" charset="0"/>
        </a:defRPr>
      </a:lvl6pPr>
      <a:lvl7pPr marL="914674" algn="l" rtl="0" eaLnBrk="0" fontAlgn="base" hangingPunct="0">
        <a:spcBef>
          <a:spcPct val="0"/>
        </a:spcBef>
        <a:spcAft>
          <a:spcPct val="0"/>
        </a:spcAft>
        <a:defRPr sz="4401" b="1">
          <a:solidFill>
            <a:schemeClr val="tx2"/>
          </a:solidFill>
          <a:latin typeface="Times New Roman" pitchFamily="18" charset="0"/>
        </a:defRPr>
      </a:lvl7pPr>
      <a:lvl8pPr marL="1372011" algn="l" rtl="0" eaLnBrk="0" fontAlgn="base" hangingPunct="0">
        <a:spcBef>
          <a:spcPct val="0"/>
        </a:spcBef>
        <a:spcAft>
          <a:spcPct val="0"/>
        </a:spcAft>
        <a:defRPr sz="4401" b="1">
          <a:solidFill>
            <a:schemeClr val="tx2"/>
          </a:solidFill>
          <a:latin typeface="Times New Roman" pitchFamily="18" charset="0"/>
        </a:defRPr>
      </a:lvl8pPr>
      <a:lvl9pPr marL="1829349" algn="l" rtl="0" eaLnBrk="0" fontAlgn="base" hangingPunct="0">
        <a:spcBef>
          <a:spcPct val="0"/>
        </a:spcBef>
        <a:spcAft>
          <a:spcPct val="0"/>
        </a:spcAft>
        <a:defRPr sz="4401" b="1">
          <a:solidFill>
            <a:schemeClr val="tx2"/>
          </a:solidFill>
          <a:latin typeface="Times New Roman" pitchFamily="18" charset="0"/>
        </a:defRPr>
      </a:lvl9pPr>
    </p:titleStyle>
    <p:bodyStyle>
      <a:lvl1pPr marL="398583" indent="-398583" algn="l" rtl="0" eaLnBrk="0" fontAlgn="base" hangingPunct="0">
        <a:spcBef>
          <a:spcPct val="20000"/>
        </a:spcBef>
        <a:spcAft>
          <a:spcPct val="0"/>
        </a:spcAft>
        <a:buClr>
          <a:schemeClr val="tx2"/>
        </a:buClr>
        <a:buSzPct val="60000"/>
        <a:buFont typeface="Wingdings" pitchFamily="2" charset="2"/>
        <a:buChar char="u"/>
        <a:defRPr sz="3201">
          <a:solidFill>
            <a:schemeClr val="tx1"/>
          </a:solidFill>
          <a:latin typeface="+mn-lt"/>
          <a:ea typeface="+mn-ea"/>
          <a:cs typeface="+mn-cs"/>
        </a:defRPr>
      </a:lvl1pPr>
      <a:lvl2pPr marL="862272" indent="-349355" algn="l" rtl="0" eaLnBrk="0" fontAlgn="base" hangingPunct="0">
        <a:spcBef>
          <a:spcPct val="20000"/>
        </a:spcBef>
        <a:spcAft>
          <a:spcPct val="0"/>
        </a:spcAft>
        <a:buClr>
          <a:schemeClr val="tx2"/>
        </a:buClr>
        <a:buSzPct val="60000"/>
        <a:buFont typeface="Wingdings" pitchFamily="2" charset="2"/>
        <a:buChar char="n"/>
        <a:defRPr sz="2801">
          <a:solidFill>
            <a:schemeClr val="tx1"/>
          </a:solidFill>
          <a:latin typeface="+mn-lt"/>
        </a:defRPr>
      </a:lvl2pPr>
      <a:lvl3pPr marL="1262442" indent="-285836" algn="l" rtl="0" eaLnBrk="0" fontAlgn="base" hangingPunct="0">
        <a:spcBef>
          <a:spcPct val="20000"/>
        </a:spcBef>
        <a:spcAft>
          <a:spcPct val="0"/>
        </a:spcAft>
        <a:buClr>
          <a:schemeClr val="tx1"/>
        </a:buClr>
        <a:buSzPct val="60000"/>
        <a:buFont typeface="Wingdings" pitchFamily="2" charset="2"/>
        <a:buChar char="n"/>
        <a:defRPr sz="2401">
          <a:solidFill>
            <a:schemeClr val="tx1"/>
          </a:solidFill>
          <a:latin typeface="+mn-lt"/>
        </a:defRPr>
      </a:lvl3pPr>
      <a:lvl4pPr marL="1661023" indent="-284248" algn="l" rtl="0" eaLnBrk="0" fontAlgn="base" hangingPunct="0">
        <a:spcBef>
          <a:spcPct val="20000"/>
        </a:spcBef>
        <a:spcAft>
          <a:spcPct val="0"/>
        </a:spcAft>
        <a:buClr>
          <a:schemeClr val="tx1"/>
        </a:buClr>
        <a:buSzPct val="60000"/>
        <a:buFont typeface="Wingdings" pitchFamily="2" charset="2"/>
        <a:buChar char="u"/>
        <a:defRPr sz="2001">
          <a:solidFill>
            <a:schemeClr val="tx1"/>
          </a:solidFill>
          <a:latin typeface="+mn-lt"/>
        </a:defRPr>
      </a:lvl4pPr>
      <a:lvl5pPr marL="2059606"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5pPr>
      <a:lvl6pPr marL="2516943"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6pPr>
      <a:lvl7pPr marL="2974280"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7pPr>
      <a:lvl8pPr marL="3431617"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8pPr>
      <a:lvl9pPr marL="3888954"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bwMode="auto">
          <a:xfrm>
            <a:off x="381122" y="266700"/>
            <a:ext cx="9146932"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122" y="1676400"/>
            <a:ext cx="9146932"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123" y="6172200"/>
            <a:ext cx="206282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solidFill>
                  <a:srgbClr val="969696"/>
                </a:solidFill>
              </a:defRPr>
            </a:lvl1pPr>
          </a:lstStyle>
          <a:p>
            <a:pPr>
              <a:defRPr/>
            </a:pPr>
            <a:fld id="{51ABF521-12BE-47F4-9E18-4433A781ABD2}" type="datetime1">
              <a:rPr lang="en-US"/>
              <a:pPr>
                <a:defRPr/>
              </a:pPr>
              <a:t>9/18/2023</a:t>
            </a:fld>
            <a:endParaRPr lang="en-US"/>
          </a:p>
        </p:txBody>
      </p:sp>
      <p:sp>
        <p:nvSpPr>
          <p:cNvPr id="1030" name="Rectangle 6"/>
          <p:cNvSpPr>
            <a:spLocks noGrp="1" noChangeArrowheads="1"/>
          </p:cNvSpPr>
          <p:nvPr>
            <p:ph type="ftr" sz="quarter" idx="3"/>
          </p:nvPr>
        </p:nvSpPr>
        <p:spPr bwMode="auto">
          <a:xfrm>
            <a:off x="3384048" y="6172200"/>
            <a:ext cx="313790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969696"/>
                </a:solidFill>
              </a:defRPr>
            </a:lvl1pPr>
          </a:lstStyle>
          <a:p>
            <a:pPr>
              <a:defRPr/>
            </a:pPr>
            <a:r>
              <a:rPr lang="en-US"/>
              <a:t>Object-Oriented Analysis and Design</a:t>
            </a:r>
          </a:p>
        </p:txBody>
      </p:sp>
      <p:sp>
        <p:nvSpPr>
          <p:cNvPr id="1031" name="Rectangle 7"/>
          <p:cNvSpPr>
            <a:spLocks noGrp="1" noChangeArrowheads="1"/>
          </p:cNvSpPr>
          <p:nvPr>
            <p:ph type="sldNum" sz="quarter" idx="4"/>
          </p:nvPr>
        </p:nvSpPr>
        <p:spPr bwMode="auto">
          <a:xfrm>
            <a:off x="7465231" y="6172200"/>
            <a:ext cx="206282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969696"/>
                </a:solidFill>
              </a:defRPr>
            </a:lvl1pPr>
          </a:lstStyle>
          <a:p>
            <a:pPr>
              <a:defRPr/>
            </a:pPr>
            <a:fld id="{97FDB208-91F3-4382-98FB-16FCB84518B4}" type="slidenum">
              <a:rPr lang="en-US"/>
              <a:pPr>
                <a:defRPr/>
              </a:pPr>
              <a:t>‹#›</a:t>
            </a:fld>
            <a:endParaRPr lang="en-US"/>
          </a:p>
        </p:txBody>
      </p:sp>
      <p:grpSp>
        <p:nvGrpSpPr>
          <p:cNvPr id="10247" name="Group 9"/>
          <p:cNvGrpSpPr>
            <a:grpSpLocks/>
          </p:cNvGrpSpPr>
          <p:nvPr/>
        </p:nvGrpSpPr>
        <p:grpSpPr bwMode="auto">
          <a:xfrm>
            <a:off x="1" y="1374776"/>
            <a:ext cx="9906000"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40" r:id="rId1"/>
    <p:sldLayoutId id="2147483827" r:id="rId2"/>
    <p:sldLayoutId id="2147483829" r:id="rId3"/>
    <p:sldLayoutId id="2147483831" r:id="rId4"/>
    <p:sldLayoutId id="2147483832"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1" b="1">
          <a:solidFill>
            <a:schemeClr val="tx2"/>
          </a:solidFill>
          <a:latin typeface="+mj-lt"/>
          <a:ea typeface="+mj-ea"/>
          <a:cs typeface="+mj-cs"/>
        </a:defRPr>
      </a:lvl1pPr>
      <a:lvl2pPr algn="l" rtl="0" eaLnBrk="0" fontAlgn="base" hangingPunct="0">
        <a:spcBef>
          <a:spcPct val="0"/>
        </a:spcBef>
        <a:spcAft>
          <a:spcPct val="0"/>
        </a:spcAft>
        <a:defRPr sz="4401" b="1">
          <a:solidFill>
            <a:schemeClr val="tx2"/>
          </a:solidFill>
          <a:latin typeface="Times New Roman" pitchFamily="18" charset="0"/>
        </a:defRPr>
      </a:lvl2pPr>
      <a:lvl3pPr algn="l" rtl="0" eaLnBrk="0" fontAlgn="base" hangingPunct="0">
        <a:spcBef>
          <a:spcPct val="0"/>
        </a:spcBef>
        <a:spcAft>
          <a:spcPct val="0"/>
        </a:spcAft>
        <a:defRPr sz="4401" b="1">
          <a:solidFill>
            <a:schemeClr val="tx2"/>
          </a:solidFill>
          <a:latin typeface="Times New Roman" pitchFamily="18" charset="0"/>
        </a:defRPr>
      </a:lvl3pPr>
      <a:lvl4pPr algn="l" rtl="0" eaLnBrk="0" fontAlgn="base" hangingPunct="0">
        <a:spcBef>
          <a:spcPct val="0"/>
        </a:spcBef>
        <a:spcAft>
          <a:spcPct val="0"/>
        </a:spcAft>
        <a:defRPr sz="4401" b="1">
          <a:solidFill>
            <a:schemeClr val="tx2"/>
          </a:solidFill>
          <a:latin typeface="Times New Roman" pitchFamily="18" charset="0"/>
        </a:defRPr>
      </a:lvl4pPr>
      <a:lvl5pPr algn="l" rtl="0" eaLnBrk="0" fontAlgn="base" hangingPunct="0">
        <a:spcBef>
          <a:spcPct val="0"/>
        </a:spcBef>
        <a:spcAft>
          <a:spcPct val="0"/>
        </a:spcAft>
        <a:defRPr sz="4401" b="1">
          <a:solidFill>
            <a:schemeClr val="tx2"/>
          </a:solidFill>
          <a:latin typeface="Times New Roman" pitchFamily="18" charset="0"/>
        </a:defRPr>
      </a:lvl5pPr>
      <a:lvl6pPr marL="457337" algn="l" rtl="0" eaLnBrk="0" fontAlgn="base" hangingPunct="0">
        <a:spcBef>
          <a:spcPct val="0"/>
        </a:spcBef>
        <a:spcAft>
          <a:spcPct val="0"/>
        </a:spcAft>
        <a:defRPr sz="4401" b="1">
          <a:solidFill>
            <a:schemeClr val="tx2"/>
          </a:solidFill>
          <a:latin typeface="Times New Roman" pitchFamily="18" charset="0"/>
        </a:defRPr>
      </a:lvl6pPr>
      <a:lvl7pPr marL="914674" algn="l" rtl="0" eaLnBrk="0" fontAlgn="base" hangingPunct="0">
        <a:spcBef>
          <a:spcPct val="0"/>
        </a:spcBef>
        <a:spcAft>
          <a:spcPct val="0"/>
        </a:spcAft>
        <a:defRPr sz="4401" b="1">
          <a:solidFill>
            <a:schemeClr val="tx2"/>
          </a:solidFill>
          <a:latin typeface="Times New Roman" pitchFamily="18" charset="0"/>
        </a:defRPr>
      </a:lvl7pPr>
      <a:lvl8pPr marL="1372011" algn="l" rtl="0" eaLnBrk="0" fontAlgn="base" hangingPunct="0">
        <a:spcBef>
          <a:spcPct val="0"/>
        </a:spcBef>
        <a:spcAft>
          <a:spcPct val="0"/>
        </a:spcAft>
        <a:defRPr sz="4401" b="1">
          <a:solidFill>
            <a:schemeClr val="tx2"/>
          </a:solidFill>
          <a:latin typeface="Times New Roman" pitchFamily="18" charset="0"/>
        </a:defRPr>
      </a:lvl8pPr>
      <a:lvl9pPr marL="1829349" algn="l" rtl="0" eaLnBrk="0" fontAlgn="base" hangingPunct="0">
        <a:spcBef>
          <a:spcPct val="0"/>
        </a:spcBef>
        <a:spcAft>
          <a:spcPct val="0"/>
        </a:spcAft>
        <a:defRPr sz="4401" b="1">
          <a:solidFill>
            <a:schemeClr val="tx2"/>
          </a:solidFill>
          <a:latin typeface="Times New Roman" pitchFamily="18" charset="0"/>
        </a:defRPr>
      </a:lvl9pPr>
    </p:titleStyle>
    <p:bodyStyle>
      <a:lvl1pPr marL="398583" indent="-398583" algn="l" rtl="0" eaLnBrk="0" fontAlgn="base" hangingPunct="0">
        <a:spcBef>
          <a:spcPct val="20000"/>
        </a:spcBef>
        <a:spcAft>
          <a:spcPct val="0"/>
        </a:spcAft>
        <a:buClr>
          <a:schemeClr val="tx2"/>
        </a:buClr>
        <a:buSzPct val="60000"/>
        <a:buFont typeface="Wingdings" pitchFamily="2" charset="2"/>
        <a:buChar char="u"/>
        <a:defRPr sz="3201">
          <a:solidFill>
            <a:schemeClr val="tx1"/>
          </a:solidFill>
          <a:latin typeface="+mn-lt"/>
          <a:ea typeface="+mn-ea"/>
          <a:cs typeface="+mn-cs"/>
        </a:defRPr>
      </a:lvl1pPr>
      <a:lvl2pPr marL="862272" indent="-349355" algn="l" rtl="0" eaLnBrk="0" fontAlgn="base" hangingPunct="0">
        <a:spcBef>
          <a:spcPct val="20000"/>
        </a:spcBef>
        <a:spcAft>
          <a:spcPct val="0"/>
        </a:spcAft>
        <a:buClr>
          <a:schemeClr val="tx2"/>
        </a:buClr>
        <a:buSzPct val="60000"/>
        <a:buFont typeface="Wingdings" pitchFamily="2" charset="2"/>
        <a:buChar char="n"/>
        <a:defRPr sz="2801">
          <a:solidFill>
            <a:schemeClr val="tx1"/>
          </a:solidFill>
          <a:latin typeface="+mn-lt"/>
        </a:defRPr>
      </a:lvl2pPr>
      <a:lvl3pPr marL="1262442" indent="-285836" algn="l" rtl="0" eaLnBrk="0" fontAlgn="base" hangingPunct="0">
        <a:spcBef>
          <a:spcPct val="20000"/>
        </a:spcBef>
        <a:spcAft>
          <a:spcPct val="0"/>
        </a:spcAft>
        <a:buClr>
          <a:schemeClr val="tx1"/>
        </a:buClr>
        <a:buSzPct val="60000"/>
        <a:buFont typeface="Wingdings" pitchFamily="2" charset="2"/>
        <a:buChar char="n"/>
        <a:defRPr sz="2401">
          <a:solidFill>
            <a:schemeClr val="tx1"/>
          </a:solidFill>
          <a:latin typeface="+mn-lt"/>
        </a:defRPr>
      </a:lvl3pPr>
      <a:lvl4pPr marL="1661023" indent="-284248" algn="l" rtl="0" eaLnBrk="0" fontAlgn="base" hangingPunct="0">
        <a:spcBef>
          <a:spcPct val="20000"/>
        </a:spcBef>
        <a:spcAft>
          <a:spcPct val="0"/>
        </a:spcAft>
        <a:buClr>
          <a:schemeClr val="tx1"/>
        </a:buClr>
        <a:buSzPct val="60000"/>
        <a:buFont typeface="Wingdings" pitchFamily="2" charset="2"/>
        <a:buChar char="u"/>
        <a:defRPr sz="2001">
          <a:solidFill>
            <a:schemeClr val="tx1"/>
          </a:solidFill>
          <a:latin typeface="+mn-lt"/>
        </a:defRPr>
      </a:lvl4pPr>
      <a:lvl5pPr marL="2059606"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5pPr>
      <a:lvl6pPr marL="2516943"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6pPr>
      <a:lvl7pPr marL="2974280"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7pPr>
      <a:lvl8pPr marL="3431617"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8pPr>
      <a:lvl9pPr marL="3888954"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381122" y="266700"/>
            <a:ext cx="9146932"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122" y="1676400"/>
            <a:ext cx="9146932"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123" y="6172200"/>
            <a:ext cx="206282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solidFill>
                  <a:schemeClr val="folHlink"/>
                </a:solidFill>
              </a:defRPr>
            </a:lvl1pPr>
          </a:lstStyle>
          <a:p>
            <a:pPr>
              <a:defRPr/>
            </a:pPr>
            <a:fld id="{2E9C3942-FE85-4BAF-9442-61AD5176B1A7}" type="datetime1">
              <a:rPr lang="en-US">
                <a:solidFill>
                  <a:srgbClr val="808080"/>
                </a:solidFill>
              </a:rPr>
              <a:pPr>
                <a:defRPr/>
              </a:pPr>
              <a:t>9/18/2023</a:t>
            </a:fld>
            <a:endParaRPr lang="en-US">
              <a:solidFill>
                <a:srgbClr val="808080"/>
              </a:solidFill>
            </a:endParaRPr>
          </a:p>
        </p:txBody>
      </p:sp>
      <p:sp>
        <p:nvSpPr>
          <p:cNvPr id="1030" name="Rectangle 6"/>
          <p:cNvSpPr>
            <a:spLocks noGrp="1" noChangeArrowheads="1"/>
          </p:cNvSpPr>
          <p:nvPr>
            <p:ph type="ftr" sz="quarter" idx="3"/>
          </p:nvPr>
        </p:nvSpPr>
        <p:spPr bwMode="auto">
          <a:xfrm>
            <a:off x="3384048" y="6172200"/>
            <a:ext cx="313790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folHlink"/>
                </a:solidFill>
              </a:defRPr>
            </a:lvl1pPr>
          </a:lstStyle>
          <a:p>
            <a:pPr>
              <a:defRPr/>
            </a:pPr>
            <a:r>
              <a:rPr lang="en-US">
                <a:solidFill>
                  <a:srgbClr val="808080"/>
                </a:solidFill>
              </a:rPr>
              <a:t>Object Modelling</a:t>
            </a:r>
          </a:p>
        </p:txBody>
      </p:sp>
      <p:sp>
        <p:nvSpPr>
          <p:cNvPr id="1031" name="Rectangle 7"/>
          <p:cNvSpPr>
            <a:spLocks noGrp="1" noChangeArrowheads="1"/>
          </p:cNvSpPr>
          <p:nvPr>
            <p:ph type="sldNum" sz="quarter" idx="4"/>
          </p:nvPr>
        </p:nvSpPr>
        <p:spPr bwMode="auto">
          <a:xfrm>
            <a:off x="7465231" y="6172200"/>
            <a:ext cx="206282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folHlink"/>
                </a:solidFill>
              </a:defRPr>
            </a:lvl1pPr>
          </a:lstStyle>
          <a:p>
            <a:pPr>
              <a:defRPr/>
            </a:pPr>
            <a:fld id="{1B0ACB4E-5F44-4964-8AD6-BBE9B11756EA}" type="slidenum">
              <a:rPr lang="en-US">
                <a:solidFill>
                  <a:srgbClr val="808080"/>
                </a:solidFill>
              </a:rPr>
              <a:pPr>
                <a:defRPr/>
              </a:pPr>
              <a:t>‹#›</a:t>
            </a:fld>
            <a:endParaRPr lang="en-US">
              <a:solidFill>
                <a:srgbClr val="808080"/>
              </a:solidFill>
            </a:endParaRPr>
          </a:p>
        </p:txBody>
      </p:sp>
      <p:grpSp>
        <p:nvGrpSpPr>
          <p:cNvPr id="2" name="Group 9"/>
          <p:cNvGrpSpPr>
            <a:grpSpLocks/>
          </p:cNvGrpSpPr>
          <p:nvPr/>
        </p:nvGrpSpPr>
        <p:grpSpPr bwMode="auto">
          <a:xfrm>
            <a:off x="1" y="1374776"/>
            <a:ext cx="9906000"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1" b="1">
          <a:solidFill>
            <a:schemeClr val="tx2"/>
          </a:solidFill>
          <a:latin typeface="+mj-lt"/>
          <a:ea typeface="+mj-ea"/>
          <a:cs typeface="+mj-cs"/>
        </a:defRPr>
      </a:lvl1pPr>
      <a:lvl2pPr algn="l" rtl="0" eaLnBrk="0" fontAlgn="base" hangingPunct="0">
        <a:spcBef>
          <a:spcPct val="0"/>
        </a:spcBef>
        <a:spcAft>
          <a:spcPct val="0"/>
        </a:spcAft>
        <a:defRPr sz="4401" b="1">
          <a:solidFill>
            <a:schemeClr val="tx2"/>
          </a:solidFill>
          <a:latin typeface="Times New Roman" pitchFamily="18" charset="0"/>
        </a:defRPr>
      </a:lvl2pPr>
      <a:lvl3pPr algn="l" rtl="0" eaLnBrk="0" fontAlgn="base" hangingPunct="0">
        <a:spcBef>
          <a:spcPct val="0"/>
        </a:spcBef>
        <a:spcAft>
          <a:spcPct val="0"/>
        </a:spcAft>
        <a:defRPr sz="4401" b="1">
          <a:solidFill>
            <a:schemeClr val="tx2"/>
          </a:solidFill>
          <a:latin typeface="Times New Roman" pitchFamily="18" charset="0"/>
        </a:defRPr>
      </a:lvl3pPr>
      <a:lvl4pPr algn="l" rtl="0" eaLnBrk="0" fontAlgn="base" hangingPunct="0">
        <a:spcBef>
          <a:spcPct val="0"/>
        </a:spcBef>
        <a:spcAft>
          <a:spcPct val="0"/>
        </a:spcAft>
        <a:defRPr sz="4401" b="1">
          <a:solidFill>
            <a:schemeClr val="tx2"/>
          </a:solidFill>
          <a:latin typeface="Times New Roman" pitchFamily="18" charset="0"/>
        </a:defRPr>
      </a:lvl4pPr>
      <a:lvl5pPr algn="l" rtl="0" eaLnBrk="0" fontAlgn="base" hangingPunct="0">
        <a:spcBef>
          <a:spcPct val="0"/>
        </a:spcBef>
        <a:spcAft>
          <a:spcPct val="0"/>
        </a:spcAft>
        <a:defRPr sz="4401" b="1">
          <a:solidFill>
            <a:schemeClr val="tx2"/>
          </a:solidFill>
          <a:latin typeface="Times New Roman" pitchFamily="18" charset="0"/>
        </a:defRPr>
      </a:lvl5pPr>
      <a:lvl6pPr marL="457337" algn="l" rtl="0" eaLnBrk="0" fontAlgn="base" hangingPunct="0">
        <a:spcBef>
          <a:spcPct val="0"/>
        </a:spcBef>
        <a:spcAft>
          <a:spcPct val="0"/>
        </a:spcAft>
        <a:defRPr sz="4401" b="1">
          <a:solidFill>
            <a:schemeClr val="tx2"/>
          </a:solidFill>
          <a:latin typeface="Times New Roman" pitchFamily="18" charset="0"/>
        </a:defRPr>
      </a:lvl6pPr>
      <a:lvl7pPr marL="914674" algn="l" rtl="0" eaLnBrk="0" fontAlgn="base" hangingPunct="0">
        <a:spcBef>
          <a:spcPct val="0"/>
        </a:spcBef>
        <a:spcAft>
          <a:spcPct val="0"/>
        </a:spcAft>
        <a:defRPr sz="4401" b="1">
          <a:solidFill>
            <a:schemeClr val="tx2"/>
          </a:solidFill>
          <a:latin typeface="Times New Roman" pitchFamily="18" charset="0"/>
        </a:defRPr>
      </a:lvl7pPr>
      <a:lvl8pPr marL="1372011" algn="l" rtl="0" eaLnBrk="0" fontAlgn="base" hangingPunct="0">
        <a:spcBef>
          <a:spcPct val="0"/>
        </a:spcBef>
        <a:spcAft>
          <a:spcPct val="0"/>
        </a:spcAft>
        <a:defRPr sz="4401" b="1">
          <a:solidFill>
            <a:schemeClr val="tx2"/>
          </a:solidFill>
          <a:latin typeface="Times New Roman" pitchFamily="18" charset="0"/>
        </a:defRPr>
      </a:lvl8pPr>
      <a:lvl9pPr marL="1829349" algn="l" rtl="0" eaLnBrk="0" fontAlgn="base" hangingPunct="0">
        <a:spcBef>
          <a:spcPct val="0"/>
        </a:spcBef>
        <a:spcAft>
          <a:spcPct val="0"/>
        </a:spcAft>
        <a:defRPr sz="4401" b="1">
          <a:solidFill>
            <a:schemeClr val="tx2"/>
          </a:solidFill>
          <a:latin typeface="Times New Roman" pitchFamily="18" charset="0"/>
        </a:defRPr>
      </a:lvl9pPr>
    </p:titleStyle>
    <p:bodyStyle>
      <a:lvl1pPr marL="398583" indent="-398583" algn="l" rtl="0" eaLnBrk="0" fontAlgn="base" hangingPunct="0">
        <a:spcBef>
          <a:spcPct val="20000"/>
        </a:spcBef>
        <a:spcAft>
          <a:spcPct val="0"/>
        </a:spcAft>
        <a:buClr>
          <a:schemeClr val="tx2"/>
        </a:buClr>
        <a:buSzPct val="60000"/>
        <a:buFont typeface="Wingdings" pitchFamily="2" charset="2"/>
        <a:buChar char="u"/>
        <a:defRPr sz="3201">
          <a:solidFill>
            <a:schemeClr val="tx1"/>
          </a:solidFill>
          <a:latin typeface="+mn-lt"/>
          <a:ea typeface="+mn-ea"/>
          <a:cs typeface="+mn-cs"/>
        </a:defRPr>
      </a:lvl1pPr>
      <a:lvl2pPr marL="862272" indent="-349355" algn="l" rtl="0" eaLnBrk="0" fontAlgn="base" hangingPunct="0">
        <a:spcBef>
          <a:spcPct val="20000"/>
        </a:spcBef>
        <a:spcAft>
          <a:spcPct val="0"/>
        </a:spcAft>
        <a:buClr>
          <a:schemeClr val="tx2"/>
        </a:buClr>
        <a:buSzPct val="60000"/>
        <a:buFont typeface="Wingdings" pitchFamily="2" charset="2"/>
        <a:buChar char="n"/>
        <a:defRPr sz="2801">
          <a:solidFill>
            <a:schemeClr val="tx1"/>
          </a:solidFill>
          <a:latin typeface="+mn-lt"/>
        </a:defRPr>
      </a:lvl2pPr>
      <a:lvl3pPr marL="1262442" indent="-285836" algn="l" rtl="0" eaLnBrk="0" fontAlgn="base" hangingPunct="0">
        <a:spcBef>
          <a:spcPct val="20000"/>
        </a:spcBef>
        <a:spcAft>
          <a:spcPct val="0"/>
        </a:spcAft>
        <a:buClr>
          <a:schemeClr val="tx1"/>
        </a:buClr>
        <a:buSzPct val="60000"/>
        <a:buFont typeface="Wingdings" pitchFamily="2" charset="2"/>
        <a:buChar char="n"/>
        <a:defRPr sz="2401">
          <a:solidFill>
            <a:schemeClr val="tx1"/>
          </a:solidFill>
          <a:latin typeface="+mn-lt"/>
        </a:defRPr>
      </a:lvl3pPr>
      <a:lvl4pPr marL="1661023" indent="-284248" algn="l" rtl="0" eaLnBrk="0" fontAlgn="base" hangingPunct="0">
        <a:spcBef>
          <a:spcPct val="20000"/>
        </a:spcBef>
        <a:spcAft>
          <a:spcPct val="0"/>
        </a:spcAft>
        <a:buClr>
          <a:schemeClr val="tx1"/>
        </a:buClr>
        <a:buSzPct val="60000"/>
        <a:buFont typeface="Wingdings" pitchFamily="2" charset="2"/>
        <a:buChar char="u"/>
        <a:defRPr sz="2001">
          <a:solidFill>
            <a:schemeClr val="tx1"/>
          </a:solidFill>
          <a:latin typeface="+mn-lt"/>
        </a:defRPr>
      </a:lvl4pPr>
      <a:lvl5pPr marL="2059606"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5pPr>
      <a:lvl6pPr marL="2516943"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6pPr>
      <a:lvl7pPr marL="2974280"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7pPr>
      <a:lvl8pPr marL="3431617"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8pPr>
      <a:lvl9pPr marL="3888954"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bwMode="auto">
          <a:xfrm>
            <a:off x="381122" y="266700"/>
            <a:ext cx="9146932"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122" y="1676400"/>
            <a:ext cx="9146932"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123" y="6172200"/>
            <a:ext cx="206282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solidFill>
                  <a:schemeClr val="folHlink"/>
                </a:solidFill>
              </a:defRPr>
            </a:lvl1pPr>
          </a:lstStyle>
          <a:p>
            <a:pPr>
              <a:defRPr/>
            </a:pPr>
            <a:fld id="{2E9C3942-FE85-4BAF-9442-61AD5176B1A7}" type="datetime1">
              <a:rPr lang="en-US">
                <a:solidFill>
                  <a:srgbClr val="808080"/>
                </a:solidFill>
              </a:rPr>
              <a:pPr>
                <a:defRPr/>
              </a:pPr>
              <a:t>9/18/2023</a:t>
            </a:fld>
            <a:endParaRPr lang="en-US">
              <a:solidFill>
                <a:srgbClr val="808080"/>
              </a:solidFill>
            </a:endParaRPr>
          </a:p>
        </p:txBody>
      </p:sp>
      <p:sp>
        <p:nvSpPr>
          <p:cNvPr id="1030" name="Rectangle 6"/>
          <p:cNvSpPr>
            <a:spLocks noGrp="1" noChangeArrowheads="1"/>
          </p:cNvSpPr>
          <p:nvPr>
            <p:ph type="ftr" sz="quarter" idx="3"/>
          </p:nvPr>
        </p:nvSpPr>
        <p:spPr bwMode="auto">
          <a:xfrm>
            <a:off x="3384048" y="6172200"/>
            <a:ext cx="313790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folHlink"/>
                </a:solidFill>
              </a:defRPr>
            </a:lvl1pPr>
          </a:lstStyle>
          <a:p>
            <a:pPr>
              <a:defRPr/>
            </a:pPr>
            <a:r>
              <a:rPr lang="en-US">
                <a:solidFill>
                  <a:srgbClr val="808080"/>
                </a:solidFill>
              </a:rPr>
              <a:t>Object Modelling</a:t>
            </a:r>
          </a:p>
        </p:txBody>
      </p:sp>
      <p:sp>
        <p:nvSpPr>
          <p:cNvPr id="1031" name="Rectangle 7"/>
          <p:cNvSpPr>
            <a:spLocks noGrp="1" noChangeArrowheads="1"/>
          </p:cNvSpPr>
          <p:nvPr>
            <p:ph type="sldNum" sz="quarter" idx="4"/>
          </p:nvPr>
        </p:nvSpPr>
        <p:spPr bwMode="auto">
          <a:xfrm>
            <a:off x="7465231" y="6172200"/>
            <a:ext cx="206282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folHlink"/>
                </a:solidFill>
              </a:defRPr>
            </a:lvl1pPr>
          </a:lstStyle>
          <a:p>
            <a:pPr>
              <a:defRPr/>
            </a:pPr>
            <a:fld id="{1B0ACB4E-5F44-4964-8AD6-BBE9B11756EA}" type="slidenum">
              <a:rPr lang="en-US">
                <a:solidFill>
                  <a:srgbClr val="808080"/>
                </a:solidFill>
              </a:rPr>
              <a:pPr>
                <a:defRPr/>
              </a:pPr>
              <a:t>‹#›</a:t>
            </a:fld>
            <a:endParaRPr lang="en-US">
              <a:solidFill>
                <a:srgbClr val="808080"/>
              </a:solidFill>
            </a:endParaRPr>
          </a:p>
        </p:txBody>
      </p:sp>
      <p:grpSp>
        <p:nvGrpSpPr>
          <p:cNvPr id="2" name="Group 9"/>
          <p:cNvGrpSpPr>
            <a:grpSpLocks/>
          </p:cNvGrpSpPr>
          <p:nvPr/>
        </p:nvGrpSpPr>
        <p:grpSpPr bwMode="auto">
          <a:xfrm>
            <a:off x="1" y="1374776"/>
            <a:ext cx="9906000"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a:defRPr/>
              </a:pPr>
              <a:endParaRPr lang="en-US" sz="2801">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1" b="1">
          <a:solidFill>
            <a:schemeClr val="tx2"/>
          </a:solidFill>
          <a:latin typeface="+mj-lt"/>
          <a:ea typeface="+mj-ea"/>
          <a:cs typeface="+mj-cs"/>
        </a:defRPr>
      </a:lvl1pPr>
      <a:lvl2pPr algn="l" rtl="0" eaLnBrk="0" fontAlgn="base" hangingPunct="0">
        <a:spcBef>
          <a:spcPct val="0"/>
        </a:spcBef>
        <a:spcAft>
          <a:spcPct val="0"/>
        </a:spcAft>
        <a:defRPr sz="4401" b="1">
          <a:solidFill>
            <a:schemeClr val="tx2"/>
          </a:solidFill>
          <a:latin typeface="Times New Roman" pitchFamily="18" charset="0"/>
        </a:defRPr>
      </a:lvl2pPr>
      <a:lvl3pPr algn="l" rtl="0" eaLnBrk="0" fontAlgn="base" hangingPunct="0">
        <a:spcBef>
          <a:spcPct val="0"/>
        </a:spcBef>
        <a:spcAft>
          <a:spcPct val="0"/>
        </a:spcAft>
        <a:defRPr sz="4401" b="1">
          <a:solidFill>
            <a:schemeClr val="tx2"/>
          </a:solidFill>
          <a:latin typeface="Times New Roman" pitchFamily="18" charset="0"/>
        </a:defRPr>
      </a:lvl3pPr>
      <a:lvl4pPr algn="l" rtl="0" eaLnBrk="0" fontAlgn="base" hangingPunct="0">
        <a:spcBef>
          <a:spcPct val="0"/>
        </a:spcBef>
        <a:spcAft>
          <a:spcPct val="0"/>
        </a:spcAft>
        <a:defRPr sz="4401" b="1">
          <a:solidFill>
            <a:schemeClr val="tx2"/>
          </a:solidFill>
          <a:latin typeface="Times New Roman" pitchFamily="18" charset="0"/>
        </a:defRPr>
      </a:lvl4pPr>
      <a:lvl5pPr algn="l" rtl="0" eaLnBrk="0" fontAlgn="base" hangingPunct="0">
        <a:spcBef>
          <a:spcPct val="0"/>
        </a:spcBef>
        <a:spcAft>
          <a:spcPct val="0"/>
        </a:spcAft>
        <a:defRPr sz="4401" b="1">
          <a:solidFill>
            <a:schemeClr val="tx2"/>
          </a:solidFill>
          <a:latin typeface="Times New Roman" pitchFamily="18" charset="0"/>
        </a:defRPr>
      </a:lvl5pPr>
      <a:lvl6pPr marL="457337" algn="l" rtl="0" eaLnBrk="0" fontAlgn="base" hangingPunct="0">
        <a:spcBef>
          <a:spcPct val="0"/>
        </a:spcBef>
        <a:spcAft>
          <a:spcPct val="0"/>
        </a:spcAft>
        <a:defRPr sz="4401" b="1">
          <a:solidFill>
            <a:schemeClr val="tx2"/>
          </a:solidFill>
          <a:latin typeface="Times New Roman" pitchFamily="18" charset="0"/>
        </a:defRPr>
      </a:lvl6pPr>
      <a:lvl7pPr marL="914674" algn="l" rtl="0" eaLnBrk="0" fontAlgn="base" hangingPunct="0">
        <a:spcBef>
          <a:spcPct val="0"/>
        </a:spcBef>
        <a:spcAft>
          <a:spcPct val="0"/>
        </a:spcAft>
        <a:defRPr sz="4401" b="1">
          <a:solidFill>
            <a:schemeClr val="tx2"/>
          </a:solidFill>
          <a:latin typeface="Times New Roman" pitchFamily="18" charset="0"/>
        </a:defRPr>
      </a:lvl7pPr>
      <a:lvl8pPr marL="1372011" algn="l" rtl="0" eaLnBrk="0" fontAlgn="base" hangingPunct="0">
        <a:spcBef>
          <a:spcPct val="0"/>
        </a:spcBef>
        <a:spcAft>
          <a:spcPct val="0"/>
        </a:spcAft>
        <a:defRPr sz="4401" b="1">
          <a:solidFill>
            <a:schemeClr val="tx2"/>
          </a:solidFill>
          <a:latin typeface="Times New Roman" pitchFamily="18" charset="0"/>
        </a:defRPr>
      </a:lvl8pPr>
      <a:lvl9pPr marL="1829349" algn="l" rtl="0" eaLnBrk="0" fontAlgn="base" hangingPunct="0">
        <a:spcBef>
          <a:spcPct val="0"/>
        </a:spcBef>
        <a:spcAft>
          <a:spcPct val="0"/>
        </a:spcAft>
        <a:defRPr sz="4401" b="1">
          <a:solidFill>
            <a:schemeClr val="tx2"/>
          </a:solidFill>
          <a:latin typeface="Times New Roman" pitchFamily="18" charset="0"/>
        </a:defRPr>
      </a:lvl9pPr>
    </p:titleStyle>
    <p:bodyStyle>
      <a:lvl1pPr marL="398583" indent="-398583" algn="l" rtl="0" eaLnBrk="0" fontAlgn="base" hangingPunct="0">
        <a:spcBef>
          <a:spcPct val="20000"/>
        </a:spcBef>
        <a:spcAft>
          <a:spcPct val="0"/>
        </a:spcAft>
        <a:buClr>
          <a:schemeClr val="tx2"/>
        </a:buClr>
        <a:buSzPct val="60000"/>
        <a:buFont typeface="Wingdings" pitchFamily="2" charset="2"/>
        <a:buChar char="u"/>
        <a:defRPr sz="3201">
          <a:solidFill>
            <a:schemeClr val="tx1"/>
          </a:solidFill>
          <a:latin typeface="+mn-lt"/>
          <a:ea typeface="+mn-ea"/>
          <a:cs typeface="+mn-cs"/>
        </a:defRPr>
      </a:lvl1pPr>
      <a:lvl2pPr marL="862272" indent="-349355" algn="l" rtl="0" eaLnBrk="0" fontAlgn="base" hangingPunct="0">
        <a:spcBef>
          <a:spcPct val="20000"/>
        </a:spcBef>
        <a:spcAft>
          <a:spcPct val="0"/>
        </a:spcAft>
        <a:buClr>
          <a:schemeClr val="tx2"/>
        </a:buClr>
        <a:buSzPct val="60000"/>
        <a:buFont typeface="Wingdings" pitchFamily="2" charset="2"/>
        <a:buChar char="n"/>
        <a:defRPr sz="2801">
          <a:solidFill>
            <a:schemeClr val="tx1"/>
          </a:solidFill>
          <a:latin typeface="+mn-lt"/>
        </a:defRPr>
      </a:lvl2pPr>
      <a:lvl3pPr marL="1262442" indent="-285836" algn="l" rtl="0" eaLnBrk="0" fontAlgn="base" hangingPunct="0">
        <a:spcBef>
          <a:spcPct val="20000"/>
        </a:spcBef>
        <a:spcAft>
          <a:spcPct val="0"/>
        </a:spcAft>
        <a:buClr>
          <a:schemeClr val="tx1"/>
        </a:buClr>
        <a:buSzPct val="60000"/>
        <a:buFont typeface="Wingdings" pitchFamily="2" charset="2"/>
        <a:buChar char="n"/>
        <a:defRPr sz="2401">
          <a:solidFill>
            <a:schemeClr val="tx1"/>
          </a:solidFill>
          <a:latin typeface="+mn-lt"/>
        </a:defRPr>
      </a:lvl3pPr>
      <a:lvl4pPr marL="1661023" indent="-284248" algn="l" rtl="0" eaLnBrk="0" fontAlgn="base" hangingPunct="0">
        <a:spcBef>
          <a:spcPct val="20000"/>
        </a:spcBef>
        <a:spcAft>
          <a:spcPct val="0"/>
        </a:spcAft>
        <a:buClr>
          <a:schemeClr val="tx1"/>
        </a:buClr>
        <a:buSzPct val="60000"/>
        <a:buFont typeface="Wingdings" pitchFamily="2" charset="2"/>
        <a:buChar char="u"/>
        <a:defRPr sz="2001">
          <a:solidFill>
            <a:schemeClr val="tx1"/>
          </a:solidFill>
          <a:latin typeface="+mn-lt"/>
        </a:defRPr>
      </a:lvl4pPr>
      <a:lvl5pPr marL="2059606"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5pPr>
      <a:lvl6pPr marL="2516943"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6pPr>
      <a:lvl7pPr marL="2974280"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7pPr>
      <a:lvl8pPr marL="3431617"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8pPr>
      <a:lvl9pPr marL="3888954"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381122" y="266700"/>
            <a:ext cx="9146932" cy="11049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122" y="1676400"/>
            <a:ext cx="9146932"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123" y="6172200"/>
            <a:ext cx="206282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smtClean="0">
                <a:solidFill>
                  <a:srgbClr val="808080"/>
                </a:solidFill>
              </a:defRPr>
            </a:lvl1pPr>
          </a:lstStyle>
          <a:p>
            <a:pPr algn="l" defTabSz="914674">
              <a:defRPr/>
            </a:pPr>
            <a:endParaRPr lang="en-GB"/>
          </a:p>
        </p:txBody>
      </p:sp>
      <p:sp>
        <p:nvSpPr>
          <p:cNvPr id="1030" name="Rectangle 6"/>
          <p:cNvSpPr>
            <a:spLocks noGrp="1" noChangeArrowheads="1"/>
          </p:cNvSpPr>
          <p:nvPr>
            <p:ph type="ftr" sz="quarter" idx="3"/>
          </p:nvPr>
        </p:nvSpPr>
        <p:spPr bwMode="auto">
          <a:xfrm>
            <a:off x="3384048" y="6172200"/>
            <a:ext cx="3137906"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b="0" smtClean="0">
                <a:solidFill>
                  <a:srgbClr val="808080"/>
                </a:solidFill>
              </a:defRPr>
            </a:lvl1pPr>
          </a:lstStyle>
          <a:p>
            <a:pPr defTabSz="914674">
              <a:defRPr/>
            </a:pPr>
            <a:endParaRPr lang="en-GB"/>
          </a:p>
        </p:txBody>
      </p:sp>
      <p:sp>
        <p:nvSpPr>
          <p:cNvPr id="1031" name="Rectangle 7"/>
          <p:cNvSpPr>
            <a:spLocks noGrp="1" noChangeArrowheads="1"/>
          </p:cNvSpPr>
          <p:nvPr>
            <p:ph type="sldNum" sz="quarter" idx="4"/>
          </p:nvPr>
        </p:nvSpPr>
        <p:spPr bwMode="auto">
          <a:xfrm>
            <a:off x="7465231" y="6172200"/>
            <a:ext cx="206282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smtClean="0">
                <a:solidFill>
                  <a:srgbClr val="808080"/>
                </a:solidFill>
              </a:defRPr>
            </a:lvl1pPr>
          </a:lstStyle>
          <a:p>
            <a:pPr defTabSz="914674">
              <a:defRPr/>
            </a:pPr>
            <a:fld id="{4E8CAC19-059B-43F8-B3E5-AF8DAFE8091C}" type="slidenum">
              <a:rPr lang="en-GB" smtClean="0"/>
              <a:pPr defTabSz="914674">
                <a:defRPr/>
              </a:pPr>
              <a:t>‹#›</a:t>
            </a:fld>
            <a:endParaRPr lang="en-GB"/>
          </a:p>
        </p:txBody>
      </p:sp>
      <p:grpSp>
        <p:nvGrpSpPr>
          <p:cNvPr id="4103" name="Group 9"/>
          <p:cNvGrpSpPr>
            <a:grpSpLocks/>
          </p:cNvGrpSpPr>
          <p:nvPr userDrawn="1"/>
        </p:nvGrpSpPr>
        <p:grpSpPr bwMode="auto">
          <a:xfrm>
            <a:off x="1" y="1374776"/>
            <a:ext cx="9906000"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pPr marL="0" marR="0" lvl="0" indent="0" algn="l" defTabSz="914674" rtl="0" eaLnBrk="0" fontAlgn="base" latinLnBrk="0" hangingPunct="0">
                <a:lnSpc>
                  <a:spcPct val="100000"/>
                </a:lnSpc>
                <a:spcBef>
                  <a:spcPct val="0"/>
                </a:spcBef>
                <a:spcAft>
                  <a:spcPct val="0"/>
                </a:spcAft>
                <a:buClrTx/>
                <a:buSzTx/>
                <a:buFontTx/>
                <a:buNone/>
                <a:tabLst/>
                <a:defRPr/>
              </a:pPr>
              <a:endParaRPr kumimoji="0" lang="en-US" sz="2801"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pPr marL="0" marR="0" lvl="0" indent="0" algn="l" defTabSz="914674" rtl="0" eaLnBrk="0" fontAlgn="base" latinLnBrk="0" hangingPunct="0">
                <a:lnSpc>
                  <a:spcPct val="100000"/>
                </a:lnSpc>
                <a:spcBef>
                  <a:spcPct val="0"/>
                </a:spcBef>
                <a:spcAft>
                  <a:spcPct val="0"/>
                </a:spcAft>
                <a:buClrTx/>
                <a:buSzTx/>
                <a:buFontTx/>
                <a:buNone/>
                <a:tabLst/>
                <a:defRPr/>
              </a:pPr>
              <a:endParaRPr kumimoji="0" lang="en-US" sz="2801"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59823315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1">
          <a:solidFill>
            <a:schemeClr val="tx2"/>
          </a:solidFill>
          <a:latin typeface="+mj-lt"/>
          <a:ea typeface="+mj-ea"/>
          <a:cs typeface="+mj-cs"/>
        </a:defRPr>
      </a:lvl1pPr>
      <a:lvl2pPr algn="l" rtl="0" eaLnBrk="0" fontAlgn="base" hangingPunct="0">
        <a:spcBef>
          <a:spcPct val="0"/>
        </a:spcBef>
        <a:spcAft>
          <a:spcPct val="0"/>
        </a:spcAft>
        <a:defRPr sz="4401">
          <a:solidFill>
            <a:schemeClr val="tx2"/>
          </a:solidFill>
          <a:latin typeface="Times New Roman" pitchFamily="18" charset="0"/>
        </a:defRPr>
      </a:lvl2pPr>
      <a:lvl3pPr algn="l" rtl="0" eaLnBrk="0" fontAlgn="base" hangingPunct="0">
        <a:spcBef>
          <a:spcPct val="0"/>
        </a:spcBef>
        <a:spcAft>
          <a:spcPct val="0"/>
        </a:spcAft>
        <a:defRPr sz="4401">
          <a:solidFill>
            <a:schemeClr val="tx2"/>
          </a:solidFill>
          <a:latin typeface="Times New Roman" pitchFamily="18" charset="0"/>
        </a:defRPr>
      </a:lvl3pPr>
      <a:lvl4pPr algn="l" rtl="0" eaLnBrk="0" fontAlgn="base" hangingPunct="0">
        <a:spcBef>
          <a:spcPct val="0"/>
        </a:spcBef>
        <a:spcAft>
          <a:spcPct val="0"/>
        </a:spcAft>
        <a:defRPr sz="4401">
          <a:solidFill>
            <a:schemeClr val="tx2"/>
          </a:solidFill>
          <a:latin typeface="Times New Roman" pitchFamily="18" charset="0"/>
        </a:defRPr>
      </a:lvl4pPr>
      <a:lvl5pPr algn="l" rtl="0" eaLnBrk="0" fontAlgn="base" hangingPunct="0">
        <a:spcBef>
          <a:spcPct val="0"/>
        </a:spcBef>
        <a:spcAft>
          <a:spcPct val="0"/>
        </a:spcAft>
        <a:defRPr sz="4401">
          <a:solidFill>
            <a:schemeClr val="tx2"/>
          </a:solidFill>
          <a:latin typeface="Times New Roman" pitchFamily="18" charset="0"/>
        </a:defRPr>
      </a:lvl5pPr>
      <a:lvl6pPr marL="457337" algn="l" rtl="0" eaLnBrk="0" fontAlgn="base" hangingPunct="0">
        <a:spcBef>
          <a:spcPct val="0"/>
        </a:spcBef>
        <a:spcAft>
          <a:spcPct val="0"/>
        </a:spcAft>
        <a:defRPr sz="4401">
          <a:solidFill>
            <a:schemeClr val="tx2"/>
          </a:solidFill>
          <a:latin typeface="Times New Roman" pitchFamily="18" charset="0"/>
        </a:defRPr>
      </a:lvl6pPr>
      <a:lvl7pPr marL="914674" algn="l" rtl="0" eaLnBrk="0" fontAlgn="base" hangingPunct="0">
        <a:spcBef>
          <a:spcPct val="0"/>
        </a:spcBef>
        <a:spcAft>
          <a:spcPct val="0"/>
        </a:spcAft>
        <a:defRPr sz="4401">
          <a:solidFill>
            <a:schemeClr val="tx2"/>
          </a:solidFill>
          <a:latin typeface="Times New Roman" pitchFamily="18" charset="0"/>
        </a:defRPr>
      </a:lvl7pPr>
      <a:lvl8pPr marL="1372011" algn="l" rtl="0" eaLnBrk="0" fontAlgn="base" hangingPunct="0">
        <a:spcBef>
          <a:spcPct val="0"/>
        </a:spcBef>
        <a:spcAft>
          <a:spcPct val="0"/>
        </a:spcAft>
        <a:defRPr sz="4401">
          <a:solidFill>
            <a:schemeClr val="tx2"/>
          </a:solidFill>
          <a:latin typeface="Times New Roman" pitchFamily="18" charset="0"/>
        </a:defRPr>
      </a:lvl8pPr>
      <a:lvl9pPr marL="1829349" algn="l" rtl="0" eaLnBrk="0" fontAlgn="base" hangingPunct="0">
        <a:spcBef>
          <a:spcPct val="0"/>
        </a:spcBef>
        <a:spcAft>
          <a:spcPct val="0"/>
        </a:spcAft>
        <a:defRPr sz="4401">
          <a:solidFill>
            <a:schemeClr val="tx2"/>
          </a:solidFill>
          <a:latin typeface="Times New Roman" pitchFamily="18" charset="0"/>
        </a:defRPr>
      </a:lvl9pPr>
    </p:titleStyle>
    <p:bodyStyle>
      <a:lvl1pPr marL="398583" indent="-398583" algn="l" rtl="0" eaLnBrk="0" fontAlgn="base" hangingPunct="0">
        <a:spcBef>
          <a:spcPct val="20000"/>
        </a:spcBef>
        <a:spcAft>
          <a:spcPct val="0"/>
        </a:spcAft>
        <a:buClr>
          <a:schemeClr val="tx2"/>
        </a:buClr>
        <a:buSzPct val="60000"/>
        <a:buFont typeface="Wingdings" pitchFamily="2" charset="2"/>
        <a:buChar char="u"/>
        <a:defRPr sz="3201">
          <a:solidFill>
            <a:schemeClr val="tx1"/>
          </a:solidFill>
          <a:latin typeface="+mn-lt"/>
          <a:ea typeface="+mn-ea"/>
          <a:cs typeface="+mn-cs"/>
        </a:defRPr>
      </a:lvl1pPr>
      <a:lvl2pPr marL="862272" indent="-349355" algn="l" rtl="0" eaLnBrk="0" fontAlgn="base" hangingPunct="0">
        <a:spcBef>
          <a:spcPct val="20000"/>
        </a:spcBef>
        <a:spcAft>
          <a:spcPct val="0"/>
        </a:spcAft>
        <a:buClr>
          <a:schemeClr val="tx2"/>
        </a:buClr>
        <a:buSzPct val="60000"/>
        <a:buFont typeface="Wingdings" pitchFamily="2" charset="2"/>
        <a:buChar char="n"/>
        <a:defRPr sz="2801">
          <a:solidFill>
            <a:schemeClr val="tx1"/>
          </a:solidFill>
          <a:latin typeface="+mn-lt"/>
        </a:defRPr>
      </a:lvl2pPr>
      <a:lvl3pPr marL="1262442" indent="-285836" algn="l" rtl="0" eaLnBrk="0" fontAlgn="base" hangingPunct="0">
        <a:spcBef>
          <a:spcPct val="20000"/>
        </a:spcBef>
        <a:spcAft>
          <a:spcPct val="0"/>
        </a:spcAft>
        <a:buClr>
          <a:schemeClr val="tx1"/>
        </a:buClr>
        <a:buSzPct val="60000"/>
        <a:buFont typeface="Wingdings" pitchFamily="2" charset="2"/>
        <a:buChar char="n"/>
        <a:defRPr sz="2401">
          <a:solidFill>
            <a:schemeClr val="tx1"/>
          </a:solidFill>
          <a:latin typeface="+mn-lt"/>
        </a:defRPr>
      </a:lvl3pPr>
      <a:lvl4pPr marL="1661023" indent="-284248" algn="l" rtl="0" eaLnBrk="0" fontAlgn="base" hangingPunct="0">
        <a:spcBef>
          <a:spcPct val="20000"/>
        </a:spcBef>
        <a:spcAft>
          <a:spcPct val="0"/>
        </a:spcAft>
        <a:buClr>
          <a:schemeClr val="tx1"/>
        </a:buClr>
        <a:buSzPct val="60000"/>
        <a:buFont typeface="Wingdings" pitchFamily="2" charset="2"/>
        <a:buChar char="u"/>
        <a:defRPr sz="2001">
          <a:solidFill>
            <a:schemeClr val="tx1"/>
          </a:solidFill>
          <a:latin typeface="+mn-lt"/>
        </a:defRPr>
      </a:lvl4pPr>
      <a:lvl5pPr marL="2059606"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5pPr>
      <a:lvl6pPr marL="2516943"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6pPr>
      <a:lvl7pPr marL="2974280"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7pPr>
      <a:lvl8pPr marL="3431617"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8pPr>
      <a:lvl9pPr marL="3888954" indent="-284248" algn="l" rtl="0" eaLnBrk="0" fontAlgn="base" hangingPunct="0">
        <a:spcBef>
          <a:spcPct val="20000"/>
        </a:spcBef>
        <a:spcAft>
          <a:spcPct val="0"/>
        </a:spcAft>
        <a:buClr>
          <a:schemeClr val="tx1"/>
        </a:buClr>
        <a:buSzPct val="60000"/>
        <a:buFont typeface="Wingdings" pitchFamily="2" charset="2"/>
        <a:buChar char="n"/>
        <a:defRPr sz="2001">
          <a:solidFill>
            <a:schemeClr val="tx1"/>
          </a:solidFill>
          <a:latin typeface="+mn-lt"/>
        </a:defRPr>
      </a:lvl9pPr>
    </p:bodyStyle>
    <p:otherStyle>
      <a:defPPr>
        <a:defRPr lang="en-US"/>
      </a:defPPr>
      <a:lvl1pPr marL="0" algn="l" defTabSz="914674" rtl="0" eaLnBrk="1" latinLnBrk="0" hangingPunct="1">
        <a:defRPr sz="1801" kern="1200">
          <a:solidFill>
            <a:schemeClr val="tx1"/>
          </a:solidFill>
          <a:latin typeface="+mn-lt"/>
          <a:ea typeface="+mn-ea"/>
          <a:cs typeface="+mn-cs"/>
        </a:defRPr>
      </a:lvl1pPr>
      <a:lvl2pPr marL="457337" algn="l" defTabSz="914674" rtl="0" eaLnBrk="1" latinLnBrk="0" hangingPunct="1">
        <a:defRPr sz="1801" kern="1200">
          <a:solidFill>
            <a:schemeClr val="tx1"/>
          </a:solidFill>
          <a:latin typeface="+mn-lt"/>
          <a:ea typeface="+mn-ea"/>
          <a:cs typeface="+mn-cs"/>
        </a:defRPr>
      </a:lvl2pPr>
      <a:lvl3pPr marL="914674" algn="l" defTabSz="914674" rtl="0" eaLnBrk="1" latinLnBrk="0" hangingPunct="1">
        <a:defRPr sz="1801" kern="1200">
          <a:solidFill>
            <a:schemeClr val="tx1"/>
          </a:solidFill>
          <a:latin typeface="+mn-lt"/>
          <a:ea typeface="+mn-ea"/>
          <a:cs typeface="+mn-cs"/>
        </a:defRPr>
      </a:lvl3pPr>
      <a:lvl4pPr marL="1372011" algn="l" defTabSz="914674" rtl="0" eaLnBrk="1" latinLnBrk="0" hangingPunct="1">
        <a:defRPr sz="1801" kern="1200">
          <a:solidFill>
            <a:schemeClr val="tx1"/>
          </a:solidFill>
          <a:latin typeface="+mn-lt"/>
          <a:ea typeface="+mn-ea"/>
          <a:cs typeface="+mn-cs"/>
        </a:defRPr>
      </a:lvl4pPr>
      <a:lvl5pPr marL="1829349" algn="l" defTabSz="914674" rtl="0" eaLnBrk="1" latinLnBrk="0" hangingPunct="1">
        <a:defRPr sz="1801" kern="1200">
          <a:solidFill>
            <a:schemeClr val="tx1"/>
          </a:solidFill>
          <a:latin typeface="+mn-lt"/>
          <a:ea typeface="+mn-ea"/>
          <a:cs typeface="+mn-cs"/>
        </a:defRPr>
      </a:lvl5pPr>
      <a:lvl6pPr marL="2286686" algn="l" defTabSz="914674" rtl="0" eaLnBrk="1" latinLnBrk="0" hangingPunct="1">
        <a:defRPr sz="1801" kern="1200">
          <a:solidFill>
            <a:schemeClr val="tx1"/>
          </a:solidFill>
          <a:latin typeface="+mn-lt"/>
          <a:ea typeface="+mn-ea"/>
          <a:cs typeface="+mn-cs"/>
        </a:defRPr>
      </a:lvl6pPr>
      <a:lvl7pPr marL="2744023" algn="l" defTabSz="914674" rtl="0" eaLnBrk="1" latinLnBrk="0" hangingPunct="1">
        <a:defRPr sz="1801" kern="1200">
          <a:solidFill>
            <a:schemeClr val="tx1"/>
          </a:solidFill>
          <a:latin typeface="+mn-lt"/>
          <a:ea typeface="+mn-ea"/>
          <a:cs typeface="+mn-cs"/>
        </a:defRPr>
      </a:lvl7pPr>
      <a:lvl8pPr marL="3201360" algn="l" defTabSz="914674" rtl="0" eaLnBrk="1" latinLnBrk="0" hangingPunct="1">
        <a:defRPr sz="1801" kern="1200">
          <a:solidFill>
            <a:schemeClr val="tx1"/>
          </a:solidFill>
          <a:latin typeface="+mn-lt"/>
          <a:ea typeface="+mn-ea"/>
          <a:cs typeface="+mn-cs"/>
        </a:defRPr>
      </a:lvl8pPr>
      <a:lvl9pPr marL="3658697" algn="l" defTabSz="91467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http://hku.hk/thtse" TargetMode="External"/><Relationship Id="rId4" Type="http://schemas.openxmlformats.org/officeDocument/2006/relationships/hyperlink" Target="mailto:thtse@cs.hku.hk"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hemeOverride" Target="../theme/themeOverride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17.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2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31.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3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hemeOverride" Target="../theme/themeOverride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hemeOverride" Target="../theme/themeOverr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7.xml"/><Relationship Id="rId1" Type="http://schemas.openxmlformats.org/officeDocument/2006/relationships/themeOverride" Target="../theme/themeOverride4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9.xml"/><Relationship Id="rId1" Type="http://schemas.openxmlformats.org/officeDocument/2006/relationships/themeOverride" Target="../theme/themeOverride4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hemeOverride" Target="../theme/themeOverride4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45.xml"/><Relationship Id="rId5" Type="http://schemas.openxmlformats.org/officeDocument/2006/relationships/image" Target="../media/image29.png"/><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hemeOverride" Target="../theme/themeOverride4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hemeOverride" Target="../theme/themeOverride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hemeOverride" Target="../theme/themeOverride5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53.xml"/><Relationship Id="rId6" Type="http://schemas.openxmlformats.org/officeDocument/2006/relationships/image" Target="../media/image31.emf"/><Relationship Id="rId5" Type="http://schemas.openxmlformats.org/officeDocument/2006/relationships/oleObject" Target="../embeddings/oleObject2.bin"/><Relationship Id="rId4"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59.xml"/><Relationship Id="rId4" Type="http://schemas.openxmlformats.org/officeDocument/2006/relationships/image" Target="../media/image32.jp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4.xml"/><Relationship Id="rId1" Type="http://schemas.openxmlformats.org/officeDocument/2006/relationships/themeOverride" Target="../theme/themeOverride6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xml"/><Relationship Id="rId1" Type="http://schemas.openxmlformats.org/officeDocument/2006/relationships/themeOverride" Target="../theme/themeOverride6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hemeOverride" Target="../theme/themeOverride6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2.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hemeOverride" Target="../theme/themeOverride6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hemeOverride" Target="../theme/themeOverride6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hemeOverride" Target="../theme/themeOverride66.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xml"/><Relationship Id="rId1" Type="http://schemas.openxmlformats.org/officeDocument/2006/relationships/themeOverride" Target="../theme/themeOverride67.xml"/><Relationship Id="rId4" Type="http://schemas.openxmlformats.org/officeDocument/2006/relationships/image" Target="../media/image33.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hemeOverride" Target="../theme/themeOverride7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8.xml"/><Relationship Id="rId6" Type="http://schemas.openxmlformats.org/officeDocument/2006/relationships/image" Target="../media/image1.png"/><Relationship Id="rId5" Type="http://schemas.openxmlformats.org/officeDocument/2006/relationships/image" Target="../media/image4.gif"/><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8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hemeOverride" Target="../theme/themeOverride74.xml"/><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hemeOverride" Target="../theme/themeOverride75.xml"/><Relationship Id="rId4" Type="http://schemas.openxmlformats.org/officeDocument/2006/relationships/image" Target="../media/image37.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76.xml"/><Relationship Id="rId4" Type="http://schemas.openxmlformats.org/officeDocument/2006/relationships/image" Target="../media/image38.jpe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hemeOverride" Target="../theme/themeOverride77.xml"/><Relationship Id="rId4" Type="http://schemas.openxmlformats.org/officeDocument/2006/relationships/image" Target="../media/image39.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hemeOverride" Target="../theme/themeOverride7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hemeOverride" Target="../theme/themeOverride7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r>
              <a:rPr lang="en-US" sz="9603" smtClean="0"/>
              <a:t>Object-Oriented </a:t>
            </a:r>
            <a:r>
              <a:rPr lang="en-US" sz="9603" dirty="0"/>
              <a:t>Analysis</a:t>
            </a:r>
          </a:p>
        </p:txBody>
      </p:sp>
      <p:sp>
        <p:nvSpPr>
          <p:cNvPr id="28675" name="Rectangle 3"/>
          <p:cNvSpPr>
            <a:spLocks noGrp="1" noChangeArrowheads="1"/>
          </p:cNvSpPr>
          <p:nvPr>
            <p:ph type="subTitle" idx="1"/>
          </p:nvPr>
        </p:nvSpPr>
        <p:spPr>
          <a:xfrm>
            <a:off x="1980248" y="3819213"/>
            <a:ext cx="4952999" cy="2744080"/>
          </a:xfrm>
        </p:spPr>
        <p:txBody>
          <a:bodyPr/>
          <a:lstStyle/>
          <a:p>
            <a:pPr>
              <a:lnSpc>
                <a:spcPct val="90000"/>
              </a:lnSpc>
            </a:pPr>
            <a:r>
              <a:rPr lang="en-US" sz="4401" dirty="0"/>
              <a:t>Prof. </a:t>
            </a:r>
            <a:r>
              <a:rPr lang="en-US" sz="4401" dirty="0" err="1"/>
              <a:t>T.H.</a:t>
            </a:r>
            <a:r>
              <a:rPr lang="en-US" sz="4401" dirty="0"/>
              <a:t> Tse</a:t>
            </a:r>
          </a:p>
          <a:p>
            <a:pPr>
              <a:lnSpc>
                <a:spcPct val="90000"/>
              </a:lnSpc>
            </a:pPr>
            <a:r>
              <a:rPr lang="en-US" sz="2801" dirty="0"/>
              <a:t>Department of Computer Science</a:t>
            </a:r>
          </a:p>
          <a:p>
            <a:pPr>
              <a:lnSpc>
                <a:spcPct val="90000"/>
              </a:lnSpc>
            </a:pPr>
            <a:r>
              <a:rPr lang="en-US" sz="2801" dirty="0"/>
              <a:t>Email:</a:t>
            </a:r>
            <a:r>
              <a:rPr lang="en-US" sz="2001" dirty="0">
                <a:latin typeface="Courier New" pitchFamily="49" charset="0"/>
              </a:rPr>
              <a:t> </a:t>
            </a:r>
            <a:r>
              <a:rPr lang="en-US" sz="2401" dirty="0" err="1">
                <a:latin typeface="Consolas" pitchFamily="49" charset="0"/>
                <a:hlinkClick r:id="rId4"/>
              </a:rPr>
              <a:t>thtse@cs.hku.hk</a:t>
            </a:r>
            <a:endParaRPr lang="en-US" sz="2401" dirty="0">
              <a:latin typeface="Consolas" pitchFamily="49" charset="0"/>
            </a:endParaRPr>
          </a:p>
          <a:p>
            <a:pPr>
              <a:lnSpc>
                <a:spcPct val="90000"/>
              </a:lnSpc>
            </a:pPr>
            <a:r>
              <a:rPr lang="en-US" sz="2801" dirty="0"/>
              <a:t>Web:</a:t>
            </a:r>
            <a:r>
              <a:rPr lang="en-US" sz="2001" dirty="0">
                <a:latin typeface="Courier New" pitchFamily="49" charset="0"/>
              </a:rPr>
              <a:t> </a:t>
            </a:r>
            <a:r>
              <a:rPr lang="en-US" sz="2401" dirty="0">
                <a:latin typeface="Consolas" pitchFamily="49" charset="0"/>
                <a:hlinkClick r:id="rId5"/>
              </a:rPr>
              <a:t>hku.hk/</a:t>
            </a:r>
            <a:r>
              <a:rPr lang="en-US" sz="2401" dirty="0" err="1">
                <a:latin typeface="Consolas" pitchFamily="49" charset="0"/>
                <a:hlinkClick r:id="rId5"/>
              </a:rPr>
              <a:t>thtse</a:t>
            </a:r>
            <a:r>
              <a:rPr lang="en-US" sz="2401" dirty="0"/>
              <a:t> </a:t>
            </a:r>
            <a:r>
              <a:rPr lang="en-US" sz="2801" b="1" dirty="0">
                <a:solidFill>
                  <a:schemeClr val="bg1">
                    <a:lumMod val="65000"/>
                  </a:schemeClr>
                </a:solidFill>
              </a:rPr>
              <a:t>.</a:t>
            </a:r>
            <a:endParaRPr lang="en-US" sz="3601" b="1" dirty="0">
              <a:solidFill>
                <a:schemeClr val="bg1">
                  <a:lumMod val="65000"/>
                </a:schemeClr>
              </a:solidFill>
            </a:endParaRPr>
          </a:p>
        </p:txBody>
      </p:sp>
      <p:grpSp>
        <p:nvGrpSpPr>
          <p:cNvPr id="28676" name="Group 4"/>
          <p:cNvGrpSpPr>
            <a:grpSpLocks/>
          </p:cNvGrpSpPr>
          <p:nvPr/>
        </p:nvGrpSpPr>
        <p:grpSpPr bwMode="auto">
          <a:xfrm>
            <a:off x="533571" y="3962571"/>
            <a:ext cx="1219591" cy="1219591"/>
            <a:chOff x="336" y="2496"/>
            <a:chExt cx="768" cy="768"/>
          </a:xfrm>
        </p:grpSpPr>
        <p:sp>
          <p:nvSpPr>
            <p:cNvPr id="28677" name="Rectangle 5"/>
            <p:cNvSpPr>
              <a:spLocks noChangeArrowheads="1"/>
            </p:cNvSpPr>
            <p:nvPr/>
          </p:nvSpPr>
          <p:spPr bwMode="auto">
            <a:xfrm>
              <a:off x="383" y="2537"/>
              <a:ext cx="341" cy="686"/>
            </a:xfrm>
            <a:prstGeom prst="rect">
              <a:avLst/>
            </a:prstGeom>
            <a:solidFill>
              <a:srgbClr val="B2B2B2"/>
            </a:solidFill>
            <a:ln w="12700">
              <a:solidFill>
                <a:srgbClr val="B2B2B2"/>
              </a:solidFill>
              <a:miter lim="800000"/>
              <a:headEnd/>
              <a:tailEnd/>
            </a:ln>
          </p:spPr>
          <p:txBody>
            <a:bodyPr wrap="none" anchor="ctr"/>
            <a:lstStyle/>
            <a:p>
              <a:endParaRPr lang="en-US" sz="2801"/>
            </a:p>
          </p:txBody>
        </p:sp>
        <p:sp>
          <p:nvSpPr>
            <p:cNvPr id="28678" name="Freeform 6"/>
            <p:cNvSpPr>
              <a:spLocks/>
            </p:cNvSpPr>
            <p:nvPr/>
          </p:nvSpPr>
          <p:spPr bwMode="auto">
            <a:xfrm>
              <a:off x="383" y="2586"/>
              <a:ext cx="673" cy="588"/>
            </a:xfrm>
            <a:custGeom>
              <a:avLst/>
              <a:gdLst>
                <a:gd name="T0" fmla="*/ 24 w 1606"/>
                <a:gd name="T1" fmla="*/ 583 h 1435"/>
                <a:gd name="T2" fmla="*/ 86 w 1606"/>
                <a:gd name="T3" fmla="*/ 570 h 1435"/>
                <a:gd name="T4" fmla="*/ 140 w 1606"/>
                <a:gd name="T5" fmla="*/ 554 h 1435"/>
                <a:gd name="T6" fmla="*/ 197 w 1606"/>
                <a:gd name="T7" fmla="*/ 529 h 1435"/>
                <a:gd name="T8" fmla="*/ 267 w 1606"/>
                <a:gd name="T9" fmla="*/ 481 h 1435"/>
                <a:gd name="T10" fmla="*/ 316 w 1606"/>
                <a:gd name="T11" fmla="*/ 435 h 1435"/>
                <a:gd name="T12" fmla="*/ 351 w 1606"/>
                <a:gd name="T13" fmla="*/ 395 h 1435"/>
                <a:gd name="T14" fmla="*/ 384 w 1606"/>
                <a:gd name="T15" fmla="*/ 349 h 1435"/>
                <a:gd name="T16" fmla="*/ 419 w 1606"/>
                <a:gd name="T17" fmla="*/ 300 h 1435"/>
                <a:gd name="T18" fmla="*/ 457 w 1606"/>
                <a:gd name="T19" fmla="*/ 245 h 1435"/>
                <a:gd name="T20" fmla="*/ 499 w 1606"/>
                <a:gd name="T21" fmla="*/ 195 h 1435"/>
                <a:gd name="T22" fmla="*/ 541 w 1606"/>
                <a:gd name="T23" fmla="*/ 156 h 1435"/>
                <a:gd name="T24" fmla="*/ 582 w 1606"/>
                <a:gd name="T25" fmla="*/ 126 h 1435"/>
                <a:gd name="T26" fmla="*/ 616 w 1606"/>
                <a:gd name="T27" fmla="*/ 108 h 1435"/>
                <a:gd name="T28" fmla="*/ 662 w 1606"/>
                <a:gd name="T29" fmla="*/ 88 h 1435"/>
                <a:gd name="T30" fmla="*/ 673 w 1606"/>
                <a:gd name="T31" fmla="*/ 0 h 1435"/>
                <a:gd name="T32" fmla="*/ 605 w 1606"/>
                <a:gd name="T33" fmla="*/ 28 h 1435"/>
                <a:gd name="T34" fmla="*/ 540 w 1606"/>
                <a:gd name="T35" fmla="*/ 67 h 1435"/>
                <a:gd name="T36" fmla="*/ 500 w 1606"/>
                <a:gd name="T37" fmla="*/ 100 h 1435"/>
                <a:gd name="T38" fmla="*/ 458 w 1606"/>
                <a:gd name="T39" fmla="*/ 144 h 1435"/>
                <a:gd name="T40" fmla="*/ 426 w 1606"/>
                <a:gd name="T41" fmla="*/ 189 h 1435"/>
                <a:gd name="T42" fmla="*/ 397 w 1606"/>
                <a:gd name="T43" fmla="*/ 231 h 1435"/>
                <a:gd name="T44" fmla="*/ 368 w 1606"/>
                <a:gd name="T45" fmla="*/ 272 h 1435"/>
                <a:gd name="T46" fmla="*/ 338 w 1606"/>
                <a:gd name="T47" fmla="*/ 315 h 1435"/>
                <a:gd name="T48" fmla="*/ 308 w 1606"/>
                <a:gd name="T49" fmla="*/ 351 h 1435"/>
                <a:gd name="T50" fmla="*/ 272 w 1606"/>
                <a:gd name="T51" fmla="*/ 386 h 1435"/>
                <a:gd name="T52" fmla="*/ 234 w 1606"/>
                <a:gd name="T53" fmla="*/ 420 h 1435"/>
                <a:gd name="T54" fmla="*/ 185 w 1606"/>
                <a:gd name="T55" fmla="*/ 451 h 1435"/>
                <a:gd name="T56" fmla="*/ 133 w 1606"/>
                <a:gd name="T57" fmla="*/ 472 h 1435"/>
                <a:gd name="T58" fmla="*/ 76 w 1606"/>
                <a:gd name="T59" fmla="*/ 490 h 1435"/>
                <a:gd name="T60" fmla="*/ 19 w 1606"/>
                <a:gd name="T61" fmla="*/ 502 h 1435"/>
                <a:gd name="T62" fmla="*/ 0 w 1606"/>
                <a:gd name="T63" fmla="*/ 588 h 14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6"/>
                <a:gd name="T97" fmla="*/ 0 h 1435"/>
                <a:gd name="T98" fmla="*/ 1606 w 1606"/>
                <a:gd name="T99" fmla="*/ 1435 h 14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6" h="1435">
                  <a:moveTo>
                    <a:pt x="0" y="1434"/>
                  </a:moveTo>
                  <a:lnTo>
                    <a:pt x="58" y="1424"/>
                  </a:lnTo>
                  <a:lnTo>
                    <a:pt x="121" y="1411"/>
                  </a:lnTo>
                  <a:lnTo>
                    <a:pt x="206" y="1391"/>
                  </a:lnTo>
                  <a:lnTo>
                    <a:pt x="271" y="1374"/>
                  </a:lnTo>
                  <a:lnTo>
                    <a:pt x="333" y="1352"/>
                  </a:lnTo>
                  <a:lnTo>
                    <a:pt x="395" y="1329"/>
                  </a:lnTo>
                  <a:lnTo>
                    <a:pt x="471" y="1290"/>
                  </a:lnTo>
                  <a:lnTo>
                    <a:pt x="568" y="1227"/>
                  </a:lnTo>
                  <a:lnTo>
                    <a:pt x="637" y="1174"/>
                  </a:lnTo>
                  <a:lnTo>
                    <a:pt x="698" y="1118"/>
                  </a:lnTo>
                  <a:lnTo>
                    <a:pt x="754" y="1062"/>
                  </a:lnTo>
                  <a:lnTo>
                    <a:pt x="799" y="1010"/>
                  </a:lnTo>
                  <a:lnTo>
                    <a:pt x="838" y="965"/>
                  </a:lnTo>
                  <a:lnTo>
                    <a:pt x="880" y="904"/>
                  </a:lnTo>
                  <a:lnTo>
                    <a:pt x="916" y="852"/>
                  </a:lnTo>
                  <a:lnTo>
                    <a:pt x="963" y="789"/>
                  </a:lnTo>
                  <a:lnTo>
                    <a:pt x="999" y="733"/>
                  </a:lnTo>
                  <a:lnTo>
                    <a:pt x="1039" y="672"/>
                  </a:lnTo>
                  <a:lnTo>
                    <a:pt x="1090" y="598"/>
                  </a:lnTo>
                  <a:lnTo>
                    <a:pt x="1147" y="527"/>
                  </a:lnTo>
                  <a:lnTo>
                    <a:pt x="1191" y="476"/>
                  </a:lnTo>
                  <a:lnTo>
                    <a:pt x="1239" y="426"/>
                  </a:lnTo>
                  <a:lnTo>
                    <a:pt x="1290" y="381"/>
                  </a:lnTo>
                  <a:lnTo>
                    <a:pt x="1344" y="340"/>
                  </a:lnTo>
                  <a:lnTo>
                    <a:pt x="1390" y="307"/>
                  </a:lnTo>
                  <a:lnTo>
                    <a:pt x="1436" y="279"/>
                  </a:lnTo>
                  <a:lnTo>
                    <a:pt x="1471" y="263"/>
                  </a:lnTo>
                  <a:lnTo>
                    <a:pt x="1529" y="236"/>
                  </a:lnTo>
                  <a:lnTo>
                    <a:pt x="1580" y="214"/>
                  </a:lnTo>
                  <a:lnTo>
                    <a:pt x="1605" y="206"/>
                  </a:lnTo>
                  <a:lnTo>
                    <a:pt x="1605" y="0"/>
                  </a:lnTo>
                  <a:lnTo>
                    <a:pt x="1537" y="24"/>
                  </a:lnTo>
                  <a:lnTo>
                    <a:pt x="1444" y="68"/>
                  </a:lnTo>
                  <a:lnTo>
                    <a:pt x="1360" y="117"/>
                  </a:lnTo>
                  <a:lnTo>
                    <a:pt x="1289" y="164"/>
                  </a:lnTo>
                  <a:lnTo>
                    <a:pt x="1245" y="198"/>
                  </a:lnTo>
                  <a:lnTo>
                    <a:pt x="1194" y="244"/>
                  </a:lnTo>
                  <a:lnTo>
                    <a:pt x="1141" y="296"/>
                  </a:lnTo>
                  <a:lnTo>
                    <a:pt x="1094" y="352"/>
                  </a:lnTo>
                  <a:lnTo>
                    <a:pt x="1050" y="412"/>
                  </a:lnTo>
                  <a:lnTo>
                    <a:pt x="1016" y="461"/>
                  </a:lnTo>
                  <a:lnTo>
                    <a:pt x="981" y="513"/>
                  </a:lnTo>
                  <a:lnTo>
                    <a:pt x="947" y="564"/>
                  </a:lnTo>
                  <a:lnTo>
                    <a:pt x="911" y="617"/>
                  </a:lnTo>
                  <a:lnTo>
                    <a:pt x="878" y="663"/>
                  </a:lnTo>
                  <a:lnTo>
                    <a:pt x="841" y="720"/>
                  </a:lnTo>
                  <a:lnTo>
                    <a:pt x="807" y="768"/>
                  </a:lnTo>
                  <a:lnTo>
                    <a:pt x="771" y="815"/>
                  </a:lnTo>
                  <a:lnTo>
                    <a:pt x="734" y="857"/>
                  </a:lnTo>
                  <a:lnTo>
                    <a:pt x="693" y="901"/>
                  </a:lnTo>
                  <a:lnTo>
                    <a:pt x="650" y="943"/>
                  </a:lnTo>
                  <a:lnTo>
                    <a:pt x="612" y="980"/>
                  </a:lnTo>
                  <a:lnTo>
                    <a:pt x="558" y="1026"/>
                  </a:lnTo>
                  <a:lnTo>
                    <a:pt x="497" y="1069"/>
                  </a:lnTo>
                  <a:lnTo>
                    <a:pt x="441" y="1101"/>
                  </a:lnTo>
                  <a:lnTo>
                    <a:pt x="381" y="1129"/>
                  </a:lnTo>
                  <a:lnTo>
                    <a:pt x="318" y="1153"/>
                  </a:lnTo>
                  <a:lnTo>
                    <a:pt x="260" y="1172"/>
                  </a:lnTo>
                  <a:lnTo>
                    <a:pt x="182" y="1197"/>
                  </a:lnTo>
                  <a:lnTo>
                    <a:pt x="104" y="1215"/>
                  </a:lnTo>
                  <a:lnTo>
                    <a:pt x="46" y="1225"/>
                  </a:lnTo>
                  <a:lnTo>
                    <a:pt x="0" y="1230"/>
                  </a:lnTo>
                  <a:lnTo>
                    <a:pt x="0" y="1434"/>
                  </a:lnTo>
                </a:path>
              </a:pathLst>
            </a:custGeom>
            <a:solidFill>
              <a:schemeClr val="bg2"/>
            </a:solidFill>
            <a:ln w="12700" cap="rnd" cmpd="sng">
              <a:solidFill>
                <a:schemeClr val="bg2"/>
              </a:solidFill>
              <a:prstDash val="solid"/>
              <a:round/>
              <a:headEnd/>
              <a:tailEnd/>
            </a:ln>
          </p:spPr>
          <p:txBody>
            <a:bodyPr/>
            <a:lstStyle/>
            <a:p>
              <a:endParaRPr lang="en-US" sz="2801"/>
            </a:p>
          </p:txBody>
        </p:sp>
        <p:sp>
          <p:nvSpPr>
            <p:cNvPr id="28679" name="Rectangle 7"/>
            <p:cNvSpPr>
              <a:spLocks noChangeArrowheads="1"/>
            </p:cNvSpPr>
            <p:nvPr/>
          </p:nvSpPr>
          <p:spPr bwMode="auto">
            <a:xfrm>
              <a:off x="363" y="2523"/>
              <a:ext cx="714" cy="714"/>
            </a:xfrm>
            <a:prstGeom prst="rect">
              <a:avLst/>
            </a:prstGeom>
            <a:noFill/>
            <a:ln w="38100">
              <a:solidFill>
                <a:schemeClr val="bg1"/>
              </a:solidFill>
              <a:miter lim="800000"/>
              <a:headEnd type="none" w="sm" len="sm"/>
              <a:tailEnd type="none" w="sm" len="sm"/>
            </a:ln>
          </p:spPr>
          <p:txBody>
            <a:bodyPr wrap="none" anchor="ctr"/>
            <a:lstStyle/>
            <a:p>
              <a:endParaRPr lang="en-US" sz="2801"/>
            </a:p>
          </p:txBody>
        </p:sp>
        <p:sp>
          <p:nvSpPr>
            <p:cNvPr id="28680" name="Rectangle 8"/>
            <p:cNvSpPr>
              <a:spLocks noChangeArrowheads="1"/>
            </p:cNvSpPr>
            <p:nvPr/>
          </p:nvSpPr>
          <p:spPr bwMode="auto">
            <a:xfrm>
              <a:off x="336" y="2496"/>
              <a:ext cx="768" cy="768"/>
            </a:xfrm>
            <a:prstGeom prst="rect">
              <a:avLst/>
            </a:prstGeom>
            <a:noFill/>
            <a:ln w="12700">
              <a:solidFill>
                <a:schemeClr val="tx1"/>
              </a:solidFill>
              <a:miter lim="800000"/>
              <a:headEnd/>
              <a:tailEnd/>
            </a:ln>
          </p:spPr>
          <p:txBody>
            <a:bodyPr wrap="none" anchor="ctr"/>
            <a:lstStyle/>
            <a:p>
              <a:endParaRPr lang="en-US" sz="2801"/>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3906" name="Rectangle 2"/>
          <p:cNvSpPr>
            <a:spLocks noChangeArrowheads="1"/>
          </p:cNvSpPr>
          <p:nvPr/>
        </p:nvSpPr>
        <p:spPr bwMode="auto">
          <a:xfrm>
            <a:off x="379534" y="1523389"/>
            <a:ext cx="9146932" cy="1829386"/>
          </a:xfrm>
          <a:prstGeom prst="rect">
            <a:avLst/>
          </a:prstGeom>
          <a:noFill/>
          <a:ln w="9525">
            <a:noFill/>
            <a:miter lim="800000"/>
            <a:headEnd/>
            <a:tailEnd/>
          </a:ln>
        </p:spPr>
        <p:txBody>
          <a:bodyPr lIns="92105" tIns="46053" rIns="92105" bIns="46053"/>
          <a:lstStyle/>
          <a:p>
            <a:pPr marL="403346" indent="-403346" algn="l">
              <a:spcBef>
                <a:spcPct val="20000"/>
              </a:spcBef>
              <a:buClr>
                <a:schemeClr val="tx2"/>
              </a:buClr>
              <a:buSzPct val="60000"/>
            </a:pPr>
            <a:r>
              <a:rPr lang="en-US" sz="3601" b="1" i="1" dirty="0" smtClean="0">
                <a:solidFill>
                  <a:srgbClr val="996633"/>
                </a:solidFill>
                <a:cs typeface="Times New Roman" pitchFamily="18" charset="0"/>
              </a:rPr>
              <a:t>Traditional</a:t>
            </a:r>
            <a:r>
              <a:rPr lang="en-US" sz="3601" b="1" i="1" dirty="0" smtClean="0">
                <a:cs typeface="Times New Roman" pitchFamily="18" charset="0"/>
              </a:rPr>
              <a:t> Multi-User Systems</a:t>
            </a:r>
            <a:endParaRPr lang="en-US" sz="3601" b="1" dirty="0">
              <a:cs typeface="Times New Roman" pitchFamily="18" charset="0"/>
            </a:endParaRPr>
          </a:p>
          <a:p>
            <a:pPr marL="403346" indent="-403346" algn="l">
              <a:spcBef>
                <a:spcPct val="20000"/>
              </a:spcBef>
              <a:buClr>
                <a:schemeClr val="tx2"/>
              </a:buClr>
              <a:buSzPct val="60000"/>
              <a:buFont typeface="Wingdings" pitchFamily="2" charset="2"/>
              <a:buChar char="u"/>
            </a:pPr>
            <a:r>
              <a:rPr lang="en-US" sz="3201" dirty="0">
                <a:cs typeface="Times New Roman" pitchFamily="18" charset="0"/>
              </a:rPr>
              <a:t>End user does not interact directly with system</a:t>
            </a:r>
          </a:p>
          <a:p>
            <a:pPr marL="403346" indent="-403346" algn="l">
              <a:spcBef>
                <a:spcPct val="20000"/>
              </a:spcBef>
              <a:buClr>
                <a:schemeClr val="tx2"/>
              </a:buClr>
              <a:buSzPct val="60000"/>
              <a:buFont typeface="Wingdings" pitchFamily="2" charset="2"/>
              <a:buChar char="u"/>
            </a:pPr>
            <a:r>
              <a:rPr lang="en-US" sz="3201" dirty="0">
                <a:cs typeface="Times New Roman" pitchFamily="18" charset="0"/>
              </a:rPr>
              <a:t>Support staff serves as actor</a:t>
            </a:r>
          </a:p>
        </p:txBody>
      </p:sp>
      <p:sp>
        <p:nvSpPr>
          <p:cNvPr id="35845" name="Rectangle 3"/>
          <p:cNvSpPr>
            <a:spLocks noGrp="1" noChangeArrowheads="1"/>
          </p:cNvSpPr>
          <p:nvPr>
            <p:ph type="title"/>
          </p:nvPr>
        </p:nvSpPr>
        <p:spPr>
          <a:xfrm>
            <a:off x="381123" y="265686"/>
            <a:ext cx="9146932" cy="1105254"/>
          </a:xfrm>
        </p:spPr>
        <p:txBody>
          <a:bodyPr/>
          <a:lstStyle/>
          <a:p>
            <a:r>
              <a:rPr lang="en-US" sz="3201" i="1" dirty="0" smtClean="0"/>
              <a:t>Actors</a:t>
            </a:r>
            <a:r>
              <a:rPr lang="en-US" sz="3201" i="1" dirty="0"/>
              <a:t/>
            </a:r>
            <a:br>
              <a:rPr lang="en-US" sz="3201" i="1" dirty="0"/>
            </a:br>
            <a:r>
              <a:rPr lang="en-US" dirty="0" smtClean="0"/>
              <a:t>Examples</a:t>
            </a:r>
          </a:p>
        </p:txBody>
      </p:sp>
      <p:sp>
        <p:nvSpPr>
          <p:cNvPr id="6" name="Text Box 13"/>
          <p:cNvSpPr txBox="1">
            <a:spLocks noChangeArrowheads="1"/>
          </p:cNvSpPr>
          <p:nvPr/>
        </p:nvSpPr>
        <p:spPr bwMode="auto">
          <a:xfrm>
            <a:off x="802512" y="4353876"/>
            <a:ext cx="1856103" cy="523388"/>
          </a:xfrm>
          <a:prstGeom prst="rect">
            <a:avLst/>
          </a:prstGeom>
          <a:noFill/>
          <a:ln w="12700">
            <a:noFill/>
            <a:miter lim="800000"/>
            <a:headEnd type="none" w="sm" len="sm"/>
            <a:tailEnd type="none" w="sm" len="sm"/>
          </a:ln>
        </p:spPr>
        <p:txBody>
          <a:bodyPr wrap="none">
            <a:spAutoFit/>
          </a:bodyPr>
          <a:lstStyle/>
          <a:p>
            <a:r>
              <a:rPr lang="en-US" sz="2801" dirty="0"/>
              <a:t>Bank Teller</a:t>
            </a:r>
          </a:p>
        </p:txBody>
      </p:sp>
      <p:grpSp>
        <p:nvGrpSpPr>
          <p:cNvPr id="27" name="Group 26"/>
          <p:cNvGrpSpPr/>
          <p:nvPr/>
        </p:nvGrpSpPr>
        <p:grpSpPr>
          <a:xfrm>
            <a:off x="1501889" y="3429000"/>
            <a:ext cx="3118054" cy="1372040"/>
            <a:chOff x="1400107" y="3429000"/>
            <a:chExt cx="3117055" cy="1371600"/>
          </a:xfrm>
        </p:grpSpPr>
        <p:pic>
          <p:nvPicPr>
            <p:cNvPr id="229378" name="Picture 2" descr="https://lh6.ggpht.com/Fjmty-uXmOf9h6GeQP21kTBvK6DEes43bvDbqVyuOoQAmRFlHHLn_1KEXMSwu12X8Ns=w300"/>
            <p:cNvPicPr>
              <a:picLocks noChangeAspect="1" noChangeArrowheads="1"/>
            </p:cNvPicPr>
            <p:nvPr/>
          </p:nvPicPr>
          <p:blipFill>
            <a:blip r:embed="rId4" cstate="print"/>
            <a:srcRect/>
            <a:stretch>
              <a:fillRect/>
            </a:stretch>
          </p:blipFill>
          <p:spPr bwMode="auto">
            <a:xfrm>
              <a:off x="3145562" y="3429000"/>
              <a:ext cx="1371600" cy="1371600"/>
            </a:xfrm>
            <a:prstGeom prst="rect">
              <a:avLst/>
            </a:prstGeom>
            <a:noFill/>
          </p:spPr>
        </p:pic>
        <p:grpSp>
          <p:nvGrpSpPr>
            <p:cNvPr id="9" name="Group 31"/>
            <p:cNvGrpSpPr/>
            <p:nvPr/>
          </p:nvGrpSpPr>
          <p:grpSpPr>
            <a:xfrm>
              <a:off x="1400107" y="3505200"/>
              <a:ext cx="1745455" cy="930249"/>
              <a:chOff x="1300957" y="3124200"/>
              <a:chExt cx="1745455" cy="930249"/>
            </a:xfrm>
          </p:grpSpPr>
          <p:grpSp>
            <p:nvGrpSpPr>
              <p:cNvPr id="10" name="Group 8"/>
              <p:cNvGrpSpPr>
                <a:grpSpLocks noChangeAspect="1"/>
              </p:cNvGrpSpPr>
              <p:nvPr/>
            </p:nvGrpSpPr>
            <p:grpSpPr bwMode="auto">
              <a:xfrm>
                <a:off x="1300957" y="3124200"/>
                <a:ext cx="457200" cy="930249"/>
                <a:chOff x="378" y="1549"/>
                <a:chExt cx="264" cy="537"/>
              </a:xfrm>
            </p:grpSpPr>
            <p:sp>
              <p:nvSpPr>
                <p:cNvPr id="12"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13"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14"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15"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cxnSp>
            <p:nvCxnSpPr>
              <p:cNvPr id="11" name="Straight Connector 10"/>
              <p:cNvCxnSpPr/>
              <p:nvPr/>
            </p:nvCxnSpPr>
            <p:spPr bwMode="auto">
              <a:xfrm>
                <a:off x="1903412" y="3733800"/>
                <a:ext cx="1143000" cy="0"/>
              </a:xfrm>
              <a:prstGeom prst="line">
                <a:avLst/>
              </a:prstGeom>
              <a:solidFill>
                <a:schemeClr val="accent1"/>
              </a:solidFill>
              <a:ln w="57150" cap="flat" cmpd="sng" algn="ctr">
                <a:solidFill>
                  <a:srgbClr val="0070C0"/>
                </a:solidFill>
                <a:prstDash val="solid"/>
                <a:round/>
                <a:headEnd type="none" w="sm" len="sm"/>
                <a:tailEnd type="none" w="sm" len="sm"/>
              </a:ln>
              <a:effectLst/>
            </p:spPr>
          </p:cxnSp>
        </p:grpSp>
      </p:grpSp>
      <p:sp>
        <p:nvSpPr>
          <p:cNvPr id="30" name="Text Box 13"/>
          <p:cNvSpPr txBox="1">
            <a:spLocks noChangeArrowheads="1"/>
          </p:cNvSpPr>
          <p:nvPr/>
        </p:nvSpPr>
        <p:spPr bwMode="auto">
          <a:xfrm>
            <a:off x="4617569" y="3922852"/>
            <a:ext cx="1241443" cy="954413"/>
          </a:xfrm>
          <a:prstGeom prst="rect">
            <a:avLst/>
          </a:prstGeom>
          <a:noFill/>
          <a:ln w="12700">
            <a:noFill/>
            <a:miter lim="800000"/>
            <a:headEnd type="none" w="sm" len="sm"/>
            <a:tailEnd type="none" w="sm" len="sm"/>
          </a:ln>
        </p:spPr>
        <p:txBody>
          <a:bodyPr wrap="none">
            <a:spAutoFit/>
          </a:bodyPr>
          <a:lstStyle/>
          <a:p>
            <a:pPr algn="l"/>
            <a:r>
              <a:rPr lang="en-US" sz="2801" dirty="0"/>
              <a:t>HSBC</a:t>
            </a:r>
          </a:p>
          <a:p>
            <a:pPr algn="l"/>
            <a:r>
              <a:rPr lang="en-US" sz="2801" dirty="0"/>
              <a:t>System</a:t>
            </a:r>
          </a:p>
        </p:txBody>
      </p:sp>
      <p:sp>
        <p:nvSpPr>
          <p:cNvPr id="22" name="Text Box 13"/>
          <p:cNvSpPr txBox="1">
            <a:spLocks noChangeArrowheads="1"/>
          </p:cNvSpPr>
          <p:nvPr/>
        </p:nvSpPr>
        <p:spPr bwMode="auto">
          <a:xfrm>
            <a:off x="1090601" y="6022422"/>
            <a:ext cx="1279927" cy="523388"/>
          </a:xfrm>
          <a:prstGeom prst="rect">
            <a:avLst/>
          </a:prstGeom>
          <a:noFill/>
          <a:ln w="12700">
            <a:noFill/>
            <a:miter lim="800000"/>
            <a:headEnd type="none" w="sm" len="sm"/>
            <a:tailEnd type="none" w="sm" len="sm"/>
          </a:ln>
        </p:spPr>
        <p:txBody>
          <a:bodyPr wrap="none">
            <a:spAutoFit/>
          </a:bodyPr>
          <a:lstStyle/>
          <a:p>
            <a:r>
              <a:rPr lang="en-US" sz="2801" dirty="0"/>
              <a:t>Cashier</a:t>
            </a:r>
          </a:p>
        </p:txBody>
      </p:sp>
      <p:grpSp>
        <p:nvGrpSpPr>
          <p:cNvPr id="48" name="Group 47"/>
          <p:cNvGrpSpPr/>
          <p:nvPr/>
        </p:nvGrpSpPr>
        <p:grpSpPr>
          <a:xfrm>
            <a:off x="1501889" y="4953488"/>
            <a:ext cx="3118054" cy="1664742"/>
            <a:chOff x="1400107" y="5037589"/>
            <a:chExt cx="3117055" cy="1664208"/>
          </a:xfrm>
        </p:grpSpPr>
        <p:grpSp>
          <p:nvGrpSpPr>
            <p:cNvPr id="21" name="Group 8"/>
            <p:cNvGrpSpPr>
              <a:grpSpLocks noChangeAspect="1"/>
            </p:cNvGrpSpPr>
            <p:nvPr/>
          </p:nvGrpSpPr>
          <p:grpSpPr bwMode="auto">
            <a:xfrm>
              <a:off x="1400107" y="5257800"/>
              <a:ext cx="457200" cy="930249"/>
              <a:chOff x="378" y="1549"/>
              <a:chExt cx="264" cy="537"/>
            </a:xfrm>
          </p:grpSpPr>
          <p:sp>
            <p:nvSpPr>
              <p:cNvPr id="23"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24"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25"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26"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pic>
          <p:nvPicPr>
            <p:cNvPr id="229379" name="Picture 3"/>
            <p:cNvPicPr>
              <a:picLocks noChangeAspect="1" noChangeArrowheads="1"/>
            </p:cNvPicPr>
            <p:nvPr/>
          </p:nvPicPr>
          <p:blipFill>
            <a:blip r:embed="rId5" cstate="print"/>
            <a:srcRect/>
            <a:stretch>
              <a:fillRect/>
            </a:stretch>
          </p:blipFill>
          <p:spPr bwMode="auto">
            <a:xfrm>
              <a:off x="3145562" y="5037589"/>
              <a:ext cx="1371600" cy="1664208"/>
            </a:xfrm>
            <a:prstGeom prst="rect">
              <a:avLst/>
            </a:prstGeom>
            <a:noFill/>
            <a:ln w="9525">
              <a:noFill/>
              <a:miter lim="800000"/>
              <a:headEnd/>
              <a:tailEnd/>
            </a:ln>
          </p:spPr>
        </p:pic>
        <p:cxnSp>
          <p:nvCxnSpPr>
            <p:cNvPr id="20" name="Straight Connector 19"/>
            <p:cNvCxnSpPr/>
            <p:nvPr/>
          </p:nvCxnSpPr>
          <p:spPr bwMode="auto">
            <a:xfrm>
              <a:off x="2002562" y="5867400"/>
              <a:ext cx="1143000" cy="0"/>
            </a:xfrm>
            <a:prstGeom prst="line">
              <a:avLst/>
            </a:prstGeom>
            <a:solidFill>
              <a:schemeClr val="accent1"/>
            </a:solidFill>
            <a:ln w="57150" cap="flat" cmpd="sng" algn="ctr">
              <a:solidFill>
                <a:srgbClr val="0070C0"/>
              </a:solidFill>
              <a:prstDash val="solid"/>
              <a:round/>
              <a:headEnd type="none" w="sm" len="sm"/>
              <a:tailEnd type="none" w="sm" len="sm"/>
            </a:ln>
            <a:effectLst/>
          </p:spPr>
        </p:cxnSp>
      </p:grpSp>
      <p:sp>
        <p:nvSpPr>
          <p:cNvPr id="32" name="Text Box 13"/>
          <p:cNvSpPr txBox="1">
            <a:spLocks noChangeArrowheads="1"/>
          </p:cNvSpPr>
          <p:nvPr/>
        </p:nvSpPr>
        <p:spPr bwMode="auto">
          <a:xfrm>
            <a:off x="4614421" y="5689859"/>
            <a:ext cx="2062444" cy="954413"/>
          </a:xfrm>
          <a:prstGeom prst="rect">
            <a:avLst/>
          </a:prstGeom>
          <a:noFill/>
          <a:ln w="12700">
            <a:noFill/>
            <a:miter lim="800000"/>
            <a:headEnd type="none" w="sm" len="sm"/>
            <a:tailEnd type="none" w="sm" len="sm"/>
          </a:ln>
        </p:spPr>
        <p:txBody>
          <a:bodyPr wrap="none">
            <a:spAutoFit/>
          </a:bodyPr>
          <a:lstStyle/>
          <a:p>
            <a:pPr algn="l"/>
            <a:r>
              <a:rPr lang="en-US" sz="2801" dirty="0"/>
              <a:t>Park ’n Shop</a:t>
            </a:r>
          </a:p>
          <a:p>
            <a:pPr algn="l"/>
            <a:r>
              <a:rPr lang="en-US" sz="2801" dirty="0"/>
              <a:t>System</a:t>
            </a:r>
          </a:p>
        </p:txBody>
      </p:sp>
      <p:grpSp>
        <p:nvGrpSpPr>
          <p:cNvPr id="31" name="Group 42"/>
          <p:cNvGrpSpPr>
            <a:grpSpLocks noChangeAspect="1"/>
          </p:cNvGrpSpPr>
          <p:nvPr/>
        </p:nvGrpSpPr>
        <p:grpSpPr bwMode="auto">
          <a:xfrm>
            <a:off x="7648501" y="3505225"/>
            <a:ext cx="457347" cy="930547"/>
            <a:chOff x="378" y="1549"/>
            <a:chExt cx="264" cy="537"/>
          </a:xfrm>
        </p:grpSpPr>
        <p:sp>
          <p:nvSpPr>
            <p:cNvPr id="35"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36"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37"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38"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sp>
        <p:nvSpPr>
          <p:cNvPr id="34" name="Text Box 13"/>
          <p:cNvSpPr txBox="1">
            <a:spLocks noChangeArrowheads="1"/>
          </p:cNvSpPr>
          <p:nvPr/>
        </p:nvSpPr>
        <p:spPr bwMode="auto">
          <a:xfrm>
            <a:off x="7087285" y="4353876"/>
            <a:ext cx="1579785" cy="523388"/>
          </a:xfrm>
          <a:prstGeom prst="rect">
            <a:avLst/>
          </a:prstGeom>
          <a:noFill/>
          <a:ln w="12700">
            <a:noFill/>
            <a:miter lim="800000"/>
            <a:headEnd type="none" w="sm" len="sm"/>
            <a:tailEnd type="none" w="sm" len="sm"/>
          </a:ln>
        </p:spPr>
        <p:txBody>
          <a:bodyPr wrap="none">
            <a:spAutoFit/>
          </a:bodyPr>
          <a:lstStyle/>
          <a:p>
            <a:r>
              <a:rPr lang="en-US" sz="2801" dirty="0"/>
              <a:t>Customer</a:t>
            </a:r>
          </a:p>
        </p:txBody>
      </p:sp>
      <p:sp>
        <p:nvSpPr>
          <p:cNvPr id="39" name="Text Box 1031"/>
          <p:cNvSpPr txBox="1">
            <a:spLocks noChangeArrowheads="1"/>
          </p:cNvSpPr>
          <p:nvPr/>
        </p:nvSpPr>
        <p:spPr bwMode="auto">
          <a:xfrm>
            <a:off x="7625273" y="3522009"/>
            <a:ext cx="965509" cy="1311695"/>
          </a:xfrm>
          <a:prstGeom prst="rect">
            <a:avLst/>
          </a:prstGeom>
          <a:noFill/>
          <a:ln w="12700">
            <a:noFill/>
            <a:miter lim="800000"/>
            <a:headEnd type="none" w="sm" len="sm"/>
            <a:tailEnd type="none" w="sm" len="sm"/>
          </a:ln>
          <a:effectLst/>
        </p:spPr>
        <p:txBody>
          <a:bodyPr wrap="none">
            <a:spAutoFit/>
          </a:bodyPr>
          <a:lstStyle/>
          <a:p>
            <a:r>
              <a:rPr lang="en-US" sz="8002" dirty="0">
                <a:solidFill>
                  <a:schemeClr val="bg2"/>
                </a:solidFill>
                <a:sym typeface="Symbol" pitchFamily="18" charset="2"/>
              </a:rPr>
              <a:t></a:t>
            </a:r>
            <a:endParaRPr lang="en-US" sz="2801" dirty="0">
              <a:solidFill>
                <a:schemeClr val="bg2"/>
              </a:solidFill>
            </a:endParaRPr>
          </a:p>
        </p:txBody>
      </p:sp>
      <p:grpSp>
        <p:nvGrpSpPr>
          <p:cNvPr id="47" name="Group 46"/>
          <p:cNvGrpSpPr/>
          <p:nvPr/>
        </p:nvGrpSpPr>
        <p:grpSpPr>
          <a:xfrm>
            <a:off x="7142581" y="5173770"/>
            <a:ext cx="1579785" cy="1372040"/>
            <a:chOff x="7847012" y="5334000"/>
            <a:chExt cx="1579279" cy="1371600"/>
          </a:xfrm>
        </p:grpSpPr>
        <p:grpSp>
          <p:nvGrpSpPr>
            <p:cNvPr id="40" name="Group 42"/>
            <p:cNvGrpSpPr>
              <a:grpSpLocks noChangeAspect="1"/>
            </p:cNvGrpSpPr>
            <p:nvPr/>
          </p:nvGrpSpPr>
          <p:grpSpPr bwMode="auto">
            <a:xfrm>
              <a:off x="8408049" y="5334000"/>
              <a:ext cx="457200" cy="930249"/>
              <a:chOff x="378" y="1549"/>
              <a:chExt cx="264" cy="537"/>
            </a:xfrm>
          </p:grpSpPr>
          <p:sp>
            <p:nvSpPr>
              <p:cNvPr id="41"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42"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43"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44"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sp>
          <p:nvSpPr>
            <p:cNvPr id="45" name="Text Box 13"/>
            <p:cNvSpPr txBox="1">
              <a:spLocks noChangeArrowheads="1"/>
            </p:cNvSpPr>
            <p:nvPr/>
          </p:nvSpPr>
          <p:spPr bwMode="auto">
            <a:xfrm>
              <a:off x="7847012" y="6182380"/>
              <a:ext cx="1579279" cy="523220"/>
            </a:xfrm>
            <a:prstGeom prst="rect">
              <a:avLst/>
            </a:prstGeom>
            <a:noFill/>
            <a:ln w="12700">
              <a:noFill/>
              <a:miter lim="800000"/>
              <a:headEnd type="none" w="sm" len="sm"/>
              <a:tailEnd type="none" w="sm" len="sm"/>
            </a:ln>
          </p:spPr>
          <p:txBody>
            <a:bodyPr wrap="none">
              <a:spAutoFit/>
            </a:bodyPr>
            <a:lstStyle/>
            <a:p>
              <a:r>
                <a:rPr lang="en-US" sz="2801" dirty="0"/>
                <a:t>Customer</a:t>
              </a:r>
            </a:p>
          </p:txBody>
        </p:sp>
        <p:sp>
          <p:nvSpPr>
            <p:cNvPr id="46" name="Text Box 1031"/>
            <p:cNvSpPr txBox="1">
              <a:spLocks noChangeArrowheads="1"/>
            </p:cNvSpPr>
            <p:nvPr/>
          </p:nvSpPr>
          <p:spPr bwMode="auto">
            <a:xfrm>
              <a:off x="8384828" y="5350778"/>
              <a:ext cx="965200" cy="1311275"/>
            </a:xfrm>
            <a:prstGeom prst="rect">
              <a:avLst/>
            </a:prstGeom>
            <a:noFill/>
            <a:ln w="12700">
              <a:noFill/>
              <a:miter lim="800000"/>
              <a:headEnd type="none" w="sm" len="sm"/>
              <a:tailEnd type="none" w="sm" len="sm"/>
            </a:ln>
            <a:effectLst/>
          </p:spPr>
          <p:txBody>
            <a:bodyPr wrap="none">
              <a:spAutoFit/>
            </a:bodyPr>
            <a:lstStyle/>
            <a:p>
              <a:r>
                <a:rPr lang="en-US" sz="8002" dirty="0">
                  <a:solidFill>
                    <a:schemeClr val="bg2"/>
                  </a:solidFill>
                  <a:sym typeface="Symbol" pitchFamily="18" charset="2"/>
                </a:rPr>
                <a:t></a:t>
              </a:r>
              <a:endParaRPr lang="en-US" sz="2801" dirty="0">
                <a:solidFill>
                  <a:schemeClr val="bg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8390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390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390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rgbClr val="A6A6A6"/>
                                      </p:to>
                                    </p:animClr>
                                  </p:sub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subTnLst>
                                    <p:animClr clrSpc="rgb" dir="cw">
                                      <p:cBhvr override="childStyle">
                                        <p:cTn dur="1" fill="hold" display="0" masterRel="nextClick" afterEffect="1"/>
                                        <p:tgtEl>
                                          <p:spTgt spid="30"/>
                                        </p:tgtEl>
                                        <p:attrNameLst>
                                          <p:attrName>ppt_c</p:attrName>
                                        </p:attrNameLst>
                                      </p:cBhvr>
                                      <p:to>
                                        <a:srgbClr val="A6A6A6"/>
                                      </p:to>
                                    </p:animClr>
                                  </p:sub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rgbClr val="A6A6A6"/>
                                      </p:to>
                                    </p:animClr>
                                  </p:sub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subTnLst>
                                    <p:animClr clrSpc="rgb" dir="cw">
                                      <p:cBhvr override="childStyle">
                                        <p:cTn dur="1" fill="hold" display="0" masterRel="nextClick" afterEffect="1"/>
                                        <p:tgtEl>
                                          <p:spTgt spid="39"/>
                                        </p:tgtEl>
                                        <p:attrNameLst>
                                          <p:attrName>ppt_c</p:attrName>
                                        </p:attrNameLst>
                                      </p:cBhvr>
                                      <p:to>
                                        <a:srgbClr val="A6A6A6"/>
                                      </p:to>
                                    </p:animClr>
                                  </p:sub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A6A6A6"/>
                                      </p:to>
                                    </p:animClr>
                                  </p:sub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rgbClr val="A6A6A6"/>
                                      </p:to>
                                    </p:animClr>
                                  </p:sub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906" grpId="0" uiExpand="1" build="p"/>
      <p:bldP spid="6" grpId="0"/>
      <p:bldP spid="30" grpId="0"/>
      <p:bldP spid="22" grpId="0"/>
      <p:bldP spid="32" grpId="0"/>
      <p:bldP spid="34"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3906" name="Rectangle 2"/>
          <p:cNvSpPr>
            <a:spLocks noChangeArrowheads="1"/>
          </p:cNvSpPr>
          <p:nvPr/>
        </p:nvSpPr>
        <p:spPr bwMode="auto">
          <a:xfrm>
            <a:off x="379534" y="1523389"/>
            <a:ext cx="9146932" cy="2286733"/>
          </a:xfrm>
          <a:prstGeom prst="rect">
            <a:avLst/>
          </a:prstGeom>
          <a:noFill/>
          <a:ln w="9525">
            <a:noFill/>
            <a:miter lim="800000"/>
            <a:headEnd/>
            <a:tailEnd/>
          </a:ln>
        </p:spPr>
        <p:txBody>
          <a:bodyPr lIns="92105" tIns="46053" rIns="92105" bIns="46053"/>
          <a:lstStyle/>
          <a:p>
            <a:pPr marL="403346" indent="-403346" algn="l">
              <a:spcBef>
                <a:spcPct val="20000"/>
              </a:spcBef>
              <a:buClr>
                <a:schemeClr val="tx2"/>
              </a:buClr>
              <a:buSzPct val="60000"/>
            </a:pPr>
            <a:r>
              <a:rPr lang="en-US" sz="3601" b="1" i="1" dirty="0" smtClean="0">
                <a:solidFill>
                  <a:srgbClr val="00B050"/>
                </a:solidFill>
                <a:cs typeface="Times New Roman" pitchFamily="18" charset="0"/>
              </a:rPr>
              <a:t>New</a:t>
            </a:r>
            <a:r>
              <a:rPr lang="en-US" sz="3601" b="1" i="1" dirty="0" smtClean="0">
                <a:cs typeface="Times New Roman" pitchFamily="18" charset="0"/>
              </a:rPr>
              <a:t> Multi-User Systems</a:t>
            </a:r>
            <a:endParaRPr lang="en-US" sz="3601" b="1" dirty="0">
              <a:cs typeface="Times New Roman" pitchFamily="18" charset="0"/>
            </a:endParaRPr>
          </a:p>
          <a:p>
            <a:pPr marL="403346" indent="-403346" algn="l">
              <a:spcBef>
                <a:spcPct val="20000"/>
              </a:spcBef>
              <a:buClr>
                <a:schemeClr val="tx2"/>
              </a:buClr>
              <a:buSzPct val="60000"/>
              <a:buFont typeface="Wingdings" pitchFamily="2" charset="2"/>
              <a:buChar char="u"/>
            </a:pPr>
            <a:r>
              <a:rPr lang="en-US" sz="3201" dirty="0">
                <a:cs typeface="Times New Roman" pitchFamily="18" charset="0"/>
              </a:rPr>
              <a:t>New system will directly interact with end user</a:t>
            </a:r>
          </a:p>
          <a:p>
            <a:pPr marL="403346" indent="-403346" algn="l">
              <a:spcBef>
                <a:spcPct val="20000"/>
              </a:spcBef>
              <a:buClr>
                <a:schemeClr val="tx2"/>
              </a:buClr>
              <a:buSzPct val="60000"/>
              <a:buFont typeface="Wingdings" pitchFamily="2" charset="2"/>
              <a:buChar char="u"/>
            </a:pPr>
            <a:r>
              <a:rPr lang="en-US" sz="3201" dirty="0">
                <a:cs typeface="Times New Roman" pitchFamily="18" charset="0"/>
              </a:rPr>
              <a:t>Eliminates the need for existing support staff</a:t>
            </a:r>
          </a:p>
        </p:txBody>
      </p:sp>
      <p:sp>
        <p:nvSpPr>
          <p:cNvPr id="35845" name="Rectangle 3"/>
          <p:cNvSpPr>
            <a:spLocks noGrp="1" noChangeArrowheads="1"/>
          </p:cNvSpPr>
          <p:nvPr>
            <p:ph type="title"/>
          </p:nvPr>
        </p:nvSpPr>
        <p:spPr>
          <a:xfrm>
            <a:off x="381123" y="265686"/>
            <a:ext cx="9146932" cy="1105254"/>
          </a:xfrm>
        </p:spPr>
        <p:txBody>
          <a:bodyPr/>
          <a:lstStyle/>
          <a:p>
            <a:r>
              <a:rPr lang="en-US" sz="3201" i="1" dirty="0" smtClean="0"/>
              <a:t>Actors</a:t>
            </a:r>
            <a:r>
              <a:rPr lang="en-US" sz="3201" i="1" dirty="0"/>
              <a:t/>
            </a:r>
            <a:br>
              <a:rPr lang="en-US" sz="3201" i="1" dirty="0"/>
            </a:br>
            <a:r>
              <a:rPr lang="en-US" dirty="0" smtClean="0"/>
              <a:t>Examples</a:t>
            </a:r>
          </a:p>
        </p:txBody>
      </p:sp>
      <p:sp>
        <p:nvSpPr>
          <p:cNvPr id="5" name="Text Box 13"/>
          <p:cNvSpPr txBox="1">
            <a:spLocks noChangeArrowheads="1"/>
          </p:cNvSpPr>
          <p:nvPr/>
        </p:nvSpPr>
        <p:spPr bwMode="auto">
          <a:xfrm>
            <a:off x="937336" y="4353876"/>
            <a:ext cx="1579785" cy="523388"/>
          </a:xfrm>
          <a:prstGeom prst="rect">
            <a:avLst/>
          </a:prstGeom>
          <a:noFill/>
          <a:ln w="12700">
            <a:noFill/>
            <a:miter lim="800000"/>
            <a:headEnd type="none" w="sm" len="sm"/>
            <a:tailEnd type="none" w="sm" len="sm"/>
          </a:ln>
        </p:spPr>
        <p:txBody>
          <a:bodyPr wrap="none">
            <a:spAutoFit/>
          </a:bodyPr>
          <a:lstStyle/>
          <a:p>
            <a:r>
              <a:rPr lang="en-US" sz="2801" dirty="0"/>
              <a:t>Customer</a:t>
            </a:r>
          </a:p>
        </p:txBody>
      </p:sp>
      <p:grpSp>
        <p:nvGrpSpPr>
          <p:cNvPr id="17" name="Group 16"/>
          <p:cNvGrpSpPr/>
          <p:nvPr/>
        </p:nvGrpSpPr>
        <p:grpSpPr>
          <a:xfrm>
            <a:off x="1498551" y="3429000"/>
            <a:ext cx="3118054" cy="1372040"/>
            <a:chOff x="1400107" y="3429000"/>
            <a:chExt cx="3117055" cy="1371600"/>
          </a:xfrm>
        </p:grpSpPr>
        <p:pic>
          <p:nvPicPr>
            <p:cNvPr id="18" name="Picture 2" descr="https://lh6.ggpht.com/Fjmty-uXmOf9h6GeQP21kTBvK6DEes43bvDbqVyuOoQAmRFlHHLn_1KEXMSwu12X8Ns=w300"/>
            <p:cNvPicPr>
              <a:picLocks noChangeAspect="1" noChangeArrowheads="1"/>
            </p:cNvPicPr>
            <p:nvPr/>
          </p:nvPicPr>
          <p:blipFill>
            <a:blip r:embed="rId4" cstate="print"/>
            <a:srcRect/>
            <a:stretch>
              <a:fillRect/>
            </a:stretch>
          </p:blipFill>
          <p:spPr bwMode="auto">
            <a:xfrm>
              <a:off x="3145562" y="3429000"/>
              <a:ext cx="1371600" cy="1371600"/>
            </a:xfrm>
            <a:prstGeom prst="rect">
              <a:avLst/>
            </a:prstGeom>
            <a:noFill/>
          </p:spPr>
        </p:pic>
        <p:grpSp>
          <p:nvGrpSpPr>
            <p:cNvPr id="19" name="Group 31"/>
            <p:cNvGrpSpPr/>
            <p:nvPr/>
          </p:nvGrpSpPr>
          <p:grpSpPr>
            <a:xfrm>
              <a:off x="1400107" y="3505200"/>
              <a:ext cx="1745455" cy="930249"/>
              <a:chOff x="1300957" y="3124200"/>
              <a:chExt cx="1745455" cy="930249"/>
            </a:xfrm>
          </p:grpSpPr>
          <p:grpSp>
            <p:nvGrpSpPr>
              <p:cNvPr id="20" name="Group 8"/>
              <p:cNvGrpSpPr>
                <a:grpSpLocks noChangeAspect="1"/>
              </p:cNvGrpSpPr>
              <p:nvPr/>
            </p:nvGrpSpPr>
            <p:grpSpPr bwMode="auto">
              <a:xfrm>
                <a:off x="1300957" y="3124200"/>
                <a:ext cx="457200" cy="930249"/>
                <a:chOff x="378" y="1549"/>
                <a:chExt cx="264" cy="537"/>
              </a:xfrm>
            </p:grpSpPr>
            <p:sp>
              <p:nvSpPr>
                <p:cNvPr id="22"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23"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24"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25"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cxnSp>
            <p:nvCxnSpPr>
              <p:cNvPr id="21" name="Straight Connector 20"/>
              <p:cNvCxnSpPr/>
              <p:nvPr/>
            </p:nvCxnSpPr>
            <p:spPr bwMode="auto">
              <a:xfrm>
                <a:off x="1903412" y="3733800"/>
                <a:ext cx="1143000" cy="0"/>
              </a:xfrm>
              <a:prstGeom prst="line">
                <a:avLst/>
              </a:prstGeom>
              <a:solidFill>
                <a:schemeClr val="accent1"/>
              </a:solidFill>
              <a:ln w="57150" cap="flat" cmpd="sng" algn="ctr">
                <a:solidFill>
                  <a:srgbClr val="0070C0"/>
                </a:solidFill>
                <a:prstDash val="solid"/>
                <a:round/>
                <a:headEnd type="none" w="sm" len="sm"/>
                <a:tailEnd type="none" w="sm" len="sm"/>
              </a:ln>
              <a:effectLst/>
            </p:spPr>
          </p:cxnSp>
        </p:grpSp>
      </p:grpSp>
      <p:sp>
        <p:nvSpPr>
          <p:cNvPr id="26" name="Text Box 13"/>
          <p:cNvSpPr txBox="1">
            <a:spLocks noChangeArrowheads="1"/>
          </p:cNvSpPr>
          <p:nvPr/>
        </p:nvSpPr>
        <p:spPr bwMode="auto">
          <a:xfrm>
            <a:off x="4614232" y="3491826"/>
            <a:ext cx="1241443" cy="1385439"/>
          </a:xfrm>
          <a:prstGeom prst="rect">
            <a:avLst/>
          </a:prstGeom>
          <a:noFill/>
          <a:ln w="12700">
            <a:noFill/>
            <a:miter lim="800000"/>
            <a:headEnd type="none" w="sm" len="sm"/>
            <a:tailEnd type="none" w="sm" len="sm"/>
          </a:ln>
        </p:spPr>
        <p:txBody>
          <a:bodyPr wrap="none">
            <a:spAutoFit/>
          </a:bodyPr>
          <a:lstStyle/>
          <a:p>
            <a:pPr algn="l"/>
            <a:r>
              <a:rPr lang="en-US" sz="2801" dirty="0"/>
              <a:t>New</a:t>
            </a:r>
          </a:p>
          <a:p>
            <a:pPr algn="l"/>
            <a:r>
              <a:rPr lang="en-US" sz="2801" dirty="0"/>
              <a:t>HSBC</a:t>
            </a:r>
          </a:p>
          <a:p>
            <a:pPr algn="l"/>
            <a:r>
              <a:rPr lang="en-US" sz="2801" dirty="0"/>
              <a:t>System</a:t>
            </a:r>
          </a:p>
        </p:txBody>
      </p:sp>
      <p:sp>
        <p:nvSpPr>
          <p:cNvPr id="12" name="Text Box 13"/>
          <p:cNvSpPr txBox="1">
            <a:spLocks noChangeArrowheads="1"/>
          </p:cNvSpPr>
          <p:nvPr/>
        </p:nvSpPr>
        <p:spPr bwMode="auto">
          <a:xfrm>
            <a:off x="940030" y="6022422"/>
            <a:ext cx="1579785" cy="523388"/>
          </a:xfrm>
          <a:prstGeom prst="rect">
            <a:avLst/>
          </a:prstGeom>
          <a:noFill/>
          <a:ln w="12700">
            <a:noFill/>
            <a:miter lim="800000"/>
            <a:headEnd type="none" w="sm" len="sm"/>
            <a:tailEnd type="none" w="sm" len="sm"/>
          </a:ln>
        </p:spPr>
        <p:txBody>
          <a:bodyPr wrap="none">
            <a:spAutoFit/>
          </a:bodyPr>
          <a:lstStyle/>
          <a:p>
            <a:r>
              <a:rPr lang="en-US" sz="2801" dirty="0"/>
              <a:t>Customer</a:t>
            </a:r>
          </a:p>
        </p:txBody>
      </p:sp>
      <p:sp>
        <p:nvSpPr>
          <p:cNvPr id="27" name="Text Box 13"/>
          <p:cNvSpPr txBox="1">
            <a:spLocks noChangeArrowheads="1"/>
          </p:cNvSpPr>
          <p:nvPr/>
        </p:nvSpPr>
        <p:spPr bwMode="auto">
          <a:xfrm>
            <a:off x="4613779" y="5266779"/>
            <a:ext cx="2062444" cy="1385439"/>
          </a:xfrm>
          <a:prstGeom prst="rect">
            <a:avLst/>
          </a:prstGeom>
          <a:noFill/>
          <a:ln w="12700">
            <a:noFill/>
            <a:miter lim="800000"/>
            <a:headEnd type="none" w="sm" len="sm"/>
            <a:tailEnd type="none" w="sm" len="sm"/>
          </a:ln>
        </p:spPr>
        <p:txBody>
          <a:bodyPr wrap="none">
            <a:spAutoFit/>
          </a:bodyPr>
          <a:lstStyle/>
          <a:p>
            <a:pPr algn="l"/>
            <a:r>
              <a:rPr lang="en-US" sz="2801" dirty="0"/>
              <a:t>New</a:t>
            </a:r>
          </a:p>
          <a:p>
            <a:pPr algn="l"/>
            <a:r>
              <a:rPr lang="en-US" sz="2801" dirty="0"/>
              <a:t>Park ’n Shop</a:t>
            </a:r>
          </a:p>
          <a:p>
            <a:pPr algn="l"/>
            <a:r>
              <a:rPr lang="en-US" sz="2801" dirty="0"/>
              <a:t>System</a:t>
            </a:r>
          </a:p>
        </p:txBody>
      </p:sp>
      <p:grpSp>
        <p:nvGrpSpPr>
          <p:cNvPr id="29" name="Group 42"/>
          <p:cNvGrpSpPr>
            <a:grpSpLocks noChangeAspect="1"/>
          </p:cNvGrpSpPr>
          <p:nvPr/>
        </p:nvGrpSpPr>
        <p:grpSpPr bwMode="auto">
          <a:xfrm>
            <a:off x="7643737" y="3505225"/>
            <a:ext cx="457347" cy="930547"/>
            <a:chOff x="378" y="1549"/>
            <a:chExt cx="264" cy="537"/>
          </a:xfrm>
        </p:grpSpPr>
        <p:sp>
          <p:nvSpPr>
            <p:cNvPr id="30"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31"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32"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33"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sp>
        <p:nvSpPr>
          <p:cNvPr id="34" name="Text Box 13"/>
          <p:cNvSpPr txBox="1">
            <a:spLocks noChangeArrowheads="1"/>
          </p:cNvSpPr>
          <p:nvPr/>
        </p:nvSpPr>
        <p:spPr bwMode="auto">
          <a:xfrm>
            <a:off x="6944364" y="4353876"/>
            <a:ext cx="1856103" cy="523388"/>
          </a:xfrm>
          <a:prstGeom prst="rect">
            <a:avLst/>
          </a:prstGeom>
          <a:noFill/>
          <a:ln w="12700">
            <a:noFill/>
            <a:miter lim="800000"/>
            <a:headEnd type="none" w="sm" len="sm"/>
            <a:tailEnd type="none" w="sm" len="sm"/>
          </a:ln>
        </p:spPr>
        <p:txBody>
          <a:bodyPr wrap="none">
            <a:spAutoFit/>
          </a:bodyPr>
          <a:lstStyle/>
          <a:p>
            <a:r>
              <a:rPr lang="en-US" sz="2801" dirty="0"/>
              <a:t>Bank Teller</a:t>
            </a:r>
          </a:p>
        </p:txBody>
      </p:sp>
      <p:sp>
        <p:nvSpPr>
          <p:cNvPr id="35" name="Text Box 1031"/>
          <p:cNvSpPr txBox="1">
            <a:spLocks noChangeArrowheads="1"/>
          </p:cNvSpPr>
          <p:nvPr/>
        </p:nvSpPr>
        <p:spPr bwMode="auto">
          <a:xfrm>
            <a:off x="7620509" y="3522009"/>
            <a:ext cx="965509" cy="1311695"/>
          </a:xfrm>
          <a:prstGeom prst="rect">
            <a:avLst/>
          </a:prstGeom>
          <a:noFill/>
          <a:ln w="12700">
            <a:noFill/>
            <a:miter lim="800000"/>
            <a:headEnd type="none" w="sm" len="sm"/>
            <a:tailEnd type="none" w="sm" len="sm"/>
          </a:ln>
          <a:effectLst/>
        </p:spPr>
        <p:txBody>
          <a:bodyPr wrap="none">
            <a:spAutoFit/>
          </a:bodyPr>
          <a:lstStyle/>
          <a:p>
            <a:r>
              <a:rPr lang="en-US" sz="8002" dirty="0">
                <a:solidFill>
                  <a:schemeClr val="bg2"/>
                </a:solidFill>
                <a:sym typeface="Symbol" pitchFamily="18" charset="2"/>
              </a:rPr>
              <a:t></a:t>
            </a:r>
            <a:endParaRPr lang="en-US" sz="2801" dirty="0">
              <a:solidFill>
                <a:schemeClr val="bg2"/>
              </a:solidFill>
            </a:endParaRPr>
          </a:p>
        </p:txBody>
      </p:sp>
      <p:grpSp>
        <p:nvGrpSpPr>
          <p:cNvPr id="44" name="Group 43"/>
          <p:cNvGrpSpPr/>
          <p:nvPr/>
        </p:nvGrpSpPr>
        <p:grpSpPr>
          <a:xfrm>
            <a:off x="1501246" y="4953488"/>
            <a:ext cx="3118054" cy="1664742"/>
            <a:chOff x="1400107" y="5037589"/>
            <a:chExt cx="3117055" cy="1664208"/>
          </a:xfrm>
        </p:grpSpPr>
        <p:grpSp>
          <p:nvGrpSpPr>
            <p:cNvPr id="11" name="Group 8"/>
            <p:cNvGrpSpPr>
              <a:grpSpLocks noChangeAspect="1"/>
            </p:cNvGrpSpPr>
            <p:nvPr/>
          </p:nvGrpSpPr>
          <p:grpSpPr bwMode="auto">
            <a:xfrm>
              <a:off x="1400107" y="5257800"/>
              <a:ext cx="457200" cy="930249"/>
              <a:chOff x="378" y="1549"/>
              <a:chExt cx="264" cy="537"/>
            </a:xfrm>
          </p:grpSpPr>
          <p:sp>
            <p:nvSpPr>
              <p:cNvPr id="13"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14"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15"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16"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pic>
          <p:nvPicPr>
            <p:cNvPr id="8" name="Picture 3"/>
            <p:cNvPicPr>
              <a:picLocks noChangeAspect="1" noChangeArrowheads="1"/>
            </p:cNvPicPr>
            <p:nvPr/>
          </p:nvPicPr>
          <p:blipFill>
            <a:blip r:embed="rId5" cstate="print"/>
            <a:srcRect/>
            <a:stretch>
              <a:fillRect/>
            </a:stretch>
          </p:blipFill>
          <p:spPr bwMode="auto">
            <a:xfrm>
              <a:off x="3145562" y="5037589"/>
              <a:ext cx="1371600" cy="1664208"/>
            </a:xfrm>
            <a:prstGeom prst="rect">
              <a:avLst/>
            </a:prstGeom>
            <a:noFill/>
            <a:ln w="9525">
              <a:noFill/>
              <a:miter lim="800000"/>
              <a:headEnd/>
              <a:tailEnd/>
            </a:ln>
          </p:spPr>
        </p:pic>
        <p:cxnSp>
          <p:nvCxnSpPr>
            <p:cNvPr id="10" name="Straight Connector 9"/>
            <p:cNvCxnSpPr/>
            <p:nvPr/>
          </p:nvCxnSpPr>
          <p:spPr bwMode="auto">
            <a:xfrm>
              <a:off x="2002562" y="5867400"/>
              <a:ext cx="1143000" cy="0"/>
            </a:xfrm>
            <a:prstGeom prst="line">
              <a:avLst/>
            </a:prstGeom>
            <a:solidFill>
              <a:schemeClr val="accent1"/>
            </a:solidFill>
            <a:ln w="57150" cap="flat" cmpd="sng" algn="ctr">
              <a:solidFill>
                <a:srgbClr val="0070C0"/>
              </a:solidFill>
              <a:prstDash val="solid"/>
              <a:round/>
              <a:headEnd type="none" w="sm" len="sm"/>
              <a:tailEnd type="none" w="sm" len="sm"/>
            </a:ln>
            <a:effectLst/>
          </p:spPr>
        </p:cxnSp>
      </p:grpSp>
      <p:grpSp>
        <p:nvGrpSpPr>
          <p:cNvPr id="53" name="Group 52"/>
          <p:cNvGrpSpPr/>
          <p:nvPr/>
        </p:nvGrpSpPr>
        <p:grpSpPr>
          <a:xfrm>
            <a:off x="7292510" y="5173770"/>
            <a:ext cx="1353569" cy="1372040"/>
            <a:chOff x="7996893" y="5334000"/>
            <a:chExt cx="1353135" cy="1371600"/>
          </a:xfrm>
        </p:grpSpPr>
        <p:grpSp>
          <p:nvGrpSpPr>
            <p:cNvPr id="54" name="Group 42"/>
            <p:cNvGrpSpPr>
              <a:grpSpLocks noChangeAspect="1"/>
            </p:cNvGrpSpPr>
            <p:nvPr/>
          </p:nvGrpSpPr>
          <p:grpSpPr bwMode="auto">
            <a:xfrm>
              <a:off x="8408049" y="5334000"/>
              <a:ext cx="457200" cy="930249"/>
              <a:chOff x="378" y="1549"/>
              <a:chExt cx="264" cy="537"/>
            </a:xfrm>
          </p:grpSpPr>
          <p:sp>
            <p:nvSpPr>
              <p:cNvPr id="57"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58"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59"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60"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sp>
          <p:nvSpPr>
            <p:cNvPr id="55" name="Text Box 13"/>
            <p:cNvSpPr txBox="1">
              <a:spLocks noChangeArrowheads="1"/>
            </p:cNvSpPr>
            <p:nvPr/>
          </p:nvSpPr>
          <p:spPr bwMode="auto">
            <a:xfrm>
              <a:off x="7996893" y="6182380"/>
              <a:ext cx="1279517" cy="523220"/>
            </a:xfrm>
            <a:prstGeom prst="rect">
              <a:avLst/>
            </a:prstGeom>
            <a:noFill/>
            <a:ln w="12700">
              <a:noFill/>
              <a:miter lim="800000"/>
              <a:headEnd type="none" w="sm" len="sm"/>
              <a:tailEnd type="none" w="sm" len="sm"/>
            </a:ln>
          </p:spPr>
          <p:txBody>
            <a:bodyPr wrap="none">
              <a:spAutoFit/>
            </a:bodyPr>
            <a:lstStyle/>
            <a:p>
              <a:r>
                <a:rPr lang="en-US" sz="2801" dirty="0"/>
                <a:t>Cashier</a:t>
              </a:r>
            </a:p>
          </p:txBody>
        </p:sp>
        <p:sp>
          <p:nvSpPr>
            <p:cNvPr id="56" name="Text Box 1031"/>
            <p:cNvSpPr txBox="1">
              <a:spLocks noChangeArrowheads="1"/>
            </p:cNvSpPr>
            <p:nvPr/>
          </p:nvSpPr>
          <p:spPr bwMode="auto">
            <a:xfrm>
              <a:off x="8384828" y="5350778"/>
              <a:ext cx="965200" cy="1311275"/>
            </a:xfrm>
            <a:prstGeom prst="rect">
              <a:avLst/>
            </a:prstGeom>
            <a:noFill/>
            <a:ln w="12700">
              <a:noFill/>
              <a:miter lim="800000"/>
              <a:headEnd type="none" w="sm" len="sm"/>
              <a:tailEnd type="none" w="sm" len="sm"/>
            </a:ln>
            <a:effectLst/>
          </p:spPr>
          <p:txBody>
            <a:bodyPr wrap="none">
              <a:spAutoFit/>
            </a:bodyPr>
            <a:lstStyle/>
            <a:p>
              <a:r>
                <a:rPr lang="en-US" sz="8002" dirty="0">
                  <a:solidFill>
                    <a:schemeClr val="bg2"/>
                  </a:solidFill>
                  <a:sym typeface="Symbol" pitchFamily="18" charset="2"/>
                </a:rPr>
                <a:t></a:t>
              </a:r>
              <a:endParaRPr lang="en-US" sz="2801" dirty="0">
                <a:solidFill>
                  <a:schemeClr val="bg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8390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390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1" end="1"/>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390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2" end="2"/>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A6A6A6"/>
                                      </p:to>
                                    </p:animClr>
                                  </p:sub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subTnLst>
                                    <p:animClr clrSpc="rgb" dir="cw">
                                      <p:cBhvr override="childStyle">
                                        <p:cTn dur="1" fill="hold" display="0" masterRel="nextClick" afterEffect="1"/>
                                        <p:tgtEl>
                                          <p:spTgt spid="26"/>
                                        </p:tgtEl>
                                        <p:attrNameLst>
                                          <p:attrName>ppt_c</p:attrName>
                                        </p:attrNameLst>
                                      </p:cBhvr>
                                      <p:to>
                                        <a:srgbClr val="A6A6A6"/>
                                      </p:to>
                                    </p:animClr>
                                  </p:sub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rgbClr val="A6A6A6"/>
                                      </p:to>
                                    </p:animClr>
                                  </p:sub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A6A6A6"/>
                                      </p:to>
                                    </p:animClr>
                                  </p:sub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A6A6A6"/>
                                      </p:to>
                                    </p:animClr>
                                  </p:sub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subTnLst>
                                    <p:animClr clrSpc="rgb" dir="cw">
                                      <p:cBhvr override="childStyle">
                                        <p:cTn dur="1" fill="hold" display="0" masterRel="nextClick" afterEffect="1"/>
                                        <p:tgtEl>
                                          <p:spTgt spid="27"/>
                                        </p:tgtEl>
                                        <p:attrNameLst>
                                          <p:attrName>ppt_c</p:attrName>
                                        </p:attrNameLst>
                                      </p:cBhvr>
                                      <p:to>
                                        <a:srgbClr val="A6A6A6"/>
                                      </p:to>
                                    </p:animClr>
                                  </p:sub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906" grpId="0" build="p"/>
      <p:bldP spid="5" grpId="0"/>
      <p:bldP spid="26" grpId="0"/>
      <p:bldP spid="12" grpId="0"/>
      <p:bldP spid="27"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p:spPr>
        <p:txBody>
          <a:bodyPr/>
          <a:lstStyle/>
          <a:p>
            <a:fld id="{EECB3440-BCA0-4810-AC74-9C7F97BC3ABD}" type="slidenum">
              <a:rPr lang="en-US" smtClean="0"/>
              <a:pPr/>
              <a:t>12</a:t>
            </a:fld>
            <a:endParaRPr lang="en-US" smtClean="0"/>
          </a:p>
        </p:txBody>
      </p:sp>
      <p:sp>
        <p:nvSpPr>
          <p:cNvPr id="2683906" name="Rectangle 2"/>
          <p:cNvSpPr>
            <a:spLocks noChangeArrowheads="1"/>
          </p:cNvSpPr>
          <p:nvPr/>
        </p:nvSpPr>
        <p:spPr bwMode="auto">
          <a:xfrm>
            <a:off x="379534" y="1523389"/>
            <a:ext cx="9146932" cy="2286733"/>
          </a:xfrm>
          <a:prstGeom prst="rect">
            <a:avLst/>
          </a:prstGeom>
          <a:noFill/>
          <a:ln w="9525">
            <a:noFill/>
            <a:miter lim="800000"/>
            <a:headEnd/>
            <a:tailEnd/>
          </a:ln>
        </p:spPr>
        <p:txBody>
          <a:bodyPr lIns="92105" tIns="46053" rIns="92105" bIns="46053"/>
          <a:lstStyle/>
          <a:p>
            <a:pPr marL="403346" indent="-403346" algn="l">
              <a:spcBef>
                <a:spcPct val="20000"/>
              </a:spcBef>
              <a:buClr>
                <a:schemeClr val="tx2"/>
              </a:buClr>
              <a:buSzPct val="60000"/>
            </a:pPr>
            <a:r>
              <a:rPr lang="en-US" sz="3601" b="1" i="1" dirty="0" smtClean="0">
                <a:cs typeface="Times New Roman" pitchFamily="18" charset="0"/>
              </a:rPr>
              <a:t>Context-Sensitive Systems</a:t>
            </a:r>
            <a:endParaRPr lang="en-US" sz="3601" b="1" dirty="0">
              <a:cs typeface="Times New Roman" pitchFamily="18" charset="0"/>
            </a:endParaRPr>
          </a:p>
          <a:p>
            <a:pPr marL="403346" indent="-403346" algn="l">
              <a:spcBef>
                <a:spcPct val="20000"/>
              </a:spcBef>
              <a:buClr>
                <a:schemeClr val="tx2"/>
              </a:buClr>
              <a:buSzPct val="60000"/>
              <a:buFont typeface="Wingdings" pitchFamily="2" charset="2"/>
              <a:buChar char="u"/>
            </a:pPr>
            <a:r>
              <a:rPr lang="en-US" sz="3201" dirty="0">
                <a:cs typeface="Times New Roman" pitchFamily="18" charset="0"/>
              </a:rPr>
              <a:t>New system will directly sense the environment</a:t>
            </a:r>
          </a:p>
          <a:p>
            <a:pPr marL="403346" indent="-403346" algn="l">
              <a:spcBef>
                <a:spcPct val="20000"/>
              </a:spcBef>
              <a:buClr>
                <a:schemeClr val="tx2"/>
              </a:buClr>
              <a:buSzPct val="60000"/>
              <a:buFont typeface="Wingdings" pitchFamily="2" charset="2"/>
              <a:buChar char="u"/>
            </a:pPr>
            <a:r>
              <a:rPr lang="en-US" sz="3201" dirty="0">
                <a:cs typeface="Times New Roman" pitchFamily="18" charset="0"/>
              </a:rPr>
              <a:t>Eliminates the need for user interactions</a:t>
            </a:r>
            <a:endParaRPr lang="en-US" sz="2801" dirty="0">
              <a:cs typeface="Times New Roman" pitchFamily="18" charset="0"/>
            </a:endParaRPr>
          </a:p>
        </p:txBody>
      </p:sp>
      <p:sp>
        <p:nvSpPr>
          <p:cNvPr id="35845" name="Rectangle 3"/>
          <p:cNvSpPr>
            <a:spLocks noGrp="1" noChangeArrowheads="1"/>
          </p:cNvSpPr>
          <p:nvPr>
            <p:ph type="title"/>
          </p:nvPr>
        </p:nvSpPr>
        <p:spPr>
          <a:xfrm>
            <a:off x="381123" y="265686"/>
            <a:ext cx="9146932" cy="1105254"/>
          </a:xfrm>
        </p:spPr>
        <p:txBody>
          <a:bodyPr/>
          <a:lstStyle/>
          <a:p>
            <a:r>
              <a:rPr lang="en-US" sz="3201" i="1" dirty="0" smtClean="0"/>
              <a:t>Actors</a:t>
            </a:r>
            <a:r>
              <a:rPr lang="en-US" sz="3201" i="1" dirty="0"/>
              <a:t/>
            </a:r>
            <a:br>
              <a:rPr lang="en-US" sz="3201" i="1" dirty="0"/>
            </a:br>
            <a:r>
              <a:rPr lang="en-US" dirty="0" smtClean="0"/>
              <a:t>Examples</a:t>
            </a:r>
          </a:p>
        </p:txBody>
      </p:sp>
      <p:sp>
        <p:nvSpPr>
          <p:cNvPr id="26" name="AutoShape 4"/>
          <p:cNvSpPr>
            <a:spLocks noChangeArrowheads="1"/>
          </p:cNvSpPr>
          <p:nvPr/>
        </p:nvSpPr>
        <p:spPr bwMode="auto">
          <a:xfrm>
            <a:off x="4953794" y="863123"/>
            <a:ext cx="1554480" cy="548640"/>
          </a:xfrm>
          <a:prstGeom prst="wedgeRectCallout">
            <a:avLst>
              <a:gd name="adj1" fmla="val -231050"/>
              <a:gd name="adj2" fmla="val 80819"/>
            </a:avLst>
          </a:prstGeom>
          <a:noFill/>
          <a:ln w="76200">
            <a:solidFill>
              <a:schemeClr val="bg1">
                <a:lumMod val="65000"/>
              </a:schemeClr>
            </a:solidFill>
            <a:miter lim="800000"/>
            <a:headEnd/>
            <a:tailEnd/>
          </a:ln>
        </p:spPr>
        <p:txBody>
          <a:bodyPr lIns="0" tIns="0" rIns="0" bIns="0">
            <a:spAutoFit/>
          </a:bodyPr>
          <a:lstStyle/>
          <a:p>
            <a:pPr marL="109571" algn="l">
              <a:lnSpc>
                <a:spcPct val="120000"/>
              </a:lnSpc>
            </a:pPr>
            <a:r>
              <a:rPr lang="zh-TW" altLang="en-US" sz="2801" dirty="0">
                <a:solidFill>
                  <a:srgbClr val="C00000"/>
                </a:solidFill>
                <a:latin typeface="Microsoft YaHei" panose="020B0503020204020204" pitchFamily="34" charset="-122"/>
                <a:ea typeface="Microsoft YaHei" panose="020B0503020204020204" pitchFamily="34" charset="-122"/>
              </a:rPr>
              <a:t>上下</a:t>
            </a:r>
            <a:r>
              <a:rPr lang="zh-TW" altLang="en-US" sz="2801" dirty="0" smtClean="0">
                <a:solidFill>
                  <a:srgbClr val="C00000"/>
                </a:solidFill>
                <a:latin typeface="Microsoft YaHei" panose="020B0503020204020204" pitchFamily="34" charset="-122"/>
                <a:ea typeface="Microsoft YaHei" panose="020B0503020204020204" pitchFamily="34" charset="-122"/>
              </a:rPr>
              <a:t>文 </a:t>
            </a:r>
            <a:r>
              <a:rPr lang="en-HK" altLang="zh-TW" sz="2801" dirty="0" smtClean="0">
                <a:solidFill>
                  <a:srgbClr val="C00000"/>
                </a:solidFill>
                <a:latin typeface="Microsoft YaHei" panose="020B0503020204020204" pitchFamily="34" charset="-122"/>
                <a:ea typeface="Microsoft YaHei" panose="020B0503020204020204" pitchFamily="34" charset="-122"/>
              </a:rPr>
              <a:t>?</a:t>
            </a:r>
            <a:endParaRPr lang="en-US" sz="2801" dirty="0">
              <a:solidFill>
                <a:srgbClr val="C00000"/>
              </a:solidFill>
              <a:latin typeface="Microsoft YaHei" panose="020B0503020204020204" pitchFamily="34" charset="-122"/>
              <a:ea typeface="Microsoft YaHei" panose="020B0503020204020204" pitchFamily="34" charset="-122"/>
            </a:endParaRPr>
          </a:p>
        </p:txBody>
      </p:sp>
      <p:grpSp>
        <p:nvGrpSpPr>
          <p:cNvPr id="28" name="Group 27"/>
          <p:cNvGrpSpPr/>
          <p:nvPr/>
        </p:nvGrpSpPr>
        <p:grpSpPr>
          <a:xfrm>
            <a:off x="2366569" y="3548194"/>
            <a:ext cx="3058871" cy="1862006"/>
            <a:chOff x="2366569" y="2618554"/>
            <a:chExt cx="3058871" cy="1862006"/>
          </a:xfrm>
        </p:grpSpPr>
        <p:cxnSp>
          <p:nvCxnSpPr>
            <p:cNvPr id="29" name="Straight Connector 28"/>
            <p:cNvCxnSpPr/>
            <p:nvPr/>
          </p:nvCxnSpPr>
          <p:spPr bwMode="auto">
            <a:xfrm>
              <a:off x="2682240" y="2956560"/>
              <a:ext cx="2743200" cy="1524000"/>
            </a:xfrm>
            <a:prstGeom prst="line">
              <a:avLst/>
            </a:prstGeom>
            <a:solidFill>
              <a:schemeClr val="accent1"/>
            </a:solidFill>
            <a:ln w="57150" cap="flat" cmpd="sng" algn="ctr">
              <a:solidFill>
                <a:srgbClr val="0070C0"/>
              </a:solidFill>
              <a:prstDash val="solid"/>
              <a:round/>
              <a:headEnd type="none" w="sm" len="sm"/>
              <a:tailEnd type="none" w="sm" len="sm"/>
            </a:ln>
            <a:effectLst/>
          </p:spPr>
        </p:cxnSp>
        <p:pic>
          <p:nvPicPr>
            <p:cNvPr id="30" name="Picture 29"/>
            <p:cNvPicPr>
              <a:picLocks noChangeAspect="1"/>
            </p:cNvPicPr>
            <p:nvPr/>
          </p:nvPicPr>
          <p:blipFill>
            <a:blip r:embed="rId4"/>
            <a:stretch>
              <a:fillRect/>
            </a:stretch>
          </p:blipFill>
          <p:spPr>
            <a:xfrm>
              <a:off x="2366569" y="2618554"/>
              <a:ext cx="838200" cy="1266825"/>
            </a:xfrm>
            <a:prstGeom prst="rect">
              <a:avLst/>
            </a:prstGeom>
          </p:spPr>
        </p:pic>
      </p:grpSp>
      <p:grpSp>
        <p:nvGrpSpPr>
          <p:cNvPr id="31" name="Group 30"/>
          <p:cNvGrpSpPr/>
          <p:nvPr/>
        </p:nvGrpSpPr>
        <p:grpSpPr>
          <a:xfrm>
            <a:off x="1828800" y="4343400"/>
            <a:ext cx="4457700" cy="2209800"/>
            <a:chOff x="1828800" y="3886200"/>
            <a:chExt cx="4457700" cy="2209800"/>
          </a:xfrm>
        </p:grpSpPr>
        <p:cxnSp>
          <p:nvCxnSpPr>
            <p:cNvPr id="32" name="Straight Connector 31"/>
            <p:cNvCxnSpPr/>
            <p:nvPr/>
          </p:nvCxnSpPr>
          <p:spPr bwMode="auto">
            <a:xfrm flipV="1">
              <a:off x="2819400" y="3886200"/>
              <a:ext cx="3467100" cy="1600200"/>
            </a:xfrm>
            <a:prstGeom prst="line">
              <a:avLst/>
            </a:prstGeom>
            <a:solidFill>
              <a:schemeClr val="accent1"/>
            </a:solidFill>
            <a:ln w="57150" cap="flat" cmpd="sng" algn="ctr">
              <a:solidFill>
                <a:srgbClr val="0070C0"/>
              </a:solidFill>
              <a:prstDash val="solid"/>
              <a:round/>
              <a:headEnd type="none" w="sm" len="sm"/>
              <a:tailEnd type="none" w="sm" len="sm"/>
            </a:ln>
            <a:effectLst/>
          </p:spPr>
        </p:cxnSp>
        <p:pic>
          <p:nvPicPr>
            <p:cNvPr id="33" name="Picture 4"/>
            <p:cNvPicPr>
              <a:picLocks noChangeAspect="1" noChangeArrowheads="1"/>
            </p:cNvPicPr>
            <p:nvPr/>
          </p:nvPicPr>
          <p:blipFill>
            <a:blip r:embed="rId5"/>
            <a:srcRect/>
            <a:stretch>
              <a:fillRect/>
            </a:stretch>
          </p:blipFill>
          <p:spPr bwMode="auto">
            <a:xfrm>
              <a:off x="1828800" y="4724400"/>
              <a:ext cx="1750688" cy="1371600"/>
            </a:xfrm>
            <a:prstGeom prst="rect">
              <a:avLst/>
            </a:prstGeom>
            <a:noFill/>
            <a:ln w="9525">
              <a:noFill/>
              <a:miter lim="800000"/>
              <a:headEnd/>
              <a:tailEnd/>
            </a:ln>
          </p:spPr>
        </p:pic>
      </p:grpSp>
      <p:grpSp>
        <p:nvGrpSpPr>
          <p:cNvPr id="34" name="Group 33"/>
          <p:cNvGrpSpPr/>
          <p:nvPr/>
        </p:nvGrpSpPr>
        <p:grpSpPr>
          <a:xfrm>
            <a:off x="937847" y="4446563"/>
            <a:ext cx="4589821" cy="1188720"/>
            <a:chOff x="937847" y="3760763"/>
            <a:chExt cx="4589821" cy="1188720"/>
          </a:xfrm>
        </p:grpSpPr>
        <p:cxnSp>
          <p:nvCxnSpPr>
            <p:cNvPr id="35" name="Straight Connector 34"/>
            <p:cNvCxnSpPr/>
            <p:nvPr/>
          </p:nvCxnSpPr>
          <p:spPr bwMode="auto">
            <a:xfrm>
              <a:off x="1243492" y="4348951"/>
              <a:ext cx="4284176" cy="0"/>
            </a:xfrm>
            <a:prstGeom prst="line">
              <a:avLst/>
            </a:prstGeom>
            <a:solidFill>
              <a:schemeClr val="accent1"/>
            </a:solidFill>
            <a:ln w="57150" cap="flat" cmpd="sng" algn="ctr">
              <a:solidFill>
                <a:srgbClr val="0070C0"/>
              </a:solidFill>
              <a:prstDash val="solid"/>
              <a:round/>
              <a:headEnd type="none" w="sm" len="sm"/>
              <a:tailEnd type="none" w="sm" len="sm"/>
            </a:ln>
            <a:effectLst/>
          </p:spPr>
        </p:cxnSp>
        <p:pic>
          <p:nvPicPr>
            <p:cNvPr id="36" name="Picture 5"/>
            <p:cNvPicPr>
              <a:picLocks noChangeAspect="1" noChangeArrowheads="1"/>
            </p:cNvPicPr>
            <p:nvPr/>
          </p:nvPicPr>
          <p:blipFill>
            <a:blip r:embed="rId6"/>
            <a:srcRect/>
            <a:stretch>
              <a:fillRect/>
            </a:stretch>
          </p:blipFill>
          <p:spPr bwMode="auto">
            <a:xfrm>
              <a:off x="937847" y="3760763"/>
              <a:ext cx="1188720" cy="1188720"/>
            </a:xfrm>
            <a:prstGeom prst="rect">
              <a:avLst/>
            </a:prstGeom>
            <a:noFill/>
            <a:ln w="9525">
              <a:noFill/>
              <a:miter lim="800000"/>
              <a:headEnd/>
              <a:tailEnd/>
            </a:ln>
          </p:spPr>
        </p:pic>
      </p:grpSp>
      <p:pic>
        <p:nvPicPr>
          <p:cNvPr id="37" name="Picture 36"/>
          <p:cNvPicPr>
            <a:picLocks noChangeAspect="1"/>
          </p:cNvPicPr>
          <p:nvPr/>
        </p:nvPicPr>
        <p:blipFill>
          <a:blip r:embed="rId7"/>
          <a:stretch>
            <a:fillRect/>
          </a:stretch>
        </p:blipFill>
        <p:spPr>
          <a:xfrm>
            <a:off x="4702972" y="4355123"/>
            <a:ext cx="2038350" cy="1371600"/>
          </a:xfrm>
          <a:prstGeom prst="rect">
            <a:avLst/>
          </a:prstGeom>
        </p:spPr>
      </p:pic>
      <p:sp>
        <p:nvSpPr>
          <p:cNvPr id="38" name="AutoShape 4"/>
          <p:cNvSpPr>
            <a:spLocks noChangeArrowheads="1"/>
          </p:cNvSpPr>
          <p:nvPr/>
        </p:nvSpPr>
        <p:spPr bwMode="auto">
          <a:xfrm>
            <a:off x="7330440" y="3501958"/>
            <a:ext cx="1965960" cy="914400"/>
          </a:xfrm>
          <a:prstGeom prst="wedgeRectCallout">
            <a:avLst>
              <a:gd name="adj1" fmla="val -80008"/>
              <a:gd name="adj2" fmla="val 63061"/>
            </a:avLst>
          </a:prstGeom>
          <a:noFill/>
          <a:ln w="76200">
            <a:solidFill>
              <a:srgbClr val="00B050"/>
            </a:solidFill>
            <a:miter lim="800000"/>
            <a:headEnd/>
            <a:tailEnd/>
          </a:ln>
        </p:spPr>
        <p:txBody>
          <a:bodyPr lIns="0" tIns="0" rIns="0" bIns="0">
            <a:spAutoFit/>
          </a:bodyPr>
          <a:lstStyle/>
          <a:p>
            <a:pPr marL="109571" algn="l"/>
            <a:r>
              <a:rPr lang="en-US" sz="2801" dirty="0" smtClean="0">
                <a:solidFill>
                  <a:srgbClr val="000000"/>
                </a:solidFill>
              </a:rPr>
              <a:t>Self-driving car</a:t>
            </a:r>
            <a:endParaRPr lang="en-US" sz="280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8390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0" end="0"/>
                                            </p:txEl>
                                          </p:spTgt>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26">
                                            <p:bg/>
                                          </p:spTgt>
                                        </p:tgtEl>
                                        <p:attrNameLst>
                                          <p:attrName>style.visibility</p:attrName>
                                        </p:attrNameLst>
                                      </p:cBhvr>
                                      <p:to>
                                        <p:strVal val="visible"/>
                                      </p:to>
                                    </p:set>
                                  </p:childTnLst>
                                  <p:subTnLst>
                                    <p:animClr clrSpc="rgb" dir="cw">
                                      <p:cBhvr override="childStyle">
                                        <p:cTn dur="1" fill="hold" display="0" masterRel="nextClick" afterEffect="1"/>
                                        <p:tgtEl>
                                          <p:spTgt spid="26">
                                            <p:bg/>
                                          </p:spTgt>
                                        </p:tgtEl>
                                        <p:attrNameLst>
                                          <p:attrName>ppt_c</p:attrName>
                                        </p:attrNameLst>
                                      </p:cBhvr>
                                      <p:to>
                                        <a:srgbClr val="A6A6A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
                                            <p:txEl>
                                              <p:pRg st="0" end="0"/>
                                            </p:txEl>
                                          </p:spTgt>
                                        </p:tgtEl>
                                        <p:attrNameLst>
                                          <p:attrName>ppt_c</p:attrName>
                                        </p:attrNameLst>
                                      </p:cBhvr>
                                      <p:to>
                                        <a:srgbClr val="A6A6A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8390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1" end="1"/>
                                            </p:txEl>
                                          </p:spTgt>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8390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2" end="2"/>
                                            </p:txEl>
                                          </p:spTgt>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subTnLst>
                                    <p:animClr clrSpc="rgb" dir="cw">
                                      <p:cBhvr override="childStyle">
                                        <p:cTn dur="1" fill="hold" display="0" masterRel="nextClick" afterEffect="1"/>
                                        <p:tgtEl>
                                          <p:spTgt spid="38"/>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906" grpId="0" uiExpand="1" build="p"/>
      <p:bldP spid="26" grpId="0" uiExpand="1" build="p"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5" y="266700"/>
            <a:ext cx="9147175" cy="1104900"/>
          </a:xfrm>
        </p:spPr>
        <p:txBody>
          <a:bodyPr/>
          <a:lstStyle/>
          <a:p>
            <a:r>
              <a:rPr lang="en-US" sz="3201" i="1" dirty="0" smtClean="0"/>
              <a:t>Actors</a:t>
            </a:r>
            <a:r>
              <a:rPr lang="en-US" sz="3201" i="1" dirty="0"/>
              <a:t/>
            </a:r>
            <a:br>
              <a:rPr lang="en-US" sz="3201" i="1" dirty="0"/>
            </a:br>
            <a:r>
              <a:rPr lang="en-US" dirty="0"/>
              <a:t>Examples</a:t>
            </a:r>
          </a:p>
        </p:txBody>
      </p:sp>
      <p:sp>
        <p:nvSpPr>
          <p:cNvPr id="4" name="Slide Number Placeholder 3"/>
          <p:cNvSpPr>
            <a:spLocks noGrp="1"/>
          </p:cNvSpPr>
          <p:nvPr>
            <p:ph type="sldNum" sz="quarter" idx="12"/>
          </p:nvPr>
        </p:nvSpPr>
        <p:spPr/>
        <p:txBody>
          <a:bodyPr/>
          <a:lstStyle/>
          <a:p>
            <a:pPr>
              <a:defRPr/>
            </a:pPr>
            <a:fld id="{68AED8D1-1ECA-3045-955F-01FD84E20E7A}" type="slidenum">
              <a:rPr lang="en-US" smtClean="0"/>
              <a:pPr>
                <a:defRPr/>
              </a:pPr>
              <a:t>13</a:t>
            </a:fld>
            <a:endParaRPr lang="en-US" dirty="0"/>
          </a:p>
        </p:txBody>
      </p:sp>
      <p:sp>
        <p:nvSpPr>
          <p:cNvPr id="19" name="Text Box 13"/>
          <p:cNvSpPr txBox="1">
            <a:spLocks noChangeArrowheads="1"/>
          </p:cNvSpPr>
          <p:nvPr/>
        </p:nvSpPr>
        <p:spPr bwMode="auto">
          <a:xfrm>
            <a:off x="533400" y="2750943"/>
            <a:ext cx="2335896" cy="954364"/>
          </a:xfrm>
          <a:prstGeom prst="rect">
            <a:avLst/>
          </a:prstGeom>
          <a:noFill/>
          <a:ln w="12700">
            <a:noFill/>
            <a:miter lim="800000"/>
            <a:headEnd type="none" w="sm" len="sm"/>
            <a:tailEnd type="none" w="sm" len="sm"/>
          </a:ln>
        </p:spPr>
        <p:txBody>
          <a:bodyPr wrap="none">
            <a:spAutoFit/>
          </a:bodyPr>
          <a:lstStyle/>
          <a:p>
            <a:r>
              <a:rPr lang="en-US" sz="2801" dirty="0" smtClean="0"/>
              <a:t>Environmental</a:t>
            </a:r>
          </a:p>
          <a:p>
            <a:r>
              <a:rPr lang="en-US" sz="2801" dirty="0" smtClean="0"/>
              <a:t>Context</a:t>
            </a:r>
            <a:endParaRPr lang="en-US" sz="2801" dirty="0"/>
          </a:p>
        </p:txBody>
      </p:sp>
      <p:sp>
        <p:nvSpPr>
          <p:cNvPr id="20" name="Text Box 13"/>
          <p:cNvSpPr txBox="1">
            <a:spLocks noChangeArrowheads="1"/>
          </p:cNvSpPr>
          <p:nvPr/>
        </p:nvSpPr>
        <p:spPr bwMode="auto">
          <a:xfrm>
            <a:off x="5081715" y="2319918"/>
            <a:ext cx="1921335" cy="954413"/>
          </a:xfrm>
          <a:prstGeom prst="rect">
            <a:avLst/>
          </a:prstGeom>
          <a:noFill/>
          <a:ln w="12700">
            <a:noFill/>
            <a:miter lim="800000"/>
            <a:headEnd type="none" w="sm" len="sm"/>
            <a:tailEnd type="none" w="sm" len="sm"/>
          </a:ln>
        </p:spPr>
        <p:txBody>
          <a:bodyPr wrap="none">
            <a:spAutoFit/>
          </a:bodyPr>
          <a:lstStyle/>
          <a:p>
            <a:pPr algn="l"/>
            <a:r>
              <a:rPr lang="en-US" sz="2801" dirty="0"/>
              <a:t>Self-driving</a:t>
            </a:r>
          </a:p>
          <a:p>
            <a:pPr algn="l"/>
            <a:r>
              <a:rPr lang="en-US" sz="2801" dirty="0"/>
              <a:t>Car</a:t>
            </a:r>
          </a:p>
        </p:txBody>
      </p:sp>
      <p:grpSp>
        <p:nvGrpSpPr>
          <p:cNvPr id="23" name="Group 22"/>
          <p:cNvGrpSpPr/>
          <p:nvPr/>
        </p:nvGrpSpPr>
        <p:grpSpPr>
          <a:xfrm>
            <a:off x="7044199" y="1902291"/>
            <a:ext cx="1274996" cy="1372040"/>
            <a:chOff x="8075441" y="5334000"/>
            <a:chExt cx="1274587" cy="1371600"/>
          </a:xfrm>
        </p:grpSpPr>
        <p:grpSp>
          <p:nvGrpSpPr>
            <p:cNvPr id="25" name="Group 42"/>
            <p:cNvGrpSpPr>
              <a:grpSpLocks noChangeAspect="1"/>
            </p:cNvGrpSpPr>
            <p:nvPr/>
          </p:nvGrpSpPr>
          <p:grpSpPr bwMode="auto">
            <a:xfrm>
              <a:off x="8408049" y="5334000"/>
              <a:ext cx="457200" cy="930249"/>
              <a:chOff x="378" y="1549"/>
              <a:chExt cx="264" cy="537"/>
            </a:xfrm>
          </p:grpSpPr>
          <p:sp>
            <p:nvSpPr>
              <p:cNvPr id="29"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30"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31"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32"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sp>
          <p:nvSpPr>
            <p:cNvPr id="26" name="Text Box 13"/>
            <p:cNvSpPr txBox="1">
              <a:spLocks noChangeArrowheads="1"/>
            </p:cNvSpPr>
            <p:nvPr/>
          </p:nvSpPr>
          <p:spPr bwMode="auto">
            <a:xfrm>
              <a:off x="8075441" y="6182380"/>
              <a:ext cx="1122423" cy="523220"/>
            </a:xfrm>
            <a:prstGeom prst="rect">
              <a:avLst/>
            </a:prstGeom>
            <a:noFill/>
            <a:ln w="12700">
              <a:noFill/>
              <a:miter lim="800000"/>
              <a:headEnd type="none" w="sm" len="sm"/>
              <a:tailEnd type="none" w="sm" len="sm"/>
            </a:ln>
          </p:spPr>
          <p:txBody>
            <a:bodyPr wrap="none">
              <a:spAutoFit/>
            </a:bodyPr>
            <a:lstStyle/>
            <a:p>
              <a:r>
                <a:rPr lang="en-US" sz="2801" dirty="0"/>
                <a:t>Driver</a:t>
              </a:r>
            </a:p>
          </p:txBody>
        </p:sp>
        <p:sp>
          <p:nvSpPr>
            <p:cNvPr id="28" name="Text Box 1031"/>
            <p:cNvSpPr txBox="1">
              <a:spLocks noChangeArrowheads="1"/>
            </p:cNvSpPr>
            <p:nvPr/>
          </p:nvSpPr>
          <p:spPr bwMode="auto">
            <a:xfrm>
              <a:off x="8384828" y="5350778"/>
              <a:ext cx="965200" cy="1311275"/>
            </a:xfrm>
            <a:prstGeom prst="rect">
              <a:avLst/>
            </a:prstGeom>
            <a:noFill/>
            <a:ln w="12700">
              <a:noFill/>
              <a:miter lim="800000"/>
              <a:headEnd type="none" w="sm" len="sm"/>
              <a:tailEnd type="none" w="sm" len="sm"/>
            </a:ln>
            <a:effectLst/>
          </p:spPr>
          <p:txBody>
            <a:bodyPr wrap="none">
              <a:spAutoFit/>
            </a:bodyPr>
            <a:lstStyle/>
            <a:p>
              <a:r>
                <a:rPr lang="en-US" sz="8002" dirty="0">
                  <a:solidFill>
                    <a:schemeClr val="bg2"/>
                  </a:solidFill>
                  <a:sym typeface="Symbol" pitchFamily="18" charset="2"/>
                </a:rPr>
                <a:t></a:t>
              </a:r>
              <a:endParaRPr lang="en-US" sz="2801" dirty="0">
                <a:solidFill>
                  <a:schemeClr val="bg2"/>
                </a:solidFill>
              </a:endParaRPr>
            </a:p>
          </p:txBody>
        </p:sp>
      </p:grpSp>
      <p:grpSp>
        <p:nvGrpSpPr>
          <p:cNvPr id="33" name="Group 32"/>
          <p:cNvGrpSpPr/>
          <p:nvPr/>
        </p:nvGrpSpPr>
        <p:grpSpPr>
          <a:xfrm>
            <a:off x="1472666" y="1828800"/>
            <a:ext cx="3647524" cy="1371600"/>
            <a:chOff x="1917693" y="3507958"/>
            <a:chExt cx="3647524" cy="1371600"/>
          </a:xfrm>
        </p:grpSpPr>
        <p:grpSp>
          <p:nvGrpSpPr>
            <p:cNvPr id="34" name="Group 8"/>
            <p:cNvGrpSpPr>
              <a:grpSpLocks noChangeAspect="1"/>
            </p:cNvGrpSpPr>
            <p:nvPr/>
          </p:nvGrpSpPr>
          <p:grpSpPr bwMode="auto">
            <a:xfrm>
              <a:off x="1917693" y="3581449"/>
              <a:ext cx="457347" cy="930547"/>
              <a:chOff x="378" y="1549"/>
              <a:chExt cx="264" cy="537"/>
            </a:xfrm>
          </p:grpSpPr>
          <p:sp>
            <p:nvSpPr>
              <p:cNvPr id="37"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38"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39"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40"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cxnSp>
          <p:nvCxnSpPr>
            <p:cNvPr id="35" name="Straight Connector 34"/>
            <p:cNvCxnSpPr/>
            <p:nvPr/>
          </p:nvCxnSpPr>
          <p:spPr bwMode="auto">
            <a:xfrm>
              <a:off x="2520341" y="4191244"/>
              <a:ext cx="1143366" cy="0"/>
            </a:xfrm>
            <a:prstGeom prst="line">
              <a:avLst/>
            </a:prstGeom>
            <a:solidFill>
              <a:schemeClr val="accent1"/>
            </a:solidFill>
            <a:ln w="28575" cap="flat" cmpd="sng" algn="ctr">
              <a:solidFill>
                <a:srgbClr val="0070C0"/>
              </a:solidFill>
              <a:prstDash val="solid"/>
              <a:round/>
              <a:headEnd type="none" w="sm" len="sm"/>
              <a:tailEnd type="none" w="sm" len="sm"/>
            </a:ln>
            <a:effectLst/>
          </p:spPr>
        </p:cxnSp>
        <p:pic>
          <p:nvPicPr>
            <p:cNvPr id="36" name="Picture 35"/>
            <p:cNvPicPr>
              <a:picLocks noChangeAspect="1"/>
            </p:cNvPicPr>
            <p:nvPr/>
          </p:nvPicPr>
          <p:blipFill>
            <a:blip r:embed="rId2"/>
            <a:stretch>
              <a:fillRect/>
            </a:stretch>
          </p:blipFill>
          <p:spPr>
            <a:xfrm>
              <a:off x="3526867" y="3507958"/>
              <a:ext cx="2038350" cy="1371600"/>
            </a:xfrm>
            <a:prstGeom prst="rect">
              <a:avLst/>
            </a:prstGeom>
          </p:spPr>
        </p:pic>
      </p:grpSp>
    </p:spTree>
    <p:extLst>
      <p:ext uri="{BB962C8B-B14F-4D97-AF65-F5344CB8AC3E}">
        <p14:creationId xmlns:p14="http://schemas.microsoft.com/office/powerpoint/2010/main" val="2400971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0F5468D3-07C9-4962-B3F6-F85C2AB21B4D}" type="slidenum">
              <a:rPr lang="en-US" smtClean="0"/>
              <a:pPr/>
              <a:t>14</a:t>
            </a:fld>
            <a:endParaRPr lang="en-US" smtClean="0"/>
          </a:p>
        </p:txBody>
      </p:sp>
      <p:sp>
        <p:nvSpPr>
          <p:cNvPr id="37891" name="Rectangle 2"/>
          <p:cNvSpPr>
            <a:spLocks noGrp="1" noChangeArrowheads="1"/>
          </p:cNvSpPr>
          <p:nvPr>
            <p:ph type="title"/>
          </p:nvPr>
        </p:nvSpPr>
        <p:spPr/>
        <p:txBody>
          <a:bodyPr/>
          <a:lstStyle/>
          <a:p>
            <a:r>
              <a:rPr lang="en-US" dirty="0" smtClean="0"/>
              <a:t>“Temporal Event” Use Cases</a:t>
            </a:r>
          </a:p>
        </p:txBody>
      </p:sp>
      <p:sp>
        <p:nvSpPr>
          <p:cNvPr id="2688003" name="Rectangle 3"/>
          <p:cNvSpPr>
            <a:spLocks noGrp="1" noChangeArrowheads="1"/>
          </p:cNvSpPr>
          <p:nvPr>
            <p:ph type="body" idx="1"/>
          </p:nvPr>
        </p:nvSpPr>
        <p:spPr>
          <a:xfrm>
            <a:off x="381122" y="1676400"/>
            <a:ext cx="8961120" cy="4953000"/>
          </a:xfrm>
        </p:spPr>
        <p:txBody>
          <a:bodyPr/>
          <a:lstStyle/>
          <a:p>
            <a:r>
              <a:rPr lang="en-US" dirty="0" smtClean="0">
                <a:cs typeface="Times New Roman" pitchFamily="18" charset="0"/>
              </a:rPr>
              <a:t>A </a:t>
            </a:r>
            <a:r>
              <a:rPr lang="en-US" b="1" i="1" dirty="0" smtClean="0">
                <a:solidFill>
                  <a:schemeClr val="tx2"/>
                </a:solidFill>
                <a:cs typeface="Times New Roman" pitchFamily="18" charset="0"/>
              </a:rPr>
              <a:t>temporal event</a:t>
            </a:r>
            <a:r>
              <a:rPr lang="en-US" dirty="0" smtClean="0">
                <a:cs typeface="Times New Roman" pitchFamily="18" charset="0"/>
              </a:rPr>
              <a:t> is a system event that is triggered by time</a:t>
            </a:r>
          </a:p>
          <a:p>
            <a:pPr lvl="1"/>
            <a:r>
              <a:rPr lang="en-US" dirty="0" smtClean="0">
                <a:cs typeface="Times New Roman" pitchFamily="18" charset="0"/>
              </a:rPr>
              <a:t>The actor of a temporal event use case is</a:t>
            </a:r>
            <a:r>
              <a:rPr lang="en-US" i="1" dirty="0" smtClean="0">
                <a:cs typeface="Times New Roman" pitchFamily="18" charset="0"/>
              </a:rPr>
              <a:t> </a:t>
            </a:r>
            <a:r>
              <a:rPr lang="en-US" b="1" i="1" dirty="0" smtClean="0">
                <a:solidFill>
                  <a:srgbClr val="0099FF"/>
                </a:solidFill>
                <a:cs typeface="Times New Roman" pitchFamily="18" charset="0"/>
              </a:rPr>
              <a:t>time</a:t>
            </a:r>
            <a:r>
              <a:rPr lang="en-US" b="1" dirty="0" smtClean="0">
                <a:solidFill>
                  <a:schemeClr val="bg1">
                    <a:lumMod val="65000"/>
                  </a:schemeClr>
                </a:solidFill>
                <a:cs typeface="Times New Roman" pitchFamily="18" charset="0"/>
              </a:rPr>
              <a:t> .</a:t>
            </a:r>
          </a:p>
        </p:txBody>
      </p:sp>
      <p:grpSp>
        <p:nvGrpSpPr>
          <p:cNvPr id="2" name="Group 4"/>
          <p:cNvGrpSpPr>
            <a:grpSpLocks/>
          </p:cNvGrpSpPr>
          <p:nvPr/>
        </p:nvGrpSpPr>
        <p:grpSpPr bwMode="auto">
          <a:xfrm>
            <a:off x="1503846" y="3581449"/>
            <a:ext cx="1619769" cy="1281524"/>
            <a:chOff x="3839" y="2544"/>
            <a:chExt cx="1020" cy="807"/>
          </a:xfrm>
        </p:grpSpPr>
        <p:grpSp>
          <p:nvGrpSpPr>
            <p:cNvPr id="37894" name="Group 5"/>
            <p:cNvGrpSpPr>
              <a:grpSpLocks/>
            </p:cNvGrpSpPr>
            <p:nvPr/>
          </p:nvGrpSpPr>
          <p:grpSpPr bwMode="auto">
            <a:xfrm>
              <a:off x="3839" y="2544"/>
              <a:ext cx="375" cy="763"/>
              <a:chOff x="378" y="1549"/>
              <a:chExt cx="264" cy="537"/>
            </a:xfrm>
          </p:grpSpPr>
          <p:sp>
            <p:nvSpPr>
              <p:cNvPr id="37896" name="Oval 6"/>
              <p:cNvSpPr>
                <a:spLocks noChangeArrowheads="1"/>
              </p:cNvSpPr>
              <p:nvPr/>
            </p:nvSpPr>
            <p:spPr bwMode="auto">
              <a:xfrm flipH="1">
                <a:off x="444" y="1549"/>
                <a:ext cx="132" cy="129"/>
              </a:xfrm>
              <a:prstGeom prst="ellipse">
                <a:avLst/>
              </a:prstGeom>
              <a:noFill/>
              <a:ln w="28575">
                <a:solidFill>
                  <a:schemeClr val="tx2"/>
                </a:solidFill>
                <a:round/>
                <a:headEnd/>
                <a:tailEnd/>
              </a:ln>
            </p:spPr>
            <p:txBody>
              <a:bodyPr/>
              <a:lstStyle/>
              <a:p>
                <a:endParaRPr lang="en-US" sz="2801"/>
              </a:p>
            </p:txBody>
          </p:sp>
          <p:sp>
            <p:nvSpPr>
              <p:cNvPr id="37897" name="Freeform 7"/>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37898" name="Line 8"/>
              <p:cNvSpPr>
                <a:spLocks noChangeShapeType="1"/>
              </p:cNvSpPr>
              <p:nvPr/>
            </p:nvSpPr>
            <p:spPr bwMode="auto">
              <a:xfrm>
                <a:off x="510" y="1871"/>
                <a:ext cx="132" cy="215"/>
              </a:xfrm>
              <a:prstGeom prst="line">
                <a:avLst/>
              </a:prstGeom>
              <a:noFill/>
              <a:ln w="28575">
                <a:solidFill>
                  <a:schemeClr val="tx2"/>
                </a:solidFill>
                <a:round/>
                <a:headEnd/>
                <a:tailEnd/>
              </a:ln>
            </p:spPr>
            <p:txBody>
              <a:bodyPr/>
              <a:lstStyle/>
              <a:p>
                <a:endParaRPr lang="en-US" sz="2801"/>
              </a:p>
            </p:txBody>
          </p:sp>
          <p:sp>
            <p:nvSpPr>
              <p:cNvPr id="37899" name="Line 9"/>
              <p:cNvSpPr>
                <a:spLocks noChangeShapeType="1"/>
              </p:cNvSpPr>
              <p:nvPr/>
            </p:nvSpPr>
            <p:spPr bwMode="auto">
              <a:xfrm>
                <a:off x="378" y="1742"/>
                <a:ext cx="264" cy="2"/>
              </a:xfrm>
              <a:prstGeom prst="line">
                <a:avLst/>
              </a:prstGeom>
              <a:noFill/>
              <a:ln w="28575">
                <a:solidFill>
                  <a:schemeClr val="tx2"/>
                </a:solidFill>
                <a:round/>
                <a:headEnd/>
                <a:tailEnd/>
              </a:ln>
            </p:spPr>
            <p:txBody>
              <a:bodyPr/>
              <a:lstStyle/>
              <a:p>
                <a:endParaRPr lang="en-US" sz="2801"/>
              </a:p>
            </p:txBody>
          </p:sp>
        </p:grpSp>
        <p:sp>
          <p:nvSpPr>
            <p:cNvPr id="37895" name="Text Box 10"/>
            <p:cNvSpPr txBox="1">
              <a:spLocks noChangeArrowheads="1"/>
            </p:cNvSpPr>
            <p:nvPr/>
          </p:nvSpPr>
          <p:spPr bwMode="auto">
            <a:xfrm>
              <a:off x="4271" y="3024"/>
              <a:ext cx="588" cy="327"/>
            </a:xfrm>
            <a:prstGeom prst="rect">
              <a:avLst/>
            </a:prstGeom>
            <a:noFill/>
            <a:ln w="12700">
              <a:noFill/>
              <a:miter lim="800000"/>
              <a:headEnd type="none" w="sm" len="sm"/>
              <a:tailEnd type="none" w="sm" len="sm"/>
            </a:ln>
          </p:spPr>
          <p:txBody>
            <a:bodyPr wrap="none">
              <a:spAutoFit/>
            </a:bodyPr>
            <a:lstStyle/>
            <a:p>
              <a:r>
                <a:rPr lang="en-US" sz="2801"/>
                <a:t>Time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80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800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80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8003">
                                            <p:txEl>
                                              <p:pRg st="1" end="1"/>
                                            </p:txEl>
                                          </p:spTgt>
                                        </p:tgtEl>
                                        <p:attrNameLst>
                                          <p:attrName>ppt_c</p:attrName>
                                        </p:attrNameLst>
                                      </p:cBhvr>
                                      <p:to>
                                        <a:schemeClr val="folHlink"/>
                                      </p:to>
                                    </p:animClr>
                                  </p:sub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800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3C75D748-6695-4BFC-A49B-3E435F89A0CA}" type="slidenum">
              <a:rPr lang="en-US" smtClean="0"/>
              <a:pPr/>
              <a:t>15</a:t>
            </a:fld>
            <a:endParaRPr lang="en-US" smtClean="0"/>
          </a:p>
        </p:txBody>
      </p:sp>
      <p:sp>
        <p:nvSpPr>
          <p:cNvPr id="38915" name="Rectangle 2"/>
          <p:cNvSpPr>
            <a:spLocks noGrp="1" noChangeArrowheads="1"/>
          </p:cNvSpPr>
          <p:nvPr>
            <p:ph type="title"/>
          </p:nvPr>
        </p:nvSpPr>
        <p:spPr/>
        <p:txBody>
          <a:bodyPr/>
          <a:lstStyle/>
          <a:p>
            <a:r>
              <a:rPr lang="en-US" smtClean="0"/>
              <a:t>Use Case Example</a:t>
            </a:r>
          </a:p>
        </p:txBody>
      </p:sp>
      <p:sp>
        <p:nvSpPr>
          <p:cNvPr id="2944003" name="Rectangle 3"/>
          <p:cNvSpPr>
            <a:spLocks noGrp="1" noChangeArrowheads="1"/>
          </p:cNvSpPr>
          <p:nvPr>
            <p:ph type="body" idx="1"/>
          </p:nvPr>
        </p:nvSpPr>
        <p:spPr>
          <a:xfrm>
            <a:off x="381123" y="1675838"/>
            <a:ext cx="9146932" cy="1372040"/>
          </a:xfrm>
        </p:spPr>
        <p:txBody>
          <a:bodyPr/>
          <a:lstStyle/>
          <a:p>
            <a:pPr>
              <a:buFont typeface="Wingdings" pitchFamily="2" charset="2"/>
              <a:buNone/>
            </a:pPr>
            <a:r>
              <a:rPr lang="en-US" sz="3601" b="1" i="1" dirty="0"/>
              <a:t>User Requirement 1</a:t>
            </a:r>
          </a:p>
          <a:p>
            <a:r>
              <a:rPr lang="en-US" dirty="0" smtClean="0"/>
              <a:t>Put an elephant into the refrigerator</a:t>
            </a:r>
          </a:p>
        </p:txBody>
      </p:sp>
      <p:sp>
        <p:nvSpPr>
          <p:cNvPr id="2944004" name="AutoShape 4"/>
          <p:cNvSpPr>
            <a:spLocks noChangeArrowheads="1"/>
          </p:cNvSpPr>
          <p:nvPr/>
        </p:nvSpPr>
        <p:spPr bwMode="auto">
          <a:xfrm>
            <a:off x="2285146" y="3581449"/>
            <a:ext cx="1905611" cy="862050"/>
          </a:xfrm>
          <a:prstGeom prst="wedgeRectCallout">
            <a:avLst>
              <a:gd name="adj1" fmla="val -78500"/>
              <a:gd name="adj2" fmla="val -114634"/>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996633"/>
                </a:solidFill>
              </a:rPr>
              <a:t>How many events?</a:t>
            </a:r>
          </a:p>
        </p:txBody>
      </p:sp>
      <p:sp>
        <p:nvSpPr>
          <p:cNvPr id="2944005" name="AutoShape 5"/>
          <p:cNvSpPr>
            <a:spLocks noChangeArrowheads="1"/>
          </p:cNvSpPr>
          <p:nvPr/>
        </p:nvSpPr>
        <p:spPr bwMode="auto">
          <a:xfrm>
            <a:off x="4571879" y="3581449"/>
            <a:ext cx="1905611" cy="862307"/>
          </a:xfrm>
          <a:prstGeom prst="wedgeRectCallout">
            <a:avLst>
              <a:gd name="adj1" fmla="val -78500"/>
              <a:gd name="adj2" fmla="val -114634"/>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996633"/>
                </a:solidFill>
              </a:rPr>
              <a:t>How many scenarios?</a:t>
            </a:r>
          </a:p>
        </p:txBody>
      </p:sp>
      <p:sp>
        <p:nvSpPr>
          <p:cNvPr id="2944006" name="AutoShape 6"/>
          <p:cNvSpPr>
            <a:spLocks noChangeArrowheads="1"/>
          </p:cNvSpPr>
          <p:nvPr/>
        </p:nvSpPr>
        <p:spPr bwMode="auto">
          <a:xfrm>
            <a:off x="6858612" y="3581449"/>
            <a:ext cx="1905611" cy="862050"/>
          </a:xfrm>
          <a:prstGeom prst="wedgeRectCallout">
            <a:avLst>
              <a:gd name="adj1" fmla="val -78500"/>
              <a:gd name="adj2" fmla="val -114634"/>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996633"/>
                </a:solidFill>
              </a:rPr>
              <a:t>How many use cases? .</a:t>
            </a:r>
          </a:p>
        </p:txBody>
      </p:sp>
      <p:pic>
        <p:nvPicPr>
          <p:cNvPr id="5" name="Picture 4"/>
          <p:cNvPicPr>
            <a:picLocks noChangeAspect="1"/>
          </p:cNvPicPr>
          <p:nvPr/>
        </p:nvPicPr>
        <p:blipFill>
          <a:blip r:embed="rId3"/>
          <a:stretch>
            <a:fillRect/>
          </a:stretch>
        </p:blipFill>
        <p:spPr>
          <a:xfrm>
            <a:off x="5029225" y="181839"/>
            <a:ext cx="4735145" cy="210379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4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40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44004">
                                            <p:bg/>
                                          </p:spTgt>
                                        </p:tgtEl>
                                        <p:attrNameLst>
                                          <p:attrName>style.visibility</p:attrName>
                                        </p:attrNameLst>
                                      </p:cBhvr>
                                      <p:to>
                                        <p:strVal val="visible"/>
                                      </p:to>
                                    </p:set>
                                  </p:childTnLst>
                                  <p:subTnLst>
                                    <p:animClr clrSpc="rgb" dir="cw">
                                      <p:cBhvr override="childStyle">
                                        <p:cTn dur="1" fill="hold" display="0" masterRel="nextClick" afterEffect="1"/>
                                        <p:tgtEl>
                                          <p:spTgt spid="2944004">
                                            <p:bg/>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0"/>
                                          </p:stCondLst>
                                        </p:cTn>
                                        <p:tgtEl>
                                          <p:spTgt spid="2944005">
                                            <p:bg/>
                                          </p:spTgt>
                                        </p:tgtEl>
                                        <p:attrNameLst>
                                          <p:attrName>style.visibility</p:attrName>
                                        </p:attrNameLst>
                                      </p:cBhvr>
                                      <p:to>
                                        <p:strVal val="visible"/>
                                      </p:to>
                                    </p:set>
                                  </p:childTnLst>
                                  <p:subTnLst>
                                    <p:animClr clrSpc="rgb" dir="cw">
                                      <p:cBhvr override="childStyle">
                                        <p:cTn dur="1" fill="hold" display="0" masterRel="nextClick" afterEffect="1"/>
                                        <p:tgtEl>
                                          <p:spTgt spid="2944005">
                                            <p:bg/>
                                          </p:spTgt>
                                        </p:tgtEl>
                                        <p:attrNameLst>
                                          <p:attrName>ppt_c</p:attrName>
                                        </p:attrNameLst>
                                      </p:cBhvr>
                                      <p:to>
                                        <a:schemeClr val="folHlink"/>
                                      </p:to>
                                    </p:animClr>
                                  </p:subTnLst>
                                </p:cTn>
                              </p:par>
                              <p:par>
                                <p:cTn id="17" presetID="1" presetClass="entr" presetSubtype="0" fill="hold" grpId="0" nodeType="withEffect">
                                  <p:stCondLst>
                                    <p:cond delay="0"/>
                                  </p:stCondLst>
                                  <p:childTnLst>
                                    <p:set>
                                      <p:cBhvr>
                                        <p:cTn id="18" dur="1" fill="hold">
                                          <p:stCondLst>
                                            <p:cond delay="0"/>
                                          </p:stCondLst>
                                        </p:cTn>
                                        <p:tgtEl>
                                          <p:spTgt spid="2944006">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4400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44004">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4400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44005">
                                            <p:txEl>
                                              <p:pRg st="0" end="0"/>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440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4003" grpId="0" build="p"/>
      <p:bldP spid="2944004" grpId="0" uiExpand="1" build="p" animBg="1"/>
      <p:bldP spid="2944005" grpId="0" uiExpand="1" build="p" animBg="1"/>
      <p:bldP spid="2944006"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
          <p:cNvSpPr>
            <a:spLocks noChangeArrowheads="1"/>
          </p:cNvSpPr>
          <p:nvPr/>
        </p:nvSpPr>
        <p:spPr bwMode="auto">
          <a:xfrm>
            <a:off x="379535" y="1675838"/>
            <a:ext cx="9146932" cy="1219591"/>
          </a:xfrm>
          <a:prstGeom prst="rect">
            <a:avLst/>
          </a:prstGeom>
          <a:noFill/>
          <a:ln w="9525">
            <a:noFill/>
            <a:miter lim="800000"/>
            <a:headEnd/>
            <a:tailEnd/>
          </a:ln>
        </p:spPr>
        <p:txBody>
          <a:bodyPr lIns="92105" tIns="46053" rIns="92105" bIns="46053"/>
          <a:lstStyle/>
          <a:p>
            <a:pPr marL="398583" indent="-398583" algn="l">
              <a:spcBef>
                <a:spcPct val="20000"/>
              </a:spcBef>
              <a:buClr>
                <a:srgbClr val="000066"/>
              </a:buClr>
              <a:buSzPct val="60000"/>
            </a:pPr>
            <a:r>
              <a:rPr lang="en-US" sz="3601" b="1" i="1" dirty="0">
                <a:solidFill>
                  <a:srgbClr val="808080"/>
                </a:solidFill>
              </a:rPr>
              <a:t>User Requirement 1</a:t>
            </a:r>
          </a:p>
          <a:p>
            <a:pPr marL="398583" indent="-398583" algn="l">
              <a:spcBef>
                <a:spcPct val="20000"/>
              </a:spcBef>
              <a:buClr>
                <a:schemeClr val="bg1">
                  <a:lumMod val="65000"/>
                </a:schemeClr>
              </a:buClr>
              <a:buSzPct val="60000"/>
              <a:buFont typeface="Wingdings" pitchFamily="2" charset="2"/>
              <a:buChar char="u"/>
            </a:pPr>
            <a:r>
              <a:rPr lang="en-US" sz="3201" dirty="0">
                <a:solidFill>
                  <a:srgbClr val="808080"/>
                </a:solidFill>
              </a:rPr>
              <a:t>Put an elephant into the refrigerator</a:t>
            </a:r>
          </a:p>
        </p:txBody>
      </p:sp>
      <p:sp>
        <p:nvSpPr>
          <p:cNvPr id="2945031" name="Rectangle 7"/>
          <p:cNvSpPr>
            <a:spLocks noChangeArrowheads="1"/>
          </p:cNvSpPr>
          <p:nvPr/>
        </p:nvSpPr>
        <p:spPr bwMode="auto">
          <a:xfrm>
            <a:off x="379535" y="2916074"/>
            <a:ext cx="9146932" cy="1219591"/>
          </a:xfrm>
          <a:prstGeom prst="rect">
            <a:avLst/>
          </a:prstGeom>
          <a:noFill/>
          <a:ln w="9525">
            <a:noFill/>
            <a:miter lim="800000"/>
            <a:headEnd/>
            <a:tailEnd/>
          </a:ln>
        </p:spPr>
        <p:txBody>
          <a:bodyPr lIns="92105" tIns="46053" rIns="92105" bIns="46053"/>
          <a:lstStyle/>
          <a:p>
            <a:pPr marL="398583" indent="-398583" algn="l">
              <a:spcBef>
                <a:spcPct val="20000"/>
              </a:spcBef>
              <a:buClr>
                <a:srgbClr val="000066"/>
              </a:buClr>
              <a:buSzPct val="60000"/>
            </a:pPr>
            <a:r>
              <a:rPr lang="en-US" sz="3601" b="1" i="1" dirty="0">
                <a:solidFill>
                  <a:srgbClr val="000000"/>
                </a:solidFill>
              </a:rPr>
              <a:t>User Requirement 2</a:t>
            </a:r>
          </a:p>
          <a:p>
            <a:pPr marL="398583" indent="-398583" algn="l">
              <a:spcBef>
                <a:spcPct val="20000"/>
              </a:spcBef>
              <a:buClr>
                <a:srgbClr val="000066"/>
              </a:buClr>
              <a:buSzPct val="60000"/>
              <a:buFont typeface="Wingdings" pitchFamily="2" charset="2"/>
              <a:buChar char="u"/>
            </a:pPr>
            <a:r>
              <a:rPr lang="en-US" sz="3201" dirty="0">
                <a:solidFill>
                  <a:srgbClr val="000000"/>
                </a:solidFill>
              </a:rPr>
              <a:t>Put a giraffe into the refrigerator</a:t>
            </a:r>
          </a:p>
          <a:p>
            <a:pPr marL="398583" indent="-398583" algn="l">
              <a:spcBef>
                <a:spcPct val="20000"/>
              </a:spcBef>
              <a:buClr>
                <a:srgbClr val="000066"/>
              </a:buClr>
              <a:buSzPct val="60000"/>
              <a:buFont typeface="Wingdings" pitchFamily="2" charset="2"/>
              <a:buChar char="u"/>
            </a:pPr>
            <a:endParaRPr lang="en-US" sz="3201" dirty="0">
              <a:solidFill>
                <a:srgbClr val="000000"/>
              </a:solidFill>
            </a:endParaRPr>
          </a:p>
        </p:txBody>
      </p:sp>
      <p:sp>
        <p:nvSpPr>
          <p:cNvPr id="39941" name="Rectangle 2"/>
          <p:cNvSpPr>
            <a:spLocks noGrp="1" noChangeArrowheads="1"/>
          </p:cNvSpPr>
          <p:nvPr>
            <p:ph type="title"/>
          </p:nvPr>
        </p:nvSpPr>
        <p:spPr>
          <a:xfrm>
            <a:off x="379534" y="265686"/>
            <a:ext cx="9146932" cy="1105254"/>
          </a:xfrm>
        </p:spPr>
        <p:txBody>
          <a:bodyPr/>
          <a:lstStyle/>
          <a:p>
            <a:r>
              <a:rPr lang="en-US" dirty="0" smtClean="0"/>
              <a:t>Use Case Example</a:t>
            </a:r>
          </a:p>
        </p:txBody>
      </p:sp>
      <p:sp>
        <p:nvSpPr>
          <p:cNvPr id="2945028" name="AutoShape 4"/>
          <p:cNvSpPr>
            <a:spLocks noChangeArrowheads="1"/>
          </p:cNvSpPr>
          <p:nvPr/>
        </p:nvSpPr>
        <p:spPr bwMode="auto">
          <a:xfrm>
            <a:off x="2132697" y="5261563"/>
            <a:ext cx="1920240" cy="1325880"/>
          </a:xfrm>
          <a:prstGeom prst="wedgeRectCallout">
            <a:avLst>
              <a:gd name="adj1" fmla="val -68981"/>
              <a:gd name="adj2" fmla="val -114657"/>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996633"/>
                </a:solidFill>
              </a:rPr>
              <a:t>How many events </a:t>
            </a:r>
            <a:r>
              <a:rPr lang="en-US" sz="2801" b="1" i="1" dirty="0" smtClean="0">
                <a:solidFill>
                  <a:srgbClr val="996633"/>
                </a:solidFill>
              </a:rPr>
              <a:t>altogether</a:t>
            </a:r>
            <a:r>
              <a:rPr lang="en-US" sz="2801" b="1" i="1" dirty="0">
                <a:solidFill>
                  <a:srgbClr val="996633"/>
                </a:solidFill>
              </a:rPr>
              <a:t>?</a:t>
            </a:r>
          </a:p>
        </p:txBody>
      </p:sp>
      <p:sp>
        <p:nvSpPr>
          <p:cNvPr id="2945029" name="AutoShape 5"/>
          <p:cNvSpPr>
            <a:spLocks noChangeArrowheads="1"/>
          </p:cNvSpPr>
          <p:nvPr/>
        </p:nvSpPr>
        <p:spPr bwMode="auto">
          <a:xfrm>
            <a:off x="4419600" y="5261563"/>
            <a:ext cx="1920240" cy="1325880"/>
          </a:xfrm>
          <a:prstGeom prst="wedgeRectCallout">
            <a:avLst>
              <a:gd name="adj1" fmla="val -73556"/>
              <a:gd name="adj2" fmla="val -114657"/>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996633"/>
                </a:solidFill>
              </a:rPr>
              <a:t>How many scenarios </a:t>
            </a:r>
            <a:r>
              <a:rPr lang="en-US" sz="2801" b="1" i="1" dirty="0" smtClean="0">
                <a:solidFill>
                  <a:srgbClr val="996633"/>
                </a:solidFill>
              </a:rPr>
              <a:t>altogether</a:t>
            </a:r>
            <a:r>
              <a:rPr lang="en-US" sz="2801" b="1" i="1" dirty="0">
                <a:solidFill>
                  <a:srgbClr val="996633"/>
                </a:solidFill>
              </a:rPr>
              <a:t>?</a:t>
            </a:r>
          </a:p>
        </p:txBody>
      </p:sp>
      <p:sp>
        <p:nvSpPr>
          <p:cNvPr id="2945030" name="AutoShape 6"/>
          <p:cNvSpPr>
            <a:spLocks noChangeArrowheads="1"/>
          </p:cNvSpPr>
          <p:nvPr/>
        </p:nvSpPr>
        <p:spPr bwMode="auto">
          <a:xfrm>
            <a:off x="6705600" y="5261563"/>
            <a:ext cx="2012325" cy="1325880"/>
          </a:xfrm>
          <a:prstGeom prst="wedgeRectCallout">
            <a:avLst>
              <a:gd name="adj1" fmla="val -78500"/>
              <a:gd name="adj2" fmla="val -114634"/>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996633"/>
                </a:solidFill>
              </a:rPr>
              <a:t>How many use cases </a:t>
            </a:r>
            <a:r>
              <a:rPr lang="en-US" sz="2801" b="1" i="1" dirty="0" smtClean="0">
                <a:solidFill>
                  <a:srgbClr val="996633"/>
                </a:solidFill>
              </a:rPr>
              <a:t>altogether</a:t>
            </a:r>
            <a:r>
              <a:rPr lang="en-US" sz="2801" b="1" i="1" dirty="0">
                <a:solidFill>
                  <a:srgbClr val="996633"/>
                </a:solidFill>
              </a:rPr>
              <a:t>? </a:t>
            </a:r>
            <a:r>
              <a:rPr lang="en-US" sz="2801" b="1" dirty="0">
                <a:solidFill>
                  <a:schemeClr val="bg1">
                    <a:lumMod val="65000"/>
                  </a:schemeClr>
                </a:solidFill>
              </a:rPr>
              <a:t>.</a:t>
            </a:r>
          </a:p>
        </p:txBody>
      </p:sp>
      <p:pic>
        <p:nvPicPr>
          <p:cNvPr id="2" name="Picture 1"/>
          <p:cNvPicPr>
            <a:picLocks noChangeAspect="1"/>
          </p:cNvPicPr>
          <p:nvPr/>
        </p:nvPicPr>
        <p:blipFill>
          <a:blip r:embed="rId3"/>
          <a:stretch>
            <a:fillRect/>
          </a:stretch>
        </p:blipFill>
        <p:spPr>
          <a:xfrm>
            <a:off x="6190353" y="103098"/>
            <a:ext cx="3585099" cy="2231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450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4503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45028">
                                            <p:bg/>
                                          </p:spTgt>
                                        </p:tgtEl>
                                        <p:attrNameLst>
                                          <p:attrName>style.visibility</p:attrName>
                                        </p:attrNameLst>
                                      </p:cBhvr>
                                      <p:to>
                                        <p:strVal val="visible"/>
                                      </p:to>
                                    </p:set>
                                  </p:childTnLst>
                                  <p:subTnLst>
                                    <p:animClr clrSpc="rgb" dir="cw">
                                      <p:cBhvr override="childStyle">
                                        <p:cTn dur="1" fill="hold" display="0" masterRel="nextClick" afterEffect="1"/>
                                        <p:tgtEl>
                                          <p:spTgt spid="2945028">
                                            <p:bg/>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0"/>
                                          </p:stCondLst>
                                        </p:cTn>
                                        <p:tgtEl>
                                          <p:spTgt spid="2945029">
                                            <p:bg/>
                                          </p:spTgt>
                                        </p:tgtEl>
                                        <p:attrNameLst>
                                          <p:attrName>style.visibility</p:attrName>
                                        </p:attrNameLst>
                                      </p:cBhvr>
                                      <p:to>
                                        <p:strVal val="visible"/>
                                      </p:to>
                                    </p:set>
                                  </p:childTnLst>
                                  <p:subTnLst>
                                    <p:animClr clrSpc="rgb" dir="cw">
                                      <p:cBhvr override="childStyle">
                                        <p:cTn dur="1" fill="hold" display="0" masterRel="nextClick" afterEffect="1"/>
                                        <p:tgtEl>
                                          <p:spTgt spid="2945029">
                                            <p:bg/>
                                          </p:spTgt>
                                        </p:tgtEl>
                                        <p:attrNameLst>
                                          <p:attrName>ppt_c</p:attrName>
                                        </p:attrNameLst>
                                      </p:cBhvr>
                                      <p:to>
                                        <a:schemeClr val="folHlink"/>
                                      </p:to>
                                    </p:animClr>
                                  </p:subTnLst>
                                </p:cTn>
                              </p:par>
                              <p:par>
                                <p:cTn id="17" presetID="1" presetClass="entr" presetSubtype="0" fill="hold" grpId="0" nodeType="withEffect">
                                  <p:stCondLst>
                                    <p:cond delay="0"/>
                                  </p:stCondLst>
                                  <p:childTnLst>
                                    <p:set>
                                      <p:cBhvr>
                                        <p:cTn id="18" dur="1" fill="hold">
                                          <p:stCondLst>
                                            <p:cond delay="0"/>
                                          </p:stCondLst>
                                        </p:cTn>
                                        <p:tgtEl>
                                          <p:spTgt spid="294503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45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45028">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4502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45029">
                                            <p:txEl>
                                              <p:pRg st="0" end="0"/>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450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5031" grpId="0" build="p" bldLvl="2"/>
      <p:bldP spid="2945028" grpId="0" uiExpand="1" build="p" animBg="1"/>
      <p:bldP spid="2945029" grpId="0" uiExpand="1" build="p" animBg="1"/>
      <p:bldP spid="2945030"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1695B6F9-BC79-4875-B751-A5D0033B385D}" type="slidenum">
              <a:rPr lang="en-US" smtClean="0"/>
              <a:pPr/>
              <a:t>17</a:t>
            </a:fld>
            <a:endParaRPr lang="en-US" smtClean="0"/>
          </a:p>
        </p:txBody>
      </p:sp>
      <p:sp>
        <p:nvSpPr>
          <p:cNvPr id="40963" name="Rectangle 2"/>
          <p:cNvSpPr>
            <a:spLocks noGrp="1" noChangeArrowheads="1"/>
          </p:cNvSpPr>
          <p:nvPr>
            <p:ph type="title"/>
          </p:nvPr>
        </p:nvSpPr>
        <p:spPr>
          <a:xfrm>
            <a:off x="379534" y="265686"/>
            <a:ext cx="9146932" cy="1105254"/>
          </a:xfrm>
        </p:spPr>
        <p:txBody>
          <a:bodyPr/>
          <a:lstStyle/>
          <a:p>
            <a:pPr marL="1372011" indent="-1372011">
              <a:lnSpc>
                <a:spcPct val="90000"/>
              </a:lnSpc>
            </a:pPr>
            <a:r>
              <a:rPr lang="en-US" dirty="0" smtClean="0"/>
              <a:t>Use Case Diagrams</a:t>
            </a:r>
          </a:p>
        </p:txBody>
      </p:sp>
      <p:grpSp>
        <p:nvGrpSpPr>
          <p:cNvPr id="2" name="Group 3"/>
          <p:cNvGrpSpPr>
            <a:grpSpLocks/>
          </p:cNvGrpSpPr>
          <p:nvPr/>
        </p:nvGrpSpPr>
        <p:grpSpPr bwMode="auto">
          <a:xfrm>
            <a:off x="414471" y="1810819"/>
            <a:ext cx="3952553" cy="4514708"/>
            <a:chOff x="261" y="1141"/>
            <a:chExt cx="2489" cy="2843"/>
          </a:xfrm>
          <a:noFill/>
        </p:grpSpPr>
        <p:grpSp>
          <p:nvGrpSpPr>
            <p:cNvPr id="40972" name="Group 4"/>
            <p:cNvGrpSpPr>
              <a:grpSpLocks/>
            </p:cNvGrpSpPr>
            <p:nvPr/>
          </p:nvGrpSpPr>
          <p:grpSpPr bwMode="auto">
            <a:xfrm>
              <a:off x="364" y="3158"/>
              <a:ext cx="264" cy="538"/>
              <a:chOff x="378" y="3158"/>
              <a:chExt cx="264" cy="538"/>
            </a:xfrm>
            <a:grpFill/>
          </p:grpSpPr>
          <p:sp>
            <p:nvSpPr>
              <p:cNvPr id="41020" name="Oval 5"/>
              <p:cNvSpPr>
                <a:spLocks noChangeArrowheads="1"/>
              </p:cNvSpPr>
              <p:nvPr/>
            </p:nvSpPr>
            <p:spPr bwMode="auto">
              <a:xfrm flipH="1">
                <a:off x="444" y="3158"/>
                <a:ext cx="132" cy="130"/>
              </a:xfrm>
              <a:prstGeom prst="ellipse">
                <a:avLst/>
              </a:prstGeom>
              <a:grpFill/>
              <a:ln w="28575">
                <a:solidFill>
                  <a:schemeClr val="tx2"/>
                </a:solidFill>
                <a:round/>
                <a:headEnd/>
                <a:tailEnd/>
              </a:ln>
            </p:spPr>
            <p:txBody>
              <a:bodyPr/>
              <a:lstStyle/>
              <a:p>
                <a:endParaRPr lang="en-US" sz="2801"/>
              </a:p>
            </p:txBody>
          </p:sp>
          <p:sp>
            <p:nvSpPr>
              <p:cNvPr id="41021" name="Freeform 6"/>
              <p:cNvSpPr>
                <a:spLocks/>
              </p:cNvSpPr>
              <p:nvPr/>
            </p:nvSpPr>
            <p:spPr bwMode="auto">
              <a:xfrm flipH="1">
                <a:off x="378" y="328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grpFill/>
              <a:ln w="28575" cmpd="sng">
                <a:solidFill>
                  <a:schemeClr val="tx2"/>
                </a:solidFill>
                <a:prstDash val="solid"/>
                <a:round/>
                <a:headEnd/>
                <a:tailEnd/>
              </a:ln>
            </p:spPr>
            <p:txBody>
              <a:bodyPr/>
              <a:lstStyle/>
              <a:p>
                <a:endParaRPr lang="en-US" sz="2801"/>
              </a:p>
            </p:txBody>
          </p:sp>
          <p:sp>
            <p:nvSpPr>
              <p:cNvPr id="41022" name="Line 7"/>
              <p:cNvSpPr>
                <a:spLocks noChangeShapeType="1"/>
              </p:cNvSpPr>
              <p:nvPr/>
            </p:nvSpPr>
            <p:spPr bwMode="auto">
              <a:xfrm>
                <a:off x="510" y="3481"/>
                <a:ext cx="132" cy="215"/>
              </a:xfrm>
              <a:prstGeom prst="line">
                <a:avLst/>
              </a:prstGeom>
              <a:grpFill/>
              <a:ln w="28575">
                <a:solidFill>
                  <a:schemeClr val="tx2"/>
                </a:solidFill>
                <a:round/>
                <a:headEnd/>
                <a:tailEnd/>
              </a:ln>
            </p:spPr>
            <p:txBody>
              <a:bodyPr/>
              <a:lstStyle/>
              <a:p>
                <a:endParaRPr lang="en-US" sz="2801"/>
              </a:p>
            </p:txBody>
          </p:sp>
          <p:sp>
            <p:nvSpPr>
              <p:cNvPr id="41023" name="Line 8"/>
              <p:cNvSpPr>
                <a:spLocks noChangeShapeType="1"/>
              </p:cNvSpPr>
              <p:nvPr/>
            </p:nvSpPr>
            <p:spPr bwMode="auto">
              <a:xfrm>
                <a:off x="378" y="3352"/>
                <a:ext cx="264" cy="2"/>
              </a:xfrm>
              <a:prstGeom prst="line">
                <a:avLst/>
              </a:prstGeom>
              <a:grpFill/>
              <a:ln w="28575">
                <a:solidFill>
                  <a:schemeClr val="tx2"/>
                </a:solidFill>
                <a:round/>
                <a:headEnd/>
                <a:tailEnd/>
              </a:ln>
            </p:spPr>
            <p:txBody>
              <a:bodyPr/>
              <a:lstStyle/>
              <a:p>
                <a:endParaRPr lang="en-US" sz="2801"/>
              </a:p>
            </p:txBody>
          </p:sp>
        </p:grpSp>
        <p:sp>
          <p:nvSpPr>
            <p:cNvPr id="40973" name="Rectangle 9"/>
            <p:cNvSpPr>
              <a:spLocks noChangeArrowheads="1"/>
            </p:cNvSpPr>
            <p:nvPr/>
          </p:nvSpPr>
          <p:spPr bwMode="auto">
            <a:xfrm flipH="1">
              <a:off x="354" y="2948"/>
              <a:ext cx="285" cy="154"/>
            </a:xfrm>
            <a:prstGeom prst="rect">
              <a:avLst/>
            </a:prstGeom>
            <a:grpFill/>
            <a:ln w="9525">
              <a:noFill/>
              <a:miter lim="800000"/>
              <a:headEnd/>
              <a:tailEnd/>
            </a:ln>
          </p:spPr>
          <p:txBody>
            <a:bodyPr wrap="none" lIns="0" tIns="0" rIns="0" bIns="0">
              <a:spAutoFit/>
            </a:bodyPr>
            <a:lstStyle/>
            <a:p>
              <a:pPr algn="l"/>
              <a:r>
                <a:rPr lang="en-US" sz="1600" b="1">
                  <a:solidFill>
                    <a:srgbClr val="000000"/>
                  </a:solidFill>
                </a:rPr>
                <a:t>Time</a:t>
              </a:r>
              <a:endParaRPr lang="en-US" sz="4801" b="1"/>
            </a:p>
          </p:txBody>
        </p:sp>
        <p:grpSp>
          <p:nvGrpSpPr>
            <p:cNvPr id="40974" name="Group 10"/>
            <p:cNvGrpSpPr>
              <a:grpSpLocks/>
            </p:cNvGrpSpPr>
            <p:nvPr/>
          </p:nvGrpSpPr>
          <p:grpSpPr bwMode="auto">
            <a:xfrm>
              <a:off x="364" y="1549"/>
              <a:ext cx="264" cy="537"/>
              <a:chOff x="378" y="1549"/>
              <a:chExt cx="264" cy="537"/>
            </a:xfrm>
            <a:grpFill/>
          </p:grpSpPr>
          <p:sp>
            <p:nvSpPr>
              <p:cNvPr id="41016" name="Oval 11"/>
              <p:cNvSpPr>
                <a:spLocks noChangeArrowheads="1"/>
              </p:cNvSpPr>
              <p:nvPr/>
            </p:nvSpPr>
            <p:spPr bwMode="auto">
              <a:xfrm flipH="1">
                <a:off x="444" y="1549"/>
                <a:ext cx="132" cy="129"/>
              </a:xfrm>
              <a:prstGeom prst="ellipse">
                <a:avLst/>
              </a:prstGeom>
              <a:grpFill/>
              <a:ln w="28575">
                <a:solidFill>
                  <a:schemeClr val="tx2"/>
                </a:solidFill>
                <a:round/>
                <a:headEnd/>
                <a:tailEnd/>
              </a:ln>
            </p:spPr>
            <p:txBody>
              <a:bodyPr/>
              <a:lstStyle/>
              <a:p>
                <a:endParaRPr lang="en-US" sz="2801"/>
              </a:p>
            </p:txBody>
          </p:sp>
          <p:sp>
            <p:nvSpPr>
              <p:cNvPr id="41017" name="Freeform 12"/>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grpFill/>
              <a:ln w="28575" cmpd="sng">
                <a:solidFill>
                  <a:schemeClr val="tx2"/>
                </a:solidFill>
                <a:prstDash val="solid"/>
                <a:round/>
                <a:headEnd/>
                <a:tailEnd/>
              </a:ln>
            </p:spPr>
            <p:txBody>
              <a:bodyPr/>
              <a:lstStyle/>
              <a:p>
                <a:endParaRPr lang="en-US" sz="2801"/>
              </a:p>
            </p:txBody>
          </p:sp>
          <p:sp>
            <p:nvSpPr>
              <p:cNvPr id="41018" name="Line 13"/>
              <p:cNvSpPr>
                <a:spLocks noChangeShapeType="1"/>
              </p:cNvSpPr>
              <p:nvPr/>
            </p:nvSpPr>
            <p:spPr bwMode="auto">
              <a:xfrm>
                <a:off x="510" y="1871"/>
                <a:ext cx="132" cy="215"/>
              </a:xfrm>
              <a:prstGeom prst="line">
                <a:avLst/>
              </a:prstGeom>
              <a:grpFill/>
              <a:ln w="28575">
                <a:solidFill>
                  <a:schemeClr val="tx2"/>
                </a:solidFill>
                <a:round/>
                <a:headEnd/>
                <a:tailEnd/>
              </a:ln>
            </p:spPr>
            <p:txBody>
              <a:bodyPr/>
              <a:lstStyle/>
              <a:p>
                <a:endParaRPr lang="en-US" sz="2801"/>
              </a:p>
            </p:txBody>
          </p:sp>
          <p:sp>
            <p:nvSpPr>
              <p:cNvPr id="41019" name="Line 14"/>
              <p:cNvSpPr>
                <a:spLocks noChangeShapeType="1"/>
              </p:cNvSpPr>
              <p:nvPr/>
            </p:nvSpPr>
            <p:spPr bwMode="auto">
              <a:xfrm>
                <a:off x="378" y="1742"/>
                <a:ext cx="264" cy="2"/>
              </a:xfrm>
              <a:prstGeom prst="line">
                <a:avLst/>
              </a:prstGeom>
              <a:grpFill/>
              <a:ln w="28575">
                <a:solidFill>
                  <a:schemeClr val="tx2"/>
                </a:solidFill>
                <a:round/>
                <a:headEnd/>
                <a:tailEnd/>
              </a:ln>
            </p:spPr>
            <p:txBody>
              <a:bodyPr/>
              <a:lstStyle/>
              <a:p>
                <a:endParaRPr lang="en-US" sz="2801"/>
              </a:p>
            </p:txBody>
          </p:sp>
        </p:grpSp>
        <p:sp>
          <p:nvSpPr>
            <p:cNvPr id="40975" name="Rectangle 15"/>
            <p:cNvSpPr>
              <a:spLocks noChangeArrowheads="1"/>
            </p:cNvSpPr>
            <p:nvPr/>
          </p:nvSpPr>
          <p:spPr bwMode="auto">
            <a:xfrm flipH="1">
              <a:off x="261" y="1195"/>
              <a:ext cx="470" cy="308"/>
            </a:xfrm>
            <a:prstGeom prst="rect">
              <a:avLst/>
            </a:prstGeom>
            <a:grpFill/>
            <a:ln w="9525">
              <a:noFill/>
              <a:miter lim="800000"/>
              <a:headEnd/>
              <a:tailEnd/>
            </a:ln>
          </p:spPr>
          <p:txBody>
            <a:bodyPr wrap="none" lIns="0" tIns="0" rIns="0" bIns="0">
              <a:spAutoFit/>
            </a:bodyPr>
            <a:lstStyle/>
            <a:p>
              <a:r>
                <a:rPr lang="en-US" sz="1600" b="1">
                  <a:solidFill>
                    <a:srgbClr val="000000"/>
                  </a:solidFill>
                </a:rPr>
                <a:t>Club</a:t>
              </a:r>
            </a:p>
            <a:p>
              <a:r>
                <a:rPr lang="en-US" sz="1600" b="1">
                  <a:solidFill>
                    <a:srgbClr val="000000"/>
                  </a:solidFill>
                </a:rPr>
                <a:t>Member</a:t>
              </a:r>
              <a:endParaRPr lang="en-US" sz="4801" b="1"/>
            </a:p>
          </p:txBody>
        </p:sp>
        <p:grpSp>
          <p:nvGrpSpPr>
            <p:cNvPr id="40976" name="Group 16"/>
            <p:cNvGrpSpPr>
              <a:grpSpLocks/>
            </p:cNvGrpSpPr>
            <p:nvPr/>
          </p:nvGrpSpPr>
          <p:grpSpPr bwMode="auto">
            <a:xfrm>
              <a:off x="671" y="1141"/>
              <a:ext cx="2079" cy="2843"/>
              <a:chOff x="611" y="1141"/>
              <a:chExt cx="2079" cy="2843"/>
            </a:xfrm>
            <a:grpFill/>
          </p:grpSpPr>
          <p:sp>
            <p:nvSpPr>
              <p:cNvPr id="40977" name="Line 17"/>
              <p:cNvSpPr>
                <a:spLocks noChangeShapeType="1"/>
              </p:cNvSpPr>
              <p:nvPr/>
            </p:nvSpPr>
            <p:spPr bwMode="auto">
              <a:xfrm>
                <a:off x="642" y="2043"/>
                <a:ext cx="1494" cy="909"/>
              </a:xfrm>
              <a:prstGeom prst="line">
                <a:avLst/>
              </a:prstGeom>
              <a:grpFill/>
              <a:ln w="28575">
                <a:solidFill>
                  <a:schemeClr val="tx2"/>
                </a:solidFill>
                <a:round/>
                <a:headEnd/>
                <a:tailEnd type="none" w="med" len="lg"/>
              </a:ln>
            </p:spPr>
            <p:txBody>
              <a:bodyPr/>
              <a:lstStyle/>
              <a:p>
                <a:endParaRPr lang="en-US" sz="2801"/>
              </a:p>
            </p:txBody>
          </p:sp>
          <p:sp>
            <p:nvSpPr>
              <p:cNvPr id="40978" name="Line 18"/>
              <p:cNvSpPr>
                <a:spLocks noChangeShapeType="1"/>
              </p:cNvSpPr>
              <p:nvPr/>
            </p:nvSpPr>
            <p:spPr bwMode="auto">
              <a:xfrm>
                <a:off x="611" y="3622"/>
                <a:ext cx="630" cy="236"/>
              </a:xfrm>
              <a:prstGeom prst="line">
                <a:avLst/>
              </a:prstGeom>
              <a:grpFill/>
              <a:ln w="28575">
                <a:solidFill>
                  <a:schemeClr val="tx2"/>
                </a:solidFill>
                <a:round/>
                <a:headEnd/>
                <a:tailEnd type="none" w="med" len="lg"/>
              </a:ln>
            </p:spPr>
            <p:txBody>
              <a:bodyPr/>
              <a:lstStyle/>
              <a:p>
                <a:endParaRPr lang="en-US" sz="2801"/>
              </a:p>
            </p:txBody>
          </p:sp>
          <p:sp>
            <p:nvSpPr>
              <p:cNvPr id="40979" name="Line 19"/>
              <p:cNvSpPr>
                <a:spLocks noChangeShapeType="1"/>
              </p:cNvSpPr>
              <p:nvPr/>
            </p:nvSpPr>
            <p:spPr bwMode="auto">
              <a:xfrm>
                <a:off x="611" y="3460"/>
                <a:ext cx="1586" cy="316"/>
              </a:xfrm>
              <a:prstGeom prst="line">
                <a:avLst/>
              </a:prstGeom>
              <a:grpFill/>
              <a:ln w="28575">
                <a:solidFill>
                  <a:schemeClr val="tx2"/>
                </a:solidFill>
                <a:round/>
                <a:headEnd/>
                <a:tailEnd type="none" w="med" len="lg"/>
              </a:ln>
            </p:spPr>
            <p:txBody>
              <a:bodyPr/>
              <a:lstStyle/>
              <a:p>
                <a:endParaRPr lang="en-US" sz="2801"/>
              </a:p>
            </p:txBody>
          </p:sp>
          <p:sp>
            <p:nvSpPr>
              <p:cNvPr id="40980" name="Line 20"/>
              <p:cNvSpPr>
                <a:spLocks noChangeShapeType="1"/>
              </p:cNvSpPr>
              <p:nvPr/>
            </p:nvSpPr>
            <p:spPr bwMode="auto">
              <a:xfrm>
                <a:off x="642" y="1850"/>
                <a:ext cx="1481" cy="291"/>
              </a:xfrm>
              <a:prstGeom prst="line">
                <a:avLst/>
              </a:prstGeom>
              <a:grpFill/>
              <a:ln w="28575">
                <a:solidFill>
                  <a:schemeClr val="tx2"/>
                </a:solidFill>
                <a:round/>
                <a:headEnd/>
                <a:tailEnd type="none" w="med" len="lg"/>
              </a:ln>
            </p:spPr>
            <p:txBody>
              <a:bodyPr/>
              <a:lstStyle/>
              <a:p>
                <a:endParaRPr lang="en-US" sz="2801"/>
              </a:p>
            </p:txBody>
          </p:sp>
          <p:sp>
            <p:nvSpPr>
              <p:cNvPr id="40981" name="Line 21"/>
              <p:cNvSpPr>
                <a:spLocks noChangeShapeType="1"/>
              </p:cNvSpPr>
              <p:nvPr/>
            </p:nvSpPr>
            <p:spPr bwMode="auto">
              <a:xfrm>
                <a:off x="642" y="1660"/>
                <a:ext cx="1481" cy="52"/>
              </a:xfrm>
              <a:prstGeom prst="line">
                <a:avLst/>
              </a:prstGeom>
              <a:grpFill/>
              <a:ln w="28575">
                <a:solidFill>
                  <a:schemeClr val="tx2"/>
                </a:solidFill>
                <a:round/>
                <a:headEnd/>
                <a:tailEnd type="none" w="med" len="lg"/>
              </a:ln>
            </p:spPr>
            <p:txBody>
              <a:bodyPr/>
              <a:lstStyle/>
              <a:p>
                <a:endParaRPr lang="en-US" sz="2801"/>
              </a:p>
            </p:txBody>
          </p:sp>
          <p:sp>
            <p:nvSpPr>
              <p:cNvPr id="40982" name="Line 22"/>
              <p:cNvSpPr>
                <a:spLocks noChangeShapeType="1"/>
              </p:cNvSpPr>
              <p:nvPr/>
            </p:nvSpPr>
            <p:spPr bwMode="auto">
              <a:xfrm flipV="1">
                <a:off x="629" y="1317"/>
                <a:ext cx="1507" cy="232"/>
              </a:xfrm>
              <a:prstGeom prst="line">
                <a:avLst/>
              </a:prstGeom>
              <a:grpFill/>
              <a:ln w="28575">
                <a:solidFill>
                  <a:schemeClr val="tx2"/>
                </a:solidFill>
                <a:round/>
                <a:headEnd/>
                <a:tailEnd type="none" w="med" len="lg"/>
              </a:ln>
            </p:spPr>
            <p:txBody>
              <a:bodyPr/>
              <a:lstStyle/>
              <a:p>
                <a:endParaRPr lang="en-US" sz="2801"/>
              </a:p>
            </p:txBody>
          </p:sp>
          <p:sp>
            <p:nvSpPr>
              <p:cNvPr id="40983" name="Oval 23"/>
              <p:cNvSpPr>
                <a:spLocks noChangeArrowheads="1"/>
              </p:cNvSpPr>
              <p:nvPr/>
            </p:nvSpPr>
            <p:spPr bwMode="auto">
              <a:xfrm flipH="1">
                <a:off x="2104" y="3301"/>
                <a:ext cx="576" cy="235"/>
              </a:xfrm>
              <a:prstGeom prst="ellipse">
                <a:avLst/>
              </a:prstGeom>
              <a:solidFill>
                <a:schemeClr val="bg1"/>
              </a:solidFill>
              <a:ln w="28575">
                <a:solidFill>
                  <a:schemeClr val="tx2"/>
                </a:solidFill>
                <a:round/>
                <a:headEnd/>
                <a:tailEnd/>
              </a:ln>
            </p:spPr>
            <p:txBody>
              <a:bodyPr/>
              <a:lstStyle/>
              <a:p>
                <a:endParaRPr lang="en-US" sz="2801"/>
              </a:p>
            </p:txBody>
          </p:sp>
          <p:grpSp>
            <p:nvGrpSpPr>
              <p:cNvPr id="40984" name="Group 24"/>
              <p:cNvGrpSpPr>
                <a:grpSpLocks/>
              </p:cNvGrpSpPr>
              <p:nvPr/>
            </p:nvGrpSpPr>
            <p:grpSpPr bwMode="auto">
              <a:xfrm flipH="1">
                <a:off x="2139" y="3348"/>
                <a:ext cx="495" cy="160"/>
                <a:chOff x="542" y="3317"/>
                <a:chExt cx="495" cy="160"/>
              </a:xfrm>
              <a:grpFill/>
            </p:grpSpPr>
            <p:sp>
              <p:nvSpPr>
                <p:cNvPr id="41014" name="Rectangle 25"/>
                <p:cNvSpPr>
                  <a:spLocks noChangeArrowheads="1"/>
                </p:cNvSpPr>
                <p:nvPr/>
              </p:nvSpPr>
              <p:spPr bwMode="auto">
                <a:xfrm>
                  <a:off x="542" y="3317"/>
                  <a:ext cx="495"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Generate Annual</a:t>
                  </a:r>
                  <a:endParaRPr lang="en-US" sz="3601" b="1"/>
                </a:p>
              </p:txBody>
            </p:sp>
            <p:sp>
              <p:nvSpPr>
                <p:cNvPr id="41015" name="Rectangle 26"/>
                <p:cNvSpPr>
                  <a:spLocks noChangeArrowheads="1"/>
                </p:cNvSpPr>
                <p:nvPr/>
              </p:nvSpPr>
              <p:spPr bwMode="auto">
                <a:xfrm>
                  <a:off x="565" y="3390"/>
                  <a:ext cx="426"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Sales Analysis</a:t>
                  </a:r>
                  <a:endParaRPr lang="en-US" sz="3601" b="1"/>
                </a:p>
              </p:txBody>
            </p:sp>
          </p:grpSp>
          <p:sp>
            <p:nvSpPr>
              <p:cNvPr id="40985" name="Oval 27"/>
              <p:cNvSpPr>
                <a:spLocks noChangeArrowheads="1"/>
              </p:cNvSpPr>
              <p:nvPr/>
            </p:nvSpPr>
            <p:spPr bwMode="auto">
              <a:xfrm flipH="1">
                <a:off x="1192" y="3696"/>
                <a:ext cx="634" cy="288"/>
              </a:xfrm>
              <a:prstGeom prst="ellipse">
                <a:avLst/>
              </a:prstGeom>
              <a:solidFill>
                <a:schemeClr val="bg1"/>
              </a:solidFill>
              <a:ln w="28575">
                <a:solidFill>
                  <a:schemeClr val="tx2"/>
                </a:solidFill>
                <a:round/>
                <a:headEnd/>
                <a:tailEnd/>
              </a:ln>
            </p:spPr>
            <p:txBody>
              <a:bodyPr/>
              <a:lstStyle/>
              <a:p>
                <a:endParaRPr lang="en-US" sz="2801"/>
              </a:p>
            </p:txBody>
          </p:sp>
          <p:sp>
            <p:nvSpPr>
              <p:cNvPr id="40986" name="Rectangle 28"/>
              <p:cNvSpPr>
                <a:spLocks noChangeArrowheads="1"/>
              </p:cNvSpPr>
              <p:nvPr/>
            </p:nvSpPr>
            <p:spPr bwMode="auto">
              <a:xfrm flipH="1">
                <a:off x="1258" y="3746"/>
                <a:ext cx="495"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Generate Annual</a:t>
                </a:r>
                <a:endParaRPr lang="en-US" sz="3601" b="1"/>
              </a:p>
            </p:txBody>
          </p:sp>
          <p:sp>
            <p:nvSpPr>
              <p:cNvPr id="40987" name="Rectangle 29"/>
              <p:cNvSpPr>
                <a:spLocks noChangeArrowheads="1"/>
              </p:cNvSpPr>
              <p:nvPr/>
            </p:nvSpPr>
            <p:spPr bwMode="auto">
              <a:xfrm flipH="1">
                <a:off x="1321" y="3819"/>
                <a:ext cx="368"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Membership</a:t>
                </a:r>
                <a:endParaRPr lang="en-US" sz="3601" b="1"/>
              </a:p>
            </p:txBody>
          </p:sp>
          <p:sp>
            <p:nvSpPr>
              <p:cNvPr id="40988" name="Rectangle 30"/>
              <p:cNvSpPr>
                <a:spLocks noChangeArrowheads="1"/>
              </p:cNvSpPr>
              <p:nvPr/>
            </p:nvSpPr>
            <p:spPr bwMode="auto">
              <a:xfrm flipH="1">
                <a:off x="1377" y="3892"/>
                <a:ext cx="254"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Analysis</a:t>
                </a:r>
                <a:endParaRPr lang="en-US" sz="3601" b="1"/>
              </a:p>
            </p:txBody>
          </p:sp>
          <p:sp>
            <p:nvSpPr>
              <p:cNvPr id="40989" name="Oval 31"/>
              <p:cNvSpPr>
                <a:spLocks noChangeArrowheads="1"/>
              </p:cNvSpPr>
              <p:nvPr/>
            </p:nvSpPr>
            <p:spPr bwMode="auto">
              <a:xfrm flipH="1">
                <a:off x="2056" y="3727"/>
                <a:ext cx="634" cy="236"/>
              </a:xfrm>
              <a:prstGeom prst="ellipse">
                <a:avLst/>
              </a:prstGeom>
              <a:solidFill>
                <a:schemeClr val="bg1"/>
              </a:solidFill>
              <a:ln w="28575">
                <a:solidFill>
                  <a:schemeClr val="tx2"/>
                </a:solidFill>
                <a:round/>
                <a:headEnd/>
                <a:tailEnd/>
              </a:ln>
            </p:spPr>
            <p:txBody>
              <a:bodyPr/>
              <a:lstStyle/>
              <a:p>
                <a:endParaRPr lang="en-US" sz="2801"/>
              </a:p>
            </p:txBody>
          </p:sp>
          <p:grpSp>
            <p:nvGrpSpPr>
              <p:cNvPr id="40990" name="Group 32"/>
              <p:cNvGrpSpPr>
                <a:grpSpLocks/>
              </p:cNvGrpSpPr>
              <p:nvPr/>
            </p:nvGrpSpPr>
            <p:grpSpPr bwMode="auto">
              <a:xfrm flipH="1">
                <a:off x="2095" y="3776"/>
                <a:ext cx="559" cy="160"/>
                <a:chOff x="510" y="3746"/>
                <a:chExt cx="559" cy="160"/>
              </a:xfrm>
              <a:grpFill/>
            </p:grpSpPr>
            <p:sp>
              <p:nvSpPr>
                <p:cNvPr id="41012" name="Rectangle 33"/>
                <p:cNvSpPr>
                  <a:spLocks noChangeArrowheads="1"/>
                </p:cNvSpPr>
                <p:nvPr/>
              </p:nvSpPr>
              <p:spPr bwMode="auto">
                <a:xfrm>
                  <a:off x="510" y="3746"/>
                  <a:ext cx="559"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Generate Quarterly</a:t>
                  </a:r>
                  <a:endParaRPr lang="en-US" sz="3601" b="1"/>
                </a:p>
              </p:txBody>
            </p:sp>
            <p:sp>
              <p:nvSpPr>
                <p:cNvPr id="41013" name="Rectangle 34"/>
                <p:cNvSpPr>
                  <a:spLocks noChangeArrowheads="1"/>
                </p:cNvSpPr>
                <p:nvPr/>
              </p:nvSpPr>
              <p:spPr bwMode="auto">
                <a:xfrm>
                  <a:off x="565" y="3819"/>
                  <a:ext cx="426"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Sales Analysis</a:t>
                  </a:r>
                  <a:endParaRPr lang="en-US" sz="3601" b="1"/>
                </a:p>
              </p:txBody>
            </p:sp>
          </p:grpSp>
          <p:sp>
            <p:nvSpPr>
              <p:cNvPr id="40991" name="Oval 35"/>
              <p:cNvSpPr>
                <a:spLocks noChangeArrowheads="1"/>
              </p:cNvSpPr>
              <p:nvPr/>
            </p:nvSpPr>
            <p:spPr bwMode="auto">
              <a:xfrm flipH="1">
                <a:off x="2091" y="1141"/>
                <a:ext cx="576" cy="236"/>
              </a:xfrm>
              <a:prstGeom prst="ellipse">
                <a:avLst/>
              </a:prstGeom>
              <a:solidFill>
                <a:schemeClr val="bg1"/>
              </a:solidFill>
              <a:ln w="28575">
                <a:solidFill>
                  <a:schemeClr val="tx2"/>
                </a:solidFill>
                <a:round/>
                <a:headEnd/>
                <a:tailEnd/>
              </a:ln>
            </p:spPr>
            <p:txBody>
              <a:bodyPr/>
              <a:lstStyle/>
              <a:p>
                <a:endParaRPr lang="en-US" sz="2801"/>
              </a:p>
            </p:txBody>
          </p:sp>
          <p:grpSp>
            <p:nvGrpSpPr>
              <p:cNvPr id="40992" name="Group 36"/>
              <p:cNvGrpSpPr>
                <a:grpSpLocks/>
              </p:cNvGrpSpPr>
              <p:nvPr/>
            </p:nvGrpSpPr>
            <p:grpSpPr bwMode="auto">
              <a:xfrm flipH="1">
                <a:off x="2116" y="1201"/>
                <a:ext cx="527" cy="160"/>
                <a:chOff x="532" y="1172"/>
                <a:chExt cx="527" cy="160"/>
              </a:xfrm>
              <a:grpFill/>
            </p:grpSpPr>
            <p:sp>
              <p:nvSpPr>
                <p:cNvPr id="41010" name="Rectangle 37"/>
                <p:cNvSpPr>
                  <a:spLocks noChangeArrowheads="1"/>
                </p:cNvSpPr>
                <p:nvPr/>
              </p:nvSpPr>
              <p:spPr bwMode="auto">
                <a:xfrm>
                  <a:off x="532" y="1172"/>
                  <a:ext cx="527"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Maintain Member</a:t>
                  </a:r>
                  <a:endParaRPr lang="en-US" sz="3601" b="1"/>
                </a:p>
              </p:txBody>
            </p:sp>
            <p:sp>
              <p:nvSpPr>
                <p:cNvPr id="41011" name="Rectangle 38"/>
                <p:cNvSpPr>
                  <a:spLocks noChangeArrowheads="1"/>
                </p:cNvSpPr>
                <p:nvPr/>
              </p:nvSpPr>
              <p:spPr bwMode="auto">
                <a:xfrm>
                  <a:off x="694" y="1245"/>
                  <a:ext cx="170"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Order</a:t>
                  </a:r>
                  <a:endParaRPr lang="en-US" sz="3601" b="1"/>
                </a:p>
              </p:txBody>
            </p:sp>
          </p:grpSp>
          <p:sp>
            <p:nvSpPr>
              <p:cNvPr id="40993" name="Oval 39"/>
              <p:cNvSpPr>
                <a:spLocks noChangeArrowheads="1"/>
              </p:cNvSpPr>
              <p:nvPr/>
            </p:nvSpPr>
            <p:spPr bwMode="auto">
              <a:xfrm flipH="1">
                <a:off x="2109" y="2021"/>
                <a:ext cx="551" cy="236"/>
              </a:xfrm>
              <a:prstGeom prst="ellipse">
                <a:avLst/>
              </a:prstGeom>
              <a:solidFill>
                <a:schemeClr val="bg1"/>
              </a:solidFill>
              <a:ln w="28575">
                <a:solidFill>
                  <a:schemeClr val="tx2"/>
                </a:solidFill>
                <a:round/>
                <a:headEnd/>
                <a:tailEnd/>
              </a:ln>
            </p:spPr>
            <p:txBody>
              <a:bodyPr/>
              <a:lstStyle/>
              <a:p>
                <a:endParaRPr lang="en-US" sz="2801"/>
              </a:p>
            </p:txBody>
          </p:sp>
          <p:grpSp>
            <p:nvGrpSpPr>
              <p:cNvPr id="40994" name="Group 40"/>
              <p:cNvGrpSpPr>
                <a:grpSpLocks/>
              </p:cNvGrpSpPr>
              <p:nvPr/>
            </p:nvGrpSpPr>
            <p:grpSpPr bwMode="auto">
              <a:xfrm flipH="1">
                <a:off x="2163" y="2059"/>
                <a:ext cx="446" cy="160"/>
                <a:chOff x="556" y="2030"/>
                <a:chExt cx="446" cy="160"/>
              </a:xfrm>
              <a:grpFill/>
            </p:grpSpPr>
            <p:sp>
              <p:nvSpPr>
                <p:cNvPr id="41008" name="Rectangle 41"/>
                <p:cNvSpPr>
                  <a:spLocks noChangeArrowheads="1"/>
                </p:cNvSpPr>
                <p:nvPr/>
              </p:nvSpPr>
              <p:spPr bwMode="auto">
                <a:xfrm>
                  <a:off x="556" y="2030"/>
                  <a:ext cx="446"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Make Purchase</a:t>
                  </a:r>
                  <a:endParaRPr lang="en-US" sz="3601" b="1"/>
                </a:p>
              </p:txBody>
            </p:sp>
            <p:sp>
              <p:nvSpPr>
                <p:cNvPr id="41009" name="Rectangle 42"/>
                <p:cNvSpPr>
                  <a:spLocks noChangeArrowheads="1"/>
                </p:cNvSpPr>
                <p:nvPr/>
              </p:nvSpPr>
              <p:spPr bwMode="auto">
                <a:xfrm>
                  <a:off x="677" y="2103"/>
                  <a:ext cx="214"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Inquiry</a:t>
                  </a:r>
                  <a:endParaRPr lang="en-US" sz="3601" b="1"/>
                </a:p>
              </p:txBody>
            </p:sp>
          </p:grpSp>
          <p:sp>
            <p:nvSpPr>
              <p:cNvPr id="40995" name="Oval 43"/>
              <p:cNvSpPr>
                <a:spLocks noChangeArrowheads="1"/>
              </p:cNvSpPr>
              <p:nvPr/>
            </p:nvSpPr>
            <p:spPr bwMode="auto">
              <a:xfrm flipH="1">
                <a:off x="2109" y="2879"/>
                <a:ext cx="551" cy="236"/>
              </a:xfrm>
              <a:prstGeom prst="ellipse">
                <a:avLst/>
              </a:prstGeom>
              <a:grpFill/>
              <a:ln w="28575">
                <a:solidFill>
                  <a:schemeClr val="tx2"/>
                </a:solidFill>
                <a:round/>
                <a:headEnd/>
                <a:tailEnd/>
              </a:ln>
            </p:spPr>
            <p:txBody>
              <a:bodyPr/>
              <a:lstStyle/>
              <a:p>
                <a:endParaRPr lang="en-US" sz="2801"/>
              </a:p>
            </p:txBody>
          </p:sp>
          <p:sp>
            <p:nvSpPr>
              <p:cNvPr id="40996" name="Rectangle 44"/>
              <p:cNvSpPr>
                <a:spLocks noChangeArrowheads="1"/>
              </p:cNvSpPr>
              <p:nvPr/>
            </p:nvSpPr>
            <p:spPr bwMode="auto">
              <a:xfrm flipH="1">
                <a:off x="2171" y="2917"/>
                <a:ext cx="430"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Make Account</a:t>
                </a:r>
                <a:endParaRPr lang="en-US" sz="3601" b="1"/>
              </a:p>
            </p:txBody>
          </p:sp>
          <p:sp>
            <p:nvSpPr>
              <p:cNvPr id="40997" name="Rectangle 45"/>
              <p:cNvSpPr>
                <a:spLocks noChangeArrowheads="1"/>
              </p:cNvSpPr>
              <p:nvPr/>
            </p:nvSpPr>
            <p:spPr bwMode="auto">
              <a:xfrm flipH="1">
                <a:off x="2278" y="2990"/>
                <a:ext cx="214"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Inquiry</a:t>
                </a:r>
                <a:endParaRPr lang="en-US" sz="3601" b="1"/>
              </a:p>
            </p:txBody>
          </p:sp>
          <p:sp>
            <p:nvSpPr>
              <p:cNvPr id="40998" name="Oval 46"/>
              <p:cNvSpPr>
                <a:spLocks noChangeArrowheads="1"/>
              </p:cNvSpPr>
              <p:nvPr/>
            </p:nvSpPr>
            <p:spPr bwMode="auto">
              <a:xfrm flipH="1">
                <a:off x="2109" y="1592"/>
                <a:ext cx="551" cy="236"/>
              </a:xfrm>
              <a:prstGeom prst="ellipse">
                <a:avLst/>
              </a:prstGeom>
              <a:solidFill>
                <a:schemeClr val="bg1"/>
              </a:solidFill>
              <a:ln w="28575">
                <a:solidFill>
                  <a:schemeClr val="tx2"/>
                </a:solidFill>
                <a:round/>
                <a:headEnd/>
                <a:tailEnd/>
              </a:ln>
            </p:spPr>
            <p:txBody>
              <a:bodyPr/>
              <a:lstStyle/>
              <a:p>
                <a:endParaRPr lang="en-US" sz="2801"/>
              </a:p>
            </p:txBody>
          </p:sp>
          <p:grpSp>
            <p:nvGrpSpPr>
              <p:cNvPr id="40999" name="Group 47"/>
              <p:cNvGrpSpPr>
                <a:grpSpLocks/>
              </p:cNvGrpSpPr>
              <p:nvPr/>
            </p:nvGrpSpPr>
            <p:grpSpPr bwMode="auto">
              <a:xfrm flipH="1">
                <a:off x="2169" y="1630"/>
                <a:ext cx="434" cy="160"/>
                <a:chOff x="574" y="1601"/>
                <a:chExt cx="434" cy="160"/>
              </a:xfrm>
              <a:grpFill/>
            </p:grpSpPr>
            <p:sp>
              <p:nvSpPr>
                <p:cNvPr id="41006" name="Rectangle 48"/>
                <p:cNvSpPr>
                  <a:spLocks noChangeArrowheads="1"/>
                </p:cNvSpPr>
                <p:nvPr/>
              </p:nvSpPr>
              <p:spPr bwMode="auto">
                <a:xfrm>
                  <a:off x="623" y="1601"/>
                  <a:ext cx="313"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Place New</a:t>
                  </a:r>
                  <a:endParaRPr lang="en-US" sz="3601" b="1"/>
                </a:p>
              </p:txBody>
            </p:sp>
            <p:sp>
              <p:nvSpPr>
                <p:cNvPr id="41007" name="Rectangle 49"/>
                <p:cNvSpPr>
                  <a:spLocks noChangeArrowheads="1"/>
                </p:cNvSpPr>
                <p:nvPr/>
              </p:nvSpPr>
              <p:spPr bwMode="auto">
                <a:xfrm>
                  <a:off x="574" y="1674"/>
                  <a:ext cx="434"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Member Order</a:t>
                  </a:r>
                  <a:endParaRPr lang="en-US" sz="3601" b="1"/>
                </a:p>
              </p:txBody>
            </p:sp>
          </p:grpSp>
          <p:sp>
            <p:nvSpPr>
              <p:cNvPr id="41000" name="Line 50"/>
              <p:cNvSpPr>
                <a:spLocks noChangeShapeType="1"/>
              </p:cNvSpPr>
              <p:nvPr/>
            </p:nvSpPr>
            <p:spPr bwMode="auto">
              <a:xfrm>
                <a:off x="611" y="3331"/>
                <a:ext cx="1525" cy="50"/>
              </a:xfrm>
              <a:prstGeom prst="line">
                <a:avLst/>
              </a:prstGeom>
              <a:grpFill/>
              <a:ln w="28575">
                <a:solidFill>
                  <a:schemeClr val="tx2"/>
                </a:solidFill>
                <a:round/>
                <a:headEnd/>
                <a:tailEnd type="none" w="med" len="lg"/>
              </a:ln>
            </p:spPr>
            <p:txBody>
              <a:bodyPr/>
              <a:lstStyle/>
              <a:p>
                <a:endParaRPr lang="en-US" sz="2801"/>
              </a:p>
            </p:txBody>
          </p:sp>
          <p:sp>
            <p:nvSpPr>
              <p:cNvPr id="41001" name="Line 51"/>
              <p:cNvSpPr>
                <a:spLocks noChangeShapeType="1"/>
              </p:cNvSpPr>
              <p:nvPr/>
            </p:nvSpPr>
            <p:spPr bwMode="auto">
              <a:xfrm flipV="1">
                <a:off x="611" y="3000"/>
                <a:ext cx="630" cy="236"/>
              </a:xfrm>
              <a:prstGeom prst="line">
                <a:avLst/>
              </a:prstGeom>
              <a:grpFill/>
              <a:ln w="28575">
                <a:solidFill>
                  <a:schemeClr val="tx2"/>
                </a:solidFill>
                <a:round/>
                <a:headEnd/>
                <a:tailEnd type="none" w="med" len="lg"/>
              </a:ln>
            </p:spPr>
            <p:txBody>
              <a:bodyPr/>
              <a:lstStyle/>
              <a:p>
                <a:endParaRPr lang="en-US" sz="2801"/>
              </a:p>
            </p:txBody>
          </p:sp>
          <p:sp>
            <p:nvSpPr>
              <p:cNvPr id="41002" name="Oval 52"/>
              <p:cNvSpPr>
                <a:spLocks noChangeArrowheads="1"/>
              </p:cNvSpPr>
              <p:nvPr/>
            </p:nvSpPr>
            <p:spPr bwMode="auto">
              <a:xfrm flipH="1">
                <a:off x="1144" y="2843"/>
                <a:ext cx="691" cy="288"/>
              </a:xfrm>
              <a:prstGeom prst="ellipse">
                <a:avLst/>
              </a:prstGeom>
              <a:solidFill>
                <a:schemeClr val="bg1"/>
              </a:solidFill>
              <a:ln w="28575">
                <a:solidFill>
                  <a:schemeClr val="tx2"/>
                </a:solidFill>
                <a:round/>
                <a:headEnd/>
                <a:tailEnd/>
              </a:ln>
            </p:spPr>
            <p:txBody>
              <a:bodyPr/>
              <a:lstStyle/>
              <a:p>
                <a:endParaRPr lang="en-US" sz="2801"/>
              </a:p>
            </p:txBody>
          </p:sp>
          <p:sp>
            <p:nvSpPr>
              <p:cNvPr id="41003" name="Rectangle 53"/>
              <p:cNvSpPr>
                <a:spLocks noChangeArrowheads="1"/>
              </p:cNvSpPr>
              <p:nvPr/>
            </p:nvSpPr>
            <p:spPr bwMode="auto">
              <a:xfrm flipH="1">
                <a:off x="1215" y="2888"/>
                <a:ext cx="559" cy="87"/>
              </a:xfrm>
              <a:prstGeom prst="rect">
                <a:avLst/>
              </a:prstGeom>
              <a:grpFill/>
              <a:ln w="9525">
                <a:noFill/>
                <a:miter lim="800000"/>
                <a:headEnd/>
                <a:tailEnd/>
              </a:ln>
            </p:spPr>
            <p:txBody>
              <a:bodyPr wrap="none" lIns="0" tIns="0" rIns="0" bIns="0">
                <a:spAutoFit/>
              </a:bodyPr>
              <a:lstStyle/>
              <a:p>
                <a:pPr algn="l"/>
                <a:r>
                  <a:rPr lang="en-US" sz="900" dirty="0">
                    <a:solidFill>
                      <a:srgbClr val="000000"/>
                    </a:solidFill>
                  </a:rPr>
                  <a:t>Generate Quarterly</a:t>
                </a:r>
                <a:endParaRPr lang="en-US" sz="3601" b="1" dirty="0"/>
              </a:p>
            </p:txBody>
          </p:sp>
          <p:sp>
            <p:nvSpPr>
              <p:cNvPr id="41004" name="Rectangle 54"/>
              <p:cNvSpPr>
                <a:spLocks noChangeArrowheads="1"/>
              </p:cNvSpPr>
              <p:nvPr/>
            </p:nvSpPr>
            <p:spPr bwMode="auto">
              <a:xfrm flipH="1">
                <a:off x="1309" y="2961"/>
                <a:ext cx="368" cy="87"/>
              </a:xfrm>
              <a:prstGeom prst="rect">
                <a:avLst/>
              </a:prstGeom>
              <a:grpFill/>
              <a:ln w="9525">
                <a:noFill/>
                <a:miter lim="800000"/>
                <a:headEnd/>
                <a:tailEnd/>
              </a:ln>
            </p:spPr>
            <p:txBody>
              <a:bodyPr wrap="none" lIns="0" tIns="0" rIns="0" bIns="0">
                <a:spAutoFit/>
              </a:bodyPr>
              <a:lstStyle/>
              <a:p>
                <a:pPr algn="l"/>
                <a:r>
                  <a:rPr lang="en-US" sz="900">
                    <a:solidFill>
                      <a:srgbClr val="000000"/>
                    </a:solidFill>
                  </a:rPr>
                  <a:t>Membership</a:t>
                </a:r>
                <a:endParaRPr lang="en-US" sz="3601" b="1"/>
              </a:p>
            </p:txBody>
          </p:sp>
          <p:sp>
            <p:nvSpPr>
              <p:cNvPr id="41005" name="Rectangle 55"/>
              <p:cNvSpPr>
                <a:spLocks noChangeArrowheads="1"/>
              </p:cNvSpPr>
              <p:nvPr/>
            </p:nvSpPr>
            <p:spPr bwMode="auto">
              <a:xfrm flipH="1">
                <a:off x="1366" y="3034"/>
                <a:ext cx="254" cy="87"/>
              </a:xfrm>
              <a:prstGeom prst="rect">
                <a:avLst/>
              </a:prstGeom>
              <a:grpFill/>
              <a:ln w="9525">
                <a:noFill/>
                <a:miter lim="800000"/>
                <a:headEnd/>
                <a:tailEnd/>
              </a:ln>
            </p:spPr>
            <p:txBody>
              <a:bodyPr wrap="none" lIns="0" tIns="0" rIns="0" bIns="0">
                <a:spAutoFit/>
              </a:bodyPr>
              <a:lstStyle/>
              <a:p>
                <a:pPr algn="l"/>
                <a:r>
                  <a:rPr lang="en-US" sz="900" dirty="0">
                    <a:solidFill>
                      <a:srgbClr val="000000"/>
                    </a:solidFill>
                  </a:rPr>
                  <a:t>Analysis</a:t>
                </a:r>
                <a:endParaRPr lang="en-US" sz="3601" b="1" dirty="0"/>
              </a:p>
            </p:txBody>
          </p:sp>
        </p:grpSp>
      </p:grpSp>
      <p:grpSp>
        <p:nvGrpSpPr>
          <p:cNvPr id="11" name="Group 56"/>
          <p:cNvGrpSpPr>
            <a:grpSpLocks/>
          </p:cNvGrpSpPr>
          <p:nvPr/>
        </p:nvGrpSpPr>
        <p:grpSpPr bwMode="auto">
          <a:xfrm>
            <a:off x="1573718" y="1505922"/>
            <a:ext cx="3021981" cy="5199141"/>
            <a:chOff x="991" y="949"/>
            <a:chExt cx="1903" cy="3274"/>
          </a:xfrm>
          <a:noFill/>
        </p:grpSpPr>
        <p:sp>
          <p:nvSpPr>
            <p:cNvPr id="40966" name="Freeform 57"/>
            <p:cNvSpPr>
              <a:spLocks/>
            </p:cNvSpPr>
            <p:nvPr/>
          </p:nvSpPr>
          <p:spPr bwMode="auto">
            <a:xfrm>
              <a:off x="1004" y="2760"/>
              <a:ext cx="1876" cy="1463"/>
            </a:xfrm>
            <a:custGeom>
              <a:avLst/>
              <a:gdLst>
                <a:gd name="T0" fmla="*/ 1873 w 1876"/>
                <a:gd name="T1" fmla="*/ 0 h 1463"/>
                <a:gd name="T2" fmla="*/ 994 w 1876"/>
                <a:gd name="T3" fmla="*/ 0 h 1463"/>
                <a:gd name="T4" fmla="*/ 0 w 1876"/>
                <a:gd name="T5" fmla="*/ 0 h 1463"/>
                <a:gd name="T6" fmla="*/ 0 w 1876"/>
                <a:gd name="T7" fmla="*/ 1463 h 1463"/>
                <a:gd name="T8" fmla="*/ 1876 w 1876"/>
                <a:gd name="T9" fmla="*/ 1463 h 1463"/>
                <a:gd name="T10" fmla="*/ 1873 w 1876"/>
                <a:gd name="T11" fmla="*/ 0 h 1463"/>
                <a:gd name="T12" fmla="*/ 0 60000 65536"/>
                <a:gd name="T13" fmla="*/ 0 60000 65536"/>
                <a:gd name="T14" fmla="*/ 0 60000 65536"/>
                <a:gd name="T15" fmla="*/ 0 60000 65536"/>
                <a:gd name="T16" fmla="*/ 0 60000 65536"/>
                <a:gd name="T17" fmla="*/ 0 60000 65536"/>
                <a:gd name="T18" fmla="*/ 0 w 1876"/>
                <a:gd name="T19" fmla="*/ 0 h 1463"/>
                <a:gd name="T20" fmla="*/ 1876 w 1876"/>
                <a:gd name="T21" fmla="*/ 1463 h 1463"/>
              </a:gdLst>
              <a:ahLst/>
              <a:cxnLst>
                <a:cxn ang="T12">
                  <a:pos x="T0" y="T1"/>
                </a:cxn>
                <a:cxn ang="T13">
                  <a:pos x="T2" y="T3"/>
                </a:cxn>
                <a:cxn ang="T14">
                  <a:pos x="T4" y="T5"/>
                </a:cxn>
                <a:cxn ang="T15">
                  <a:pos x="T6" y="T7"/>
                </a:cxn>
                <a:cxn ang="T16">
                  <a:pos x="T8" y="T9"/>
                </a:cxn>
                <a:cxn ang="T17">
                  <a:pos x="T10" y="T11"/>
                </a:cxn>
              </a:cxnLst>
              <a:rect l="T18" t="T19" r="T20" b="T21"/>
              <a:pathLst>
                <a:path w="1876" h="1463">
                  <a:moveTo>
                    <a:pt x="1873" y="0"/>
                  </a:moveTo>
                  <a:lnTo>
                    <a:pt x="994" y="0"/>
                  </a:lnTo>
                  <a:lnTo>
                    <a:pt x="0" y="0"/>
                  </a:lnTo>
                  <a:lnTo>
                    <a:pt x="0" y="1463"/>
                  </a:lnTo>
                  <a:lnTo>
                    <a:pt x="1876" y="1463"/>
                  </a:lnTo>
                  <a:lnTo>
                    <a:pt x="1873" y="0"/>
                  </a:lnTo>
                  <a:close/>
                </a:path>
              </a:pathLst>
            </a:custGeom>
            <a:grpFill/>
            <a:ln w="28575" cmpd="sng">
              <a:solidFill>
                <a:schemeClr val="folHlink"/>
              </a:solidFill>
              <a:prstDash val="solid"/>
              <a:round/>
              <a:headEnd/>
              <a:tailEnd/>
            </a:ln>
          </p:spPr>
          <p:txBody>
            <a:bodyPr/>
            <a:lstStyle/>
            <a:p>
              <a:endParaRPr lang="en-US" sz="2801"/>
            </a:p>
          </p:txBody>
        </p:sp>
        <p:sp>
          <p:nvSpPr>
            <p:cNvPr id="40967" name="Freeform 58"/>
            <p:cNvSpPr>
              <a:spLocks/>
            </p:cNvSpPr>
            <p:nvPr/>
          </p:nvSpPr>
          <p:spPr bwMode="auto">
            <a:xfrm>
              <a:off x="991" y="1071"/>
              <a:ext cx="1903" cy="1406"/>
            </a:xfrm>
            <a:custGeom>
              <a:avLst/>
              <a:gdLst>
                <a:gd name="T0" fmla="*/ 1901 w 1903"/>
                <a:gd name="T1" fmla="*/ 0 h 1406"/>
                <a:gd name="T2" fmla="*/ 1023 w 1903"/>
                <a:gd name="T3" fmla="*/ 2 h 1406"/>
                <a:gd name="T4" fmla="*/ 0 w 1903"/>
                <a:gd name="T5" fmla="*/ 2 h 1406"/>
                <a:gd name="T6" fmla="*/ 0 w 1903"/>
                <a:gd name="T7" fmla="*/ 1406 h 1406"/>
                <a:gd name="T8" fmla="*/ 1903 w 1903"/>
                <a:gd name="T9" fmla="*/ 1406 h 1406"/>
                <a:gd name="T10" fmla="*/ 1901 w 1903"/>
                <a:gd name="T11" fmla="*/ 0 h 1406"/>
                <a:gd name="T12" fmla="*/ 0 60000 65536"/>
                <a:gd name="T13" fmla="*/ 0 60000 65536"/>
                <a:gd name="T14" fmla="*/ 0 60000 65536"/>
                <a:gd name="T15" fmla="*/ 0 60000 65536"/>
                <a:gd name="T16" fmla="*/ 0 60000 65536"/>
                <a:gd name="T17" fmla="*/ 0 60000 65536"/>
                <a:gd name="T18" fmla="*/ 0 w 1903"/>
                <a:gd name="T19" fmla="*/ 0 h 1406"/>
                <a:gd name="T20" fmla="*/ 1903 w 1903"/>
                <a:gd name="T21" fmla="*/ 1406 h 1406"/>
              </a:gdLst>
              <a:ahLst/>
              <a:cxnLst>
                <a:cxn ang="T12">
                  <a:pos x="T0" y="T1"/>
                </a:cxn>
                <a:cxn ang="T13">
                  <a:pos x="T2" y="T3"/>
                </a:cxn>
                <a:cxn ang="T14">
                  <a:pos x="T4" y="T5"/>
                </a:cxn>
                <a:cxn ang="T15">
                  <a:pos x="T6" y="T7"/>
                </a:cxn>
                <a:cxn ang="T16">
                  <a:pos x="T8" y="T9"/>
                </a:cxn>
                <a:cxn ang="T17">
                  <a:pos x="T10" y="T11"/>
                </a:cxn>
              </a:cxnLst>
              <a:rect l="T18" t="T19" r="T20" b="T21"/>
              <a:pathLst>
                <a:path w="1903" h="1406">
                  <a:moveTo>
                    <a:pt x="1901" y="0"/>
                  </a:moveTo>
                  <a:lnTo>
                    <a:pt x="1023" y="2"/>
                  </a:lnTo>
                  <a:lnTo>
                    <a:pt x="0" y="2"/>
                  </a:lnTo>
                  <a:lnTo>
                    <a:pt x="0" y="1406"/>
                  </a:lnTo>
                  <a:lnTo>
                    <a:pt x="1903" y="1406"/>
                  </a:lnTo>
                  <a:lnTo>
                    <a:pt x="1901" y="0"/>
                  </a:lnTo>
                  <a:close/>
                </a:path>
              </a:pathLst>
            </a:custGeom>
            <a:grpFill/>
            <a:ln w="28575" cmpd="sng">
              <a:solidFill>
                <a:schemeClr val="folHlink"/>
              </a:solidFill>
              <a:prstDash val="solid"/>
              <a:round/>
              <a:headEnd/>
              <a:tailEnd/>
            </a:ln>
          </p:spPr>
          <p:txBody>
            <a:bodyPr/>
            <a:lstStyle/>
            <a:p>
              <a:endParaRPr lang="en-US" sz="2801"/>
            </a:p>
          </p:txBody>
        </p:sp>
        <p:sp>
          <p:nvSpPr>
            <p:cNvPr id="40968" name="Rectangle 59"/>
            <p:cNvSpPr>
              <a:spLocks noChangeArrowheads="1"/>
            </p:cNvSpPr>
            <p:nvPr/>
          </p:nvSpPr>
          <p:spPr bwMode="auto">
            <a:xfrm flipH="1">
              <a:off x="1131" y="963"/>
              <a:ext cx="598" cy="96"/>
            </a:xfrm>
            <a:prstGeom prst="rect">
              <a:avLst/>
            </a:prstGeom>
            <a:grpFill/>
            <a:ln w="28575">
              <a:noFill/>
              <a:miter lim="800000"/>
              <a:headEnd/>
              <a:tailEnd/>
            </a:ln>
          </p:spPr>
          <p:txBody>
            <a:bodyPr wrap="none" lIns="0" tIns="0" rIns="0" bIns="0">
              <a:spAutoFit/>
            </a:bodyPr>
            <a:lstStyle/>
            <a:p>
              <a:pPr algn="l"/>
              <a:r>
                <a:rPr lang="en-US" sz="1000" b="1">
                  <a:solidFill>
                    <a:srgbClr val="000000"/>
                  </a:solidFill>
                </a:rPr>
                <a:t>Order Subsystem</a:t>
              </a:r>
              <a:endParaRPr lang="en-US" sz="3601" b="1"/>
            </a:p>
          </p:txBody>
        </p:sp>
        <p:sp>
          <p:nvSpPr>
            <p:cNvPr id="40969" name="Rectangle 60"/>
            <p:cNvSpPr>
              <a:spLocks noChangeArrowheads="1"/>
            </p:cNvSpPr>
            <p:nvPr/>
          </p:nvSpPr>
          <p:spPr bwMode="auto">
            <a:xfrm>
              <a:off x="991" y="949"/>
              <a:ext cx="879" cy="123"/>
            </a:xfrm>
            <a:prstGeom prst="rect">
              <a:avLst/>
            </a:prstGeom>
            <a:grpFill/>
            <a:ln w="28575">
              <a:solidFill>
                <a:schemeClr val="folHlink"/>
              </a:solidFill>
              <a:miter lim="800000"/>
              <a:headEnd type="none" w="sm" len="sm"/>
              <a:tailEnd type="none" w="sm" len="sm"/>
            </a:ln>
          </p:spPr>
          <p:txBody>
            <a:bodyPr wrap="none" anchor="ctr"/>
            <a:lstStyle/>
            <a:p>
              <a:endParaRPr lang="en-US" sz="2801"/>
            </a:p>
          </p:txBody>
        </p:sp>
        <p:sp>
          <p:nvSpPr>
            <p:cNvPr id="40970" name="Rectangle 61"/>
            <p:cNvSpPr>
              <a:spLocks noChangeArrowheads="1"/>
            </p:cNvSpPr>
            <p:nvPr/>
          </p:nvSpPr>
          <p:spPr bwMode="auto">
            <a:xfrm flipH="1">
              <a:off x="1059" y="2647"/>
              <a:ext cx="766" cy="96"/>
            </a:xfrm>
            <a:prstGeom prst="rect">
              <a:avLst/>
            </a:prstGeom>
            <a:grpFill/>
            <a:ln w="28575">
              <a:noFill/>
              <a:miter lim="800000"/>
              <a:headEnd/>
              <a:tailEnd/>
            </a:ln>
          </p:spPr>
          <p:txBody>
            <a:bodyPr wrap="none" lIns="0" tIns="0" rIns="0" bIns="0">
              <a:spAutoFit/>
            </a:bodyPr>
            <a:lstStyle/>
            <a:p>
              <a:pPr algn="l"/>
              <a:r>
                <a:rPr lang="en-US" sz="1000" b="1">
                  <a:solidFill>
                    <a:srgbClr val="000000"/>
                  </a:solidFill>
                </a:rPr>
                <a:t>Operations Subsystem</a:t>
              </a:r>
              <a:endParaRPr lang="en-US" sz="3601" b="1"/>
            </a:p>
          </p:txBody>
        </p:sp>
        <p:sp>
          <p:nvSpPr>
            <p:cNvPr id="40971" name="Rectangle 62"/>
            <p:cNvSpPr>
              <a:spLocks noChangeArrowheads="1"/>
            </p:cNvSpPr>
            <p:nvPr/>
          </p:nvSpPr>
          <p:spPr bwMode="auto">
            <a:xfrm>
              <a:off x="1004" y="2630"/>
              <a:ext cx="876" cy="129"/>
            </a:xfrm>
            <a:prstGeom prst="rect">
              <a:avLst/>
            </a:prstGeom>
            <a:grpFill/>
            <a:ln w="28575">
              <a:solidFill>
                <a:schemeClr val="folHlink"/>
              </a:solidFill>
              <a:miter lim="800000"/>
              <a:headEnd type="none" w="sm" len="sm"/>
              <a:tailEnd type="none" w="sm" len="sm"/>
            </a:ln>
          </p:spPr>
          <p:txBody>
            <a:bodyPr wrap="none" anchor="ctr"/>
            <a:lstStyle/>
            <a:p>
              <a:endParaRPr lang="en-US" sz="280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123" y="265686"/>
            <a:ext cx="9146932" cy="1105254"/>
          </a:xfrm>
        </p:spPr>
        <p:txBody>
          <a:bodyPr/>
          <a:lstStyle/>
          <a:p>
            <a:pPr eaLnBrk="1" hangingPunct="1"/>
            <a:r>
              <a:rPr lang="en-US" smtClean="0"/>
              <a:t>We Learn from Mistakes</a:t>
            </a:r>
          </a:p>
        </p:txBody>
      </p:sp>
      <p:grpSp>
        <p:nvGrpSpPr>
          <p:cNvPr id="41988" name="Group 3"/>
          <p:cNvGrpSpPr>
            <a:grpSpLocks/>
          </p:cNvGrpSpPr>
          <p:nvPr/>
        </p:nvGrpSpPr>
        <p:grpSpPr bwMode="auto">
          <a:xfrm>
            <a:off x="376359" y="1675838"/>
            <a:ext cx="4392434" cy="4555998"/>
            <a:chOff x="353" y="1008"/>
            <a:chExt cx="2766" cy="2869"/>
          </a:xfrm>
        </p:grpSpPr>
        <p:sp>
          <p:nvSpPr>
            <p:cNvPr id="41992" name="Line 4"/>
            <p:cNvSpPr>
              <a:spLocks noChangeShapeType="1"/>
            </p:cNvSpPr>
            <p:nvPr/>
          </p:nvSpPr>
          <p:spPr bwMode="auto">
            <a:xfrm>
              <a:off x="959" y="1440"/>
              <a:ext cx="1584" cy="672"/>
            </a:xfrm>
            <a:prstGeom prst="line">
              <a:avLst/>
            </a:prstGeom>
            <a:noFill/>
            <a:ln w="28575">
              <a:solidFill>
                <a:schemeClr val="tx1"/>
              </a:solidFill>
              <a:round/>
              <a:headEnd/>
              <a:tailEnd type="none" w="med" len="lg"/>
            </a:ln>
          </p:spPr>
          <p:txBody>
            <a:bodyPr/>
            <a:lstStyle/>
            <a:p>
              <a:endParaRPr lang="en-US" sz="2801"/>
            </a:p>
          </p:txBody>
        </p:sp>
        <p:grpSp>
          <p:nvGrpSpPr>
            <p:cNvPr id="41993" name="Group 5"/>
            <p:cNvGrpSpPr>
              <a:grpSpLocks/>
            </p:cNvGrpSpPr>
            <p:nvPr/>
          </p:nvGrpSpPr>
          <p:grpSpPr bwMode="auto">
            <a:xfrm flipH="1">
              <a:off x="490" y="3024"/>
              <a:ext cx="420" cy="853"/>
              <a:chOff x="2511" y="2630"/>
              <a:chExt cx="264" cy="538"/>
            </a:xfrm>
          </p:grpSpPr>
          <p:sp>
            <p:nvSpPr>
              <p:cNvPr id="42004" name="Oval 6"/>
              <p:cNvSpPr>
                <a:spLocks noChangeArrowheads="1"/>
              </p:cNvSpPr>
              <p:nvPr/>
            </p:nvSpPr>
            <p:spPr bwMode="auto">
              <a:xfrm>
                <a:off x="2577" y="2630"/>
                <a:ext cx="132" cy="130"/>
              </a:xfrm>
              <a:prstGeom prst="ellipse">
                <a:avLst/>
              </a:prstGeom>
              <a:noFill/>
              <a:ln w="28575">
                <a:solidFill>
                  <a:schemeClr val="tx1"/>
                </a:solidFill>
                <a:round/>
                <a:headEnd/>
                <a:tailEnd/>
              </a:ln>
            </p:spPr>
            <p:txBody>
              <a:bodyPr/>
              <a:lstStyle/>
              <a:p>
                <a:endParaRPr lang="en-US" sz="2801"/>
              </a:p>
            </p:txBody>
          </p:sp>
          <p:sp>
            <p:nvSpPr>
              <p:cNvPr id="42005" name="Freeform 7"/>
              <p:cNvSpPr>
                <a:spLocks/>
              </p:cNvSpPr>
              <p:nvPr/>
            </p:nvSpPr>
            <p:spPr bwMode="auto">
              <a:xfrm>
                <a:off x="2643" y="2760"/>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1"/>
                </a:solidFill>
                <a:prstDash val="solid"/>
                <a:round/>
                <a:headEnd/>
                <a:tailEnd/>
              </a:ln>
            </p:spPr>
            <p:txBody>
              <a:bodyPr/>
              <a:lstStyle/>
              <a:p>
                <a:endParaRPr lang="en-US" sz="2801"/>
              </a:p>
            </p:txBody>
          </p:sp>
          <p:sp>
            <p:nvSpPr>
              <p:cNvPr id="42006" name="Line 8"/>
              <p:cNvSpPr>
                <a:spLocks noChangeShapeType="1"/>
              </p:cNvSpPr>
              <p:nvPr/>
            </p:nvSpPr>
            <p:spPr bwMode="auto">
              <a:xfrm flipH="1">
                <a:off x="2511" y="2953"/>
                <a:ext cx="132" cy="215"/>
              </a:xfrm>
              <a:prstGeom prst="line">
                <a:avLst/>
              </a:prstGeom>
              <a:noFill/>
              <a:ln w="28575">
                <a:solidFill>
                  <a:schemeClr val="tx1"/>
                </a:solidFill>
                <a:round/>
                <a:headEnd/>
                <a:tailEnd/>
              </a:ln>
            </p:spPr>
            <p:txBody>
              <a:bodyPr/>
              <a:lstStyle/>
              <a:p>
                <a:endParaRPr lang="en-US" sz="2801"/>
              </a:p>
            </p:txBody>
          </p:sp>
          <p:sp>
            <p:nvSpPr>
              <p:cNvPr id="42007" name="Line 9"/>
              <p:cNvSpPr>
                <a:spLocks noChangeShapeType="1"/>
              </p:cNvSpPr>
              <p:nvPr/>
            </p:nvSpPr>
            <p:spPr bwMode="auto">
              <a:xfrm flipH="1">
                <a:off x="2511" y="2824"/>
                <a:ext cx="264" cy="2"/>
              </a:xfrm>
              <a:prstGeom prst="line">
                <a:avLst/>
              </a:prstGeom>
              <a:noFill/>
              <a:ln w="28575">
                <a:solidFill>
                  <a:schemeClr val="tx1"/>
                </a:solidFill>
                <a:round/>
                <a:headEnd/>
                <a:tailEnd/>
              </a:ln>
            </p:spPr>
            <p:txBody>
              <a:bodyPr/>
              <a:lstStyle/>
              <a:p>
                <a:endParaRPr lang="en-US" sz="2801"/>
              </a:p>
            </p:txBody>
          </p:sp>
        </p:grpSp>
        <p:grpSp>
          <p:nvGrpSpPr>
            <p:cNvPr id="41994" name="Group 10"/>
            <p:cNvGrpSpPr>
              <a:grpSpLocks/>
            </p:cNvGrpSpPr>
            <p:nvPr/>
          </p:nvGrpSpPr>
          <p:grpSpPr bwMode="auto">
            <a:xfrm flipH="1">
              <a:off x="490" y="1301"/>
              <a:ext cx="420" cy="849"/>
              <a:chOff x="2511" y="1665"/>
              <a:chExt cx="264" cy="537"/>
            </a:xfrm>
          </p:grpSpPr>
          <p:sp>
            <p:nvSpPr>
              <p:cNvPr id="42000" name="Oval 11"/>
              <p:cNvSpPr>
                <a:spLocks noChangeArrowheads="1"/>
              </p:cNvSpPr>
              <p:nvPr/>
            </p:nvSpPr>
            <p:spPr bwMode="auto">
              <a:xfrm>
                <a:off x="2577" y="1665"/>
                <a:ext cx="132" cy="129"/>
              </a:xfrm>
              <a:prstGeom prst="ellipse">
                <a:avLst/>
              </a:prstGeom>
              <a:noFill/>
              <a:ln w="28575">
                <a:solidFill>
                  <a:schemeClr val="tx1"/>
                </a:solidFill>
                <a:round/>
                <a:headEnd/>
                <a:tailEnd/>
              </a:ln>
            </p:spPr>
            <p:txBody>
              <a:bodyPr/>
              <a:lstStyle/>
              <a:p>
                <a:endParaRPr lang="en-US" sz="2801"/>
              </a:p>
            </p:txBody>
          </p:sp>
          <p:sp>
            <p:nvSpPr>
              <p:cNvPr id="42001" name="Freeform 12"/>
              <p:cNvSpPr>
                <a:spLocks/>
              </p:cNvSpPr>
              <p:nvPr/>
            </p:nvSpPr>
            <p:spPr bwMode="auto">
              <a:xfrm>
                <a:off x="2643" y="1794"/>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1"/>
                </a:solidFill>
                <a:prstDash val="solid"/>
                <a:round/>
                <a:headEnd/>
                <a:tailEnd/>
              </a:ln>
            </p:spPr>
            <p:txBody>
              <a:bodyPr/>
              <a:lstStyle/>
              <a:p>
                <a:endParaRPr lang="en-US" sz="2801"/>
              </a:p>
            </p:txBody>
          </p:sp>
          <p:sp>
            <p:nvSpPr>
              <p:cNvPr id="42002" name="Line 13"/>
              <p:cNvSpPr>
                <a:spLocks noChangeShapeType="1"/>
              </p:cNvSpPr>
              <p:nvPr/>
            </p:nvSpPr>
            <p:spPr bwMode="auto">
              <a:xfrm flipH="1">
                <a:off x="2511" y="1987"/>
                <a:ext cx="132" cy="215"/>
              </a:xfrm>
              <a:prstGeom prst="line">
                <a:avLst/>
              </a:prstGeom>
              <a:noFill/>
              <a:ln w="28575">
                <a:solidFill>
                  <a:schemeClr val="tx1"/>
                </a:solidFill>
                <a:round/>
                <a:headEnd/>
                <a:tailEnd/>
              </a:ln>
            </p:spPr>
            <p:txBody>
              <a:bodyPr/>
              <a:lstStyle/>
              <a:p>
                <a:endParaRPr lang="en-US" sz="2801"/>
              </a:p>
            </p:txBody>
          </p:sp>
          <p:sp>
            <p:nvSpPr>
              <p:cNvPr id="42003" name="Line 14"/>
              <p:cNvSpPr>
                <a:spLocks noChangeShapeType="1"/>
              </p:cNvSpPr>
              <p:nvPr/>
            </p:nvSpPr>
            <p:spPr bwMode="auto">
              <a:xfrm flipH="1">
                <a:off x="2511" y="1858"/>
                <a:ext cx="264" cy="2"/>
              </a:xfrm>
              <a:prstGeom prst="line">
                <a:avLst/>
              </a:prstGeom>
              <a:noFill/>
              <a:ln w="28575">
                <a:solidFill>
                  <a:schemeClr val="tx1"/>
                </a:solidFill>
                <a:round/>
                <a:headEnd/>
                <a:tailEnd/>
              </a:ln>
            </p:spPr>
            <p:txBody>
              <a:bodyPr/>
              <a:lstStyle/>
              <a:p>
                <a:endParaRPr lang="en-US" sz="2801"/>
              </a:p>
            </p:txBody>
          </p:sp>
        </p:grpSp>
        <p:sp>
          <p:nvSpPr>
            <p:cNvPr id="41995" name="Rectangle 15"/>
            <p:cNvSpPr>
              <a:spLocks noChangeArrowheads="1"/>
            </p:cNvSpPr>
            <p:nvPr/>
          </p:nvSpPr>
          <p:spPr bwMode="auto">
            <a:xfrm flipH="1">
              <a:off x="353" y="2492"/>
              <a:ext cx="710" cy="465"/>
            </a:xfrm>
            <a:prstGeom prst="rect">
              <a:avLst/>
            </a:prstGeom>
            <a:noFill/>
            <a:ln w="9525">
              <a:noFill/>
              <a:miter lim="800000"/>
              <a:headEnd/>
              <a:tailEnd/>
            </a:ln>
          </p:spPr>
          <p:txBody>
            <a:bodyPr wrap="none" lIns="0" tIns="0" rIns="0" bIns="0">
              <a:spAutoFit/>
            </a:bodyPr>
            <a:lstStyle/>
            <a:p>
              <a:r>
                <a:rPr lang="en-US" sz="2401" b="1">
                  <a:solidFill>
                    <a:srgbClr val="000000"/>
                  </a:solidFill>
                </a:rPr>
                <a:t>Club</a:t>
              </a:r>
            </a:p>
            <a:p>
              <a:r>
                <a:rPr lang="en-US" sz="2401" b="1">
                  <a:solidFill>
                    <a:srgbClr val="000000"/>
                  </a:solidFill>
                </a:rPr>
                <a:t>Member</a:t>
              </a:r>
              <a:endParaRPr lang="en-US" sz="2401" b="1"/>
            </a:p>
          </p:txBody>
        </p:sp>
        <p:sp>
          <p:nvSpPr>
            <p:cNvPr id="41996" name="Line 16"/>
            <p:cNvSpPr>
              <a:spLocks noChangeShapeType="1"/>
            </p:cNvSpPr>
            <p:nvPr/>
          </p:nvSpPr>
          <p:spPr bwMode="auto">
            <a:xfrm flipV="1">
              <a:off x="911" y="2064"/>
              <a:ext cx="1632" cy="1056"/>
            </a:xfrm>
            <a:prstGeom prst="line">
              <a:avLst/>
            </a:prstGeom>
            <a:noFill/>
            <a:ln w="28575">
              <a:solidFill>
                <a:schemeClr val="tx1"/>
              </a:solidFill>
              <a:round/>
              <a:headEnd/>
              <a:tailEnd type="none" w="med" len="lg"/>
            </a:ln>
          </p:spPr>
          <p:txBody>
            <a:bodyPr/>
            <a:lstStyle/>
            <a:p>
              <a:endParaRPr lang="en-US" sz="2801"/>
            </a:p>
          </p:txBody>
        </p:sp>
        <p:sp>
          <p:nvSpPr>
            <p:cNvPr id="41997" name="Oval 17"/>
            <p:cNvSpPr>
              <a:spLocks noChangeArrowheads="1"/>
            </p:cNvSpPr>
            <p:nvPr/>
          </p:nvSpPr>
          <p:spPr bwMode="auto">
            <a:xfrm flipH="1">
              <a:off x="1863" y="1812"/>
              <a:ext cx="1256" cy="540"/>
            </a:xfrm>
            <a:prstGeom prst="ellipse">
              <a:avLst/>
            </a:prstGeom>
            <a:solidFill>
              <a:schemeClr val="bg1"/>
            </a:solidFill>
            <a:ln w="28575">
              <a:solidFill>
                <a:schemeClr val="tx1"/>
              </a:solidFill>
              <a:round/>
              <a:headEnd/>
              <a:tailEnd/>
            </a:ln>
          </p:spPr>
          <p:txBody>
            <a:bodyPr/>
            <a:lstStyle/>
            <a:p>
              <a:endParaRPr lang="en-US" sz="2401"/>
            </a:p>
          </p:txBody>
        </p:sp>
        <p:sp>
          <p:nvSpPr>
            <p:cNvPr id="41998" name="Rectangle 18"/>
            <p:cNvSpPr>
              <a:spLocks noChangeArrowheads="1"/>
            </p:cNvSpPr>
            <p:nvPr/>
          </p:nvSpPr>
          <p:spPr bwMode="auto">
            <a:xfrm flipH="1">
              <a:off x="2011" y="1927"/>
              <a:ext cx="960" cy="309"/>
            </a:xfrm>
            <a:prstGeom prst="rect">
              <a:avLst/>
            </a:prstGeom>
            <a:noFill/>
            <a:ln w="4763">
              <a:noFill/>
              <a:miter lim="800000"/>
              <a:headEnd/>
              <a:tailEnd/>
            </a:ln>
          </p:spPr>
          <p:txBody>
            <a:bodyPr/>
            <a:lstStyle/>
            <a:p>
              <a:pPr>
                <a:lnSpc>
                  <a:spcPct val="90000"/>
                </a:lnSpc>
              </a:pPr>
              <a:r>
                <a:rPr lang="en-US" sz="2801"/>
                <a:t>Account</a:t>
              </a:r>
            </a:p>
          </p:txBody>
        </p:sp>
        <p:sp>
          <p:nvSpPr>
            <p:cNvPr id="41999" name="Rectangle 19"/>
            <p:cNvSpPr>
              <a:spLocks noChangeArrowheads="1"/>
            </p:cNvSpPr>
            <p:nvPr/>
          </p:nvSpPr>
          <p:spPr bwMode="auto">
            <a:xfrm flipH="1">
              <a:off x="448" y="1008"/>
              <a:ext cx="512" cy="233"/>
            </a:xfrm>
            <a:prstGeom prst="rect">
              <a:avLst/>
            </a:prstGeom>
            <a:noFill/>
            <a:ln w="9525">
              <a:noFill/>
              <a:miter lim="800000"/>
              <a:headEnd/>
              <a:tailEnd/>
            </a:ln>
          </p:spPr>
          <p:txBody>
            <a:bodyPr wrap="none" lIns="0" tIns="0" rIns="0" bIns="0">
              <a:spAutoFit/>
            </a:bodyPr>
            <a:lstStyle/>
            <a:p>
              <a:r>
                <a:rPr lang="en-US" sz="2401" b="1" dirty="0">
                  <a:solidFill>
                    <a:srgbClr val="000000"/>
                  </a:solidFill>
                </a:rPr>
                <a:t>Timer</a:t>
              </a:r>
              <a:endParaRPr lang="en-US" sz="2401" b="1" dirty="0"/>
            </a:p>
          </p:txBody>
        </p:sp>
      </p:grpSp>
      <p:sp>
        <p:nvSpPr>
          <p:cNvPr id="2720788" name="AutoShape 20"/>
          <p:cNvSpPr>
            <a:spLocks noChangeArrowheads="1"/>
          </p:cNvSpPr>
          <p:nvPr/>
        </p:nvSpPr>
        <p:spPr bwMode="auto">
          <a:xfrm>
            <a:off x="4749973" y="1709186"/>
            <a:ext cx="3201426" cy="1338692"/>
          </a:xfrm>
          <a:prstGeom prst="wedgeRectCallout">
            <a:avLst>
              <a:gd name="adj1" fmla="val -143967"/>
              <a:gd name="adj2" fmla="val -32635"/>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C00000"/>
                </a:solidFill>
              </a:rPr>
              <a:t>An analysis use case model should be device independent</a:t>
            </a:r>
          </a:p>
        </p:txBody>
      </p:sp>
      <p:sp>
        <p:nvSpPr>
          <p:cNvPr id="2720789" name="AutoShape 21"/>
          <p:cNvSpPr>
            <a:spLocks noChangeArrowheads="1"/>
          </p:cNvSpPr>
          <p:nvPr/>
        </p:nvSpPr>
        <p:spPr bwMode="auto">
          <a:xfrm>
            <a:off x="6326628" y="3252732"/>
            <a:ext cx="3201426" cy="862031"/>
          </a:xfrm>
          <a:prstGeom prst="wedgeRectCallout">
            <a:avLst>
              <a:gd name="adj1" fmla="val -99382"/>
              <a:gd name="adj2" fmla="val -36156"/>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C00000"/>
                </a:solidFill>
              </a:rPr>
              <a:t>An </a:t>
            </a:r>
            <a:r>
              <a:rPr lang="en-US" sz="2801" b="1" i="1" dirty="0" smtClean="0">
                <a:solidFill>
                  <a:srgbClr val="C00000"/>
                </a:solidFill>
              </a:rPr>
              <a:t>object is not an analysis </a:t>
            </a:r>
            <a:r>
              <a:rPr lang="en-US" sz="2801" b="1" i="1" dirty="0">
                <a:solidFill>
                  <a:srgbClr val="C00000"/>
                </a:solidFill>
              </a:rPr>
              <a:t>use </a:t>
            </a:r>
            <a:r>
              <a:rPr lang="en-US" sz="2801" b="1" i="1" dirty="0" smtClean="0">
                <a:solidFill>
                  <a:srgbClr val="C00000"/>
                </a:solidFill>
              </a:rPr>
              <a:t>case</a:t>
            </a:r>
            <a:endParaRPr lang="en-US" sz="2801" b="1" i="1" dirty="0">
              <a:solidFill>
                <a:srgbClr val="C00000"/>
              </a:solidFill>
            </a:endParaRPr>
          </a:p>
        </p:txBody>
      </p:sp>
      <p:sp>
        <p:nvSpPr>
          <p:cNvPr id="2720790" name="AutoShape 22"/>
          <p:cNvSpPr>
            <a:spLocks noChangeArrowheads="1"/>
          </p:cNvSpPr>
          <p:nvPr/>
        </p:nvSpPr>
        <p:spPr bwMode="auto">
          <a:xfrm>
            <a:off x="6326628" y="4419918"/>
            <a:ext cx="3201426" cy="1765866"/>
          </a:xfrm>
          <a:prstGeom prst="wedgeRectCallout">
            <a:avLst>
              <a:gd name="adj1" fmla="val -170859"/>
              <a:gd name="adj2" fmla="val -41405"/>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00B050"/>
                </a:solidFill>
              </a:rPr>
              <a:t>It is all right to have an initiating actor and a participating actor</a:t>
            </a:r>
            <a:r>
              <a:rPr lang="en-US" sz="2801" b="1" dirty="0">
                <a:solidFill>
                  <a:schemeClr val="bg1">
                    <a:lumMod val="65000"/>
                  </a:schemeClr>
                </a:solidFill>
              </a:rPr>
              <a:t> .</a:t>
            </a:r>
          </a:p>
        </p:txBody>
      </p:sp>
      <p:sp>
        <p:nvSpPr>
          <p:cNvPr id="7" name="TextBox 6"/>
          <p:cNvSpPr txBox="1"/>
          <p:nvPr/>
        </p:nvSpPr>
        <p:spPr>
          <a:xfrm>
            <a:off x="8876835" y="2217267"/>
            <a:ext cx="802080" cy="923626"/>
          </a:xfrm>
          <a:prstGeom prst="rect">
            <a:avLst/>
          </a:prstGeom>
          <a:noFill/>
        </p:spPr>
        <p:txBody>
          <a:bodyPr wrap="none" rtlCol="0">
            <a:spAutoFit/>
          </a:bodyPr>
          <a:lstStyle/>
          <a:p>
            <a:r>
              <a:rPr lang="en-HK" sz="5402" b="1" dirty="0">
                <a:solidFill>
                  <a:schemeClr val="bg2"/>
                </a:solidFill>
                <a:sym typeface="Wingdings 2" panose="05020102010507070707" pitchFamily="18" charset="2"/>
              </a:rPr>
              <a:t></a:t>
            </a:r>
            <a:endParaRPr lang="en-US" sz="5402" b="1" dirty="0">
              <a:solidFill>
                <a:schemeClr val="bg2"/>
              </a:solidFill>
            </a:endParaRPr>
          </a:p>
        </p:txBody>
      </p:sp>
      <p:grpSp>
        <p:nvGrpSpPr>
          <p:cNvPr id="15" name="Group 14"/>
          <p:cNvGrpSpPr>
            <a:grpSpLocks noChangeAspect="1"/>
          </p:cNvGrpSpPr>
          <p:nvPr/>
        </p:nvGrpSpPr>
        <p:grpSpPr>
          <a:xfrm>
            <a:off x="8154426" y="1683695"/>
            <a:ext cx="1043522" cy="823224"/>
            <a:chOff x="4341812" y="3337560"/>
            <a:chExt cx="1371600" cy="1082040"/>
          </a:xfrm>
        </p:grpSpPr>
        <p:sp>
          <p:nvSpPr>
            <p:cNvPr id="14" name="Rectangle 13"/>
            <p:cNvSpPr/>
            <p:nvPr/>
          </p:nvSpPr>
          <p:spPr bwMode="auto">
            <a:xfrm>
              <a:off x="4341812" y="3337560"/>
              <a:ext cx="1371600" cy="108204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69" tIns="45735" rIns="91469" bIns="45735" numCol="1" rtlCol="0" anchor="t" anchorCtr="0" compatLnSpc="1">
              <a:prstTxWarp prst="textNoShape">
                <a:avLst/>
              </a:prstTxWarp>
            </a:bodyPr>
            <a:lstStyle/>
            <a:p>
              <a:pPr defTabSz="914674"/>
              <a:endParaRPr lang="en-US" sz="2801"/>
            </a:p>
          </p:txBody>
        </p:sp>
        <p:grpSp>
          <p:nvGrpSpPr>
            <p:cNvPr id="13" name="Group 12"/>
            <p:cNvGrpSpPr/>
            <p:nvPr/>
          </p:nvGrpSpPr>
          <p:grpSpPr>
            <a:xfrm>
              <a:off x="4341812" y="3337560"/>
              <a:ext cx="1371600" cy="983615"/>
              <a:chOff x="4341812" y="3337560"/>
              <a:chExt cx="1371600" cy="983615"/>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812" y="3337560"/>
                <a:ext cx="1371600" cy="54864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8012" y="3883025"/>
                <a:ext cx="1276350" cy="438150"/>
              </a:xfrm>
              <a:prstGeom prst="rect">
                <a:avLst/>
              </a:prstGeom>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0788">
                                            <p:bg/>
                                          </p:spTgt>
                                        </p:tgtEl>
                                        <p:attrNameLst>
                                          <p:attrName>style.visibility</p:attrName>
                                        </p:attrNameLst>
                                      </p:cBhvr>
                                      <p:to>
                                        <p:strVal val="visible"/>
                                      </p:to>
                                    </p:set>
                                  </p:childTnLst>
                                  <p:subTnLst>
                                    <p:animClr clrSpc="rgb" dir="cw">
                                      <p:cBhvr override="childStyle">
                                        <p:cTn dur="1" fill="hold" display="0" masterRel="nextClick" afterEffect="1"/>
                                        <p:tgtEl>
                                          <p:spTgt spid="2720788">
                                            <p:bg/>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0"/>
                                          </p:stCondLst>
                                        </p:cTn>
                                        <p:tgtEl>
                                          <p:spTgt spid="2720789">
                                            <p:bg/>
                                          </p:spTgt>
                                        </p:tgtEl>
                                        <p:attrNameLst>
                                          <p:attrName>style.visibility</p:attrName>
                                        </p:attrNameLst>
                                      </p:cBhvr>
                                      <p:to>
                                        <p:strVal val="visible"/>
                                      </p:to>
                                    </p:set>
                                  </p:childTnLst>
                                  <p:subTnLst>
                                    <p:animClr clrSpc="rgb" dir="cw">
                                      <p:cBhvr override="childStyle">
                                        <p:cTn dur="1" fill="hold" display="0" masterRel="nextClick" afterEffect="1"/>
                                        <p:tgtEl>
                                          <p:spTgt spid="2720789">
                                            <p:bg/>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2720790">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2078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20788">
                                            <p:txEl>
                                              <p:pRg st="0" end="0"/>
                                            </p:txEl>
                                          </p:spTgt>
                                        </p:tgtEl>
                                        <p:attrNameLst>
                                          <p:attrName>ppt_c</p:attrName>
                                        </p:attrNameLst>
                                      </p:cBhvr>
                                      <p:to>
                                        <a:schemeClr val="folHlink"/>
                                      </p:to>
                                    </p:animClr>
                                  </p:sub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2078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20789">
                                            <p:txEl>
                                              <p:pRg st="0" end="0"/>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207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0788" grpId="0" uiExpand="1" build="p" animBg="1"/>
      <p:bldP spid="2720789" grpId="0" uiExpand="1" build="p" animBg="1"/>
      <p:bldP spid="2720790" grpId="0" uiExpand="1" build="p"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79534" y="266700"/>
            <a:ext cx="9146932" cy="1104900"/>
          </a:xfrm>
        </p:spPr>
        <p:txBody>
          <a:bodyPr/>
          <a:lstStyle/>
          <a:p>
            <a:r>
              <a:rPr lang="en-US" sz="3201" i="1" dirty="0"/>
              <a:t>Use Case </a:t>
            </a:r>
            <a:r>
              <a:rPr lang="en-US" sz="3201" i="1" dirty="0" err="1"/>
              <a:t>Modelling</a:t>
            </a:r>
            <a:r>
              <a:rPr lang="en-US" sz="3201" i="1" dirty="0"/>
              <a:t/>
            </a:r>
            <a:br>
              <a:rPr lang="en-US" sz="3201" i="1" dirty="0"/>
            </a:br>
            <a:r>
              <a:rPr lang="en-US" dirty="0" smtClean="0"/>
              <a:t>Benefits</a:t>
            </a:r>
          </a:p>
        </p:txBody>
      </p:sp>
      <p:sp>
        <p:nvSpPr>
          <p:cNvPr id="43012" name="Rectangle 3"/>
          <p:cNvSpPr>
            <a:spLocks noGrp="1" noChangeArrowheads="1"/>
          </p:cNvSpPr>
          <p:nvPr>
            <p:ph type="body" idx="1"/>
          </p:nvPr>
        </p:nvSpPr>
        <p:spPr>
          <a:xfrm>
            <a:off x="381123" y="1675838"/>
            <a:ext cx="8963993" cy="4954588"/>
          </a:xfrm>
        </p:spPr>
        <p:txBody>
          <a:bodyPr/>
          <a:lstStyle/>
          <a:p>
            <a:r>
              <a:rPr lang="en-US" dirty="0" smtClean="0"/>
              <a:t>A basis to help identify classes and their high-level relationships and responsibilities</a:t>
            </a:r>
          </a:p>
          <a:p>
            <a:r>
              <a:rPr lang="en-US" dirty="0" smtClean="0"/>
              <a:t>A view of system </a:t>
            </a:r>
            <a:r>
              <a:rPr lang="en-US" dirty="0" err="1" smtClean="0"/>
              <a:t>behaviour</a:t>
            </a:r>
            <a:r>
              <a:rPr lang="en-US" dirty="0" smtClean="0"/>
              <a:t> from an external point of view</a:t>
            </a:r>
          </a:p>
          <a:p>
            <a:r>
              <a:rPr lang="en-US" dirty="0" smtClean="0"/>
              <a:t>An effective tool for validating requirements</a:t>
            </a:r>
          </a:p>
          <a:p>
            <a:r>
              <a:rPr lang="en-US" dirty="0" smtClean="0"/>
              <a:t>An effective communication tool</a:t>
            </a:r>
          </a:p>
          <a:p>
            <a:r>
              <a:rPr lang="en-US" dirty="0" smtClean="0"/>
              <a:t>A basis for test plan</a:t>
            </a:r>
          </a:p>
          <a:p>
            <a:r>
              <a:rPr lang="en-US" dirty="0" smtClean="0"/>
              <a:t>A basis for users’ manual</a:t>
            </a:r>
            <a:r>
              <a:rPr lang="en-US" b="1" dirty="0" smtClean="0">
                <a:solidFill>
                  <a:schemeClr val="bg1">
                    <a:lumMod val="65000"/>
                  </a:schemeClr>
                </a:solidFill>
              </a:rPr>
              <a:t> .</a:t>
            </a:r>
          </a:p>
          <a:p>
            <a:endParaRPr lang="en-US" dirty="0" smtClean="0"/>
          </a:p>
        </p:txBody>
      </p:sp>
      <p:sp>
        <p:nvSpPr>
          <p:cNvPr id="13" name="AutoShape 4"/>
          <p:cNvSpPr>
            <a:spLocks noChangeArrowheads="1"/>
          </p:cNvSpPr>
          <p:nvPr/>
        </p:nvSpPr>
        <p:spPr bwMode="auto">
          <a:xfrm>
            <a:off x="7514786" y="4498588"/>
            <a:ext cx="2011680" cy="457200"/>
          </a:xfrm>
          <a:prstGeom prst="wedgeRectCallout">
            <a:avLst>
              <a:gd name="adj1" fmla="val -91795"/>
              <a:gd name="adj2" fmla="val -3720"/>
            </a:avLst>
          </a:prstGeom>
          <a:noFill/>
          <a:ln w="76200">
            <a:solidFill>
              <a:schemeClr val="bg1">
                <a:lumMod val="65000"/>
              </a:schemeClr>
            </a:solidFill>
            <a:miter lim="800000"/>
            <a:headEnd type="none" w="sm" len="sm"/>
            <a:tailEnd type="none" w="sm" len="sm"/>
          </a:ln>
        </p:spPr>
        <p:txBody>
          <a:bodyPr/>
          <a:lstStyle/>
          <a:p>
            <a:pPr marL="60325" algn="l">
              <a:lnSpc>
                <a:spcPct val="90000"/>
              </a:lnSpc>
            </a:pPr>
            <a:r>
              <a:rPr lang="en-HK" b="1" i="1" dirty="0" smtClean="0">
                <a:solidFill>
                  <a:srgbClr val="00B050"/>
                </a:solidFill>
              </a:rPr>
              <a:t>With users?</a:t>
            </a:r>
            <a:endParaRPr lang="en-US" sz="3201" b="1" i="1" dirty="0">
              <a:solidFill>
                <a:srgbClr val="00B050"/>
              </a:solidFill>
            </a:endParaRPr>
          </a:p>
        </p:txBody>
      </p:sp>
      <p:sp>
        <p:nvSpPr>
          <p:cNvPr id="15" name="AutoShape 4"/>
          <p:cNvSpPr>
            <a:spLocks noChangeArrowheads="1"/>
          </p:cNvSpPr>
          <p:nvPr/>
        </p:nvSpPr>
        <p:spPr bwMode="auto">
          <a:xfrm>
            <a:off x="6909785" y="5161986"/>
            <a:ext cx="2606040" cy="457200"/>
          </a:xfrm>
          <a:prstGeom prst="wedgeRectCallout">
            <a:avLst>
              <a:gd name="adj1" fmla="val -71658"/>
              <a:gd name="adj2" fmla="val -63533"/>
            </a:avLst>
          </a:prstGeom>
          <a:noFill/>
          <a:ln w="76200">
            <a:solidFill>
              <a:schemeClr val="bg1">
                <a:lumMod val="65000"/>
              </a:schemeClr>
            </a:solidFill>
            <a:miter lim="800000"/>
            <a:headEnd type="none" w="sm" len="sm"/>
            <a:tailEnd type="none" w="sm" len="sm"/>
          </a:ln>
        </p:spPr>
        <p:txBody>
          <a:bodyPr/>
          <a:lstStyle/>
          <a:p>
            <a:pPr marL="60325" algn="l">
              <a:lnSpc>
                <a:spcPct val="90000"/>
              </a:lnSpc>
            </a:pPr>
            <a:r>
              <a:rPr lang="en-HK" b="1" i="1" dirty="0" smtClean="0">
                <a:solidFill>
                  <a:srgbClr val="00B050"/>
                </a:solidFill>
              </a:rPr>
              <a:t>With designers?</a:t>
            </a:r>
            <a:endParaRPr lang="en-US" sz="3201" b="1" i="1" dirty="0">
              <a:solidFill>
                <a:srgbClr val="00B050"/>
              </a:solidFill>
            </a:endParaRPr>
          </a:p>
        </p:txBody>
      </p:sp>
      <p:sp>
        <p:nvSpPr>
          <p:cNvPr id="14" name="AutoShape 4"/>
          <p:cNvSpPr>
            <a:spLocks noChangeArrowheads="1"/>
          </p:cNvSpPr>
          <p:nvPr/>
        </p:nvSpPr>
        <p:spPr bwMode="auto">
          <a:xfrm>
            <a:off x="6326066" y="5791200"/>
            <a:ext cx="3200400" cy="457200"/>
          </a:xfrm>
          <a:prstGeom prst="wedgeRectCallout">
            <a:avLst>
              <a:gd name="adj1" fmla="val -69174"/>
              <a:gd name="adj2" fmla="val -183367"/>
            </a:avLst>
          </a:prstGeom>
          <a:noFill/>
          <a:ln w="76200">
            <a:solidFill>
              <a:schemeClr val="bg1">
                <a:lumMod val="65000"/>
              </a:schemeClr>
            </a:solidFill>
            <a:miter lim="800000"/>
            <a:headEnd type="none" w="sm" len="sm"/>
            <a:tailEnd type="none" w="sm" len="sm"/>
          </a:ln>
        </p:spPr>
        <p:txBody>
          <a:bodyPr/>
          <a:lstStyle/>
          <a:p>
            <a:pPr marL="60325" algn="l">
              <a:lnSpc>
                <a:spcPct val="90000"/>
              </a:lnSpc>
            </a:pPr>
            <a:r>
              <a:rPr lang="en-HK" b="1" i="1" dirty="0" smtClean="0">
                <a:solidFill>
                  <a:srgbClr val="C00000"/>
                </a:solidFill>
              </a:rPr>
              <a:t>With programmers?</a:t>
            </a:r>
            <a:endParaRPr lang="en-US" sz="3201" b="1" i="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3012">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2">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2">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2">
                                            <p:txEl>
                                              <p:pRg st="3" end="3"/>
                                            </p:txEl>
                                          </p:spTgt>
                                        </p:tgtEl>
                                        <p:attrNameLst>
                                          <p:attrName>ppt_c</p:attrName>
                                        </p:attrNameLst>
                                      </p:cBhvr>
                                      <p:to>
                                        <a:schemeClr val="folHlink"/>
                                      </p:to>
                                    </p:animClr>
                                  </p:subTnLst>
                                </p:cTn>
                              </p:par>
                              <p:par>
                                <p:cTn id="19" presetID="1" presetClass="entr" presetSubtype="0" fill="hold" grpId="0" nodeType="withEffect">
                                  <p:stCondLst>
                                    <p:cond delay="0"/>
                                  </p:stCondLst>
                                  <p:childTnLst>
                                    <p:set>
                                      <p:cBhvr>
                                        <p:cTn id="20" dur="1" fill="hold">
                                          <p:stCondLst>
                                            <p:cond delay="0"/>
                                          </p:stCondLst>
                                        </p:cTn>
                                        <p:tgtEl>
                                          <p:spTgt spid="13">
                                            <p:bg/>
                                          </p:spTgt>
                                        </p:tgtEl>
                                        <p:attrNameLst>
                                          <p:attrName>style.visibility</p:attrName>
                                        </p:attrNameLst>
                                      </p:cBhvr>
                                      <p:to>
                                        <p:strVal val="visible"/>
                                      </p:to>
                                    </p:set>
                                  </p:childTnLst>
                                  <p:subTnLst>
                                    <p:animClr clrSpc="rgb" dir="cw">
                                      <p:cBhvr override="childStyle">
                                        <p:cTn dur="1" fill="hold" display="0" masterRel="nextClick" afterEffect="1"/>
                                        <p:tgtEl>
                                          <p:spTgt spid="13">
                                            <p:bg/>
                                          </p:spTgt>
                                        </p:tgtEl>
                                        <p:attrNameLst>
                                          <p:attrName>ppt_c</p:attrName>
                                        </p:attrNameLst>
                                      </p:cBhvr>
                                      <p:to>
                                        <a:schemeClr val="folHlink"/>
                                      </p:to>
                                    </p:animClr>
                                  </p:subTnLst>
                                </p:cTn>
                              </p:par>
                              <p:par>
                                <p:cTn id="21" presetID="1" presetClass="entr" presetSubtype="0" fill="hold" grpId="0" nodeType="withEffect">
                                  <p:stCondLst>
                                    <p:cond delay="0"/>
                                  </p:stCondLst>
                                  <p:childTnLst>
                                    <p:set>
                                      <p:cBhvr>
                                        <p:cTn id="22" dur="1" fill="hold">
                                          <p:stCondLst>
                                            <p:cond delay="0"/>
                                          </p:stCondLst>
                                        </p:cTn>
                                        <p:tgtEl>
                                          <p:spTgt spid="15">
                                            <p:bg/>
                                          </p:spTgt>
                                        </p:tgtEl>
                                        <p:attrNameLst>
                                          <p:attrName>style.visibility</p:attrName>
                                        </p:attrNameLst>
                                      </p:cBhvr>
                                      <p:to>
                                        <p:strVal val="visible"/>
                                      </p:to>
                                    </p:set>
                                  </p:childTnLst>
                                  <p:subTnLst>
                                    <p:animClr clrSpc="rgb" dir="cw">
                                      <p:cBhvr override="childStyle">
                                        <p:cTn dur="1" fill="hold" display="0" masterRel="nextClick" afterEffect="1"/>
                                        <p:tgtEl>
                                          <p:spTgt spid="15">
                                            <p:bg/>
                                          </p:spTgt>
                                        </p:tgtEl>
                                        <p:attrNameLst>
                                          <p:attrName>ppt_c</p:attrName>
                                        </p:attrNameLst>
                                      </p:cBhvr>
                                      <p:to>
                                        <a:schemeClr val="folHlink"/>
                                      </p:to>
                                    </p:animClr>
                                  </p:subTnLst>
                                </p:cTn>
                              </p:par>
                              <p:par>
                                <p:cTn id="23" presetID="1" presetClass="entr" presetSubtype="0" fill="hold" grpId="0" nodeType="withEffect">
                                  <p:stCondLst>
                                    <p:cond delay="0"/>
                                  </p:stCondLst>
                                  <p:childTnLst>
                                    <p:set>
                                      <p:cBhvr>
                                        <p:cTn id="24" dur="1" fill="hold">
                                          <p:stCondLst>
                                            <p:cond delay="0"/>
                                          </p:stCondLst>
                                        </p:cTn>
                                        <p:tgtEl>
                                          <p:spTgt spid="14">
                                            <p:bg/>
                                          </p:spTgt>
                                        </p:tgtEl>
                                        <p:attrNameLst>
                                          <p:attrName>style.visibility</p:attrName>
                                        </p:attrNameLst>
                                      </p:cBhvr>
                                      <p:to>
                                        <p:strVal val="visible"/>
                                      </p:to>
                                    </p:set>
                                  </p:childTnLst>
                                  <p:subTnLst>
                                    <p:animClr clrSpc="rgb" dir="cw">
                                      <p:cBhvr override="childStyle">
                                        <p:cTn dur="1" fill="hold" display="0" masterRel="nextClick" afterEffect="1"/>
                                        <p:tgtEl>
                                          <p:spTgt spid="14">
                                            <p:bg/>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0" end="0"/>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
                                            <p:txEl>
                                              <p:pRg st="0" end="0"/>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chemeClr val="folHlink"/>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1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2">
                                            <p:txEl>
                                              <p:pRg st="4" end="4"/>
                                            </p:txEl>
                                          </p:spTgt>
                                        </p:tgtEl>
                                        <p:attrNameLst>
                                          <p:attrName>ppt_c</p:attrName>
                                        </p:attrNameLst>
                                      </p:cBhvr>
                                      <p:to>
                                        <a:schemeClr val="folHlink"/>
                                      </p:to>
                                    </p:animClr>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uiExpand="1" build="p"/>
      <p:bldP spid="13" grpId="0" uiExpand="1" build="p" animBg="1"/>
      <p:bldP spid="15" grpId="0" uiExpand="1" build="p" animBg="1"/>
      <p:bldP spid="1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BD917722-7F08-4241-A623-2071BEAA8AB8}" type="slidenum">
              <a:rPr lang="en-US" smtClean="0"/>
              <a:pPr/>
              <a:t>2</a:t>
            </a:fld>
            <a:endParaRPr lang="en-US" smtClean="0"/>
          </a:p>
        </p:txBody>
      </p:sp>
      <p:sp>
        <p:nvSpPr>
          <p:cNvPr id="30723" name="Rectangle 2"/>
          <p:cNvSpPr>
            <a:spLocks noGrp="1" noChangeArrowheads="1"/>
          </p:cNvSpPr>
          <p:nvPr>
            <p:ph type="title"/>
          </p:nvPr>
        </p:nvSpPr>
        <p:spPr/>
        <p:txBody>
          <a:bodyPr/>
          <a:lstStyle/>
          <a:p>
            <a:r>
              <a:rPr lang="en-US" smtClean="0"/>
              <a:t>Object-Oriented Analysis</a:t>
            </a:r>
            <a:endParaRPr lang="en-GB" smtClean="0"/>
          </a:p>
        </p:txBody>
      </p:sp>
      <p:sp>
        <p:nvSpPr>
          <p:cNvPr id="2661379" name="Rectangle 3"/>
          <p:cNvSpPr>
            <a:spLocks noGrp="1" noChangeArrowheads="1"/>
          </p:cNvSpPr>
          <p:nvPr>
            <p:ph type="body" idx="1"/>
          </p:nvPr>
        </p:nvSpPr>
        <p:spPr>
          <a:xfrm>
            <a:off x="381123" y="1675838"/>
            <a:ext cx="4495654" cy="4954588"/>
          </a:xfrm>
        </p:spPr>
        <p:txBody>
          <a:bodyPr/>
          <a:lstStyle/>
          <a:p>
            <a:r>
              <a:rPr lang="en-US" dirty="0" smtClean="0"/>
              <a:t>Find and identify business classes</a:t>
            </a:r>
            <a:endParaRPr lang="en-GB" dirty="0" smtClean="0"/>
          </a:p>
          <a:p>
            <a:r>
              <a:rPr lang="en-US" dirty="0" smtClean="0"/>
              <a:t>Organize classes      and identify their relationships</a:t>
            </a:r>
            <a:endParaRPr lang="en-GB" dirty="0" smtClean="0"/>
          </a:p>
          <a:p>
            <a:endParaRPr lang="en-US" dirty="0" smtClean="0"/>
          </a:p>
        </p:txBody>
      </p:sp>
      <p:sp>
        <p:nvSpPr>
          <p:cNvPr id="2661380" name="AutoShape 4"/>
          <p:cNvSpPr>
            <a:spLocks noChangeArrowheads="1"/>
          </p:cNvSpPr>
          <p:nvPr/>
        </p:nvSpPr>
        <p:spPr bwMode="auto">
          <a:xfrm>
            <a:off x="5791470" y="1828287"/>
            <a:ext cx="3475834" cy="640080"/>
          </a:xfrm>
          <a:prstGeom prst="wedgeRectCallout">
            <a:avLst>
              <a:gd name="adj1" fmla="val -102540"/>
              <a:gd name="adj2" fmla="val 45501"/>
            </a:avLst>
          </a:prstGeom>
          <a:noFill/>
          <a:ln w="76200">
            <a:solidFill>
              <a:schemeClr val="bg1">
                <a:lumMod val="65000"/>
              </a:schemeClr>
            </a:solidFill>
            <a:miter lim="800000"/>
            <a:headEnd type="none" w="sm" len="sm"/>
            <a:tailEnd type="none" w="sm" len="sm"/>
          </a:ln>
        </p:spPr>
        <p:txBody>
          <a:bodyPr/>
          <a:lstStyle/>
          <a:p>
            <a:pPr algn="l"/>
            <a:r>
              <a:rPr lang="en-US" sz="3201" b="1" i="1" dirty="0">
                <a:solidFill>
                  <a:srgbClr val="996633"/>
                </a:solidFill>
              </a:rPr>
              <a:t>Use case </a:t>
            </a:r>
            <a:r>
              <a:rPr lang="en-US" sz="3201" b="1" i="1" dirty="0" err="1">
                <a:solidFill>
                  <a:srgbClr val="996633"/>
                </a:solidFill>
              </a:rPr>
              <a:t>modelling</a:t>
            </a:r>
            <a:endParaRPr lang="en-US" sz="3201" b="1" i="1" dirty="0">
              <a:solidFill>
                <a:srgbClr val="996633"/>
              </a:solidFill>
            </a:endParaRPr>
          </a:p>
        </p:txBody>
      </p:sp>
      <p:sp>
        <p:nvSpPr>
          <p:cNvPr id="2661381" name="AutoShape 5"/>
          <p:cNvSpPr>
            <a:spLocks noChangeArrowheads="1"/>
          </p:cNvSpPr>
          <p:nvPr/>
        </p:nvSpPr>
        <p:spPr bwMode="auto">
          <a:xfrm>
            <a:off x="5791470" y="2819204"/>
            <a:ext cx="3475834" cy="640080"/>
          </a:xfrm>
          <a:prstGeom prst="wedgeRectCallout">
            <a:avLst>
              <a:gd name="adj1" fmla="val -101818"/>
              <a:gd name="adj2" fmla="val -79136"/>
            </a:avLst>
          </a:prstGeom>
          <a:noFill/>
          <a:ln w="76200">
            <a:solidFill>
              <a:schemeClr val="bg1">
                <a:lumMod val="65000"/>
              </a:schemeClr>
            </a:solidFill>
            <a:miter lim="800000"/>
            <a:headEnd type="none" w="sm" len="sm"/>
            <a:tailEnd type="none" w="sm" len="sm"/>
          </a:ln>
        </p:spPr>
        <p:txBody>
          <a:bodyPr/>
          <a:lstStyle/>
          <a:p>
            <a:pPr algn="l"/>
            <a:r>
              <a:rPr lang="en-US" sz="3201" b="1" i="1" dirty="0">
                <a:solidFill>
                  <a:srgbClr val="00B050"/>
                </a:solidFill>
              </a:rPr>
              <a:t>Object </a:t>
            </a:r>
            <a:r>
              <a:rPr lang="en-US" sz="3201" b="1" i="1" dirty="0" err="1">
                <a:solidFill>
                  <a:srgbClr val="00B050"/>
                </a:solidFill>
              </a:rPr>
              <a:t>modelling</a:t>
            </a:r>
            <a:endParaRPr lang="en-US" sz="3201" b="1" i="1" dirty="0">
              <a:solidFill>
                <a:srgbClr val="00B050"/>
              </a:solidFill>
            </a:endParaRPr>
          </a:p>
        </p:txBody>
      </p:sp>
      <p:sp>
        <p:nvSpPr>
          <p:cNvPr id="8" name="AutoShape 5"/>
          <p:cNvSpPr>
            <a:spLocks noChangeArrowheads="1"/>
          </p:cNvSpPr>
          <p:nvPr/>
        </p:nvSpPr>
        <p:spPr bwMode="auto">
          <a:xfrm>
            <a:off x="5791200" y="3779520"/>
            <a:ext cx="3475834" cy="640080"/>
          </a:xfrm>
          <a:prstGeom prst="wedgeRectCallout">
            <a:avLst>
              <a:gd name="adj1" fmla="val -99359"/>
              <a:gd name="adj2" fmla="val -73796"/>
            </a:avLst>
          </a:prstGeom>
          <a:noFill/>
          <a:ln w="76200">
            <a:solidFill>
              <a:schemeClr val="bg1">
                <a:lumMod val="65000"/>
              </a:schemeClr>
            </a:solidFill>
            <a:miter lim="800000"/>
            <a:headEnd type="none" w="sm" len="sm"/>
            <a:tailEnd type="none" w="sm" len="sm"/>
          </a:ln>
        </p:spPr>
        <p:txBody>
          <a:bodyPr/>
          <a:lstStyle/>
          <a:p>
            <a:pPr algn="l"/>
            <a:r>
              <a:rPr lang="en-US" sz="3201" b="1" i="1" dirty="0">
                <a:solidFill>
                  <a:srgbClr val="00B050"/>
                </a:solidFill>
              </a:rPr>
              <a:t>Object </a:t>
            </a:r>
            <a:r>
              <a:rPr lang="en-US" sz="3201" b="1" i="1" dirty="0" smtClean="0">
                <a:solidFill>
                  <a:srgbClr val="00B050"/>
                </a:solidFill>
              </a:rPr>
              <a:t>modelling </a:t>
            </a:r>
            <a:r>
              <a:rPr lang="en-US" sz="3201" b="1" dirty="0" smtClean="0">
                <a:solidFill>
                  <a:srgbClr val="00B050"/>
                </a:solidFill>
              </a:rPr>
              <a:t>.</a:t>
            </a:r>
            <a:endParaRPr lang="en-US" sz="3201"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13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61379">
                                            <p:txEl>
                                              <p:pRg st="0" end="0"/>
                                            </p:txEl>
                                          </p:spTgt>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2661380">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1381">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138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138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13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61379">
                                            <p:txEl>
                                              <p:pRg st="1" end="1"/>
                                            </p:txEl>
                                          </p:spTgt>
                                        </p:tgtEl>
                                        <p:attrNameLst>
                                          <p:attrName>ppt_c</p:attrName>
                                        </p:attrNameLst>
                                      </p:cBhvr>
                                      <p:to>
                                        <a:srgbClr val="A6A6A6"/>
                                      </p:to>
                                    </p:animClr>
                                  </p:subTnLst>
                                </p:cTn>
                              </p:par>
                              <p:par>
                                <p:cTn id="23" presetID="1" presetClass="entr" presetSubtype="0" fill="hold" grpId="0" nodeType="withEffect">
                                  <p:stCondLst>
                                    <p:cond delay="0"/>
                                  </p:stCondLst>
                                  <p:childTnLst>
                                    <p:set>
                                      <p:cBhvr>
                                        <p:cTn id="24" dur="1" fill="hold">
                                          <p:stCondLst>
                                            <p:cond delay="0"/>
                                          </p:stCondLst>
                                        </p:cTn>
                                        <p:tgtEl>
                                          <p:spTgt spid="8">
                                            <p:bg/>
                                          </p:spTgt>
                                        </p:tgtEl>
                                        <p:attrNameLst>
                                          <p:attrName>style.visibility</p:attrName>
                                        </p:attrNameLst>
                                      </p:cBhvr>
                                      <p:to>
                                        <p:strVal val="visible"/>
                                      </p:to>
                                    </p:set>
                                  </p:childTnLst>
                                  <p:subTnLst>
                                    <p:animClr clrSpc="rgb" dir="cw">
                                      <p:cBhvr override="childStyle">
                                        <p:cTn dur="1" fill="hold" display="0" masterRel="nextClick" afterEffect="1"/>
                                        <p:tgtEl>
                                          <p:spTgt spid="8">
                                            <p:bg/>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1379" grpId="0" uiExpand="1" build="p"/>
      <p:bldP spid="2661380" grpId="0" uiExpand="1" build="p" animBg="1"/>
      <p:bldP spid="2661381" grpId="0" uiExpand="1" build="p" animBg="1"/>
      <p:bldP spid="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44FA724D-7D31-4062-9820-CB4479C776B6}" type="slidenum">
              <a:rPr lang="en-US" smtClean="0"/>
              <a:pPr/>
              <a:t>20</a:t>
            </a:fld>
            <a:endParaRPr lang="en-US" smtClean="0"/>
          </a:p>
        </p:txBody>
      </p:sp>
      <p:sp>
        <p:nvSpPr>
          <p:cNvPr id="44035" name="Rectangle 2"/>
          <p:cNvSpPr>
            <a:spLocks noGrp="1" noChangeArrowheads="1"/>
          </p:cNvSpPr>
          <p:nvPr>
            <p:ph type="title"/>
          </p:nvPr>
        </p:nvSpPr>
        <p:spPr/>
        <p:txBody>
          <a:bodyPr/>
          <a:lstStyle/>
          <a:p>
            <a:r>
              <a:rPr lang="en-US" dirty="0" smtClean="0"/>
              <a:t>Object </a:t>
            </a:r>
            <a:r>
              <a:rPr lang="en-US" dirty="0" err="1" smtClean="0"/>
              <a:t>Modelling</a:t>
            </a:r>
            <a:endParaRPr lang="en-US" dirty="0" smtClean="0"/>
          </a:p>
        </p:txBody>
      </p:sp>
      <p:sp>
        <p:nvSpPr>
          <p:cNvPr id="2669571" name="Rectangle 3"/>
          <p:cNvSpPr>
            <a:spLocks noGrp="1" noChangeArrowheads="1"/>
          </p:cNvSpPr>
          <p:nvPr>
            <p:ph type="body" idx="1"/>
          </p:nvPr>
        </p:nvSpPr>
        <p:spPr/>
        <p:txBody>
          <a:bodyPr/>
          <a:lstStyle/>
          <a:p>
            <a:r>
              <a:rPr lang="en-US" b="1" i="1" dirty="0" smtClean="0">
                <a:solidFill>
                  <a:schemeClr val="tx2"/>
                </a:solidFill>
              </a:rPr>
              <a:t>Object </a:t>
            </a:r>
            <a:r>
              <a:rPr lang="en-US" b="1" i="1" dirty="0" err="1" smtClean="0">
                <a:solidFill>
                  <a:schemeClr val="tx2"/>
                </a:solidFill>
              </a:rPr>
              <a:t>modelling</a:t>
            </a:r>
            <a:r>
              <a:rPr lang="en-US" dirty="0" smtClean="0"/>
              <a:t> is a technique for identifying classes within the systems environment and the relationships among the classes</a:t>
            </a:r>
            <a:endParaRPr lang="en-US" b="1" dirty="0" smtClean="0">
              <a:cs typeface="Times New Roman" pitchFamily="18" charset="0"/>
            </a:endParaRPr>
          </a:p>
          <a:p>
            <a:r>
              <a:rPr lang="en-US" dirty="0" smtClean="0"/>
              <a:t>Should be implementation independent</a:t>
            </a:r>
          </a:p>
          <a:p>
            <a:r>
              <a:rPr lang="en-US" dirty="0" smtClean="0"/>
              <a:t>Class diagrams rather than object diagrams (which are instance diagrams) </a:t>
            </a:r>
            <a:r>
              <a:rPr lang="en-US" b="1" dirty="0" smtClean="0">
                <a:solidFill>
                  <a:schemeClr val="bg1">
                    <a:lumMod val="6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95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6957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95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6957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95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6463FAC4-B2CB-4C2F-8907-DE403AA2C712}" type="slidenum">
              <a:rPr lang="en-US" smtClean="0"/>
              <a:pPr/>
              <a:t>21</a:t>
            </a:fld>
            <a:endParaRPr lang="en-US" smtClean="0"/>
          </a:p>
        </p:txBody>
      </p:sp>
      <p:sp>
        <p:nvSpPr>
          <p:cNvPr id="45059" name="Rectangle 2"/>
          <p:cNvSpPr>
            <a:spLocks noGrp="1" noChangeArrowheads="1"/>
          </p:cNvSpPr>
          <p:nvPr>
            <p:ph type="title"/>
          </p:nvPr>
        </p:nvSpPr>
        <p:spPr/>
        <p:txBody>
          <a:bodyPr/>
          <a:lstStyle/>
          <a:p>
            <a:r>
              <a:rPr lang="en-US" dirty="0" smtClean="0"/>
              <a:t>Object </a:t>
            </a:r>
            <a:r>
              <a:rPr lang="en-US" dirty="0" err="1" smtClean="0"/>
              <a:t>Modelling</a:t>
            </a:r>
            <a:endParaRPr lang="en-US" dirty="0" smtClean="0"/>
          </a:p>
        </p:txBody>
      </p:sp>
      <p:sp>
        <p:nvSpPr>
          <p:cNvPr id="45060" name="Rectangle 3"/>
          <p:cNvSpPr>
            <a:spLocks noGrp="1" noChangeArrowheads="1"/>
          </p:cNvSpPr>
          <p:nvPr>
            <p:ph type="body" idx="1"/>
          </p:nvPr>
        </p:nvSpPr>
        <p:spPr/>
        <p:txBody>
          <a:bodyPr/>
          <a:lstStyle/>
          <a:p>
            <a:r>
              <a:rPr lang="en-US" b="1" i="1" dirty="0" smtClean="0">
                <a:solidFill>
                  <a:schemeClr val="tx2"/>
                </a:solidFill>
              </a:rPr>
              <a:t>Object </a:t>
            </a:r>
            <a:r>
              <a:rPr lang="en-US" b="1" i="1" dirty="0" err="1" smtClean="0">
                <a:solidFill>
                  <a:schemeClr val="tx2"/>
                </a:solidFill>
              </a:rPr>
              <a:t>modelling</a:t>
            </a:r>
            <a:r>
              <a:rPr lang="en-US" dirty="0" smtClean="0"/>
              <a:t> involves</a:t>
            </a:r>
          </a:p>
          <a:p>
            <a:pPr lvl="1"/>
            <a:r>
              <a:rPr lang="en-US" sz="3201" dirty="0"/>
              <a:t>A study of existing classes to see if they can be reused or adapted for new uses</a:t>
            </a:r>
          </a:p>
          <a:p>
            <a:pPr lvl="1"/>
            <a:r>
              <a:rPr lang="en-US" sz="3201" dirty="0"/>
              <a:t>Defining new or modified classes that will be combined with existing ones for a useful application </a:t>
            </a:r>
            <a:r>
              <a:rPr lang="en-US" sz="3201" b="1" dirty="0" smtClean="0">
                <a:solidFill>
                  <a:schemeClr val="bg1">
                    <a:lumMod val="65000"/>
                  </a:schemeClr>
                </a:solidFill>
              </a:rPr>
              <a:t>.</a:t>
            </a:r>
            <a:endParaRPr lang="en-US" sz="3201" b="1" dirty="0">
              <a:solidFill>
                <a:schemeClr val="bg1">
                  <a:lumMod val="65000"/>
                </a:schemeClr>
              </a:solidFill>
            </a:endParaRPr>
          </a:p>
          <a:p>
            <a:endParaRPr lang="en-US" sz="360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06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506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A4E4916B-B627-4C86-B8F5-36C93DF7B2DC}" type="slidenum">
              <a:rPr lang="en-US" smtClean="0"/>
              <a:pPr/>
              <a:t>22</a:t>
            </a:fld>
            <a:endParaRPr lang="en-US" smtClean="0"/>
          </a:p>
        </p:txBody>
      </p:sp>
      <p:sp>
        <p:nvSpPr>
          <p:cNvPr id="46083" name="Rectangle 2"/>
          <p:cNvSpPr>
            <a:spLocks noGrp="1" noChangeArrowheads="1"/>
          </p:cNvSpPr>
          <p:nvPr>
            <p:ph type="title"/>
          </p:nvPr>
        </p:nvSpPr>
        <p:spPr/>
        <p:txBody>
          <a:bodyPr/>
          <a:lstStyle/>
          <a:p>
            <a:pPr>
              <a:lnSpc>
                <a:spcPct val="90000"/>
              </a:lnSpc>
            </a:pPr>
            <a:r>
              <a:rPr lang="en-US" dirty="0" smtClean="0"/>
              <a:t>Class Diagrams</a:t>
            </a:r>
          </a:p>
        </p:txBody>
      </p:sp>
      <p:sp>
        <p:nvSpPr>
          <p:cNvPr id="2746371" name="Rectangle 3"/>
          <p:cNvSpPr>
            <a:spLocks noGrp="1" noChangeArrowheads="1"/>
          </p:cNvSpPr>
          <p:nvPr>
            <p:ph type="body" idx="1"/>
          </p:nvPr>
        </p:nvSpPr>
        <p:spPr/>
        <p:txBody>
          <a:bodyPr/>
          <a:lstStyle/>
          <a:p>
            <a:r>
              <a:rPr lang="en-US" dirty="0" smtClean="0"/>
              <a:t>Class diagram graphically depicts the classes and their relationships</a:t>
            </a:r>
          </a:p>
          <a:p>
            <a:r>
              <a:rPr lang="en-US" dirty="0" smtClean="0"/>
              <a:t>What are the differences between class diagrams and entity-relationship diagrams?</a:t>
            </a:r>
          </a:p>
          <a:p>
            <a:pPr lvl="1"/>
            <a:r>
              <a:rPr lang="en-US" dirty="0" smtClean="0"/>
              <a:t>Classes encapsulate ___________________________</a:t>
            </a:r>
          </a:p>
          <a:p>
            <a:pPr lvl="1"/>
            <a:r>
              <a:rPr lang="en-US" dirty="0" smtClean="0"/>
              <a:t>Relationships include  _________________________</a:t>
            </a:r>
          </a:p>
          <a:p>
            <a:pPr lvl="1">
              <a:buNone/>
            </a:pPr>
            <a:r>
              <a:rPr lang="en-US" dirty="0" smtClean="0"/>
              <a:t> 	</a:t>
            </a:r>
            <a:r>
              <a:rPr lang="en-US" sz="1800" dirty="0" smtClean="0"/>
              <a:t> </a:t>
            </a:r>
            <a:r>
              <a:rPr lang="en-US" dirty="0" smtClean="0"/>
              <a:t>___________________________________________</a:t>
            </a:r>
            <a:r>
              <a:rPr lang="en-US" b="1" i="1" dirty="0" smtClean="0"/>
              <a:t> </a:t>
            </a:r>
            <a:r>
              <a:rPr lang="en-US" b="1" dirty="0" smtClean="0">
                <a:solidFill>
                  <a:schemeClr val="bg1">
                    <a:lumMod val="6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63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4637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463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4637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463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46371">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4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46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6371"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381123" y="1675838"/>
            <a:ext cx="2383602" cy="3355463"/>
          </a:xfrm>
          <a:prstGeom prst="rect">
            <a:avLst/>
          </a:prstGeom>
          <a:noFill/>
          <a:ln w="38100">
            <a:solidFill>
              <a:schemeClr val="tx2"/>
            </a:solidFill>
            <a:miter lim="800000"/>
            <a:headEnd type="none" w="sm" len="sm"/>
            <a:tailEnd type="none" w="sm" len="sm"/>
          </a:ln>
          <a:effectLst/>
        </p:spPr>
        <p:txBody>
          <a:bodyPr>
            <a:spAutoFit/>
          </a:bodyPr>
          <a:lstStyle/>
          <a:p>
            <a:pPr algn="l" defTabSz="914674">
              <a:defRPr/>
            </a:pPr>
            <a:r>
              <a:rPr lang="en-US" sz="2801" dirty="0">
                <a:solidFill>
                  <a:srgbClr val="000000"/>
                </a:solidFill>
              </a:rPr>
              <a:t>Customer</a:t>
            </a:r>
          </a:p>
          <a:p>
            <a:pPr algn="l" defTabSz="914674">
              <a:defRPr/>
            </a:pPr>
            <a:endParaRPr lang="en-US" sz="800" dirty="0">
              <a:solidFill>
                <a:srgbClr val="000000"/>
              </a:solidFill>
            </a:endParaRPr>
          </a:p>
          <a:p>
            <a:pPr algn="l" defTabSz="914674">
              <a:defRPr/>
            </a:pPr>
            <a:r>
              <a:rPr lang="en-US" sz="2801" dirty="0">
                <a:solidFill>
                  <a:srgbClr val="000000"/>
                </a:solidFill>
              </a:rPr>
              <a:t>name</a:t>
            </a:r>
          </a:p>
          <a:p>
            <a:pPr algn="l" defTabSz="914674">
              <a:defRPr/>
            </a:pPr>
            <a:r>
              <a:rPr lang="en-US" sz="2801" dirty="0">
                <a:solidFill>
                  <a:srgbClr val="000000"/>
                </a:solidFill>
              </a:rPr>
              <a:t>age</a:t>
            </a:r>
          </a:p>
          <a:p>
            <a:pPr algn="l" defTabSz="914674">
              <a:defRPr/>
            </a:pPr>
            <a:r>
              <a:rPr lang="en-US" sz="2801" dirty="0">
                <a:solidFill>
                  <a:srgbClr val="000000"/>
                </a:solidFill>
              </a:rPr>
              <a:t>address</a:t>
            </a:r>
          </a:p>
          <a:p>
            <a:pPr algn="l" defTabSz="914674">
              <a:defRPr/>
            </a:pPr>
            <a:endParaRPr lang="en-US" sz="800" dirty="0">
              <a:solidFill>
                <a:srgbClr val="000000"/>
              </a:solidFill>
            </a:endParaRPr>
          </a:p>
          <a:p>
            <a:pPr algn="l" defTabSz="914674">
              <a:defRPr/>
            </a:pPr>
            <a:r>
              <a:rPr lang="en-US" sz="2801" dirty="0" err="1">
                <a:solidFill>
                  <a:srgbClr val="000000"/>
                </a:solidFill>
              </a:rPr>
              <a:t>changeName</a:t>
            </a:r>
            <a:endParaRPr lang="en-US" sz="2801" dirty="0">
              <a:solidFill>
                <a:srgbClr val="000000"/>
              </a:solidFill>
            </a:endParaRPr>
          </a:p>
          <a:p>
            <a:pPr algn="l" defTabSz="914674">
              <a:defRPr/>
            </a:pPr>
            <a:r>
              <a:rPr lang="en-US" sz="2801" dirty="0" err="1">
                <a:solidFill>
                  <a:srgbClr val="000000"/>
                </a:solidFill>
              </a:rPr>
              <a:t>changeAge</a:t>
            </a:r>
            <a:endParaRPr lang="en-US" sz="2801" dirty="0">
              <a:solidFill>
                <a:srgbClr val="000000"/>
              </a:solidFill>
            </a:endParaRPr>
          </a:p>
          <a:p>
            <a:pPr algn="l" defTabSz="914674">
              <a:defRPr/>
            </a:pPr>
            <a:r>
              <a:rPr lang="en-US" sz="2801" dirty="0" err="1">
                <a:solidFill>
                  <a:srgbClr val="000000"/>
                </a:solidFill>
              </a:rPr>
              <a:t>changeAddress</a:t>
            </a:r>
            <a:endParaRPr lang="en-US" sz="2801" dirty="0">
              <a:solidFill>
                <a:srgbClr val="000000"/>
              </a:solidFill>
            </a:endParaRPr>
          </a:p>
        </p:txBody>
      </p:sp>
      <p:sp>
        <p:nvSpPr>
          <p:cNvPr id="14" name="Line 4"/>
          <p:cNvSpPr>
            <a:spLocks noChangeShapeType="1"/>
          </p:cNvSpPr>
          <p:nvPr/>
        </p:nvSpPr>
        <p:spPr bwMode="auto">
          <a:xfrm>
            <a:off x="381123" y="2271342"/>
            <a:ext cx="2386778" cy="0"/>
          </a:xfrm>
          <a:prstGeom prst="line">
            <a:avLst/>
          </a:prstGeom>
          <a:noFill/>
          <a:ln w="19050">
            <a:solidFill>
              <a:schemeClr val="tx2"/>
            </a:solidFill>
            <a:round/>
            <a:headEnd type="none" w="sm" len="sm"/>
            <a:tailEnd type="none" w="sm" len="sm"/>
          </a:ln>
        </p:spPr>
        <p:txBody>
          <a:bodyPr wrap="none" anchor="ctr"/>
          <a:lstStyle/>
          <a:p>
            <a:pPr algn="l" defTabSz="914674">
              <a:defRPr/>
            </a:pPr>
            <a:endParaRPr lang="en-US" sz="2801">
              <a:solidFill>
                <a:srgbClr val="000000"/>
              </a:solidFill>
            </a:endParaRPr>
          </a:p>
        </p:txBody>
      </p:sp>
      <p:sp>
        <p:nvSpPr>
          <p:cNvPr id="15" name="Line 5"/>
          <p:cNvSpPr>
            <a:spLocks noChangeShapeType="1"/>
          </p:cNvSpPr>
          <p:nvPr/>
        </p:nvSpPr>
        <p:spPr bwMode="auto">
          <a:xfrm>
            <a:off x="381123" y="3657673"/>
            <a:ext cx="2386778" cy="0"/>
          </a:xfrm>
          <a:prstGeom prst="line">
            <a:avLst/>
          </a:prstGeom>
          <a:noFill/>
          <a:ln w="19050">
            <a:solidFill>
              <a:schemeClr val="tx2"/>
            </a:solidFill>
            <a:round/>
            <a:headEnd type="none" w="sm" len="sm"/>
            <a:tailEnd type="none" w="sm" len="sm"/>
          </a:ln>
        </p:spPr>
        <p:txBody>
          <a:bodyPr wrap="none" anchor="ctr"/>
          <a:lstStyle/>
          <a:p>
            <a:pPr algn="l" defTabSz="914674">
              <a:defRPr/>
            </a:pPr>
            <a:endParaRPr lang="en-US" sz="2801">
              <a:solidFill>
                <a:srgbClr val="000000"/>
              </a:solidFill>
            </a:endParaRPr>
          </a:p>
        </p:txBody>
      </p:sp>
      <p:sp>
        <p:nvSpPr>
          <p:cNvPr id="29698" name="Slide Number Placeholder 5"/>
          <p:cNvSpPr>
            <a:spLocks noGrp="1"/>
          </p:cNvSpPr>
          <p:nvPr>
            <p:ph type="sldNum" sz="quarter" idx="12"/>
          </p:nvPr>
        </p:nvSpPr>
        <p:spPr>
          <a:noFill/>
        </p:spPr>
        <p:txBody>
          <a:bodyPr/>
          <a:lstStyle/>
          <a:p>
            <a:pPr defTabSz="914674">
              <a:defRPr/>
            </a:pPr>
            <a:fld id="{04FC1794-45D1-433D-958A-61DD81ECA9F5}" type="slidenum">
              <a:rPr lang="en-GB"/>
              <a:pPr defTabSz="914674">
                <a:defRPr/>
              </a:pPr>
              <a:t>23</a:t>
            </a:fld>
            <a:endParaRPr lang="en-GB"/>
          </a:p>
        </p:txBody>
      </p:sp>
      <p:sp>
        <p:nvSpPr>
          <p:cNvPr id="29702" name="Rectangle 6"/>
          <p:cNvSpPr>
            <a:spLocks noGrp="1" noChangeArrowheads="1"/>
          </p:cNvSpPr>
          <p:nvPr>
            <p:ph type="title"/>
          </p:nvPr>
        </p:nvSpPr>
        <p:spPr>
          <a:xfrm>
            <a:off x="381123" y="265686"/>
            <a:ext cx="9146932" cy="1105254"/>
          </a:xfrm>
        </p:spPr>
        <p:txBody>
          <a:bodyPr/>
          <a:lstStyle/>
          <a:p>
            <a:r>
              <a:rPr lang="en-US" b="1" dirty="0" smtClean="0"/>
              <a:t>Examples of Classes</a:t>
            </a:r>
          </a:p>
        </p:txBody>
      </p:sp>
      <p:grpSp>
        <p:nvGrpSpPr>
          <p:cNvPr id="4" name="Group 3"/>
          <p:cNvGrpSpPr/>
          <p:nvPr/>
        </p:nvGrpSpPr>
        <p:grpSpPr>
          <a:xfrm>
            <a:off x="3353875" y="1675838"/>
            <a:ext cx="1416504" cy="2073940"/>
            <a:chOff x="3352800" y="1676400"/>
            <a:chExt cx="1416050" cy="2073275"/>
          </a:xfrm>
        </p:grpSpPr>
        <p:sp>
          <p:nvSpPr>
            <p:cNvPr id="700424" name="Text Box 8"/>
            <p:cNvSpPr txBox="1">
              <a:spLocks noChangeArrowheads="1"/>
            </p:cNvSpPr>
            <p:nvPr/>
          </p:nvSpPr>
          <p:spPr bwMode="auto">
            <a:xfrm>
              <a:off x="3352800" y="1676400"/>
              <a:ext cx="1416050" cy="2073275"/>
            </a:xfrm>
            <a:prstGeom prst="rect">
              <a:avLst/>
            </a:prstGeom>
            <a:noFill/>
            <a:ln w="38100">
              <a:solidFill>
                <a:schemeClr val="tx2"/>
              </a:solidFill>
              <a:miter lim="800000"/>
              <a:headEnd type="none" w="sm" len="sm"/>
              <a:tailEnd type="none" w="sm" len="sm"/>
            </a:ln>
            <a:effectLst/>
          </p:spPr>
          <p:txBody>
            <a:bodyPr wrap="none">
              <a:spAutoFit/>
            </a:bodyPr>
            <a:lstStyle/>
            <a:p>
              <a:pPr algn="l" defTabSz="914674">
                <a:defRPr/>
              </a:pPr>
              <a:r>
                <a:rPr lang="en-US" sz="2801" dirty="0">
                  <a:solidFill>
                    <a:srgbClr val="000000"/>
                  </a:solidFill>
                </a:rPr>
                <a:t>Account</a:t>
              </a:r>
            </a:p>
            <a:p>
              <a:pPr algn="l" defTabSz="914674">
                <a:defRPr/>
              </a:pPr>
              <a:endParaRPr lang="en-US" sz="800" dirty="0">
                <a:solidFill>
                  <a:srgbClr val="000000"/>
                </a:solidFill>
              </a:endParaRPr>
            </a:p>
            <a:p>
              <a:pPr algn="l" defTabSz="914674">
                <a:defRPr/>
              </a:pPr>
              <a:r>
                <a:rPr lang="en-US" sz="2801" dirty="0">
                  <a:solidFill>
                    <a:srgbClr val="000000"/>
                  </a:solidFill>
                </a:rPr>
                <a:t>balance</a:t>
              </a:r>
            </a:p>
            <a:p>
              <a:pPr algn="l" defTabSz="914674">
                <a:defRPr/>
              </a:pPr>
              <a:endParaRPr lang="en-US" sz="800" dirty="0">
                <a:solidFill>
                  <a:srgbClr val="000000"/>
                </a:solidFill>
              </a:endParaRPr>
            </a:p>
            <a:p>
              <a:pPr algn="l" defTabSz="914674">
                <a:defRPr/>
              </a:pPr>
              <a:r>
                <a:rPr lang="en-US" sz="2801" dirty="0">
                  <a:solidFill>
                    <a:srgbClr val="000000"/>
                  </a:solidFill>
                </a:rPr>
                <a:t>debit</a:t>
              </a:r>
            </a:p>
            <a:p>
              <a:pPr algn="l" defTabSz="914674">
                <a:defRPr/>
              </a:pPr>
              <a:r>
                <a:rPr lang="en-US" sz="2801" dirty="0">
                  <a:solidFill>
                    <a:srgbClr val="000000"/>
                  </a:solidFill>
                </a:rPr>
                <a:t>credit</a:t>
              </a:r>
              <a:r>
                <a:rPr lang="en-US" sz="2801" b="1" dirty="0">
                  <a:solidFill>
                    <a:srgbClr val="FFFFFF">
                      <a:lumMod val="65000"/>
                    </a:srgbClr>
                  </a:solidFill>
                </a:rPr>
                <a:t> .</a:t>
              </a:r>
            </a:p>
          </p:txBody>
        </p:sp>
        <p:sp>
          <p:nvSpPr>
            <p:cNvPr id="29705" name="Line 9"/>
            <p:cNvSpPr>
              <a:spLocks noChangeShapeType="1"/>
            </p:cNvSpPr>
            <p:nvPr/>
          </p:nvSpPr>
          <p:spPr bwMode="auto">
            <a:xfrm>
              <a:off x="3352800" y="2237529"/>
              <a:ext cx="1399032" cy="0"/>
            </a:xfrm>
            <a:prstGeom prst="line">
              <a:avLst/>
            </a:prstGeom>
            <a:noFill/>
            <a:ln w="19050">
              <a:solidFill>
                <a:schemeClr val="tx2"/>
              </a:solidFill>
              <a:round/>
              <a:headEnd type="none" w="sm" len="sm"/>
              <a:tailEnd type="none" w="sm" len="sm"/>
            </a:ln>
          </p:spPr>
          <p:txBody>
            <a:bodyPr wrap="none" anchor="ctr"/>
            <a:lstStyle/>
            <a:p>
              <a:pPr algn="l" defTabSz="914674">
                <a:defRPr/>
              </a:pPr>
              <a:endParaRPr lang="en-US" sz="2801">
                <a:solidFill>
                  <a:srgbClr val="000000"/>
                </a:solidFill>
              </a:endParaRPr>
            </a:p>
          </p:txBody>
        </p:sp>
        <p:sp>
          <p:nvSpPr>
            <p:cNvPr id="29706" name="Line 10"/>
            <p:cNvSpPr>
              <a:spLocks noChangeShapeType="1"/>
            </p:cNvSpPr>
            <p:nvPr/>
          </p:nvSpPr>
          <p:spPr bwMode="auto">
            <a:xfrm>
              <a:off x="3352800" y="2785216"/>
              <a:ext cx="1399032" cy="0"/>
            </a:xfrm>
            <a:prstGeom prst="line">
              <a:avLst/>
            </a:prstGeom>
            <a:noFill/>
            <a:ln w="19050">
              <a:solidFill>
                <a:schemeClr val="tx2"/>
              </a:solidFill>
              <a:round/>
              <a:headEnd type="none" w="sm" len="sm"/>
              <a:tailEnd type="none" w="sm" len="sm"/>
            </a:ln>
          </p:spPr>
          <p:txBody>
            <a:bodyPr wrap="none" anchor="ctr"/>
            <a:lstStyle/>
            <a:p>
              <a:pPr algn="l" defTabSz="914674">
                <a:defRPr/>
              </a:pPr>
              <a:endParaRPr lang="en-US" sz="2801">
                <a:solidFill>
                  <a:srgbClr val="000000"/>
                </a:solidFill>
              </a:endParaRPr>
            </a:p>
          </p:txBody>
        </p:sp>
      </p:grpSp>
    </p:spTree>
    <p:extLst>
      <p:ext uri="{BB962C8B-B14F-4D97-AF65-F5344CB8AC3E}">
        <p14:creationId xmlns:p14="http://schemas.microsoft.com/office/powerpoint/2010/main" val="185131868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D7D2B9FC-D319-464D-A4E7-438834414450}" type="slidenum">
              <a:rPr lang="en-US" smtClean="0"/>
              <a:pPr/>
              <a:t>24</a:t>
            </a:fld>
            <a:endParaRPr lang="en-US" smtClean="0"/>
          </a:p>
        </p:txBody>
      </p:sp>
      <p:sp>
        <p:nvSpPr>
          <p:cNvPr id="50179" name="Rectangle 2"/>
          <p:cNvSpPr>
            <a:spLocks noGrp="1" noChangeArrowheads="1"/>
          </p:cNvSpPr>
          <p:nvPr>
            <p:ph type="title"/>
          </p:nvPr>
        </p:nvSpPr>
        <p:spPr/>
        <p:txBody>
          <a:bodyPr/>
          <a:lstStyle/>
          <a:p>
            <a:r>
              <a:rPr lang="en-US" dirty="0" smtClean="0"/>
              <a:t>Associations</a:t>
            </a:r>
          </a:p>
        </p:txBody>
      </p:sp>
      <p:sp>
        <p:nvSpPr>
          <p:cNvPr id="2752515" name="Rectangle 3"/>
          <p:cNvSpPr>
            <a:spLocks noGrp="1" noChangeArrowheads="1"/>
          </p:cNvSpPr>
          <p:nvPr>
            <p:ph type="body" idx="1"/>
          </p:nvPr>
        </p:nvSpPr>
        <p:spPr>
          <a:xfrm>
            <a:off x="412883" y="1523389"/>
            <a:ext cx="8686800" cy="5335710"/>
          </a:xfrm>
        </p:spPr>
        <p:txBody>
          <a:bodyPr/>
          <a:lstStyle/>
          <a:p>
            <a:pPr>
              <a:lnSpc>
                <a:spcPct val="80000"/>
              </a:lnSpc>
              <a:tabLst>
                <a:tab pos="8806916" algn="l"/>
              </a:tabLst>
            </a:pPr>
            <a:r>
              <a:rPr lang="en-US" dirty="0" smtClean="0"/>
              <a:t>A link is a physical or conceptual relation between 2 or more objects</a:t>
            </a:r>
          </a:p>
          <a:p>
            <a:pPr>
              <a:lnSpc>
                <a:spcPct val="80000"/>
              </a:lnSpc>
              <a:tabLst>
                <a:tab pos="8806916" algn="l"/>
              </a:tabLst>
            </a:pPr>
            <a:r>
              <a:rPr lang="en-US" dirty="0" smtClean="0"/>
              <a:t>An association describes a collection of links with common structure and common semantics</a:t>
            </a:r>
          </a:p>
          <a:p>
            <a:pPr lvl="1">
              <a:lnSpc>
                <a:spcPct val="80000"/>
              </a:lnSpc>
              <a:tabLst>
                <a:tab pos="8806916" algn="l"/>
              </a:tabLst>
            </a:pPr>
            <a:r>
              <a:rPr lang="en-US" dirty="0" smtClean="0"/>
              <a:t>A link is an instance of an association</a:t>
            </a:r>
          </a:p>
          <a:p>
            <a:pPr>
              <a:lnSpc>
                <a:spcPct val="80000"/>
              </a:lnSpc>
              <a:tabLst>
                <a:tab pos="8806916" algn="l"/>
              </a:tabLst>
            </a:pPr>
            <a:r>
              <a:rPr lang="en-US" dirty="0" smtClean="0"/>
              <a:t>Inherently bi-directional</a:t>
            </a:r>
          </a:p>
          <a:p>
            <a:pPr lvl="1">
              <a:lnSpc>
                <a:spcPct val="80000"/>
              </a:lnSpc>
              <a:tabLst>
                <a:tab pos="8806916" algn="l"/>
              </a:tabLst>
            </a:pPr>
            <a:r>
              <a:rPr lang="en-US" i="1" dirty="0" smtClean="0"/>
              <a:t>but</a:t>
            </a:r>
            <a:r>
              <a:rPr lang="en-US" dirty="0" smtClean="0"/>
              <a:t> need not be implemented in both directions</a:t>
            </a:r>
          </a:p>
          <a:p>
            <a:pPr>
              <a:lnSpc>
                <a:spcPct val="80000"/>
              </a:lnSpc>
              <a:buClr>
                <a:schemeClr val="bg2"/>
              </a:buClr>
              <a:tabLst>
                <a:tab pos="8806916" algn="l"/>
              </a:tabLst>
            </a:pPr>
            <a:r>
              <a:rPr lang="en-US" dirty="0" smtClean="0"/>
              <a:t>Also known as</a:t>
            </a:r>
          </a:p>
          <a:p>
            <a:pPr marL="914400" lvl="1" indent="-401638">
              <a:lnSpc>
                <a:spcPct val="80000"/>
              </a:lnSpc>
              <a:buClr>
                <a:schemeClr val="bg2"/>
              </a:buClr>
              <a:buSzPct val="90000"/>
              <a:buFont typeface="Wingdings" panose="05000000000000000000" pitchFamily="2" charset="2"/>
              <a:buChar char="L"/>
              <a:tabLst>
                <a:tab pos="8806916" algn="l"/>
              </a:tabLst>
            </a:pPr>
            <a:r>
              <a:rPr lang="en-US" dirty="0" smtClean="0"/>
              <a:t>relationships</a:t>
            </a:r>
          </a:p>
          <a:p>
            <a:pPr marL="914400" lvl="1" indent="-401638">
              <a:lnSpc>
                <a:spcPct val="80000"/>
              </a:lnSpc>
              <a:buClr>
                <a:schemeClr val="bg2"/>
              </a:buClr>
              <a:buSzPct val="90000"/>
              <a:buFont typeface="Wingdings" panose="05000000000000000000" pitchFamily="2" charset="2"/>
              <a:buChar char="L"/>
              <a:tabLst>
                <a:tab pos="8806916" algn="l"/>
              </a:tabLst>
            </a:pPr>
            <a:r>
              <a:rPr lang="en-US" dirty="0" smtClean="0"/>
              <a:t>client-server relationships</a:t>
            </a:r>
          </a:p>
          <a:p>
            <a:pPr marL="914400" lvl="1" indent="-401638">
              <a:lnSpc>
                <a:spcPct val="80000"/>
              </a:lnSpc>
              <a:buClr>
                <a:schemeClr val="bg2"/>
              </a:buClr>
              <a:buSzPct val="90000"/>
              <a:buFont typeface="Wingdings" panose="05000000000000000000" pitchFamily="2" charset="2"/>
              <a:buChar char="L"/>
              <a:tabLst>
                <a:tab pos="8806916" algn="l"/>
              </a:tabLst>
            </a:pPr>
            <a:r>
              <a:rPr lang="en-US" dirty="0" smtClean="0"/>
              <a:t>actor-server relationships</a:t>
            </a:r>
          </a:p>
          <a:p>
            <a:pPr marL="914400" lvl="1" indent="-401638">
              <a:lnSpc>
                <a:spcPct val="80000"/>
              </a:lnSpc>
              <a:buClr>
                <a:schemeClr val="bg2"/>
              </a:buClr>
              <a:buSzPct val="90000"/>
              <a:buFont typeface="Wingdings" panose="05000000000000000000" pitchFamily="2" charset="2"/>
              <a:buChar char="L"/>
              <a:tabLst>
                <a:tab pos="8806916" algn="l"/>
              </a:tabLst>
            </a:pPr>
            <a:r>
              <a:rPr lang="en-US" dirty="0" smtClean="0"/>
              <a:t>seniority relationships</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25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25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25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25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525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525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5251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6" end="6"/>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5251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7" end="7"/>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5251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2752515">
                                            <p:txEl>
                                              <p:pRg st="8" end="8"/>
                                            </p:txEl>
                                          </p:spTgt>
                                        </p:tgtEl>
                                        <p:attrNameLst>
                                          <p:attrName>ppt_c</p:attrName>
                                        </p:attrNameLst>
                                      </p:cBhvr>
                                      <p:to>
                                        <a:schemeClr val="fo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52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2515"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 name="Group 14"/>
          <p:cNvGrpSpPr/>
          <p:nvPr/>
        </p:nvGrpSpPr>
        <p:grpSpPr>
          <a:xfrm>
            <a:off x="3010865" y="2852554"/>
            <a:ext cx="3793754" cy="854349"/>
            <a:chOff x="3009900" y="2852738"/>
            <a:chExt cx="3792538" cy="854075"/>
          </a:xfrm>
        </p:grpSpPr>
        <p:grpSp>
          <p:nvGrpSpPr>
            <p:cNvPr id="14" name="Group 13"/>
            <p:cNvGrpSpPr/>
            <p:nvPr/>
          </p:nvGrpSpPr>
          <p:grpSpPr>
            <a:xfrm>
              <a:off x="3009900" y="2852738"/>
              <a:ext cx="3792538" cy="430212"/>
              <a:chOff x="3009900" y="2852738"/>
              <a:chExt cx="3792538" cy="430212"/>
            </a:xfrm>
          </p:grpSpPr>
          <p:sp>
            <p:nvSpPr>
              <p:cNvPr id="51204" name="Rectangle 5"/>
              <p:cNvSpPr>
                <a:spLocks noChangeArrowheads="1"/>
              </p:cNvSpPr>
              <p:nvPr/>
            </p:nvSpPr>
            <p:spPr bwMode="auto">
              <a:xfrm>
                <a:off x="6173788" y="2852738"/>
                <a:ext cx="480901" cy="384849"/>
              </a:xfrm>
              <a:prstGeom prst="rect">
                <a:avLst/>
              </a:prstGeom>
              <a:noFill/>
              <a:ln w="9525">
                <a:noFill/>
                <a:miter lim="800000"/>
                <a:headEnd/>
                <a:tailEnd/>
              </a:ln>
            </p:spPr>
            <p:txBody>
              <a:bodyPr wrap="none" lIns="0" tIns="0" rIns="0" bIns="0">
                <a:spAutoFit/>
              </a:bodyPr>
              <a:lstStyle/>
              <a:p>
                <a:pPr algn="l"/>
                <a:r>
                  <a:rPr lang="en-US" sz="2501" dirty="0"/>
                  <a:t>1..*</a:t>
                </a:r>
                <a:endParaRPr lang="en-US" sz="3201" b="1" dirty="0"/>
              </a:p>
            </p:txBody>
          </p:sp>
          <p:sp>
            <p:nvSpPr>
              <p:cNvPr id="51209" name="Freeform 10"/>
              <p:cNvSpPr>
                <a:spLocks/>
              </p:cNvSpPr>
              <p:nvPr/>
            </p:nvSpPr>
            <p:spPr bwMode="auto">
              <a:xfrm>
                <a:off x="3009900" y="3281363"/>
                <a:ext cx="3792538" cy="1587"/>
              </a:xfrm>
              <a:custGeom>
                <a:avLst/>
                <a:gdLst>
                  <a:gd name="T0" fmla="*/ 0 w 2207"/>
                  <a:gd name="T1" fmla="*/ 0 h 1587"/>
                  <a:gd name="T2" fmla="*/ 1897128 w 2207"/>
                  <a:gd name="T3" fmla="*/ 0 h 1587"/>
                  <a:gd name="T4" fmla="*/ 3792538 w 2207"/>
                  <a:gd name="T5" fmla="*/ 0 h 1587"/>
                  <a:gd name="T6" fmla="*/ 0 60000 65536"/>
                  <a:gd name="T7" fmla="*/ 0 60000 65536"/>
                  <a:gd name="T8" fmla="*/ 0 60000 65536"/>
                  <a:gd name="T9" fmla="*/ 0 w 2207"/>
                  <a:gd name="T10" fmla="*/ 0 h 1587"/>
                  <a:gd name="T11" fmla="*/ 2207 w 2207"/>
                  <a:gd name="T12" fmla="*/ 1587 h 1587"/>
                </a:gdLst>
                <a:ahLst/>
                <a:cxnLst>
                  <a:cxn ang="T6">
                    <a:pos x="T0" y="T1"/>
                  </a:cxn>
                  <a:cxn ang="T7">
                    <a:pos x="T2" y="T3"/>
                  </a:cxn>
                  <a:cxn ang="T8">
                    <a:pos x="T4" y="T5"/>
                  </a:cxn>
                </a:cxnLst>
                <a:rect l="T9" t="T10" r="T11" b="T12"/>
                <a:pathLst>
                  <a:path w="2207" h="1587">
                    <a:moveTo>
                      <a:pt x="0" y="0"/>
                    </a:moveTo>
                    <a:lnTo>
                      <a:pt x="1104" y="0"/>
                    </a:lnTo>
                    <a:lnTo>
                      <a:pt x="2207" y="0"/>
                    </a:lnTo>
                  </a:path>
                </a:pathLst>
              </a:custGeom>
              <a:noFill/>
              <a:ln w="57150" cmpd="sng">
                <a:solidFill>
                  <a:srgbClr val="00B050"/>
                </a:solidFill>
                <a:prstDash val="solid"/>
                <a:round/>
                <a:headEnd/>
                <a:tailEnd/>
              </a:ln>
            </p:spPr>
            <p:txBody>
              <a:bodyPr/>
              <a:lstStyle/>
              <a:p>
                <a:endParaRPr lang="en-US" sz="2801"/>
              </a:p>
            </p:txBody>
          </p:sp>
        </p:grpSp>
        <p:sp>
          <p:nvSpPr>
            <p:cNvPr id="51211" name="Rectangle 14"/>
            <p:cNvSpPr>
              <a:spLocks noChangeArrowheads="1"/>
            </p:cNvSpPr>
            <p:nvPr/>
          </p:nvSpPr>
          <p:spPr bwMode="auto">
            <a:xfrm>
              <a:off x="4525963" y="3276600"/>
              <a:ext cx="758825" cy="430213"/>
            </a:xfrm>
            <a:prstGeom prst="rect">
              <a:avLst/>
            </a:prstGeom>
            <a:noFill/>
            <a:ln w="9525">
              <a:noFill/>
              <a:miter lim="800000"/>
              <a:headEnd/>
              <a:tailEnd/>
            </a:ln>
          </p:spPr>
          <p:txBody>
            <a:bodyPr wrap="none" lIns="0" tIns="0" rIns="0" bIns="0">
              <a:spAutoFit/>
            </a:bodyPr>
            <a:lstStyle/>
            <a:p>
              <a:pPr algn="l"/>
              <a:r>
                <a:rPr lang="en-US" sz="2801"/>
                <a:t>owns</a:t>
              </a:r>
              <a:endParaRPr lang="en-US" sz="2801" b="1"/>
            </a:p>
          </p:txBody>
        </p:sp>
      </p:grpSp>
      <p:sp>
        <p:nvSpPr>
          <p:cNvPr id="51202" name="Slide Number Placeholder 5"/>
          <p:cNvSpPr>
            <a:spLocks noGrp="1"/>
          </p:cNvSpPr>
          <p:nvPr>
            <p:ph type="sldNum" sz="quarter" idx="12"/>
          </p:nvPr>
        </p:nvSpPr>
        <p:spPr>
          <a:noFill/>
        </p:spPr>
        <p:txBody>
          <a:bodyPr/>
          <a:lstStyle/>
          <a:p>
            <a:fld id="{CF2BFF7F-03D5-498E-A78D-863A5D663858}" type="slidenum">
              <a:rPr lang="en-US" smtClean="0"/>
              <a:pPr/>
              <a:t>25</a:t>
            </a:fld>
            <a:endParaRPr lang="en-US" smtClean="0"/>
          </a:p>
        </p:txBody>
      </p:sp>
      <p:sp>
        <p:nvSpPr>
          <p:cNvPr id="51203" name="Rectangle 2"/>
          <p:cNvSpPr>
            <a:spLocks noGrp="1" noChangeArrowheads="1"/>
          </p:cNvSpPr>
          <p:nvPr>
            <p:ph type="title"/>
          </p:nvPr>
        </p:nvSpPr>
        <p:spPr/>
        <p:txBody>
          <a:bodyPr/>
          <a:lstStyle/>
          <a:p>
            <a:r>
              <a:rPr lang="en-US" dirty="0" smtClean="0"/>
              <a:t>Example of Association</a:t>
            </a:r>
          </a:p>
        </p:txBody>
      </p:sp>
      <p:grpSp>
        <p:nvGrpSpPr>
          <p:cNvPr id="12" name="Group 11"/>
          <p:cNvGrpSpPr/>
          <p:nvPr/>
        </p:nvGrpSpPr>
        <p:grpSpPr>
          <a:xfrm>
            <a:off x="676493" y="2742980"/>
            <a:ext cx="2334373" cy="1075083"/>
            <a:chOff x="676275" y="2743200"/>
            <a:chExt cx="2333625" cy="1074738"/>
          </a:xfrm>
        </p:grpSpPr>
        <p:sp>
          <p:nvSpPr>
            <p:cNvPr id="2332678" name="Rectangle 6"/>
            <p:cNvSpPr>
              <a:spLocks noChangeArrowheads="1"/>
            </p:cNvSpPr>
            <p:nvPr/>
          </p:nvSpPr>
          <p:spPr bwMode="auto">
            <a:xfrm>
              <a:off x="676275" y="2743200"/>
              <a:ext cx="2333625" cy="1074738"/>
            </a:xfrm>
            <a:prstGeom prst="rect">
              <a:avLst/>
            </a:prstGeom>
            <a:solidFill>
              <a:schemeClr val="accent1"/>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1206" name="Rectangle 7"/>
            <p:cNvSpPr>
              <a:spLocks noChangeArrowheads="1"/>
            </p:cNvSpPr>
            <p:nvPr/>
          </p:nvSpPr>
          <p:spPr bwMode="auto">
            <a:xfrm>
              <a:off x="1225550" y="3090863"/>
              <a:ext cx="1248740" cy="384849"/>
            </a:xfrm>
            <a:prstGeom prst="rect">
              <a:avLst/>
            </a:prstGeom>
            <a:noFill/>
            <a:ln w="9525">
              <a:noFill/>
              <a:miter lim="800000"/>
              <a:headEnd/>
              <a:tailEnd/>
            </a:ln>
          </p:spPr>
          <p:txBody>
            <a:bodyPr wrap="none" lIns="0" tIns="0" rIns="0" bIns="0">
              <a:spAutoFit/>
            </a:bodyPr>
            <a:lstStyle/>
            <a:p>
              <a:pPr algn="l"/>
              <a:r>
                <a:rPr lang="en-US" sz="2501" dirty="0"/>
                <a:t>Customer</a:t>
              </a:r>
              <a:endParaRPr lang="en-US" sz="3201" b="1" dirty="0"/>
            </a:p>
          </p:txBody>
        </p:sp>
      </p:grpSp>
      <p:grpSp>
        <p:nvGrpSpPr>
          <p:cNvPr id="13" name="Group 12"/>
          <p:cNvGrpSpPr/>
          <p:nvPr/>
        </p:nvGrpSpPr>
        <p:grpSpPr>
          <a:xfrm>
            <a:off x="6804620" y="2742980"/>
            <a:ext cx="2334373" cy="1075083"/>
            <a:chOff x="6802438" y="2743200"/>
            <a:chExt cx="2333625" cy="1074738"/>
          </a:xfrm>
        </p:grpSpPr>
        <p:sp>
          <p:nvSpPr>
            <p:cNvPr id="2332680" name="Rectangle 8"/>
            <p:cNvSpPr>
              <a:spLocks noChangeArrowheads="1"/>
            </p:cNvSpPr>
            <p:nvPr/>
          </p:nvSpPr>
          <p:spPr bwMode="auto">
            <a:xfrm>
              <a:off x="6802438" y="2743200"/>
              <a:ext cx="2333625" cy="1074738"/>
            </a:xfrm>
            <a:prstGeom prst="rect">
              <a:avLst/>
            </a:prstGeom>
            <a:solidFill>
              <a:schemeClr val="accent1"/>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1208" name="Rectangle 9"/>
            <p:cNvSpPr>
              <a:spLocks noChangeArrowheads="1"/>
            </p:cNvSpPr>
            <p:nvPr/>
          </p:nvSpPr>
          <p:spPr bwMode="auto">
            <a:xfrm>
              <a:off x="7426325" y="3090863"/>
              <a:ext cx="1085850" cy="384175"/>
            </a:xfrm>
            <a:prstGeom prst="rect">
              <a:avLst/>
            </a:prstGeom>
            <a:noFill/>
            <a:ln w="9525">
              <a:noFill/>
              <a:miter lim="800000"/>
              <a:headEnd/>
              <a:tailEnd/>
            </a:ln>
          </p:spPr>
          <p:txBody>
            <a:bodyPr wrap="none" lIns="0" tIns="0" rIns="0" bIns="0">
              <a:spAutoFit/>
            </a:bodyPr>
            <a:lstStyle/>
            <a:p>
              <a:pPr algn="l"/>
              <a:r>
                <a:rPr lang="en-US" sz="2501"/>
                <a:t>Account</a:t>
              </a:r>
              <a:endParaRPr lang="en-US" sz="3201" b="1"/>
            </a:p>
          </p:txBody>
        </p:sp>
      </p:grpSp>
      <p:sp>
        <p:nvSpPr>
          <p:cNvPr id="2332685" name="AutoShape 13"/>
          <p:cNvSpPr>
            <a:spLocks noChangeArrowheads="1"/>
          </p:cNvSpPr>
          <p:nvPr/>
        </p:nvSpPr>
        <p:spPr bwMode="auto">
          <a:xfrm>
            <a:off x="6422923" y="4877265"/>
            <a:ext cx="2056030" cy="584962"/>
          </a:xfrm>
          <a:prstGeom prst="wedgeRectCallout">
            <a:avLst>
              <a:gd name="adj1" fmla="val -113891"/>
              <a:gd name="adj2" fmla="val -225579"/>
            </a:avLst>
          </a:prstGeom>
          <a:noFill/>
          <a:ln w="76200">
            <a:solidFill>
              <a:schemeClr val="bg1">
                <a:lumMod val="65000"/>
              </a:schemeClr>
            </a:solidFill>
            <a:miter lim="800000"/>
            <a:headEnd type="none" w="sm" len="sm"/>
            <a:tailEnd type="none" w="sm" len="sm"/>
          </a:ln>
        </p:spPr>
        <p:txBody>
          <a:bodyPr wrap="none">
            <a:spAutoFit/>
          </a:bodyPr>
          <a:lstStyle/>
          <a:p>
            <a:r>
              <a:rPr lang="en-US" sz="3201" b="1" i="1" dirty="0">
                <a:solidFill>
                  <a:srgbClr val="00B050"/>
                </a:solidFill>
              </a:rPr>
              <a:t>Persistent</a:t>
            </a:r>
            <a:r>
              <a:rPr lang="en-US" sz="3201" b="1" dirty="0">
                <a:solidFill>
                  <a:srgbClr val="00B050"/>
                </a:solidFill>
              </a:rPr>
              <a:t> </a:t>
            </a:r>
            <a:r>
              <a:rPr lang="en-US" sz="3201" b="1" dirty="0">
                <a:solidFill>
                  <a:schemeClr val="bg1">
                    <a:lumMod val="65000"/>
                  </a:schemeClr>
                </a:solidFill>
              </a:rPr>
              <a:t>.</a:t>
            </a:r>
            <a:endParaRPr lang="en-GB" sz="3201"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332685">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26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268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0DAB0B84-B3BC-4966-837D-0AA642FA78F4}" type="slidenum">
              <a:rPr lang="en-US" smtClean="0"/>
              <a:pPr/>
              <a:t>26</a:t>
            </a:fld>
            <a:endParaRPr lang="en-US" smtClean="0"/>
          </a:p>
        </p:txBody>
      </p:sp>
      <p:sp>
        <p:nvSpPr>
          <p:cNvPr id="52227" name="Rectangle 2"/>
          <p:cNvSpPr>
            <a:spLocks noGrp="1" noChangeArrowheads="1"/>
          </p:cNvSpPr>
          <p:nvPr>
            <p:ph type="title"/>
          </p:nvPr>
        </p:nvSpPr>
        <p:spPr/>
        <p:txBody>
          <a:bodyPr/>
          <a:lstStyle/>
          <a:p>
            <a:r>
              <a:rPr lang="en-US" dirty="0" smtClean="0"/>
              <a:t>Multiplicity</a:t>
            </a:r>
          </a:p>
        </p:txBody>
      </p:sp>
      <p:sp>
        <p:nvSpPr>
          <p:cNvPr id="2425859" name="Rectangle 3"/>
          <p:cNvSpPr>
            <a:spLocks noGrp="1" noChangeArrowheads="1"/>
          </p:cNvSpPr>
          <p:nvPr>
            <p:ph type="body" idx="1"/>
          </p:nvPr>
        </p:nvSpPr>
        <p:spPr>
          <a:xfrm>
            <a:off x="412883" y="1599614"/>
            <a:ext cx="9038947" cy="4116119"/>
          </a:xfrm>
        </p:spPr>
        <p:txBody>
          <a:bodyPr/>
          <a:lstStyle/>
          <a:p>
            <a:pPr>
              <a:tabLst>
                <a:tab pos="8806916" algn="l"/>
              </a:tabLst>
            </a:pPr>
            <a:r>
              <a:rPr lang="en-US" dirty="0" smtClean="0"/>
              <a:t>The multiplicity between classes </a:t>
            </a:r>
            <a:r>
              <a:rPr lang="en-US" i="1" dirty="0" smtClean="0"/>
              <a:t>X</a:t>
            </a:r>
            <a:r>
              <a:rPr lang="en-US" dirty="0" smtClean="0"/>
              <a:t> and </a:t>
            </a:r>
            <a:r>
              <a:rPr lang="en-US" i="1" dirty="0" smtClean="0"/>
              <a:t>Y</a:t>
            </a:r>
            <a:r>
              <a:rPr lang="en-US" dirty="0" smtClean="0"/>
              <a:t> refers to the number of instances of </a:t>
            </a:r>
            <a:r>
              <a:rPr lang="en-US" i="1" dirty="0" smtClean="0"/>
              <a:t>X</a:t>
            </a:r>
            <a:r>
              <a:rPr lang="en-US" dirty="0" smtClean="0"/>
              <a:t> that will be present for a given instance of </a:t>
            </a:r>
            <a:r>
              <a:rPr lang="en-US" i="1" dirty="0" smtClean="0"/>
              <a:t>Y</a:t>
            </a:r>
            <a:r>
              <a:rPr lang="en-US" dirty="0" smtClean="0"/>
              <a:t>, and vice versa</a:t>
            </a:r>
          </a:p>
          <a:p>
            <a:pPr>
              <a:tabLst>
                <a:tab pos="8806916" algn="l"/>
              </a:tabLst>
            </a:pPr>
            <a:r>
              <a:rPr lang="en-US" dirty="0" smtClean="0"/>
              <a:t>Multiplicities are commonly referred to as 1:1, </a:t>
            </a:r>
            <a:r>
              <a:rPr lang="en-US" dirty="0" err="1" smtClean="0"/>
              <a:t>1:</a:t>
            </a:r>
            <a:r>
              <a:rPr lang="en-US" i="1" dirty="0" err="1" smtClean="0"/>
              <a:t>M</a:t>
            </a:r>
            <a:r>
              <a:rPr lang="en-US" dirty="0" smtClean="0"/>
              <a:t>, </a:t>
            </a:r>
            <a:r>
              <a:rPr lang="en-US" i="1" dirty="0" err="1" smtClean="0"/>
              <a:t>M</a:t>
            </a:r>
            <a:r>
              <a:rPr lang="en-US" dirty="0" err="1" smtClean="0"/>
              <a:t>:1</a:t>
            </a:r>
            <a:r>
              <a:rPr lang="en-US" dirty="0" smtClean="0"/>
              <a:t> and </a:t>
            </a:r>
            <a:r>
              <a:rPr lang="en-US" i="1" dirty="0" err="1" smtClean="0"/>
              <a:t>M</a:t>
            </a:r>
            <a:r>
              <a:rPr lang="en-US" dirty="0" err="1" smtClean="0"/>
              <a:t>:</a:t>
            </a:r>
            <a:r>
              <a:rPr lang="en-US" i="1" dirty="0" err="1" smtClean="0"/>
              <a:t>M</a:t>
            </a:r>
            <a:r>
              <a:rPr lang="en-US" dirty="0" smtClean="0"/>
              <a:t> associations</a:t>
            </a:r>
          </a:p>
          <a:p>
            <a:pPr>
              <a:buClr>
                <a:schemeClr val="bg2"/>
              </a:buClr>
              <a:tabLst>
                <a:tab pos="8806916" algn="l"/>
              </a:tabLst>
            </a:pPr>
            <a:r>
              <a:rPr lang="en-US" dirty="0" smtClean="0"/>
              <a:t>Also known as</a:t>
            </a:r>
          </a:p>
          <a:p>
            <a:pPr marL="862013" lvl="1" indent="-400050">
              <a:buClr>
                <a:schemeClr val="bg2"/>
              </a:buClr>
              <a:buSzPct val="90000"/>
              <a:buFont typeface="Wingdings" panose="05000000000000000000" pitchFamily="2" charset="2"/>
              <a:buChar char="L"/>
              <a:tabLst>
                <a:tab pos="8806916" algn="l"/>
              </a:tabLst>
            </a:pPr>
            <a:r>
              <a:rPr lang="en-US" dirty="0" smtClean="0"/>
              <a:t>cardinality constraints</a:t>
            </a:r>
          </a:p>
          <a:p>
            <a:pPr marL="862013" lvl="1" indent="-400050">
              <a:buClr>
                <a:schemeClr val="bg2"/>
              </a:buClr>
              <a:buSzPct val="90000"/>
              <a:buFont typeface="Wingdings" panose="05000000000000000000" pitchFamily="2" charset="2"/>
              <a:buChar char="L"/>
              <a:tabLst>
                <a:tab pos="8806916" algn="l"/>
              </a:tabLst>
            </a:pPr>
            <a:r>
              <a:rPr lang="en-US" dirty="0" smtClean="0"/>
              <a:t>instance connections</a:t>
            </a:r>
            <a:r>
              <a:rPr lang="en-US" b="1" dirty="0" smtClean="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58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2585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58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2585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58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25859">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58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425859">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5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5859"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p>
            <a:fld id="{EB990A45-67B7-48A9-B7F9-8AA0B1D77151}" type="slidenum">
              <a:rPr lang="en-US" smtClean="0"/>
              <a:pPr/>
              <a:t>27</a:t>
            </a:fld>
            <a:endParaRPr lang="en-US" smtClean="0"/>
          </a:p>
        </p:txBody>
      </p:sp>
      <p:sp>
        <p:nvSpPr>
          <p:cNvPr id="53251" name="Rectangle 2"/>
          <p:cNvSpPr>
            <a:spLocks noGrp="1" noChangeArrowheads="1"/>
          </p:cNvSpPr>
          <p:nvPr>
            <p:ph type="title"/>
          </p:nvPr>
        </p:nvSpPr>
        <p:spPr>
          <a:xfrm>
            <a:off x="381122" y="266700"/>
            <a:ext cx="9146932" cy="1104900"/>
          </a:xfrm>
        </p:spPr>
        <p:txBody>
          <a:bodyPr/>
          <a:lstStyle/>
          <a:p>
            <a:pPr eaLnBrk="1" hangingPunct="1"/>
            <a:r>
              <a:rPr lang="en-US" sz="3201" i="1" dirty="0"/>
              <a:t>Multiplicity</a:t>
            </a:r>
            <a:br>
              <a:rPr lang="en-US" sz="3201" i="1" dirty="0"/>
            </a:br>
            <a:r>
              <a:rPr lang="en-US" dirty="0" smtClean="0"/>
              <a:t>We Learn from Mistakes</a:t>
            </a:r>
          </a:p>
        </p:txBody>
      </p:sp>
      <p:pic>
        <p:nvPicPr>
          <p:cNvPr id="2724867" name="Picture 3" descr="mcf_3"/>
          <p:cNvPicPr>
            <a:picLocks noChangeAspect="1" noChangeArrowheads="1"/>
          </p:cNvPicPr>
          <p:nvPr/>
        </p:nvPicPr>
        <p:blipFill>
          <a:blip r:embed="rId4" cstate="print"/>
          <a:srcRect l="7826" r="8696"/>
          <a:stretch>
            <a:fillRect/>
          </a:stretch>
        </p:blipFill>
        <p:spPr bwMode="auto">
          <a:xfrm>
            <a:off x="381123" y="1675839"/>
            <a:ext cx="6445729" cy="4127236"/>
          </a:xfrm>
          <a:prstGeom prst="rect">
            <a:avLst/>
          </a:prstGeom>
          <a:noFill/>
          <a:ln w="9525">
            <a:solidFill>
              <a:schemeClr val="hlink"/>
            </a:solidFill>
            <a:miter lim="800000"/>
            <a:headEnd/>
            <a:tailEnd/>
          </a:ln>
          <a:effectLst>
            <a:outerShdw dist="35921" dir="2700000" algn="ctr" rotWithShape="0">
              <a:schemeClr val="hlink"/>
            </a:outerShdw>
          </a:effectLst>
        </p:spPr>
      </p:pic>
      <p:sp>
        <p:nvSpPr>
          <p:cNvPr id="53253" name="Text Box 4"/>
          <p:cNvSpPr txBox="1">
            <a:spLocks noChangeArrowheads="1"/>
          </p:cNvSpPr>
          <p:nvPr/>
        </p:nvSpPr>
        <p:spPr bwMode="auto">
          <a:xfrm>
            <a:off x="347775" y="5836421"/>
            <a:ext cx="5920097" cy="304898"/>
          </a:xfrm>
          <a:prstGeom prst="rect">
            <a:avLst/>
          </a:prstGeom>
          <a:noFill/>
          <a:ln w="12700">
            <a:noFill/>
            <a:miter lim="800000"/>
            <a:headEnd type="none" w="sm" len="sm"/>
            <a:tailEnd type="none" w="sm" len="sm"/>
          </a:ln>
        </p:spPr>
        <p:txBody>
          <a:bodyPr wrap="none">
            <a:spAutoFit/>
          </a:bodyPr>
          <a:lstStyle/>
          <a:p>
            <a:pPr algn="l" eaLnBrk="1" hangingPunct="1">
              <a:spcBef>
                <a:spcPct val="20000"/>
              </a:spcBef>
              <a:buClr>
                <a:schemeClr val="accent2"/>
              </a:buClr>
              <a:buSzPct val="80000"/>
              <a:buFont typeface="Wingdings" pitchFamily="2" charset="2"/>
              <a:buNone/>
            </a:pPr>
            <a:r>
              <a:rPr lang="en-US" sz="1400" dirty="0">
                <a:cs typeface="Times New Roman" pitchFamily="18" charset="0"/>
              </a:rPr>
              <a:t>J.A. Hoffer, M.B. Prescott, and F.R. McFadden, </a:t>
            </a:r>
            <a:r>
              <a:rPr lang="en-US" sz="1400" i="1" dirty="0">
                <a:cs typeface="Times New Roman" pitchFamily="18" charset="0"/>
              </a:rPr>
              <a:t>Modern Database Management</a:t>
            </a:r>
            <a:endParaRPr lang="en-US" sz="1400" i="1" dirty="0"/>
          </a:p>
        </p:txBody>
      </p:sp>
      <p:sp>
        <p:nvSpPr>
          <p:cNvPr id="2724869" name="AutoShape 5"/>
          <p:cNvSpPr>
            <a:spLocks noChangeArrowheads="1"/>
          </p:cNvSpPr>
          <p:nvPr/>
        </p:nvSpPr>
        <p:spPr bwMode="auto">
          <a:xfrm>
            <a:off x="6556254" y="5477532"/>
            <a:ext cx="3017520" cy="1108380"/>
          </a:xfrm>
          <a:prstGeom prst="wedgeRectCallout">
            <a:avLst>
              <a:gd name="adj1" fmla="val -115334"/>
              <a:gd name="adj2" fmla="val -35208"/>
            </a:avLst>
          </a:prstGeom>
          <a:solidFill>
            <a:srgbClr val="F8F8F8"/>
          </a:solidFill>
          <a:ln w="76200">
            <a:solidFill>
              <a:schemeClr val="bg1">
                <a:lumMod val="65000"/>
              </a:schemeClr>
            </a:solidFill>
            <a:miter lim="800000"/>
            <a:headEnd/>
            <a:tailEnd/>
          </a:ln>
        </p:spPr>
        <p:txBody>
          <a:bodyPr lIns="0" tIns="0" rIns="0" bIns="0">
            <a:spAutoFit/>
          </a:bodyPr>
          <a:lstStyle/>
          <a:p>
            <a:pPr marL="401638" indent="-280988" algn="l">
              <a:buClr>
                <a:srgbClr val="00B050"/>
              </a:buClr>
              <a:buSzPct val="60000"/>
              <a:buFont typeface="Wingdings" pitchFamily="2" charset="2"/>
              <a:buChar char="u"/>
            </a:pPr>
            <a:r>
              <a:rPr lang="en-US" sz="2401" b="1" i="1" dirty="0" smtClean="0">
                <a:solidFill>
                  <a:srgbClr val="00B050"/>
                </a:solidFill>
              </a:rPr>
              <a:t>Should </a:t>
            </a:r>
            <a:r>
              <a:rPr lang="en-US" sz="2401" b="1" i="1" dirty="0">
                <a:solidFill>
                  <a:srgbClr val="00B050"/>
                </a:solidFill>
              </a:rPr>
              <a:t>be 1:M and M:M, where M stands for multiple</a:t>
            </a:r>
            <a:r>
              <a:rPr lang="en-US" sz="2401" b="1" dirty="0"/>
              <a:t> </a:t>
            </a:r>
            <a:r>
              <a:rPr lang="en-US" sz="2401" b="1" dirty="0">
                <a:solidFill>
                  <a:schemeClr val="bg1">
                    <a:lumMod val="65000"/>
                  </a:schemeClr>
                </a:solidFill>
              </a:rPr>
              <a:t>.</a:t>
            </a:r>
          </a:p>
        </p:txBody>
      </p:sp>
      <p:sp>
        <p:nvSpPr>
          <p:cNvPr id="2724870" name="AutoShape 6"/>
          <p:cNvSpPr>
            <a:spLocks noChangeArrowheads="1"/>
          </p:cNvSpPr>
          <p:nvPr/>
        </p:nvSpPr>
        <p:spPr bwMode="auto">
          <a:xfrm>
            <a:off x="6556254" y="1675838"/>
            <a:ext cx="3017520" cy="739157"/>
          </a:xfrm>
          <a:prstGeom prst="wedgeRectCallout">
            <a:avLst>
              <a:gd name="adj1" fmla="val -119553"/>
              <a:gd name="adj2" fmla="val 257655"/>
            </a:avLst>
          </a:prstGeom>
          <a:solidFill>
            <a:srgbClr val="F8F8F8"/>
          </a:solidFill>
          <a:ln w="76200">
            <a:solidFill>
              <a:schemeClr val="bg1">
                <a:lumMod val="65000"/>
              </a:schemeClr>
            </a:solidFill>
            <a:miter lim="800000"/>
            <a:headEnd/>
            <a:tailEnd/>
          </a:ln>
        </p:spPr>
        <p:txBody>
          <a:bodyPr lIns="0" tIns="0" rIns="0" bIns="0">
            <a:spAutoFit/>
          </a:bodyPr>
          <a:lstStyle/>
          <a:p>
            <a:pPr marL="401638" indent="-280988" algn="l">
              <a:buClr>
                <a:schemeClr val="tx2"/>
              </a:buClr>
              <a:buSzPct val="60000"/>
              <a:buFont typeface="Wingdings" pitchFamily="2" charset="2"/>
              <a:buChar char="u"/>
            </a:pPr>
            <a:r>
              <a:rPr lang="en-US" sz="2401" b="1" i="1" dirty="0">
                <a:solidFill>
                  <a:srgbClr val="C00000"/>
                </a:solidFill>
              </a:rPr>
              <a:t>A product line may contain no product</a:t>
            </a:r>
          </a:p>
        </p:txBody>
      </p:sp>
      <p:sp>
        <p:nvSpPr>
          <p:cNvPr id="2724871" name="AutoShape 7"/>
          <p:cNvSpPr>
            <a:spLocks noChangeArrowheads="1"/>
          </p:cNvSpPr>
          <p:nvPr/>
        </p:nvSpPr>
        <p:spPr bwMode="auto">
          <a:xfrm>
            <a:off x="6556254" y="2644523"/>
            <a:ext cx="3017520" cy="2248621"/>
          </a:xfrm>
          <a:prstGeom prst="wedgeRectCallout">
            <a:avLst>
              <a:gd name="adj1" fmla="val -116873"/>
              <a:gd name="adj2" fmla="val 71630"/>
            </a:avLst>
          </a:prstGeom>
          <a:solidFill>
            <a:srgbClr val="F8F8F8"/>
          </a:solidFill>
          <a:ln w="76200">
            <a:solidFill>
              <a:schemeClr val="bg1">
                <a:lumMod val="65000"/>
              </a:schemeClr>
            </a:solidFill>
            <a:miter lim="800000"/>
            <a:headEnd/>
            <a:tailEnd/>
          </a:ln>
        </p:spPr>
        <p:txBody>
          <a:bodyPr lIns="0" tIns="0" rIns="0" bIns="0">
            <a:spAutoFit/>
          </a:bodyPr>
          <a:lstStyle/>
          <a:p>
            <a:pPr marL="401638" indent="-280988" algn="l">
              <a:buClr>
                <a:schemeClr val="tx2"/>
              </a:buClr>
              <a:buSzPct val="60000"/>
              <a:buFont typeface="Wingdings" pitchFamily="2" charset="2"/>
              <a:buChar char="u"/>
            </a:pPr>
            <a:r>
              <a:rPr lang="en-US" sz="2401" b="1" i="1" dirty="0">
                <a:solidFill>
                  <a:srgbClr val="C00000"/>
                </a:solidFill>
              </a:rPr>
              <a:t>A repeating student may register for one course</a:t>
            </a:r>
          </a:p>
          <a:p>
            <a:pPr marL="401638" indent="-280988" algn="l">
              <a:buClr>
                <a:schemeClr val="tx2"/>
              </a:buClr>
              <a:buSzPct val="60000"/>
              <a:buFont typeface="Wingdings" pitchFamily="2" charset="2"/>
              <a:buChar char="u"/>
            </a:pPr>
            <a:r>
              <a:rPr lang="en-US" sz="2401" b="1" i="1" dirty="0">
                <a:solidFill>
                  <a:srgbClr val="C00000"/>
                </a:solidFill>
              </a:rPr>
              <a:t>A lousy course may not be registered by any student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48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24870">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2487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2486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2487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24870">
                                            <p:txEl>
                                              <p:pRg st="0" end="0"/>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248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24871">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248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24871">
                                            <p:txEl>
                                              <p:pRg st="1" end="1"/>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248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2724869" grpId="0" uiExpand="1" build="p" animBg="1"/>
      <p:bldP spid="2724870" grpId="0" uiExpand="1" build="p" animBg="1"/>
      <p:bldP spid="2724871" grpId="0" uiExpand="1"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06" name="Rectangle 69"/>
          <p:cNvSpPr>
            <a:spLocks noGrp="1" noChangeArrowheads="1"/>
          </p:cNvSpPr>
          <p:nvPr>
            <p:ph type="title"/>
          </p:nvPr>
        </p:nvSpPr>
        <p:spPr>
          <a:xfrm>
            <a:off x="381000" y="-1099"/>
            <a:ext cx="9144000" cy="724132"/>
          </a:xfrm>
        </p:spPr>
        <p:txBody>
          <a:bodyPr/>
          <a:lstStyle/>
          <a:p>
            <a:r>
              <a:rPr lang="en-US" dirty="0" smtClean="0"/>
              <a:t>Sample </a:t>
            </a:r>
            <a:r>
              <a:rPr lang="en-US" dirty="0" err="1" smtClean="0"/>
              <a:t>UML</a:t>
            </a:r>
            <a:r>
              <a:rPr lang="en-US" dirty="0" smtClean="0"/>
              <a:t> Multiplicity Notation</a:t>
            </a:r>
          </a:p>
        </p:txBody>
      </p:sp>
      <p:sp>
        <p:nvSpPr>
          <p:cNvPr id="54307" name="Rectangle 71"/>
          <p:cNvSpPr>
            <a:spLocks noChangeArrowheads="1"/>
          </p:cNvSpPr>
          <p:nvPr/>
        </p:nvSpPr>
        <p:spPr bwMode="auto">
          <a:xfrm>
            <a:off x="536748" y="818313"/>
            <a:ext cx="8832506" cy="514515"/>
          </a:xfrm>
          <a:prstGeom prst="rect">
            <a:avLst/>
          </a:prstGeom>
          <a:noFill/>
          <a:ln w="9525">
            <a:noFill/>
            <a:miter lim="800000"/>
            <a:headEnd/>
            <a:tailEnd/>
          </a:ln>
        </p:spPr>
        <p:txBody>
          <a:bodyPr wrap="none" anchor="ctr"/>
          <a:lstStyle/>
          <a:p>
            <a:endParaRPr lang="en-US" sz="2000"/>
          </a:p>
        </p:txBody>
      </p:sp>
      <p:grpSp>
        <p:nvGrpSpPr>
          <p:cNvPr id="21" name="Group 20"/>
          <p:cNvGrpSpPr/>
          <p:nvPr/>
        </p:nvGrpSpPr>
        <p:grpSpPr>
          <a:xfrm>
            <a:off x="3069929" y="1553897"/>
            <a:ext cx="718145" cy="929900"/>
            <a:chOff x="2406055" y="1555851"/>
            <a:chExt cx="718145" cy="929900"/>
          </a:xfrm>
        </p:grpSpPr>
        <p:sp>
          <p:nvSpPr>
            <p:cNvPr id="54325" name="Rectangle 89"/>
            <p:cNvSpPr>
              <a:spLocks noChangeArrowheads="1"/>
            </p:cNvSpPr>
            <p:nvPr/>
          </p:nvSpPr>
          <p:spPr bwMode="auto">
            <a:xfrm>
              <a:off x="2688183" y="1555851"/>
              <a:ext cx="153888" cy="369332"/>
            </a:xfrm>
            <a:prstGeom prst="rect">
              <a:avLst/>
            </a:prstGeom>
            <a:noFill/>
            <a:ln w="9525">
              <a:noFill/>
              <a:miter lim="800000"/>
              <a:headEnd/>
              <a:tailEnd/>
            </a:ln>
          </p:spPr>
          <p:txBody>
            <a:bodyPr wrap="none" lIns="0" tIns="0" rIns="0" bIns="0">
              <a:spAutoFit/>
            </a:bodyPr>
            <a:lstStyle/>
            <a:p>
              <a:pPr algn="l"/>
              <a:r>
                <a:rPr lang="en-US" sz="2400" b="1" dirty="0">
                  <a:solidFill>
                    <a:schemeClr val="bg2"/>
                  </a:solidFill>
                </a:rPr>
                <a:t>1</a:t>
              </a:r>
            </a:p>
          </p:txBody>
        </p:sp>
        <p:sp>
          <p:nvSpPr>
            <p:cNvPr id="54331" name="Rectangle 95"/>
            <p:cNvSpPr>
              <a:spLocks noChangeArrowheads="1"/>
            </p:cNvSpPr>
            <p:nvPr/>
          </p:nvSpPr>
          <p:spPr bwMode="auto">
            <a:xfrm>
              <a:off x="2406055" y="2116419"/>
              <a:ext cx="718145" cy="369332"/>
            </a:xfrm>
            <a:prstGeom prst="rect">
              <a:avLst/>
            </a:prstGeom>
            <a:noFill/>
            <a:ln w="9525">
              <a:noFill/>
              <a:miter lim="800000"/>
              <a:headEnd/>
              <a:tailEnd/>
            </a:ln>
          </p:spPr>
          <p:txBody>
            <a:bodyPr wrap="none" lIns="0" tIns="0" rIns="0" bIns="0">
              <a:spAutoFit/>
            </a:bodyPr>
            <a:lstStyle/>
            <a:p>
              <a:pPr algn="l"/>
              <a:r>
                <a:rPr lang="en-US" sz="2400" b="1" i="1" dirty="0" smtClean="0">
                  <a:solidFill>
                    <a:schemeClr val="bg2"/>
                  </a:solidFill>
                </a:rPr>
                <a:t>blank</a:t>
              </a:r>
              <a:endParaRPr lang="en-US" sz="2400" b="1" dirty="0">
                <a:solidFill>
                  <a:schemeClr val="bg2"/>
                </a:solidFill>
              </a:endParaRPr>
            </a:p>
          </p:txBody>
        </p:sp>
        <p:sp>
          <p:nvSpPr>
            <p:cNvPr id="54328" name="Rectangle 92"/>
            <p:cNvSpPr>
              <a:spLocks noChangeArrowheads="1"/>
            </p:cNvSpPr>
            <p:nvPr/>
          </p:nvSpPr>
          <p:spPr bwMode="auto">
            <a:xfrm>
              <a:off x="2636887" y="1836929"/>
              <a:ext cx="256480" cy="369332"/>
            </a:xfrm>
            <a:prstGeom prst="rect">
              <a:avLst/>
            </a:prstGeom>
            <a:noFill/>
            <a:ln w="9525">
              <a:noFill/>
              <a:miter lim="800000"/>
              <a:headEnd/>
              <a:tailEnd/>
            </a:ln>
          </p:spPr>
          <p:txBody>
            <a:bodyPr wrap="none" lIns="0" tIns="0" rIns="0" bIns="0">
              <a:spAutoFit/>
            </a:bodyPr>
            <a:lstStyle/>
            <a:p>
              <a:pPr algn="l"/>
              <a:r>
                <a:rPr lang="en-US" sz="2400" dirty="0"/>
                <a:t>or</a:t>
              </a:r>
            </a:p>
          </p:txBody>
        </p:sp>
      </p:grpSp>
      <p:sp>
        <p:nvSpPr>
          <p:cNvPr id="54350" name="Rectangle 114"/>
          <p:cNvSpPr>
            <a:spLocks noChangeArrowheads="1"/>
          </p:cNvSpPr>
          <p:nvPr/>
        </p:nvSpPr>
        <p:spPr bwMode="auto">
          <a:xfrm>
            <a:off x="3198169" y="2920380"/>
            <a:ext cx="461665" cy="369332"/>
          </a:xfrm>
          <a:prstGeom prst="rect">
            <a:avLst/>
          </a:prstGeom>
          <a:noFill/>
          <a:ln w="9525">
            <a:noFill/>
            <a:miter lim="800000"/>
            <a:headEnd/>
            <a:tailEnd/>
          </a:ln>
        </p:spPr>
        <p:txBody>
          <a:bodyPr wrap="none" lIns="0" tIns="0" rIns="0" bIns="0">
            <a:spAutoFit/>
          </a:bodyPr>
          <a:lstStyle/>
          <a:p>
            <a:pPr algn="l"/>
            <a:r>
              <a:rPr lang="en-US" sz="2400" b="1" dirty="0">
                <a:solidFill>
                  <a:schemeClr val="bg2"/>
                </a:solidFill>
              </a:rPr>
              <a:t>0..1</a:t>
            </a:r>
          </a:p>
        </p:txBody>
      </p:sp>
      <p:grpSp>
        <p:nvGrpSpPr>
          <p:cNvPr id="2" name="Group 1"/>
          <p:cNvGrpSpPr/>
          <p:nvPr/>
        </p:nvGrpSpPr>
        <p:grpSpPr>
          <a:xfrm>
            <a:off x="3198169" y="3720222"/>
            <a:ext cx="461665" cy="999213"/>
            <a:chOff x="2379057" y="3873643"/>
            <a:chExt cx="461665" cy="999213"/>
          </a:xfrm>
        </p:grpSpPr>
        <p:sp>
          <p:nvSpPr>
            <p:cNvPr id="54364" name="Rectangle 128"/>
            <p:cNvSpPr>
              <a:spLocks noChangeArrowheads="1"/>
            </p:cNvSpPr>
            <p:nvPr/>
          </p:nvSpPr>
          <p:spPr bwMode="auto">
            <a:xfrm>
              <a:off x="2379057" y="3873643"/>
              <a:ext cx="461665" cy="369332"/>
            </a:xfrm>
            <a:prstGeom prst="rect">
              <a:avLst/>
            </a:prstGeom>
            <a:noFill/>
            <a:ln w="9525">
              <a:noFill/>
              <a:miter lim="800000"/>
              <a:headEnd/>
              <a:tailEnd/>
            </a:ln>
          </p:spPr>
          <p:txBody>
            <a:bodyPr wrap="none" lIns="0" tIns="0" rIns="0" bIns="0">
              <a:spAutoFit/>
            </a:bodyPr>
            <a:lstStyle/>
            <a:p>
              <a:pPr algn="l"/>
              <a:r>
                <a:rPr lang="en-US" sz="2400" b="1" dirty="0">
                  <a:solidFill>
                    <a:schemeClr val="bg2"/>
                  </a:solidFill>
                </a:rPr>
                <a:t>0..*</a:t>
              </a:r>
            </a:p>
          </p:txBody>
        </p:sp>
        <p:sp>
          <p:nvSpPr>
            <p:cNvPr id="54367" name="Rectangle 131"/>
            <p:cNvSpPr>
              <a:spLocks noChangeArrowheads="1"/>
            </p:cNvSpPr>
            <p:nvPr/>
          </p:nvSpPr>
          <p:spPr bwMode="auto">
            <a:xfrm>
              <a:off x="2442577" y="4156308"/>
              <a:ext cx="256480" cy="369332"/>
            </a:xfrm>
            <a:prstGeom prst="rect">
              <a:avLst/>
            </a:prstGeom>
            <a:noFill/>
            <a:ln w="9525">
              <a:noFill/>
              <a:miter lim="800000"/>
              <a:headEnd/>
              <a:tailEnd/>
            </a:ln>
          </p:spPr>
          <p:txBody>
            <a:bodyPr wrap="none" lIns="0" tIns="0" rIns="0" bIns="0">
              <a:spAutoFit/>
            </a:bodyPr>
            <a:lstStyle/>
            <a:p>
              <a:pPr algn="l"/>
              <a:r>
                <a:rPr lang="en-US" sz="2400" dirty="0"/>
                <a:t>or</a:t>
              </a:r>
            </a:p>
          </p:txBody>
        </p:sp>
        <p:sp>
          <p:nvSpPr>
            <p:cNvPr id="54370" name="Rectangle 134"/>
            <p:cNvSpPr>
              <a:spLocks noChangeArrowheads="1"/>
            </p:cNvSpPr>
            <p:nvPr/>
          </p:nvSpPr>
          <p:spPr bwMode="auto">
            <a:xfrm>
              <a:off x="2493393" y="4503524"/>
              <a:ext cx="153888" cy="369332"/>
            </a:xfrm>
            <a:prstGeom prst="rect">
              <a:avLst/>
            </a:prstGeom>
            <a:noFill/>
            <a:ln w="9525">
              <a:noFill/>
              <a:miter lim="800000"/>
              <a:headEnd/>
              <a:tailEnd/>
            </a:ln>
          </p:spPr>
          <p:txBody>
            <a:bodyPr wrap="none" lIns="0" tIns="0" rIns="0" bIns="0">
              <a:spAutoFit/>
            </a:bodyPr>
            <a:lstStyle/>
            <a:p>
              <a:pPr algn="l"/>
              <a:r>
                <a:rPr lang="en-US" sz="2400" b="1" dirty="0">
                  <a:solidFill>
                    <a:schemeClr val="bg2"/>
                  </a:solidFill>
                </a:rPr>
                <a:t>*</a:t>
              </a:r>
            </a:p>
          </p:txBody>
        </p:sp>
      </p:grpSp>
      <p:sp>
        <p:nvSpPr>
          <p:cNvPr id="54390" name="Rectangle 154"/>
          <p:cNvSpPr>
            <a:spLocks noChangeArrowheads="1"/>
          </p:cNvSpPr>
          <p:nvPr/>
        </p:nvSpPr>
        <p:spPr bwMode="auto">
          <a:xfrm>
            <a:off x="3198169" y="5169001"/>
            <a:ext cx="461665" cy="369332"/>
          </a:xfrm>
          <a:prstGeom prst="rect">
            <a:avLst/>
          </a:prstGeom>
          <a:noFill/>
          <a:ln w="9525">
            <a:noFill/>
            <a:miter lim="800000"/>
            <a:headEnd/>
            <a:tailEnd/>
          </a:ln>
        </p:spPr>
        <p:txBody>
          <a:bodyPr wrap="none" lIns="0" tIns="0" rIns="0" bIns="0">
            <a:spAutoFit/>
          </a:bodyPr>
          <a:lstStyle/>
          <a:p>
            <a:pPr algn="l"/>
            <a:r>
              <a:rPr lang="en-US" sz="2400" b="1" dirty="0">
                <a:solidFill>
                  <a:schemeClr val="bg2"/>
                </a:solidFill>
              </a:rPr>
              <a:t>1..*</a:t>
            </a:r>
          </a:p>
        </p:txBody>
      </p:sp>
      <p:sp>
        <p:nvSpPr>
          <p:cNvPr id="54408" name="Rectangle 172"/>
          <p:cNvSpPr>
            <a:spLocks noChangeArrowheads="1"/>
          </p:cNvSpPr>
          <p:nvPr/>
        </p:nvSpPr>
        <p:spPr bwMode="auto">
          <a:xfrm>
            <a:off x="3198169" y="5985355"/>
            <a:ext cx="461665" cy="369332"/>
          </a:xfrm>
          <a:prstGeom prst="rect">
            <a:avLst/>
          </a:prstGeom>
          <a:noFill/>
          <a:ln w="9525">
            <a:noFill/>
            <a:miter lim="800000"/>
            <a:headEnd/>
            <a:tailEnd/>
          </a:ln>
        </p:spPr>
        <p:txBody>
          <a:bodyPr wrap="none" lIns="0" tIns="0" rIns="0" bIns="0">
            <a:spAutoFit/>
          </a:bodyPr>
          <a:lstStyle/>
          <a:p>
            <a:pPr algn="l"/>
            <a:r>
              <a:rPr lang="en-US" sz="2400" b="1" dirty="0">
                <a:solidFill>
                  <a:schemeClr val="bg2"/>
                </a:solidFill>
              </a:rPr>
              <a:t>7..9</a:t>
            </a:r>
          </a:p>
        </p:txBody>
      </p:sp>
      <p:sp>
        <p:nvSpPr>
          <p:cNvPr id="54323" name="Rectangle 87"/>
          <p:cNvSpPr>
            <a:spLocks noChangeArrowheads="1"/>
          </p:cNvSpPr>
          <p:nvPr/>
        </p:nvSpPr>
        <p:spPr bwMode="auto">
          <a:xfrm>
            <a:off x="939705" y="1834181"/>
            <a:ext cx="1168590" cy="369332"/>
          </a:xfrm>
          <a:prstGeom prst="rect">
            <a:avLst/>
          </a:prstGeom>
          <a:noFill/>
          <a:ln w="9525">
            <a:noFill/>
            <a:miter lim="800000"/>
            <a:headEnd/>
            <a:tailEnd/>
          </a:ln>
        </p:spPr>
        <p:txBody>
          <a:bodyPr wrap="none" lIns="0" tIns="0" rIns="0" bIns="0">
            <a:spAutoFit/>
          </a:bodyPr>
          <a:lstStyle/>
          <a:p>
            <a:pPr algn="l"/>
            <a:r>
              <a:rPr lang="en-US" sz="2400" dirty="0"/>
              <a:t>Exactly 1</a:t>
            </a:r>
            <a:endParaRPr lang="en-US" sz="6000" dirty="0"/>
          </a:p>
        </p:txBody>
      </p:sp>
      <p:sp>
        <p:nvSpPr>
          <p:cNvPr id="54349" name="Rectangle 113"/>
          <p:cNvSpPr>
            <a:spLocks noChangeArrowheads="1"/>
          </p:cNvSpPr>
          <p:nvPr/>
        </p:nvSpPr>
        <p:spPr bwMode="auto">
          <a:xfrm>
            <a:off x="806656" y="2920380"/>
            <a:ext cx="1434688" cy="369332"/>
          </a:xfrm>
          <a:prstGeom prst="rect">
            <a:avLst/>
          </a:prstGeom>
          <a:noFill/>
          <a:ln w="9525">
            <a:noFill/>
            <a:miter lim="800000"/>
            <a:headEnd/>
            <a:tailEnd/>
          </a:ln>
        </p:spPr>
        <p:txBody>
          <a:bodyPr wrap="none" lIns="0" tIns="0" rIns="0" bIns="0">
            <a:spAutoFit/>
          </a:bodyPr>
          <a:lstStyle/>
          <a:p>
            <a:pPr algn="l"/>
            <a:r>
              <a:rPr lang="en-US" sz="2400" dirty="0"/>
              <a:t>Zero or one</a:t>
            </a:r>
            <a:endParaRPr lang="en-US" sz="6000" dirty="0"/>
          </a:p>
        </p:txBody>
      </p:sp>
      <p:sp>
        <p:nvSpPr>
          <p:cNvPr id="54361" name="Rectangle 125"/>
          <p:cNvSpPr>
            <a:spLocks noChangeArrowheads="1"/>
          </p:cNvSpPr>
          <p:nvPr/>
        </p:nvSpPr>
        <p:spPr bwMode="auto">
          <a:xfrm>
            <a:off x="674409" y="4053629"/>
            <a:ext cx="1699183" cy="332399"/>
          </a:xfrm>
          <a:prstGeom prst="rect">
            <a:avLst/>
          </a:prstGeom>
          <a:noFill/>
          <a:ln w="9525">
            <a:noFill/>
            <a:miter lim="800000"/>
            <a:headEnd/>
            <a:tailEnd/>
          </a:ln>
        </p:spPr>
        <p:txBody>
          <a:bodyPr wrap="none" lIns="0" tIns="0" rIns="0" bIns="0">
            <a:spAutoFit/>
          </a:bodyPr>
          <a:lstStyle/>
          <a:p>
            <a:pPr>
              <a:lnSpc>
                <a:spcPct val="90000"/>
              </a:lnSpc>
            </a:pPr>
            <a:r>
              <a:rPr lang="en-US" sz="2400" dirty="0"/>
              <a:t>Zero </a:t>
            </a:r>
            <a:r>
              <a:rPr lang="en-US" sz="2400" dirty="0" smtClean="0"/>
              <a:t>or more </a:t>
            </a:r>
            <a:endParaRPr lang="en-US" sz="6000" dirty="0"/>
          </a:p>
        </p:txBody>
      </p:sp>
      <p:sp>
        <p:nvSpPr>
          <p:cNvPr id="54389" name="Rectangle 153"/>
          <p:cNvSpPr>
            <a:spLocks noChangeArrowheads="1"/>
          </p:cNvSpPr>
          <p:nvPr/>
        </p:nvSpPr>
        <p:spPr bwMode="auto">
          <a:xfrm>
            <a:off x="746544" y="5169001"/>
            <a:ext cx="1554913" cy="369332"/>
          </a:xfrm>
          <a:prstGeom prst="rect">
            <a:avLst/>
          </a:prstGeom>
          <a:noFill/>
          <a:ln w="9525">
            <a:noFill/>
            <a:miter lim="800000"/>
            <a:headEnd/>
            <a:tailEnd/>
          </a:ln>
        </p:spPr>
        <p:txBody>
          <a:bodyPr wrap="none" lIns="0" tIns="0" rIns="0" bIns="0">
            <a:spAutoFit/>
          </a:bodyPr>
          <a:lstStyle/>
          <a:p>
            <a:pPr algn="l"/>
            <a:r>
              <a:rPr lang="en-US" sz="2400" dirty="0"/>
              <a:t>One or more</a:t>
            </a:r>
            <a:endParaRPr lang="en-US" sz="6000" dirty="0"/>
          </a:p>
        </p:txBody>
      </p:sp>
      <p:sp>
        <p:nvSpPr>
          <p:cNvPr id="54405" name="Rectangle 169"/>
          <p:cNvSpPr>
            <a:spLocks noChangeArrowheads="1"/>
          </p:cNvSpPr>
          <p:nvPr/>
        </p:nvSpPr>
        <p:spPr bwMode="auto">
          <a:xfrm>
            <a:off x="563880" y="5987141"/>
            <a:ext cx="1920240" cy="365760"/>
          </a:xfrm>
          <a:prstGeom prst="rect">
            <a:avLst/>
          </a:prstGeom>
          <a:noFill/>
          <a:ln w="9525">
            <a:noFill/>
            <a:miter lim="800000"/>
            <a:headEnd/>
            <a:tailEnd/>
          </a:ln>
        </p:spPr>
        <p:txBody>
          <a:bodyPr lIns="0" tIns="0" rIns="0" bIns="0">
            <a:spAutoFit/>
          </a:bodyPr>
          <a:lstStyle/>
          <a:p>
            <a:r>
              <a:rPr lang="en-US" sz="2400" dirty="0" smtClean="0"/>
              <a:t>Specific range  </a:t>
            </a:r>
            <a:endParaRPr lang="en-US" sz="6000" dirty="0"/>
          </a:p>
        </p:txBody>
      </p:sp>
      <p:sp>
        <p:nvSpPr>
          <p:cNvPr id="54407" name="Rectangle 171"/>
          <p:cNvSpPr>
            <a:spLocks noChangeArrowheads="1"/>
          </p:cNvSpPr>
          <p:nvPr/>
        </p:nvSpPr>
        <p:spPr bwMode="auto">
          <a:xfrm>
            <a:off x="1437304" y="5968681"/>
            <a:ext cx="44464" cy="277216"/>
          </a:xfrm>
          <a:prstGeom prst="rect">
            <a:avLst/>
          </a:prstGeom>
          <a:noFill/>
          <a:ln w="9525">
            <a:noFill/>
            <a:miter lim="800000"/>
            <a:headEnd/>
            <a:tailEnd/>
          </a:ln>
        </p:spPr>
        <p:txBody>
          <a:bodyPr lIns="0" tIns="0" rIns="0" bIns="0">
            <a:spAutoFit/>
          </a:bodyPr>
          <a:lstStyle/>
          <a:p>
            <a:pPr algn="l"/>
            <a:r>
              <a:rPr lang="en-US" sz="1801" b="1">
                <a:solidFill>
                  <a:schemeClr val="bg2"/>
                </a:solidFill>
              </a:rPr>
              <a:t> </a:t>
            </a:r>
            <a:endParaRPr lang="en-US" sz="4801" b="1">
              <a:solidFill>
                <a:schemeClr val="bg2"/>
              </a:solidFill>
            </a:endParaRPr>
          </a:p>
        </p:txBody>
      </p:sp>
      <p:grpSp>
        <p:nvGrpSpPr>
          <p:cNvPr id="50" name="Group 49"/>
          <p:cNvGrpSpPr/>
          <p:nvPr/>
        </p:nvGrpSpPr>
        <p:grpSpPr>
          <a:xfrm>
            <a:off x="381000" y="812194"/>
            <a:ext cx="9144000" cy="5761064"/>
            <a:chOff x="381000" y="812194"/>
            <a:chExt cx="9144000" cy="5761064"/>
          </a:xfrm>
        </p:grpSpPr>
        <p:sp>
          <p:nvSpPr>
            <p:cNvPr id="54428" name="Line 192"/>
            <p:cNvSpPr>
              <a:spLocks noChangeShapeType="1"/>
            </p:cNvSpPr>
            <p:nvPr/>
          </p:nvSpPr>
          <p:spPr bwMode="auto">
            <a:xfrm>
              <a:off x="2667000" y="812194"/>
              <a:ext cx="0" cy="5761064"/>
            </a:xfrm>
            <a:prstGeom prst="line">
              <a:avLst/>
            </a:prstGeom>
            <a:noFill/>
            <a:ln w="9525">
              <a:solidFill>
                <a:schemeClr val="tx1"/>
              </a:solidFill>
              <a:round/>
              <a:headEnd/>
              <a:tailEnd/>
            </a:ln>
          </p:spPr>
          <p:txBody>
            <a:bodyPr wrap="none" anchor="ctr"/>
            <a:lstStyle/>
            <a:p>
              <a:endParaRPr lang="en-US" sz="2801"/>
            </a:p>
          </p:txBody>
        </p:sp>
        <p:grpSp>
          <p:nvGrpSpPr>
            <p:cNvPr id="49" name="Group 48"/>
            <p:cNvGrpSpPr/>
            <p:nvPr/>
          </p:nvGrpSpPr>
          <p:grpSpPr>
            <a:xfrm>
              <a:off x="381000" y="812194"/>
              <a:ext cx="9144000" cy="5760720"/>
              <a:chOff x="381000" y="812194"/>
              <a:chExt cx="9144000" cy="5760720"/>
            </a:xfrm>
          </p:grpSpPr>
          <p:sp>
            <p:nvSpPr>
              <p:cNvPr id="54315" name="Rectangle 79"/>
              <p:cNvSpPr>
                <a:spLocks noChangeArrowheads="1"/>
              </p:cNvSpPr>
              <p:nvPr/>
            </p:nvSpPr>
            <p:spPr bwMode="auto">
              <a:xfrm>
                <a:off x="2780586" y="886552"/>
                <a:ext cx="1296830" cy="387798"/>
              </a:xfrm>
              <a:prstGeom prst="rect">
                <a:avLst/>
              </a:prstGeom>
              <a:noFill/>
              <a:ln w="9525">
                <a:noFill/>
                <a:miter lim="800000"/>
                <a:headEnd/>
                <a:tailEnd/>
              </a:ln>
            </p:spPr>
            <p:txBody>
              <a:bodyPr wrap="none" lIns="0" tIns="0" rIns="0" bIns="0">
                <a:spAutoFit/>
              </a:bodyPr>
              <a:lstStyle/>
              <a:p>
                <a:pPr>
                  <a:lnSpc>
                    <a:spcPct val="90000"/>
                  </a:lnSpc>
                </a:pPr>
                <a:r>
                  <a:rPr lang="en-US" b="1" i="1" dirty="0" smtClean="0">
                    <a:solidFill>
                      <a:schemeClr val="tx2"/>
                    </a:solidFill>
                  </a:rPr>
                  <a:t>Notation</a:t>
                </a:r>
                <a:endParaRPr lang="en-US" b="1" i="1" dirty="0">
                  <a:solidFill>
                    <a:schemeClr val="tx2"/>
                  </a:solidFill>
                </a:endParaRPr>
              </a:p>
            </p:txBody>
          </p:sp>
          <p:sp>
            <p:nvSpPr>
              <p:cNvPr id="54422" name="Rectangle 186"/>
              <p:cNvSpPr>
                <a:spLocks noChangeArrowheads="1"/>
              </p:cNvSpPr>
              <p:nvPr/>
            </p:nvSpPr>
            <p:spPr bwMode="auto">
              <a:xfrm>
                <a:off x="381000" y="812194"/>
                <a:ext cx="9144000" cy="5760720"/>
              </a:xfrm>
              <a:prstGeom prst="rect">
                <a:avLst/>
              </a:prstGeom>
              <a:noFill/>
              <a:ln w="28575">
                <a:solidFill>
                  <a:schemeClr val="tx1"/>
                </a:solidFill>
                <a:miter lim="800000"/>
                <a:headEnd/>
                <a:tailEnd/>
              </a:ln>
            </p:spPr>
            <p:txBody>
              <a:bodyPr wrap="none" anchor="ctr"/>
              <a:lstStyle/>
              <a:p>
                <a:endParaRPr lang="en-US" sz="2801"/>
              </a:p>
            </p:txBody>
          </p:sp>
          <p:grpSp>
            <p:nvGrpSpPr>
              <p:cNvPr id="22" name="Group 21"/>
              <p:cNvGrpSpPr/>
              <p:nvPr/>
            </p:nvGrpSpPr>
            <p:grpSpPr>
              <a:xfrm>
                <a:off x="381000" y="1332828"/>
                <a:ext cx="9144000" cy="4440073"/>
                <a:chOff x="536748" y="1332828"/>
                <a:chExt cx="8832506" cy="4440073"/>
              </a:xfrm>
            </p:grpSpPr>
            <p:sp>
              <p:nvSpPr>
                <p:cNvPr id="54423" name="Line 187"/>
                <p:cNvSpPr>
                  <a:spLocks noChangeShapeType="1"/>
                </p:cNvSpPr>
                <p:nvPr/>
              </p:nvSpPr>
              <p:spPr bwMode="auto">
                <a:xfrm>
                  <a:off x="536748" y="1332828"/>
                  <a:ext cx="8832506" cy="0"/>
                </a:xfrm>
                <a:prstGeom prst="line">
                  <a:avLst/>
                </a:prstGeom>
                <a:noFill/>
                <a:ln w="9525">
                  <a:solidFill>
                    <a:schemeClr val="tx1"/>
                  </a:solidFill>
                  <a:round/>
                  <a:headEnd/>
                  <a:tailEnd/>
                </a:ln>
              </p:spPr>
              <p:txBody>
                <a:bodyPr wrap="none" anchor="ctr"/>
                <a:lstStyle/>
                <a:p>
                  <a:endParaRPr lang="en-US" sz="2000"/>
                </a:p>
              </p:txBody>
            </p:sp>
            <p:sp>
              <p:nvSpPr>
                <p:cNvPr id="54424" name="Line 188"/>
                <p:cNvSpPr>
                  <a:spLocks noChangeShapeType="1"/>
                </p:cNvSpPr>
                <p:nvPr/>
              </p:nvSpPr>
              <p:spPr bwMode="auto">
                <a:xfrm>
                  <a:off x="536748" y="2704868"/>
                  <a:ext cx="8832506" cy="0"/>
                </a:xfrm>
                <a:prstGeom prst="line">
                  <a:avLst/>
                </a:prstGeom>
                <a:noFill/>
                <a:ln w="9525">
                  <a:solidFill>
                    <a:schemeClr val="tx1"/>
                  </a:solidFill>
                  <a:round/>
                  <a:headEnd/>
                  <a:tailEnd/>
                </a:ln>
              </p:spPr>
              <p:txBody>
                <a:bodyPr wrap="none" anchor="ctr"/>
                <a:lstStyle/>
                <a:p>
                  <a:endParaRPr lang="en-US" sz="2801"/>
                </a:p>
              </p:txBody>
            </p:sp>
            <p:sp>
              <p:nvSpPr>
                <p:cNvPr id="54425" name="Line 189"/>
                <p:cNvSpPr>
                  <a:spLocks noChangeShapeType="1"/>
                </p:cNvSpPr>
                <p:nvPr/>
              </p:nvSpPr>
              <p:spPr bwMode="auto">
                <a:xfrm>
                  <a:off x="536748" y="3505224"/>
                  <a:ext cx="8832506" cy="0"/>
                </a:xfrm>
                <a:prstGeom prst="line">
                  <a:avLst/>
                </a:prstGeom>
                <a:noFill/>
                <a:ln w="9525">
                  <a:solidFill>
                    <a:schemeClr val="tx1"/>
                  </a:solidFill>
                  <a:round/>
                  <a:headEnd/>
                  <a:tailEnd/>
                </a:ln>
              </p:spPr>
              <p:txBody>
                <a:bodyPr wrap="none" anchor="ctr"/>
                <a:lstStyle/>
                <a:p>
                  <a:endParaRPr lang="en-US" sz="2801"/>
                </a:p>
              </p:txBody>
            </p:sp>
            <p:sp>
              <p:nvSpPr>
                <p:cNvPr id="54426" name="Line 190"/>
                <p:cNvSpPr>
                  <a:spLocks noChangeShapeType="1"/>
                </p:cNvSpPr>
                <p:nvPr/>
              </p:nvSpPr>
              <p:spPr bwMode="auto">
                <a:xfrm>
                  <a:off x="536748" y="4934433"/>
                  <a:ext cx="8832506" cy="0"/>
                </a:xfrm>
                <a:prstGeom prst="line">
                  <a:avLst/>
                </a:prstGeom>
                <a:noFill/>
                <a:ln w="9525">
                  <a:solidFill>
                    <a:schemeClr val="tx1"/>
                  </a:solidFill>
                  <a:round/>
                  <a:headEnd/>
                  <a:tailEnd/>
                </a:ln>
              </p:spPr>
              <p:txBody>
                <a:bodyPr wrap="none" anchor="ctr"/>
                <a:lstStyle/>
                <a:p>
                  <a:endParaRPr lang="en-US" sz="2801"/>
                </a:p>
              </p:txBody>
            </p:sp>
            <p:sp>
              <p:nvSpPr>
                <p:cNvPr id="54427" name="Line 191"/>
                <p:cNvSpPr>
                  <a:spLocks noChangeShapeType="1"/>
                </p:cNvSpPr>
                <p:nvPr/>
              </p:nvSpPr>
              <p:spPr bwMode="auto">
                <a:xfrm>
                  <a:off x="536748" y="5772901"/>
                  <a:ext cx="8832506" cy="0"/>
                </a:xfrm>
                <a:prstGeom prst="line">
                  <a:avLst/>
                </a:prstGeom>
                <a:noFill/>
                <a:ln w="9525">
                  <a:solidFill>
                    <a:schemeClr val="tx1"/>
                  </a:solidFill>
                  <a:round/>
                  <a:headEnd/>
                  <a:tailEnd/>
                </a:ln>
              </p:spPr>
              <p:txBody>
                <a:bodyPr wrap="none" anchor="ctr"/>
                <a:lstStyle/>
                <a:p>
                  <a:endParaRPr lang="en-US" sz="2801"/>
                </a:p>
              </p:txBody>
            </p:sp>
          </p:grpSp>
          <p:sp>
            <p:nvSpPr>
              <p:cNvPr id="54308" name="Rectangle 72"/>
              <p:cNvSpPr>
                <a:spLocks noChangeArrowheads="1"/>
              </p:cNvSpPr>
              <p:nvPr/>
            </p:nvSpPr>
            <p:spPr bwMode="auto">
              <a:xfrm>
                <a:off x="667997" y="865008"/>
                <a:ext cx="1712007" cy="430887"/>
              </a:xfrm>
              <a:prstGeom prst="rect">
                <a:avLst/>
              </a:prstGeom>
              <a:noFill/>
              <a:ln w="9525">
                <a:noFill/>
                <a:miter lim="800000"/>
                <a:headEnd/>
                <a:tailEnd/>
              </a:ln>
            </p:spPr>
            <p:txBody>
              <a:bodyPr wrap="none" lIns="0" tIns="0" rIns="0" bIns="0">
                <a:spAutoFit/>
              </a:bodyPr>
              <a:lstStyle/>
              <a:p>
                <a:pPr algn="l"/>
                <a:r>
                  <a:rPr lang="en-US" b="1" i="1" dirty="0">
                    <a:solidFill>
                      <a:schemeClr val="tx2"/>
                    </a:solidFill>
                  </a:rPr>
                  <a:t>Multiplicity</a:t>
                </a:r>
              </a:p>
            </p:txBody>
          </p:sp>
          <p:sp>
            <p:nvSpPr>
              <p:cNvPr id="54318" name="Rectangle 82"/>
              <p:cNvSpPr>
                <a:spLocks noChangeArrowheads="1"/>
              </p:cNvSpPr>
              <p:nvPr/>
            </p:nvSpPr>
            <p:spPr bwMode="auto">
              <a:xfrm>
                <a:off x="6361432" y="865008"/>
                <a:ext cx="1314462" cy="430887"/>
              </a:xfrm>
              <a:prstGeom prst="rect">
                <a:avLst/>
              </a:prstGeom>
              <a:noFill/>
              <a:ln w="9525">
                <a:noFill/>
                <a:miter lim="800000"/>
                <a:headEnd/>
                <a:tailEnd/>
              </a:ln>
            </p:spPr>
            <p:txBody>
              <a:bodyPr wrap="none" lIns="0" tIns="0" rIns="0" bIns="0">
                <a:spAutoFit/>
              </a:bodyPr>
              <a:lstStyle/>
              <a:p>
                <a:pPr algn="l"/>
                <a:r>
                  <a:rPr lang="en-US" b="1" i="1" dirty="0" smtClean="0">
                    <a:solidFill>
                      <a:schemeClr val="tx2"/>
                    </a:solidFill>
                  </a:rPr>
                  <a:t>Example</a:t>
                </a:r>
                <a:endParaRPr lang="en-US" b="1" i="1" dirty="0">
                  <a:solidFill>
                    <a:schemeClr val="tx2"/>
                  </a:solidFill>
                </a:endParaRPr>
              </a:p>
            </p:txBody>
          </p:sp>
        </p:grpSp>
        <p:sp>
          <p:nvSpPr>
            <p:cNvPr id="54429" name="Line 193"/>
            <p:cNvSpPr>
              <a:spLocks noChangeShapeType="1"/>
            </p:cNvSpPr>
            <p:nvPr/>
          </p:nvSpPr>
          <p:spPr bwMode="auto">
            <a:xfrm>
              <a:off x="4191000" y="812194"/>
              <a:ext cx="0" cy="5754945"/>
            </a:xfrm>
            <a:prstGeom prst="line">
              <a:avLst/>
            </a:prstGeom>
            <a:noFill/>
            <a:ln w="9525">
              <a:solidFill>
                <a:schemeClr val="tx1"/>
              </a:solidFill>
              <a:round/>
              <a:headEnd/>
              <a:tailEnd/>
            </a:ln>
          </p:spPr>
          <p:txBody>
            <a:bodyPr wrap="none" anchor="ctr"/>
            <a:lstStyle/>
            <a:p>
              <a:endParaRPr lang="en-US" sz="2000"/>
            </a:p>
          </p:txBody>
        </p:sp>
      </p:grpSp>
      <p:grpSp>
        <p:nvGrpSpPr>
          <p:cNvPr id="42" name="Group 41"/>
          <p:cNvGrpSpPr/>
          <p:nvPr/>
        </p:nvGrpSpPr>
        <p:grpSpPr>
          <a:xfrm>
            <a:off x="4572000" y="1371600"/>
            <a:ext cx="4626099" cy="643784"/>
            <a:chOff x="4572000" y="1371600"/>
            <a:chExt cx="4626099" cy="643784"/>
          </a:xfrm>
        </p:grpSpPr>
        <p:sp>
          <p:nvSpPr>
            <p:cNvPr id="54338" name="Rectangle 102"/>
            <p:cNvSpPr>
              <a:spLocks noChangeArrowheads="1"/>
            </p:cNvSpPr>
            <p:nvPr/>
          </p:nvSpPr>
          <p:spPr bwMode="auto">
            <a:xfrm>
              <a:off x="6348633" y="1676829"/>
              <a:ext cx="1024639" cy="338555"/>
            </a:xfrm>
            <a:prstGeom prst="rect">
              <a:avLst/>
            </a:prstGeom>
            <a:noFill/>
            <a:ln w="9525">
              <a:noFill/>
              <a:miter lim="800000"/>
              <a:headEnd/>
              <a:tailEnd/>
            </a:ln>
          </p:spPr>
          <p:txBody>
            <a:bodyPr wrap="none" lIns="0" tIns="0" rIns="0" bIns="0">
              <a:spAutoFit/>
            </a:bodyPr>
            <a:lstStyle/>
            <a:p>
              <a:pPr algn="l"/>
              <a:r>
                <a:rPr lang="en-US" sz="2000" dirty="0" smtClean="0"/>
                <a:t>works </a:t>
              </a:r>
              <a:r>
                <a:rPr lang="en-US" sz="2000" dirty="0"/>
                <a:t>for</a:t>
              </a:r>
            </a:p>
          </p:txBody>
        </p:sp>
        <p:sp>
          <p:nvSpPr>
            <p:cNvPr id="54337" name="Rectangle 101"/>
            <p:cNvSpPr>
              <a:spLocks noChangeArrowheads="1"/>
            </p:cNvSpPr>
            <p:nvPr/>
          </p:nvSpPr>
          <p:spPr bwMode="auto">
            <a:xfrm>
              <a:off x="7633032" y="1371600"/>
              <a:ext cx="153888" cy="369332"/>
            </a:xfrm>
            <a:prstGeom prst="rect">
              <a:avLst/>
            </a:prstGeom>
            <a:noFill/>
            <a:ln w="9525">
              <a:noFill/>
              <a:miter lim="800000"/>
              <a:headEnd/>
              <a:tailEnd/>
            </a:ln>
          </p:spPr>
          <p:txBody>
            <a:bodyPr wrap="none" lIns="0" tIns="0" rIns="0" bIns="0">
              <a:spAutoFit/>
            </a:bodyPr>
            <a:lstStyle/>
            <a:p>
              <a:pPr algn="r"/>
              <a:r>
                <a:rPr lang="en-US" sz="2400" b="1" dirty="0">
                  <a:solidFill>
                    <a:schemeClr val="bg2"/>
                  </a:solidFill>
                </a:rPr>
                <a:t>1</a:t>
              </a:r>
            </a:p>
          </p:txBody>
        </p:sp>
        <p:sp>
          <p:nvSpPr>
            <p:cNvPr id="54334" name="Line 98"/>
            <p:cNvSpPr>
              <a:spLocks noChangeShapeType="1"/>
            </p:cNvSpPr>
            <p:nvPr/>
          </p:nvSpPr>
          <p:spPr bwMode="auto">
            <a:xfrm>
              <a:off x="5943600" y="1705763"/>
              <a:ext cx="1874520" cy="1588"/>
            </a:xfrm>
            <a:prstGeom prst="line">
              <a:avLst/>
            </a:prstGeom>
            <a:noFill/>
            <a:ln w="0">
              <a:solidFill>
                <a:srgbClr val="000000"/>
              </a:solidFill>
              <a:round/>
              <a:headEnd/>
              <a:tailEnd/>
            </a:ln>
          </p:spPr>
          <p:txBody>
            <a:bodyPr/>
            <a:lstStyle/>
            <a:p>
              <a:endParaRPr lang="en-US" sz="2000"/>
            </a:p>
          </p:txBody>
        </p:sp>
        <p:sp>
          <p:nvSpPr>
            <p:cNvPr id="54332" name="Rectangle 96"/>
            <p:cNvSpPr>
              <a:spLocks noChangeArrowheads="1"/>
            </p:cNvSpPr>
            <p:nvPr/>
          </p:nvSpPr>
          <p:spPr bwMode="auto">
            <a:xfrm>
              <a:off x="7818120" y="1489794"/>
              <a:ext cx="1379979" cy="433527"/>
            </a:xfrm>
            <a:prstGeom prst="rect">
              <a:avLst/>
            </a:prstGeom>
            <a:noFill/>
            <a:ln w="0">
              <a:solidFill>
                <a:srgbClr val="000000"/>
              </a:solidFill>
              <a:miter lim="800000"/>
              <a:headEnd/>
              <a:tailEnd/>
            </a:ln>
          </p:spPr>
          <p:txBody>
            <a:bodyPr/>
            <a:lstStyle/>
            <a:p>
              <a:endParaRPr lang="en-US" sz="2000"/>
            </a:p>
          </p:txBody>
        </p:sp>
        <p:sp>
          <p:nvSpPr>
            <p:cNvPr id="54333" name="Rectangle 97"/>
            <p:cNvSpPr>
              <a:spLocks noChangeArrowheads="1"/>
            </p:cNvSpPr>
            <p:nvPr/>
          </p:nvSpPr>
          <p:spPr bwMode="auto">
            <a:xfrm>
              <a:off x="7903777" y="1552669"/>
              <a:ext cx="1208664" cy="307777"/>
            </a:xfrm>
            <a:prstGeom prst="rect">
              <a:avLst/>
            </a:prstGeom>
            <a:noFill/>
            <a:ln w="9525">
              <a:noFill/>
              <a:miter lim="800000"/>
              <a:headEnd/>
              <a:tailEnd/>
            </a:ln>
          </p:spPr>
          <p:txBody>
            <a:bodyPr wrap="none" lIns="0" tIns="0" rIns="0" bIns="0">
              <a:spAutoFit/>
            </a:bodyPr>
            <a:lstStyle/>
            <a:p>
              <a:pPr algn="l"/>
              <a:r>
                <a:rPr lang="en-US" sz="2000"/>
                <a:t>Department</a:t>
              </a:r>
            </a:p>
          </p:txBody>
        </p:sp>
        <p:sp>
          <p:nvSpPr>
            <p:cNvPr id="54335" name="Rectangle 99"/>
            <p:cNvSpPr>
              <a:spLocks noChangeArrowheads="1"/>
            </p:cNvSpPr>
            <p:nvPr/>
          </p:nvSpPr>
          <p:spPr bwMode="auto">
            <a:xfrm>
              <a:off x="4572000" y="1489794"/>
              <a:ext cx="1362512" cy="433527"/>
            </a:xfrm>
            <a:prstGeom prst="rect">
              <a:avLst/>
            </a:prstGeom>
            <a:noFill/>
            <a:ln w="0">
              <a:solidFill>
                <a:srgbClr val="000000"/>
              </a:solidFill>
              <a:miter lim="800000"/>
              <a:headEnd/>
              <a:tailEnd/>
            </a:ln>
          </p:spPr>
          <p:txBody>
            <a:bodyPr/>
            <a:lstStyle/>
            <a:p>
              <a:endParaRPr lang="en-US" sz="2000"/>
            </a:p>
          </p:txBody>
        </p:sp>
        <p:sp>
          <p:nvSpPr>
            <p:cNvPr id="54336" name="Rectangle 100"/>
            <p:cNvSpPr>
              <a:spLocks noChangeArrowheads="1"/>
            </p:cNvSpPr>
            <p:nvPr/>
          </p:nvSpPr>
          <p:spPr bwMode="auto">
            <a:xfrm>
              <a:off x="4733883" y="1552669"/>
              <a:ext cx="1038746" cy="307777"/>
            </a:xfrm>
            <a:prstGeom prst="rect">
              <a:avLst/>
            </a:prstGeom>
            <a:noFill/>
            <a:ln w="9525">
              <a:noFill/>
              <a:miter lim="800000"/>
              <a:headEnd/>
              <a:tailEnd/>
            </a:ln>
          </p:spPr>
          <p:txBody>
            <a:bodyPr wrap="none" lIns="0" tIns="0" rIns="0" bIns="0">
              <a:spAutoFit/>
            </a:bodyPr>
            <a:lstStyle/>
            <a:p>
              <a:pPr algn="l"/>
              <a:r>
                <a:rPr lang="en-US" sz="2000" dirty="0"/>
                <a:t>Employee</a:t>
              </a:r>
            </a:p>
          </p:txBody>
        </p:sp>
      </p:grpSp>
      <p:grpSp>
        <p:nvGrpSpPr>
          <p:cNvPr id="43" name="Group 42"/>
          <p:cNvGrpSpPr/>
          <p:nvPr/>
        </p:nvGrpSpPr>
        <p:grpSpPr>
          <a:xfrm>
            <a:off x="4572000" y="2120234"/>
            <a:ext cx="4626099" cy="497797"/>
            <a:chOff x="4572000" y="2120234"/>
            <a:chExt cx="4626099" cy="497797"/>
          </a:xfrm>
        </p:grpSpPr>
        <p:sp>
          <p:nvSpPr>
            <p:cNvPr id="54310" name="Rectangle 74"/>
            <p:cNvSpPr>
              <a:spLocks noChangeArrowheads="1"/>
            </p:cNvSpPr>
            <p:nvPr/>
          </p:nvSpPr>
          <p:spPr bwMode="auto">
            <a:xfrm>
              <a:off x="6348633" y="2310254"/>
              <a:ext cx="1024639" cy="307777"/>
            </a:xfrm>
            <a:prstGeom prst="rect">
              <a:avLst/>
            </a:prstGeom>
            <a:noFill/>
            <a:ln w="9525">
              <a:noFill/>
              <a:miter lim="800000"/>
              <a:headEnd/>
              <a:tailEnd/>
            </a:ln>
          </p:spPr>
          <p:txBody>
            <a:bodyPr wrap="none" lIns="0" tIns="0" rIns="0" bIns="0">
              <a:spAutoFit/>
            </a:bodyPr>
            <a:lstStyle/>
            <a:p>
              <a:pPr algn="l"/>
              <a:r>
                <a:rPr lang="en-US" sz="2000" dirty="0" smtClean="0"/>
                <a:t>works </a:t>
              </a:r>
              <a:r>
                <a:rPr lang="en-US" sz="2000" dirty="0"/>
                <a:t>for</a:t>
              </a:r>
            </a:p>
          </p:txBody>
        </p:sp>
        <p:sp>
          <p:nvSpPr>
            <p:cNvPr id="54341" name="Line 105"/>
            <p:cNvSpPr>
              <a:spLocks noChangeShapeType="1"/>
            </p:cNvSpPr>
            <p:nvPr/>
          </p:nvSpPr>
          <p:spPr bwMode="auto">
            <a:xfrm>
              <a:off x="5943600" y="2342555"/>
              <a:ext cx="1874520" cy="3176"/>
            </a:xfrm>
            <a:prstGeom prst="line">
              <a:avLst/>
            </a:prstGeom>
            <a:noFill/>
            <a:ln w="0">
              <a:solidFill>
                <a:srgbClr val="000000"/>
              </a:solidFill>
              <a:round/>
              <a:headEnd/>
              <a:tailEnd/>
            </a:ln>
          </p:spPr>
          <p:txBody>
            <a:bodyPr/>
            <a:lstStyle/>
            <a:p>
              <a:endParaRPr lang="en-US" sz="2000"/>
            </a:p>
          </p:txBody>
        </p:sp>
        <p:sp>
          <p:nvSpPr>
            <p:cNvPr id="54339" name="Rectangle 103"/>
            <p:cNvSpPr>
              <a:spLocks noChangeArrowheads="1"/>
            </p:cNvSpPr>
            <p:nvPr/>
          </p:nvSpPr>
          <p:spPr bwMode="auto">
            <a:xfrm>
              <a:off x="7818120" y="2120234"/>
              <a:ext cx="1379979" cy="447819"/>
            </a:xfrm>
            <a:prstGeom prst="rect">
              <a:avLst/>
            </a:prstGeom>
            <a:noFill/>
            <a:ln w="0">
              <a:solidFill>
                <a:srgbClr val="000000"/>
              </a:solidFill>
              <a:miter lim="800000"/>
              <a:headEnd/>
              <a:tailEnd/>
            </a:ln>
          </p:spPr>
          <p:txBody>
            <a:bodyPr/>
            <a:lstStyle/>
            <a:p>
              <a:endParaRPr lang="en-US" sz="2000"/>
            </a:p>
          </p:txBody>
        </p:sp>
        <p:sp>
          <p:nvSpPr>
            <p:cNvPr id="54340" name="Rectangle 104"/>
            <p:cNvSpPr>
              <a:spLocks noChangeArrowheads="1"/>
            </p:cNvSpPr>
            <p:nvPr/>
          </p:nvSpPr>
          <p:spPr bwMode="auto">
            <a:xfrm>
              <a:off x="7903777" y="2190255"/>
              <a:ext cx="1208664" cy="307777"/>
            </a:xfrm>
            <a:prstGeom prst="rect">
              <a:avLst/>
            </a:prstGeom>
            <a:noFill/>
            <a:ln w="9525">
              <a:noFill/>
              <a:miter lim="800000"/>
              <a:headEnd/>
              <a:tailEnd/>
            </a:ln>
          </p:spPr>
          <p:txBody>
            <a:bodyPr wrap="none" lIns="0" tIns="0" rIns="0" bIns="0">
              <a:spAutoFit/>
            </a:bodyPr>
            <a:lstStyle/>
            <a:p>
              <a:pPr algn="l"/>
              <a:r>
                <a:rPr lang="en-US" sz="2000"/>
                <a:t>Department</a:t>
              </a:r>
            </a:p>
          </p:txBody>
        </p:sp>
        <p:sp>
          <p:nvSpPr>
            <p:cNvPr id="54342" name="Rectangle 106"/>
            <p:cNvSpPr>
              <a:spLocks noChangeArrowheads="1"/>
            </p:cNvSpPr>
            <p:nvPr/>
          </p:nvSpPr>
          <p:spPr bwMode="auto">
            <a:xfrm>
              <a:off x="4572000" y="2120234"/>
              <a:ext cx="1362512" cy="447819"/>
            </a:xfrm>
            <a:prstGeom prst="rect">
              <a:avLst/>
            </a:prstGeom>
            <a:noFill/>
            <a:ln w="0">
              <a:solidFill>
                <a:srgbClr val="000000"/>
              </a:solidFill>
              <a:miter lim="800000"/>
              <a:headEnd/>
              <a:tailEnd/>
            </a:ln>
          </p:spPr>
          <p:txBody>
            <a:bodyPr/>
            <a:lstStyle/>
            <a:p>
              <a:endParaRPr lang="en-US" sz="2000"/>
            </a:p>
          </p:txBody>
        </p:sp>
        <p:sp>
          <p:nvSpPr>
            <p:cNvPr id="54343" name="Rectangle 107"/>
            <p:cNvSpPr>
              <a:spLocks noChangeArrowheads="1"/>
            </p:cNvSpPr>
            <p:nvPr/>
          </p:nvSpPr>
          <p:spPr bwMode="auto">
            <a:xfrm>
              <a:off x="4733883" y="2190255"/>
              <a:ext cx="1038746" cy="307777"/>
            </a:xfrm>
            <a:prstGeom prst="rect">
              <a:avLst/>
            </a:prstGeom>
            <a:noFill/>
            <a:ln w="9525">
              <a:noFill/>
              <a:miter lim="800000"/>
              <a:headEnd/>
              <a:tailEnd/>
            </a:ln>
          </p:spPr>
          <p:txBody>
            <a:bodyPr wrap="none" lIns="0" tIns="0" rIns="0" bIns="0">
              <a:spAutoFit/>
            </a:bodyPr>
            <a:lstStyle/>
            <a:p>
              <a:pPr algn="l"/>
              <a:r>
                <a:rPr lang="en-US" sz="2000" dirty="0"/>
                <a:t>Employee</a:t>
              </a:r>
            </a:p>
          </p:txBody>
        </p:sp>
      </p:grpSp>
      <p:grpSp>
        <p:nvGrpSpPr>
          <p:cNvPr id="45" name="Group 44"/>
          <p:cNvGrpSpPr/>
          <p:nvPr/>
        </p:nvGrpSpPr>
        <p:grpSpPr>
          <a:xfrm>
            <a:off x="4572000" y="3570210"/>
            <a:ext cx="4626099" cy="635410"/>
            <a:chOff x="4572000" y="3570210"/>
            <a:chExt cx="4626099" cy="635410"/>
          </a:xfrm>
        </p:grpSpPr>
        <p:sp>
          <p:nvSpPr>
            <p:cNvPr id="54313" name="Rectangle 77"/>
            <p:cNvSpPr>
              <a:spLocks noChangeArrowheads="1"/>
            </p:cNvSpPr>
            <p:nvPr/>
          </p:nvSpPr>
          <p:spPr bwMode="auto">
            <a:xfrm>
              <a:off x="7289562" y="3570210"/>
              <a:ext cx="461665" cy="369332"/>
            </a:xfrm>
            <a:prstGeom prst="rect">
              <a:avLst/>
            </a:prstGeom>
            <a:noFill/>
            <a:ln w="9525">
              <a:noFill/>
              <a:miter lim="800000"/>
              <a:headEnd/>
              <a:tailEnd/>
            </a:ln>
          </p:spPr>
          <p:txBody>
            <a:bodyPr wrap="none" lIns="0" tIns="0" rIns="0" bIns="0">
              <a:spAutoFit/>
            </a:bodyPr>
            <a:lstStyle/>
            <a:p>
              <a:pPr algn="r"/>
              <a:r>
                <a:rPr lang="en-US" sz="2400" b="1" dirty="0">
                  <a:solidFill>
                    <a:schemeClr val="bg2"/>
                  </a:solidFill>
                </a:rPr>
                <a:t>0..*</a:t>
              </a:r>
            </a:p>
          </p:txBody>
        </p:sp>
        <p:sp>
          <p:nvSpPr>
            <p:cNvPr id="54314" name="Rectangle 78"/>
            <p:cNvSpPr>
              <a:spLocks noChangeArrowheads="1"/>
            </p:cNvSpPr>
            <p:nvPr/>
          </p:nvSpPr>
          <p:spPr bwMode="auto">
            <a:xfrm>
              <a:off x="6324749" y="3897843"/>
              <a:ext cx="1072409" cy="307777"/>
            </a:xfrm>
            <a:prstGeom prst="rect">
              <a:avLst/>
            </a:prstGeom>
            <a:noFill/>
            <a:ln w="9525">
              <a:noFill/>
              <a:miter lim="800000"/>
              <a:headEnd/>
              <a:tailEnd/>
            </a:ln>
          </p:spPr>
          <p:txBody>
            <a:bodyPr wrap="none" lIns="0" tIns="0" rIns="0" bIns="0">
              <a:spAutoFit/>
            </a:bodyPr>
            <a:lstStyle/>
            <a:p>
              <a:r>
                <a:rPr lang="en-US" sz="2000" dirty="0" smtClean="0"/>
                <a:t>has settled</a:t>
              </a:r>
              <a:endParaRPr lang="en-US" sz="2000" dirty="0"/>
            </a:p>
          </p:txBody>
        </p:sp>
        <p:sp>
          <p:nvSpPr>
            <p:cNvPr id="54374" name="Line 138"/>
            <p:cNvSpPr>
              <a:spLocks noChangeShapeType="1"/>
            </p:cNvSpPr>
            <p:nvPr/>
          </p:nvSpPr>
          <p:spPr bwMode="auto">
            <a:xfrm>
              <a:off x="5943600" y="3916613"/>
              <a:ext cx="1874520" cy="1588"/>
            </a:xfrm>
            <a:prstGeom prst="line">
              <a:avLst/>
            </a:prstGeom>
            <a:noFill/>
            <a:ln w="0">
              <a:solidFill>
                <a:srgbClr val="000000"/>
              </a:solidFill>
              <a:round/>
              <a:headEnd/>
              <a:tailEnd/>
            </a:ln>
          </p:spPr>
          <p:txBody>
            <a:bodyPr/>
            <a:lstStyle/>
            <a:p>
              <a:endParaRPr lang="en-US" sz="2000"/>
            </a:p>
          </p:txBody>
        </p:sp>
        <p:sp>
          <p:nvSpPr>
            <p:cNvPr id="54372" name="Rectangle 136"/>
            <p:cNvSpPr>
              <a:spLocks noChangeArrowheads="1"/>
            </p:cNvSpPr>
            <p:nvPr/>
          </p:nvSpPr>
          <p:spPr bwMode="auto">
            <a:xfrm>
              <a:off x="7818120" y="3700644"/>
              <a:ext cx="1379979" cy="433526"/>
            </a:xfrm>
            <a:prstGeom prst="rect">
              <a:avLst/>
            </a:prstGeom>
            <a:noFill/>
            <a:ln w="0">
              <a:solidFill>
                <a:srgbClr val="000000"/>
              </a:solidFill>
              <a:miter lim="800000"/>
              <a:headEnd/>
              <a:tailEnd/>
            </a:ln>
          </p:spPr>
          <p:txBody>
            <a:bodyPr/>
            <a:lstStyle/>
            <a:p>
              <a:endParaRPr lang="en-US" sz="2000"/>
            </a:p>
          </p:txBody>
        </p:sp>
        <p:sp>
          <p:nvSpPr>
            <p:cNvPr id="54373" name="Rectangle 137"/>
            <p:cNvSpPr>
              <a:spLocks noChangeArrowheads="1"/>
            </p:cNvSpPr>
            <p:nvPr/>
          </p:nvSpPr>
          <p:spPr bwMode="auto">
            <a:xfrm>
              <a:off x="8060070" y="3763519"/>
              <a:ext cx="896079" cy="307777"/>
            </a:xfrm>
            <a:prstGeom prst="rect">
              <a:avLst/>
            </a:prstGeom>
            <a:noFill/>
            <a:ln w="9525">
              <a:noFill/>
              <a:miter lim="800000"/>
              <a:headEnd/>
              <a:tailEnd/>
            </a:ln>
          </p:spPr>
          <p:txBody>
            <a:bodyPr wrap="none" lIns="0" tIns="0" rIns="0" bIns="0">
              <a:spAutoFit/>
            </a:bodyPr>
            <a:lstStyle/>
            <a:p>
              <a:pPr algn="l"/>
              <a:r>
                <a:rPr lang="en-US" sz="2000"/>
                <a:t>Payment</a:t>
              </a:r>
            </a:p>
          </p:txBody>
        </p:sp>
        <p:sp>
          <p:nvSpPr>
            <p:cNvPr id="54375" name="Rectangle 139"/>
            <p:cNvSpPr>
              <a:spLocks noChangeArrowheads="1"/>
            </p:cNvSpPr>
            <p:nvPr/>
          </p:nvSpPr>
          <p:spPr bwMode="auto">
            <a:xfrm>
              <a:off x="4572000" y="3700644"/>
              <a:ext cx="1362512" cy="433526"/>
            </a:xfrm>
            <a:prstGeom prst="rect">
              <a:avLst/>
            </a:prstGeom>
            <a:noFill/>
            <a:ln w="0">
              <a:solidFill>
                <a:srgbClr val="000000"/>
              </a:solidFill>
              <a:miter lim="800000"/>
              <a:headEnd/>
              <a:tailEnd/>
            </a:ln>
          </p:spPr>
          <p:txBody>
            <a:bodyPr/>
            <a:lstStyle/>
            <a:p>
              <a:endParaRPr lang="en-US" sz="2000"/>
            </a:p>
          </p:txBody>
        </p:sp>
        <p:sp>
          <p:nvSpPr>
            <p:cNvPr id="54376" name="Rectangle 140"/>
            <p:cNvSpPr>
              <a:spLocks noChangeArrowheads="1"/>
            </p:cNvSpPr>
            <p:nvPr/>
          </p:nvSpPr>
          <p:spPr bwMode="auto">
            <a:xfrm>
              <a:off x="4755524" y="3763519"/>
              <a:ext cx="995465" cy="307777"/>
            </a:xfrm>
            <a:prstGeom prst="rect">
              <a:avLst/>
            </a:prstGeom>
            <a:noFill/>
            <a:ln w="9525">
              <a:noFill/>
              <a:miter lim="800000"/>
              <a:headEnd/>
              <a:tailEnd/>
            </a:ln>
          </p:spPr>
          <p:txBody>
            <a:bodyPr wrap="none" lIns="0" tIns="0" rIns="0" bIns="0">
              <a:spAutoFit/>
            </a:bodyPr>
            <a:lstStyle/>
            <a:p>
              <a:pPr algn="l"/>
              <a:r>
                <a:rPr lang="en-US" sz="2000" dirty="0"/>
                <a:t>Customer</a:t>
              </a:r>
            </a:p>
          </p:txBody>
        </p:sp>
      </p:grpSp>
      <p:grpSp>
        <p:nvGrpSpPr>
          <p:cNvPr id="46" name="Group 45"/>
          <p:cNvGrpSpPr/>
          <p:nvPr/>
        </p:nvGrpSpPr>
        <p:grpSpPr>
          <a:xfrm>
            <a:off x="4572000" y="4267200"/>
            <a:ext cx="4626099" cy="568859"/>
            <a:chOff x="4572000" y="4267200"/>
            <a:chExt cx="4626099" cy="568859"/>
          </a:xfrm>
        </p:grpSpPr>
        <p:sp>
          <p:nvSpPr>
            <p:cNvPr id="54379" name="Line 143"/>
            <p:cNvSpPr>
              <a:spLocks noChangeShapeType="1"/>
            </p:cNvSpPr>
            <p:nvPr/>
          </p:nvSpPr>
          <p:spPr bwMode="auto">
            <a:xfrm>
              <a:off x="5943600" y="4544671"/>
              <a:ext cx="1874520" cy="3176"/>
            </a:xfrm>
            <a:prstGeom prst="line">
              <a:avLst/>
            </a:prstGeom>
            <a:noFill/>
            <a:ln w="0">
              <a:solidFill>
                <a:srgbClr val="000000"/>
              </a:solidFill>
              <a:round/>
              <a:headEnd/>
              <a:tailEnd/>
            </a:ln>
          </p:spPr>
          <p:txBody>
            <a:bodyPr/>
            <a:lstStyle/>
            <a:p>
              <a:endParaRPr lang="en-US" sz="2000"/>
            </a:p>
          </p:txBody>
        </p:sp>
        <p:sp>
          <p:nvSpPr>
            <p:cNvPr id="54382" name="Rectangle 146"/>
            <p:cNvSpPr>
              <a:spLocks noChangeArrowheads="1"/>
            </p:cNvSpPr>
            <p:nvPr/>
          </p:nvSpPr>
          <p:spPr bwMode="auto">
            <a:xfrm>
              <a:off x="6324749" y="4528282"/>
              <a:ext cx="1072409" cy="307777"/>
            </a:xfrm>
            <a:prstGeom prst="rect">
              <a:avLst/>
            </a:prstGeom>
            <a:noFill/>
            <a:ln w="9525">
              <a:noFill/>
              <a:miter lim="800000"/>
              <a:headEnd/>
              <a:tailEnd/>
            </a:ln>
          </p:spPr>
          <p:txBody>
            <a:bodyPr wrap="none" lIns="0" tIns="0" rIns="0" bIns="0">
              <a:spAutoFit/>
            </a:bodyPr>
            <a:lstStyle/>
            <a:p>
              <a:r>
                <a:rPr lang="en-US" sz="2000" dirty="0" smtClean="0"/>
                <a:t>has settled</a:t>
              </a:r>
              <a:endParaRPr lang="en-US" sz="2000" dirty="0"/>
            </a:p>
          </p:txBody>
        </p:sp>
        <p:sp>
          <p:nvSpPr>
            <p:cNvPr id="54383" name="Rectangle 147"/>
            <p:cNvSpPr>
              <a:spLocks noChangeArrowheads="1"/>
            </p:cNvSpPr>
            <p:nvPr/>
          </p:nvSpPr>
          <p:spPr bwMode="auto">
            <a:xfrm>
              <a:off x="7597339" y="4267200"/>
              <a:ext cx="153888" cy="369332"/>
            </a:xfrm>
            <a:prstGeom prst="rect">
              <a:avLst/>
            </a:prstGeom>
            <a:noFill/>
            <a:ln w="9525">
              <a:noFill/>
              <a:miter lim="800000"/>
              <a:headEnd/>
              <a:tailEnd/>
            </a:ln>
          </p:spPr>
          <p:txBody>
            <a:bodyPr wrap="none" lIns="0" tIns="0" rIns="0" bIns="0">
              <a:spAutoFit/>
            </a:bodyPr>
            <a:lstStyle/>
            <a:p>
              <a:pPr algn="r"/>
              <a:r>
                <a:rPr lang="en-US" sz="2400" b="1" dirty="0">
                  <a:solidFill>
                    <a:schemeClr val="bg2"/>
                  </a:solidFill>
                </a:rPr>
                <a:t>*</a:t>
              </a:r>
            </a:p>
          </p:txBody>
        </p:sp>
        <p:sp>
          <p:nvSpPr>
            <p:cNvPr id="54377" name="Rectangle 141"/>
            <p:cNvSpPr>
              <a:spLocks noChangeArrowheads="1"/>
            </p:cNvSpPr>
            <p:nvPr/>
          </p:nvSpPr>
          <p:spPr bwMode="auto">
            <a:xfrm>
              <a:off x="7818120" y="4329496"/>
              <a:ext cx="1379979" cy="433526"/>
            </a:xfrm>
            <a:prstGeom prst="rect">
              <a:avLst/>
            </a:prstGeom>
            <a:noFill/>
            <a:ln w="0">
              <a:solidFill>
                <a:srgbClr val="000000"/>
              </a:solidFill>
              <a:miter lim="800000"/>
              <a:headEnd/>
              <a:tailEnd/>
            </a:ln>
          </p:spPr>
          <p:txBody>
            <a:bodyPr/>
            <a:lstStyle/>
            <a:p>
              <a:endParaRPr lang="en-US" sz="2000"/>
            </a:p>
          </p:txBody>
        </p:sp>
        <p:sp>
          <p:nvSpPr>
            <p:cNvPr id="54378" name="Rectangle 142"/>
            <p:cNvSpPr>
              <a:spLocks noChangeArrowheads="1"/>
            </p:cNvSpPr>
            <p:nvPr/>
          </p:nvSpPr>
          <p:spPr bwMode="auto">
            <a:xfrm>
              <a:off x="8060070" y="4392371"/>
              <a:ext cx="896079" cy="307777"/>
            </a:xfrm>
            <a:prstGeom prst="rect">
              <a:avLst/>
            </a:prstGeom>
            <a:noFill/>
            <a:ln w="9525">
              <a:noFill/>
              <a:miter lim="800000"/>
              <a:headEnd/>
              <a:tailEnd/>
            </a:ln>
          </p:spPr>
          <p:txBody>
            <a:bodyPr wrap="none" lIns="0" tIns="0" rIns="0" bIns="0">
              <a:spAutoFit/>
            </a:bodyPr>
            <a:lstStyle/>
            <a:p>
              <a:pPr algn="l"/>
              <a:r>
                <a:rPr lang="en-US" sz="2000" dirty="0"/>
                <a:t>Payment</a:t>
              </a:r>
            </a:p>
          </p:txBody>
        </p:sp>
        <p:sp>
          <p:nvSpPr>
            <p:cNvPr id="54380" name="Rectangle 144"/>
            <p:cNvSpPr>
              <a:spLocks noChangeArrowheads="1"/>
            </p:cNvSpPr>
            <p:nvPr/>
          </p:nvSpPr>
          <p:spPr bwMode="auto">
            <a:xfrm>
              <a:off x="4572000" y="4329496"/>
              <a:ext cx="1362512" cy="433526"/>
            </a:xfrm>
            <a:prstGeom prst="rect">
              <a:avLst/>
            </a:prstGeom>
            <a:noFill/>
            <a:ln w="0">
              <a:solidFill>
                <a:srgbClr val="000000"/>
              </a:solidFill>
              <a:miter lim="800000"/>
              <a:headEnd/>
              <a:tailEnd/>
            </a:ln>
          </p:spPr>
          <p:txBody>
            <a:bodyPr/>
            <a:lstStyle/>
            <a:p>
              <a:endParaRPr lang="en-US" sz="2000"/>
            </a:p>
          </p:txBody>
        </p:sp>
        <p:sp>
          <p:nvSpPr>
            <p:cNvPr id="54381" name="Rectangle 145"/>
            <p:cNvSpPr>
              <a:spLocks noChangeArrowheads="1"/>
            </p:cNvSpPr>
            <p:nvPr/>
          </p:nvSpPr>
          <p:spPr bwMode="auto">
            <a:xfrm>
              <a:off x="4755524" y="4392371"/>
              <a:ext cx="995465" cy="307777"/>
            </a:xfrm>
            <a:prstGeom prst="rect">
              <a:avLst/>
            </a:prstGeom>
            <a:noFill/>
            <a:ln w="9525">
              <a:noFill/>
              <a:miter lim="800000"/>
              <a:headEnd/>
              <a:tailEnd/>
            </a:ln>
          </p:spPr>
          <p:txBody>
            <a:bodyPr wrap="none" lIns="0" tIns="0" rIns="0" bIns="0">
              <a:spAutoFit/>
            </a:bodyPr>
            <a:lstStyle/>
            <a:p>
              <a:pPr algn="l"/>
              <a:r>
                <a:rPr lang="en-US" sz="2000" dirty="0"/>
                <a:t>Customer</a:t>
              </a:r>
            </a:p>
          </p:txBody>
        </p:sp>
      </p:grpSp>
      <p:grpSp>
        <p:nvGrpSpPr>
          <p:cNvPr id="47" name="Group 46"/>
          <p:cNvGrpSpPr/>
          <p:nvPr/>
        </p:nvGrpSpPr>
        <p:grpSpPr>
          <a:xfrm>
            <a:off x="4572000" y="4998160"/>
            <a:ext cx="4626099" cy="744570"/>
            <a:chOff x="4572000" y="4998160"/>
            <a:chExt cx="4626099" cy="744570"/>
          </a:xfrm>
        </p:grpSpPr>
        <p:sp>
          <p:nvSpPr>
            <p:cNvPr id="54301" name="Rectangle 51"/>
            <p:cNvSpPr>
              <a:spLocks noChangeArrowheads="1"/>
            </p:cNvSpPr>
            <p:nvPr/>
          </p:nvSpPr>
          <p:spPr bwMode="auto">
            <a:xfrm>
              <a:off x="4903472" y="5741141"/>
              <a:ext cx="3911266" cy="1589"/>
            </a:xfrm>
            <a:prstGeom prst="rect">
              <a:avLst/>
            </a:prstGeom>
            <a:solidFill>
              <a:srgbClr val="000000"/>
            </a:solidFill>
            <a:ln w="9525">
              <a:noFill/>
              <a:miter lim="800000"/>
              <a:headEnd/>
              <a:tailEnd/>
            </a:ln>
          </p:spPr>
          <p:txBody>
            <a:bodyPr/>
            <a:lstStyle/>
            <a:p>
              <a:endParaRPr lang="en-US" sz="2000"/>
            </a:p>
          </p:txBody>
        </p:sp>
        <p:sp>
          <p:nvSpPr>
            <p:cNvPr id="54394" name="Line 158"/>
            <p:cNvSpPr>
              <a:spLocks noChangeShapeType="1"/>
            </p:cNvSpPr>
            <p:nvPr/>
          </p:nvSpPr>
          <p:spPr bwMode="auto">
            <a:xfrm>
              <a:off x="5943600" y="5352079"/>
              <a:ext cx="1874520" cy="3176"/>
            </a:xfrm>
            <a:prstGeom prst="line">
              <a:avLst/>
            </a:prstGeom>
            <a:noFill/>
            <a:ln w="0">
              <a:solidFill>
                <a:srgbClr val="000000"/>
              </a:solidFill>
              <a:round/>
              <a:headEnd/>
              <a:tailEnd/>
            </a:ln>
          </p:spPr>
          <p:txBody>
            <a:bodyPr/>
            <a:lstStyle/>
            <a:p>
              <a:endParaRPr lang="en-US" sz="2000"/>
            </a:p>
          </p:txBody>
        </p:sp>
        <p:sp>
          <p:nvSpPr>
            <p:cNvPr id="54397" name="Rectangle 161"/>
            <p:cNvSpPr>
              <a:spLocks noChangeArrowheads="1"/>
            </p:cNvSpPr>
            <p:nvPr/>
          </p:nvSpPr>
          <p:spPr bwMode="auto">
            <a:xfrm>
              <a:off x="6565102" y="5331023"/>
              <a:ext cx="591700" cy="307777"/>
            </a:xfrm>
            <a:prstGeom prst="rect">
              <a:avLst/>
            </a:prstGeom>
            <a:noFill/>
            <a:ln w="9525">
              <a:noFill/>
              <a:miter lim="800000"/>
              <a:headEnd/>
              <a:tailEnd/>
            </a:ln>
          </p:spPr>
          <p:txBody>
            <a:bodyPr wrap="none" lIns="0" tIns="0" rIns="0" bIns="0">
              <a:spAutoFit/>
            </a:bodyPr>
            <a:lstStyle/>
            <a:p>
              <a:pPr algn="l"/>
              <a:r>
                <a:rPr lang="en-US" sz="2000" dirty="0" smtClean="0"/>
                <a:t>offers</a:t>
              </a:r>
              <a:endParaRPr lang="en-US" sz="2000" dirty="0"/>
            </a:p>
          </p:txBody>
        </p:sp>
        <p:sp>
          <p:nvSpPr>
            <p:cNvPr id="54398" name="Rectangle 162"/>
            <p:cNvSpPr>
              <a:spLocks noChangeArrowheads="1"/>
            </p:cNvSpPr>
            <p:nvPr/>
          </p:nvSpPr>
          <p:spPr bwMode="auto">
            <a:xfrm>
              <a:off x="7289562" y="4998160"/>
              <a:ext cx="461665" cy="369332"/>
            </a:xfrm>
            <a:prstGeom prst="rect">
              <a:avLst/>
            </a:prstGeom>
            <a:noFill/>
            <a:ln w="9525">
              <a:noFill/>
              <a:miter lim="800000"/>
              <a:headEnd/>
              <a:tailEnd/>
            </a:ln>
          </p:spPr>
          <p:txBody>
            <a:bodyPr wrap="none" lIns="0" tIns="0" rIns="0" bIns="0">
              <a:spAutoFit/>
            </a:bodyPr>
            <a:lstStyle/>
            <a:p>
              <a:pPr algn="r"/>
              <a:r>
                <a:rPr lang="en-US" sz="2400" b="1" dirty="0">
                  <a:solidFill>
                    <a:schemeClr val="bg2"/>
                  </a:solidFill>
                </a:rPr>
                <a:t>1..*</a:t>
              </a:r>
            </a:p>
          </p:txBody>
        </p:sp>
        <p:sp>
          <p:nvSpPr>
            <p:cNvPr id="54392" name="Rectangle 156"/>
            <p:cNvSpPr>
              <a:spLocks noChangeArrowheads="1"/>
            </p:cNvSpPr>
            <p:nvPr/>
          </p:nvSpPr>
          <p:spPr bwMode="auto">
            <a:xfrm>
              <a:off x="7818120" y="5129758"/>
              <a:ext cx="1379979" cy="447819"/>
            </a:xfrm>
            <a:prstGeom prst="rect">
              <a:avLst/>
            </a:prstGeom>
            <a:noFill/>
            <a:ln w="0">
              <a:solidFill>
                <a:srgbClr val="000000"/>
              </a:solidFill>
              <a:miter lim="800000"/>
              <a:headEnd/>
              <a:tailEnd/>
            </a:ln>
          </p:spPr>
          <p:txBody>
            <a:bodyPr/>
            <a:lstStyle/>
            <a:p>
              <a:endParaRPr lang="en-US" sz="2000"/>
            </a:p>
          </p:txBody>
        </p:sp>
        <p:sp>
          <p:nvSpPr>
            <p:cNvPr id="54393" name="Rectangle 157"/>
            <p:cNvSpPr>
              <a:spLocks noChangeArrowheads="1"/>
            </p:cNvSpPr>
            <p:nvPr/>
          </p:nvSpPr>
          <p:spPr bwMode="auto">
            <a:xfrm>
              <a:off x="8145029" y="5199779"/>
              <a:ext cx="726161" cy="307777"/>
            </a:xfrm>
            <a:prstGeom prst="rect">
              <a:avLst/>
            </a:prstGeom>
            <a:noFill/>
            <a:ln w="9525">
              <a:noFill/>
              <a:miter lim="800000"/>
              <a:headEnd/>
              <a:tailEnd/>
            </a:ln>
          </p:spPr>
          <p:txBody>
            <a:bodyPr wrap="none" lIns="0" tIns="0" rIns="0" bIns="0">
              <a:spAutoFit/>
            </a:bodyPr>
            <a:lstStyle/>
            <a:p>
              <a:pPr algn="l"/>
              <a:r>
                <a:rPr lang="en-US" sz="2000"/>
                <a:t>Course</a:t>
              </a:r>
            </a:p>
          </p:txBody>
        </p:sp>
        <p:sp>
          <p:nvSpPr>
            <p:cNvPr id="54395" name="Rectangle 159"/>
            <p:cNvSpPr>
              <a:spLocks noChangeArrowheads="1"/>
            </p:cNvSpPr>
            <p:nvPr/>
          </p:nvSpPr>
          <p:spPr bwMode="auto">
            <a:xfrm>
              <a:off x="4572000" y="5129758"/>
              <a:ext cx="1362512" cy="447819"/>
            </a:xfrm>
            <a:prstGeom prst="rect">
              <a:avLst/>
            </a:prstGeom>
            <a:noFill/>
            <a:ln w="0">
              <a:solidFill>
                <a:srgbClr val="000000"/>
              </a:solidFill>
              <a:miter lim="800000"/>
              <a:headEnd/>
              <a:tailEnd/>
            </a:ln>
          </p:spPr>
          <p:txBody>
            <a:bodyPr/>
            <a:lstStyle/>
            <a:p>
              <a:endParaRPr lang="en-US" sz="2000"/>
            </a:p>
          </p:txBody>
        </p:sp>
        <p:sp>
          <p:nvSpPr>
            <p:cNvPr id="54396" name="Rectangle 160"/>
            <p:cNvSpPr>
              <a:spLocks noChangeArrowheads="1"/>
            </p:cNvSpPr>
            <p:nvPr/>
          </p:nvSpPr>
          <p:spPr bwMode="auto">
            <a:xfrm>
              <a:off x="4713044" y="5199779"/>
              <a:ext cx="1080424" cy="307777"/>
            </a:xfrm>
            <a:prstGeom prst="rect">
              <a:avLst/>
            </a:prstGeom>
            <a:noFill/>
            <a:ln w="9525">
              <a:noFill/>
              <a:miter lim="800000"/>
              <a:headEnd/>
              <a:tailEnd/>
            </a:ln>
          </p:spPr>
          <p:txBody>
            <a:bodyPr wrap="none" lIns="0" tIns="0" rIns="0" bIns="0">
              <a:spAutoFit/>
            </a:bodyPr>
            <a:lstStyle/>
            <a:p>
              <a:pPr algn="l"/>
              <a:r>
                <a:rPr lang="en-US" sz="2000" dirty="0"/>
                <a:t>University</a:t>
              </a:r>
            </a:p>
          </p:txBody>
        </p:sp>
      </p:grpSp>
      <p:grpSp>
        <p:nvGrpSpPr>
          <p:cNvPr id="48" name="Group 47"/>
          <p:cNvGrpSpPr/>
          <p:nvPr/>
        </p:nvGrpSpPr>
        <p:grpSpPr>
          <a:xfrm>
            <a:off x="4572000" y="5824670"/>
            <a:ext cx="4626099" cy="632635"/>
            <a:chOff x="4572000" y="5824670"/>
            <a:chExt cx="4626099" cy="632635"/>
          </a:xfrm>
        </p:grpSpPr>
        <p:sp>
          <p:nvSpPr>
            <p:cNvPr id="54412" name="Line 176"/>
            <p:cNvSpPr>
              <a:spLocks noChangeShapeType="1"/>
            </p:cNvSpPr>
            <p:nvPr/>
          </p:nvSpPr>
          <p:spPr bwMode="auto">
            <a:xfrm>
              <a:off x="5943600" y="6172739"/>
              <a:ext cx="1874520" cy="3176"/>
            </a:xfrm>
            <a:prstGeom prst="line">
              <a:avLst/>
            </a:prstGeom>
            <a:noFill/>
            <a:ln w="0">
              <a:solidFill>
                <a:srgbClr val="000000"/>
              </a:solidFill>
              <a:round/>
              <a:headEnd/>
              <a:tailEnd/>
            </a:ln>
          </p:spPr>
          <p:txBody>
            <a:bodyPr/>
            <a:lstStyle/>
            <a:p>
              <a:endParaRPr lang="en-US" sz="2000"/>
            </a:p>
          </p:txBody>
        </p:sp>
        <p:sp>
          <p:nvSpPr>
            <p:cNvPr id="54415" name="Rectangle 179"/>
            <p:cNvSpPr>
              <a:spLocks noChangeArrowheads="1"/>
            </p:cNvSpPr>
            <p:nvPr/>
          </p:nvSpPr>
          <p:spPr bwMode="auto">
            <a:xfrm>
              <a:off x="7289562" y="5824670"/>
              <a:ext cx="461665" cy="369332"/>
            </a:xfrm>
            <a:prstGeom prst="rect">
              <a:avLst/>
            </a:prstGeom>
            <a:noFill/>
            <a:ln w="9525">
              <a:noFill/>
              <a:miter lim="800000"/>
              <a:headEnd/>
              <a:tailEnd/>
            </a:ln>
          </p:spPr>
          <p:txBody>
            <a:bodyPr wrap="none" lIns="0" tIns="0" rIns="0" bIns="0">
              <a:spAutoFit/>
            </a:bodyPr>
            <a:lstStyle/>
            <a:p>
              <a:pPr algn="r"/>
              <a:r>
                <a:rPr lang="en-US" sz="2400" b="1" dirty="0">
                  <a:solidFill>
                    <a:schemeClr val="bg2"/>
                  </a:solidFill>
                </a:rPr>
                <a:t>7..9</a:t>
              </a:r>
            </a:p>
          </p:txBody>
        </p:sp>
        <p:sp>
          <p:nvSpPr>
            <p:cNvPr id="54417" name="Rectangle 181"/>
            <p:cNvSpPr>
              <a:spLocks noChangeArrowheads="1"/>
            </p:cNvSpPr>
            <p:nvPr/>
          </p:nvSpPr>
          <p:spPr bwMode="auto">
            <a:xfrm>
              <a:off x="6172200" y="6149528"/>
              <a:ext cx="1429879" cy="307777"/>
            </a:xfrm>
            <a:prstGeom prst="rect">
              <a:avLst/>
            </a:prstGeom>
            <a:noFill/>
            <a:ln w="9525">
              <a:noFill/>
              <a:miter lim="800000"/>
              <a:headEnd/>
              <a:tailEnd/>
            </a:ln>
          </p:spPr>
          <p:txBody>
            <a:bodyPr wrap="none" lIns="0" tIns="0" rIns="0" bIns="0">
              <a:spAutoFit/>
            </a:bodyPr>
            <a:lstStyle/>
            <a:p>
              <a:pPr algn="l"/>
              <a:r>
                <a:rPr lang="en-US" sz="2000" dirty="0" smtClean="0"/>
                <a:t>has scheduled</a:t>
              </a:r>
              <a:endParaRPr lang="en-US" sz="2000" dirty="0"/>
            </a:p>
          </p:txBody>
        </p:sp>
        <p:sp>
          <p:nvSpPr>
            <p:cNvPr id="54410" name="Rectangle 174"/>
            <p:cNvSpPr>
              <a:spLocks noChangeArrowheads="1"/>
            </p:cNvSpPr>
            <p:nvPr/>
          </p:nvSpPr>
          <p:spPr bwMode="auto">
            <a:xfrm>
              <a:off x="7818120" y="5949624"/>
              <a:ext cx="1379979" cy="449407"/>
            </a:xfrm>
            <a:prstGeom prst="rect">
              <a:avLst/>
            </a:prstGeom>
            <a:noFill/>
            <a:ln w="0">
              <a:solidFill>
                <a:srgbClr val="000000"/>
              </a:solidFill>
              <a:miter lim="800000"/>
              <a:headEnd/>
              <a:tailEnd/>
            </a:ln>
          </p:spPr>
          <p:txBody>
            <a:bodyPr/>
            <a:lstStyle/>
            <a:p>
              <a:endParaRPr lang="en-US" sz="2000"/>
            </a:p>
          </p:txBody>
        </p:sp>
        <p:sp>
          <p:nvSpPr>
            <p:cNvPr id="54411" name="Rectangle 175"/>
            <p:cNvSpPr>
              <a:spLocks noChangeArrowheads="1"/>
            </p:cNvSpPr>
            <p:nvPr/>
          </p:nvSpPr>
          <p:spPr bwMode="auto">
            <a:xfrm>
              <a:off x="8201936" y="6020439"/>
              <a:ext cx="612347" cy="307777"/>
            </a:xfrm>
            <a:prstGeom prst="rect">
              <a:avLst/>
            </a:prstGeom>
            <a:noFill/>
            <a:ln w="9525">
              <a:noFill/>
              <a:miter lim="800000"/>
              <a:headEnd/>
              <a:tailEnd/>
            </a:ln>
          </p:spPr>
          <p:txBody>
            <a:bodyPr wrap="none" lIns="0" tIns="0" rIns="0" bIns="0">
              <a:spAutoFit/>
            </a:bodyPr>
            <a:lstStyle/>
            <a:p>
              <a:pPr algn="l"/>
              <a:r>
                <a:rPr lang="en-US" sz="2000"/>
                <a:t>Game</a:t>
              </a:r>
            </a:p>
          </p:txBody>
        </p:sp>
        <p:sp>
          <p:nvSpPr>
            <p:cNvPr id="54413" name="Rectangle 177"/>
            <p:cNvSpPr>
              <a:spLocks noChangeArrowheads="1"/>
            </p:cNvSpPr>
            <p:nvPr/>
          </p:nvSpPr>
          <p:spPr bwMode="auto">
            <a:xfrm>
              <a:off x="4572000" y="5949624"/>
              <a:ext cx="1362512" cy="449407"/>
            </a:xfrm>
            <a:prstGeom prst="rect">
              <a:avLst/>
            </a:prstGeom>
            <a:noFill/>
            <a:ln w="0">
              <a:solidFill>
                <a:srgbClr val="000000"/>
              </a:solidFill>
              <a:miter lim="800000"/>
              <a:headEnd/>
              <a:tailEnd/>
            </a:ln>
          </p:spPr>
          <p:txBody>
            <a:bodyPr/>
            <a:lstStyle/>
            <a:p>
              <a:endParaRPr lang="en-US" sz="2000"/>
            </a:p>
          </p:txBody>
        </p:sp>
        <p:sp>
          <p:nvSpPr>
            <p:cNvPr id="54414" name="Rectangle 178"/>
            <p:cNvSpPr>
              <a:spLocks noChangeArrowheads="1"/>
            </p:cNvSpPr>
            <p:nvPr/>
          </p:nvSpPr>
          <p:spPr bwMode="auto">
            <a:xfrm>
              <a:off x="4970454" y="6020439"/>
              <a:ext cx="565604" cy="307777"/>
            </a:xfrm>
            <a:prstGeom prst="rect">
              <a:avLst/>
            </a:prstGeom>
            <a:noFill/>
            <a:ln w="9525">
              <a:noFill/>
              <a:miter lim="800000"/>
              <a:headEnd/>
              <a:tailEnd/>
            </a:ln>
          </p:spPr>
          <p:txBody>
            <a:bodyPr wrap="none" lIns="0" tIns="0" rIns="0" bIns="0">
              <a:spAutoFit/>
            </a:bodyPr>
            <a:lstStyle/>
            <a:p>
              <a:pPr algn="l"/>
              <a:r>
                <a:rPr lang="en-US" sz="2000" dirty="0"/>
                <a:t>Team</a:t>
              </a:r>
            </a:p>
          </p:txBody>
        </p:sp>
      </p:grpSp>
      <p:grpSp>
        <p:nvGrpSpPr>
          <p:cNvPr id="44" name="Group 43"/>
          <p:cNvGrpSpPr/>
          <p:nvPr/>
        </p:nvGrpSpPr>
        <p:grpSpPr>
          <a:xfrm>
            <a:off x="4572000" y="2771180"/>
            <a:ext cx="4626099" cy="634428"/>
            <a:chOff x="4572000" y="2771180"/>
            <a:chExt cx="4626099" cy="634428"/>
          </a:xfrm>
        </p:grpSpPr>
        <p:sp>
          <p:nvSpPr>
            <p:cNvPr id="54311" name="Rectangle 75"/>
            <p:cNvSpPr>
              <a:spLocks noChangeArrowheads="1"/>
            </p:cNvSpPr>
            <p:nvPr/>
          </p:nvSpPr>
          <p:spPr bwMode="auto">
            <a:xfrm>
              <a:off x="7289562" y="2771180"/>
              <a:ext cx="461665" cy="369332"/>
            </a:xfrm>
            <a:prstGeom prst="rect">
              <a:avLst/>
            </a:prstGeom>
            <a:noFill/>
            <a:ln w="9525">
              <a:noFill/>
              <a:miter lim="800000"/>
              <a:headEnd/>
              <a:tailEnd/>
            </a:ln>
          </p:spPr>
          <p:txBody>
            <a:bodyPr wrap="none" lIns="0" tIns="0" rIns="0" bIns="0">
              <a:spAutoFit/>
            </a:bodyPr>
            <a:lstStyle/>
            <a:p>
              <a:pPr algn="r"/>
              <a:r>
                <a:rPr lang="en-US" sz="2400" b="1" dirty="0">
                  <a:solidFill>
                    <a:schemeClr val="bg2"/>
                  </a:solidFill>
                </a:rPr>
                <a:t>0..1</a:t>
              </a:r>
            </a:p>
          </p:txBody>
        </p:sp>
        <p:sp>
          <p:nvSpPr>
            <p:cNvPr id="54312" name="Rectangle 76"/>
            <p:cNvSpPr>
              <a:spLocks noChangeArrowheads="1"/>
            </p:cNvSpPr>
            <p:nvPr/>
          </p:nvSpPr>
          <p:spPr bwMode="auto">
            <a:xfrm>
              <a:off x="6690232" y="3097831"/>
              <a:ext cx="341440" cy="307777"/>
            </a:xfrm>
            <a:prstGeom prst="rect">
              <a:avLst/>
            </a:prstGeom>
            <a:noFill/>
            <a:ln w="9525">
              <a:noFill/>
              <a:miter lim="800000"/>
              <a:headEnd/>
              <a:tailEnd/>
            </a:ln>
          </p:spPr>
          <p:txBody>
            <a:bodyPr wrap="none" lIns="0" tIns="0" rIns="0" bIns="0">
              <a:spAutoFit/>
            </a:bodyPr>
            <a:lstStyle/>
            <a:p>
              <a:pPr algn="l"/>
              <a:r>
                <a:rPr lang="en-US" sz="2000" dirty="0" smtClean="0"/>
                <a:t>has</a:t>
              </a:r>
              <a:endParaRPr lang="en-US" sz="2000" dirty="0"/>
            </a:p>
          </p:txBody>
        </p:sp>
        <p:sp>
          <p:nvSpPr>
            <p:cNvPr id="54352" name="Rectangle 116"/>
            <p:cNvSpPr>
              <a:spLocks noChangeArrowheads="1"/>
            </p:cNvSpPr>
            <p:nvPr/>
          </p:nvSpPr>
          <p:spPr bwMode="auto">
            <a:xfrm>
              <a:off x="7818120" y="2887489"/>
              <a:ext cx="1379979" cy="435114"/>
            </a:xfrm>
            <a:prstGeom prst="rect">
              <a:avLst/>
            </a:prstGeom>
            <a:noFill/>
            <a:ln w="0">
              <a:solidFill>
                <a:srgbClr val="000000"/>
              </a:solidFill>
              <a:miter lim="800000"/>
              <a:headEnd/>
              <a:tailEnd/>
            </a:ln>
          </p:spPr>
          <p:txBody>
            <a:bodyPr/>
            <a:lstStyle/>
            <a:p>
              <a:endParaRPr lang="en-US" sz="2000"/>
            </a:p>
          </p:txBody>
        </p:sp>
        <p:sp>
          <p:nvSpPr>
            <p:cNvPr id="54353" name="Rectangle 117"/>
            <p:cNvSpPr>
              <a:spLocks noChangeArrowheads="1"/>
            </p:cNvSpPr>
            <p:nvPr/>
          </p:nvSpPr>
          <p:spPr bwMode="auto">
            <a:xfrm>
              <a:off x="8137816" y="2951158"/>
              <a:ext cx="740587" cy="307777"/>
            </a:xfrm>
            <a:prstGeom prst="rect">
              <a:avLst/>
            </a:prstGeom>
            <a:noFill/>
            <a:ln w="9525">
              <a:noFill/>
              <a:miter lim="800000"/>
              <a:headEnd/>
              <a:tailEnd/>
            </a:ln>
          </p:spPr>
          <p:txBody>
            <a:bodyPr wrap="none" lIns="0" tIns="0" rIns="0" bIns="0">
              <a:spAutoFit/>
            </a:bodyPr>
            <a:lstStyle/>
            <a:p>
              <a:pPr algn="l"/>
              <a:r>
                <a:rPr lang="en-US" sz="2000"/>
                <a:t>Spouse</a:t>
              </a:r>
            </a:p>
          </p:txBody>
        </p:sp>
        <p:sp>
          <p:nvSpPr>
            <p:cNvPr id="54355" name="Rectangle 119"/>
            <p:cNvSpPr>
              <a:spLocks noChangeArrowheads="1"/>
            </p:cNvSpPr>
            <p:nvPr/>
          </p:nvSpPr>
          <p:spPr bwMode="auto">
            <a:xfrm>
              <a:off x="4572000" y="2887489"/>
              <a:ext cx="1362512" cy="435114"/>
            </a:xfrm>
            <a:prstGeom prst="rect">
              <a:avLst/>
            </a:prstGeom>
            <a:noFill/>
            <a:ln w="0">
              <a:solidFill>
                <a:srgbClr val="000000"/>
              </a:solidFill>
              <a:miter lim="800000"/>
              <a:headEnd/>
              <a:tailEnd/>
            </a:ln>
          </p:spPr>
          <p:txBody>
            <a:bodyPr/>
            <a:lstStyle/>
            <a:p>
              <a:endParaRPr lang="en-US" sz="2000"/>
            </a:p>
          </p:txBody>
        </p:sp>
        <p:sp>
          <p:nvSpPr>
            <p:cNvPr id="54356" name="Rectangle 120"/>
            <p:cNvSpPr>
              <a:spLocks noChangeArrowheads="1"/>
            </p:cNvSpPr>
            <p:nvPr/>
          </p:nvSpPr>
          <p:spPr bwMode="auto">
            <a:xfrm>
              <a:off x="4733883" y="2951158"/>
              <a:ext cx="1038746" cy="307777"/>
            </a:xfrm>
            <a:prstGeom prst="rect">
              <a:avLst/>
            </a:prstGeom>
            <a:noFill/>
            <a:ln w="9525">
              <a:noFill/>
              <a:miter lim="800000"/>
              <a:headEnd/>
              <a:tailEnd/>
            </a:ln>
          </p:spPr>
          <p:txBody>
            <a:bodyPr wrap="none" lIns="0" tIns="0" rIns="0" bIns="0">
              <a:spAutoFit/>
            </a:bodyPr>
            <a:lstStyle/>
            <a:p>
              <a:pPr algn="l"/>
              <a:r>
                <a:rPr lang="en-US" sz="2000" dirty="0"/>
                <a:t>Employee</a:t>
              </a:r>
            </a:p>
          </p:txBody>
        </p:sp>
        <p:sp>
          <p:nvSpPr>
            <p:cNvPr id="100" name="Line 105"/>
            <p:cNvSpPr>
              <a:spLocks noChangeShapeType="1"/>
            </p:cNvSpPr>
            <p:nvPr/>
          </p:nvSpPr>
          <p:spPr bwMode="auto">
            <a:xfrm>
              <a:off x="5943599" y="3103458"/>
              <a:ext cx="1874520" cy="3176"/>
            </a:xfrm>
            <a:prstGeom prst="line">
              <a:avLst/>
            </a:prstGeom>
            <a:noFill/>
            <a:ln w="0">
              <a:solidFill>
                <a:srgbClr val="000000"/>
              </a:solidFill>
              <a:round/>
              <a:headEnd/>
              <a:tailEnd/>
            </a:ln>
          </p:spPr>
          <p:txBody>
            <a:bodyPr/>
            <a:lstStyle/>
            <a:p>
              <a:endParaRPr lang="en-US" sz="200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subTnLst>
                                    <p:animClr clrSpc="rgb" dir="cw">
                                      <p:cBhvr override="childStyle">
                                        <p:cTn dur="1" fill="hold" display="0" masterRel="nextClick" afterEffect="1"/>
                                        <p:tgtEl>
                                          <p:spTgt spid="42"/>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3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3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3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438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390">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405">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408">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50" grpId="0"/>
      <p:bldP spid="54323" grpId="0"/>
      <p:bldP spid="54349" grpId="0"/>
      <p:bldP spid="5436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p>
            <a:fld id="{B6ED4C3C-D187-4BB6-967C-B91A68E19E3F}" type="slidenum">
              <a:rPr lang="en-US" smtClean="0"/>
              <a:pPr/>
              <a:t>29</a:t>
            </a:fld>
            <a:endParaRPr lang="en-US" smtClean="0"/>
          </a:p>
        </p:txBody>
      </p:sp>
      <p:sp>
        <p:nvSpPr>
          <p:cNvPr id="55299" name="Rectangle 52"/>
          <p:cNvSpPr>
            <a:spLocks noGrp="1" noChangeArrowheads="1"/>
          </p:cNvSpPr>
          <p:nvPr>
            <p:ph type="title"/>
          </p:nvPr>
        </p:nvSpPr>
        <p:spPr/>
        <p:txBody>
          <a:bodyPr/>
          <a:lstStyle/>
          <a:p>
            <a:r>
              <a:rPr lang="en-US" dirty="0" smtClean="0"/>
              <a:t>Aggregations</a:t>
            </a:r>
          </a:p>
        </p:txBody>
      </p:sp>
      <p:sp>
        <p:nvSpPr>
          <p:cNvPr id="55300" name="Rectangle 54"/>
          <p:cNvSpPr>
            <a:spLocks noGrp="1" noChangeArrowheads="1"/>
          </p:cNvSpPr>
          <p:nvPr>
            <p:ph type="body" idx="1"/>
          </p:nvPr>
        </p:nvSpPr>
        <p:spPr>
          <a:xfrm>
            <a:off x="381122" y="1676400"/>
            <a:ext cx="9235440" cy="4953000"/>
          </a:xfrm>
        </p:spPr>
        <p:txBody>
          <a:bodyPr/>
          <a:lstStyle/>
          <a:p>
            <a:r>
              <a:rPr lang="en-US" dirty="0" smtClean="0"/>
              <a:t>Aggregation is a kind of association</a:t>
            </a:r>
          </a:p>
          <a:p>
            <a:r>
              <a:rPr lang="en-US" dirty="0" smtClean="0"/>
              <a:t>Aggregations are also called “</a:t>
            </a:r>
            <a:r>
              <a:rPr lang="en-US" b="1" i="1" dirty="0" smtClean="0">
                <a:solidFill>
                  <a:srgbClr val="0099FF"/>
                </a:solidFill>
              </a:rPr>
              <a:t>is-part-of </a:t>
            </a:r>
            <a:r>
              <a:rPr lang="en-US" dirty="0" smtClean="0"/>
              <a:t>” relationships</a:t>
            </a:r>
          </a:p>
          <a:p>
            <a:r>
              <a:rPr lang="en-US" b="1" i="1" dirty="0" smtClean="0">
                <a:solidFill>
                  <a:srgbClr val="0099FF"/>
                </a:solidFill>
              </a:rPr>
              <a:t>Composition aggregation</a:t>
            </a:r>
            <a:r>
              <a:rPr lang="en-US" dirty="0" smtClean="0"/>
              <a:t> (or simply </a:t>
            </a:r>
            <a:r>
              <a:rPr lang="en-US" b="1" i="1" dirty="0" smtClean="0">
                <a:solidFill>
                  <a:srgbClr val="0099FF"/>
                </a:solidFill>
              </a:rPr>
              <a:t>composition</a:t>
            </a:r>
            <a:r>
              <a:rPr lang="en-US" dirty="0" smtClean="0"/>
              <a:t>)      versus </a:t>
            </a:r>
            <a:r>
              <a:rPr lang="en-US" b="1" i="1" dirty="0" smtClean="0">
                <a:solidFill>
                  <a:srgbClr val="0099FF"/>
                </a:solidFill>
              </a:rPr>
              <a:t>shared aggregation</a:t>
            </a:r>
            <a:r>
              <a:rPr lang="en-US" dirty="0" smtClean="0"/>
              <a:t> (or simply </a:t>
            </a:r>
            <a:r>
              <a:rPr lang="en-US" b="1" i="1" dirty="0" smtClean="0">
                <a:solidFill>
                  <a:srgbClr val="0099FF"/>
                </a:solidFill>
              </a:rPr>
              <a:t>aggregation</a:t>
            </a:r>
            <a:r>
              <a:rPr lang="en-US" dirty="0" smtClean="0"/>
              <a:t>)</a:t>
            </a:r>
            <a:r>
              <a:rPr lang="en-US" b="1" dirty="0" smtClean="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530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530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97409426-C92D-4E4A-BBA9-1BE40F21DF3E}" type="slidenum">
              <a:rPr lang="en-US" smtClean="0"/>
              <a:pPr/>
              <a:t>3</a:t>
            </a:fld>
            <a:endParaRPr lang="en-US" smtClean="0"/>
          </a:p>
        </p:txBody>
      </p:sp>
      <p:sp>
        <p:nvSpPr>
          <p:cNvPr id="31747" name="Rectangle 2"/>
          <p:cNvSpPr>
            <a:spLocks noGrp="1" noChangeArrowheads="1"/>
          </p:cNvSpPr>
          <p:nvPr>
            <p:ph type="title"/>
          </p:nvPr>
        </p:nvSpPr>
        <p:spPr/>
        <p:txBody>
          <a:bodyPr/>
          <a:lstStyle/>
          <a:p>
            <a:r>
              <a:rPr lang="en-US" dirty="0" smtClean="0"/>
              <a:t>UML</a:t>
            </a:r>
          </a:p>
        </p:txBody>
      </p:sp>
      <p:sp>
        <p:nvSpPr>
          <p:cNvPr id="31748" name="Rectangle 3"/>
          <p:cNvSpPr>
            <a:spLocks noGrp="1" noChangeArrowheads="1"/>
          </p:cNvSpPr>
          <p:nvPr>
            <p:ph type="body" idx="1"/>
          </p:nvPr>
        </p:nvSpPr>
        <p:spPr/>
        <p:txBody>
          <a:bodyPr/>
          <a:lstStyle/>
          <a:p>
            <a:r>
              <a:rPr lang="en-US" b="1" i="1" dirty="0" smtClean="0">
                <a:solidFill>
                  <a:schemeClr val="tx2"/>
                </a:solidFill>
                <a:cs typeface="Times New Roman" pitchFamily="18" charset="0"/>
              </a:rPr>
              <a:t>Unified Modelling Language</a:t>
            </a:r>
            <a:r>
              <a:rPr lang="en-US" dirty="0" smtClean="0">
                <a:cs typeface="Times New Roman" pitchFamily="18" charset="0"/>
              </a:rPr>
              <a:t> (UML) is a set of modelling conventions used to specify a software system in terms of classes</a:t>
            </a:r>
          </a:p>
          <a:p>
            <a:pPr lvl="1">
              <a:buClr>
                <a:schemeClr val="bg2"/>
              </a:buClr>
            </a:pPr>
            <a:r>
              <a:rPr lang="en-US" dirty="0" smtClean="0">
                <a:cs typeface="Times New Roman" pitchFamily="18" charset="0"/>
              </a:rPr>
              <a:t>Does </a:t>
            </a:r>
            <a:r>
              <a:rPr lang="en-US" b="1" i="1" dirty="0" smtClean="0">
                <a:solidFill>
                  <a:schemeClr val="bg2"/>
                </a:solidFill>
                <a:cs typeface="Times New Roman" pitchFamily="18" charset="0"/>
              </a:rPr>
              <a:t>not</a:t>
            </a:r>
            <a:r>
              <a:rPr lang="en-US" dirty="0" smtClean="0">
                <a:cs typeface="Times New Roman" pitchFamily="18" charset="0"/>
              </a:rPr>
              <a:t> prescribe a </a:t>
            </a:r>
            <a:r>
              <a:rPr lang="en-US" b="1" i="1" dirty="0" smtClean="0">
                <a:solidFill>
                  <a:srgbClr val="0099FF"/>
                </a:solidFill>
                <a:cs typeface="Times New Roman" pitchFamily="18" charset="0"/>
              </a:rPr>
              <a:t>method</a:t>
            </a:r>
            <a:r>
              <a:rPr lang="en-US" dirty="0" smtClean="0">
                <a:cs typeface="Times New Roman" pitchFamily="18" charset="0"/>
              </a:rPr>
              <a:t> for developing systems</a:t>
            </a:r>
          </a:p>
          <a:p>
            <a:pPr lvl="1">
              <a:buClr>
                <a:schemeClr val="bg2"/>
              </a:buClr>
            </a:pPr>
            <a:r>
              <a:rPr lang="en-US" dirty="0" smtClean="0">
                <a:cs typeface="Times New Roman" pitchFamily="18" charset="0"/>
              </a:rPr>
              <a:t>Only a </a:t>
            </a:r>
            <a:r>
              <a:rPr lang="en-US" b="1" i="1" dirty="0" smtClean="0">
                <a:solidFill>
                  <a:srgbClr val="0099FF"/>
                </a:solidFill>
                <a:cs typeface="Times New Roman" pitchFamily="18" charset="0"/>
              </a:rPr>
              <a:t>notation</a:t>
            </a:r>
            <a:r>
              <a:rPr lang="en-US" dirty="0" smtClean="0">
                <a:cs typeface="Times New Roman" pitchFamily="18" charset="0"/>
              </a:rPr>
              <a:t> widely accepted as a standard for object-oriented analysis and design </a:t>
            </a:r>
            <a:r>
              <a:rPr lang="en-US" b="1" dirty="0" smtClean="0">
                <a:solidFill>
                  <a:schemeClr val="bg1">
                    <a:lumMod val="65000"/>
                  </a:schemeClr>
                </a:solidFill>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174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2" name="Group 51"/>
          <p:cNvGrpSpPr/>
          <p:nvPr/>
        </p:nvGrpSpPr>
        <p:grpSpPr>
          <a:xfrm>
            <a:off x="6579451" y="5512468"/>
            <a:ext cx="1230329" cy="1041734"/>
            <a:chOff x="4168404" y="5559425"/>
            <a:chExt cx="1229935" cy="1041400"/>
          </a:xfrm>
        </p:grpSpPr>
        <p:sp>
          <p:nvSpPr>
            <p:cNvPr id="56348" name="Line 27"/>
            <p:cNvSpPr>
              <a:spLocks noChangeShapeType="1"/>
            </p:cNvSpPr>
            <p:nvPr/>
          </p:nvSpPr>
          <p:spPr bwMode="auto">
            <a:xfrm>
              <a:off x="4784785" y="5559425"/>
              <a:ext cx="1414" cy="717550"/>
            </a:xfrm>
            <a:prstGeom prst="line">
              <a:avLst/>
            </a:prstGeom>
            <a:noFill/>
            <a:ln w="38100">
              <a:solidFill>
                <a:schemeClr val="bg2"/>
              </a:solidFill>
              <a:round/>
              <a:headEnd/>
              <a:tailEnd/>
            </a:ln>
          </p:spPr>
          <p:txBody>
            <a:bodyPr/>
            <a:lstStyle/>
            <a:p>
              <a:endParaRPr lang="en-US" sz="2801"/>
            </a:p>
          </p:txBody>
        </p:sp>
        <p:sp>
          <p:nvSpPr>
            <p:cNvPr id="2628627" name="Rectangle 19"/>
            <p:cNvSpPr>
              <a:spLocks noChangeArrowheads="1"/>
            </p:cNvSpPr>
            <p:nvPr/>
          </p:nvSpPr>
          <p:spPr bwMode="auto">
            <a:xfrm>
              <a:off x="4168404" y="6124575"/>
              <a:ext cx="1229935" cy="476250"/>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41" name="Rectangle 20"/>
            <p:cNvSpPr>
              <a:spLocks noChangeArrowheads="1"/>
            </p:cNvSpPr>
            <p:nvPr/>
          </p:nvSpPr>
          <p:spPr bwMode="auto">
            <a:xfrm>
              <a:off x="4526075" y="6161381"/>
              <a:ext cx="704039" cy="369332"/>
            </a:xfrm>
            <a:prstGeom prst="rect">
              <a:avLst/>
            </a:prstGeom>
            <a:noFill/>
            <a:ln w="9525">
              <a:noFill/>
              <a:miter lim="800000"/>
              <a:headEnd/>
              <a:tailEnd/>
            </a:ln>
          </p:spPr>
          <p:txBody>
            <a:bodyPr wrap="none" lIns="0" tIns="0" rIns="0" bIns="0">
              <a:spAutoFit/>
            </a:bodyPr>
            <a:lstStyle/>
            <a:p>
              <a:pPr algn="l"/>
              <a:r>
                <a:rPr lang="en-US" sz="2001" dirty="0"/>
                <a:t>Word </a:t>
              </a:r>
              <a:r>
                <a:rPr lang="en-US" sz="2401" b="1" dirty="0">
                  <a:solidFill>
                    <a:schemeClr val="bg1">
                      <a:lumMod val="65000"/>
                    </a:schemeClr>
                  </a:solidFill>
                </a:rPr>
                <a:t>.</a:t>
              </a:r>
              <a:endParaRPr lang="en-US" sz="5402" b="1" dirty="0">
                <a:solidFill>
                  <a:schemeClr val="bg1">
                    <a:lumMod val="65000"/>
                  </a:schemeClr>
                </a:solidFill>
              </a:endParaRPr>
            </a:p>
          </p:txBody>
        </p:sp>
        <p:sp>
          <p:nvSpPr>
            <p:cNvPr id="56356" name="Freeform 35"/>
            <p:cNvSpPr>
              <a:spLocks/>
            </p:cNvSpPr>
            <p:nvPr/>
          </p:nvSpPr>
          <p:spPr bwMode="auto">
            <a:xfrm>
              <a:off x="4681584" y="5559425"/>
              <a:ext cx="204989" cy="239713"/>
            </a:xfrm>
            <a:custGeom>
              <a:avLst/>
              <a:gdLst>
                <a:gd name="T0" fmla="*/ 73 w 96"/>
                <a:gd name="T1" fmla="*/ 0 h 144"/>
                <a:gd name="T2" fmla="*/ 0 w 96"/>
                <a:gd name="T3" fmla="*/ 77 h 144"/>
                <a:gd name="T4" fmla="*/ 73 w 96"/>
                <a:gd name="T5" fmla="*/ 151 h 144"/>
                <a:gd name="T6" fmla="*/ 145 w 96"/>
                <a:gd name="T7" fmla="*/ 77 h 144"/>
                <a:gd name="T8" fmla="*/ 73 w 96"/>
                <a:gd name="T9" fmla="*/ 0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48" y="0"/>
                  </a:moveTo>
                  <a:lnTo>
                    <a:pt x="0" y="73"/>
                  </a:lnTo>
                  <a:lnTo>
                    <a:pt x="48" y="144"/>
                  </a:lnTo>
                  <a:lnTo>
                    <a:pt x="96" y="73"/>
                  </a:lnTo>
                  <a:lnTo>
                    <a:pt x="48" y="0"/>
                  </a:lnTo>
                  <a:close/>
                </a:path>
              </a:pathLst>
            </a:custGeom>
            <a:solidFill>
              <a:schemeClr val="bg2"/>
            </a:solidFill>
            <a:ln w="38100" cmpd="sng">
              <a:noFill/>
              <a:prstDash val="solid"/>
              <a:round/>
              <a:headEnd/>
              <a:tailEnd/>
            </a:ln>
          </p:spPr>
          <p:txBody>
            <a:bodyPr/>
            <a:lstStyle/>
            <a:p>
              <a:endParaRPr lang="en-US" sz="2801"/>
            </a:p>
          </p:txBody>
        </p:sp>
        <p:sp>
          <p:nvSpPr>
            <p:cNvPr id="56362" name="Rectangle 41"/>
            <p:cNvSpPr>
              <a:spLocks noChangeArrowheads="1"/>
            </p:cNvSpPr>
            <p:nvPr/>
          </p:nvSpPr>
          <p:spPr bwMode="auto">
            <a:xfrm>
              <a:off x="4831438" y="5817078"/>
              <a:ext cx="346249" cy="277127"/>
            </a:xfrm>
            <a:prstGeom prst="rect">
              <a:avLst/>
            </a:prstGeom>
            <a:noFill/>
            <a:ln w="9525">
              <a:noFill/>
              <a:miter lim="800000"/>
              <a:headEnd/>
              <a:tailEnd/>
            </a:ln>
          </p:spPr>
          <p:txBody>
            <a:bodyPr wrap="none" lIns="0" tIns="0" rIns="0" bIns="0">
              <a:spAutoFit/>
            </a:bodyPr>
            <a:lstStyle/>
            <a:p>
              <a:pPr algn="l"/>
              <a:r>
                <a:rPr lang="en-US" sz="1801" dirty="0"/>
                <a:t>1..*</a:t>
              </a:r>
              <a:endParaRPr lang="en-US" sz="4801" dirty="0"/>
            </a:p>
          </p:txBody>
        </p:sp>
      </p:grpSp>
      <p:grpSp>
        <p:nvGrpSpPr>
          <p:cNvPr id="51" name="Group 50"/>
          <p:cNvGrpSpPr/>
          <p:nvPr/>
        </p:nvGrpSpPr>
        <p:grpSpPr>
          <a:xfrm>
            <a:off x="6579451" y="4444734"/>
            <a:ext cx="1230329" cy="1042326"/>
            <a:chOff x="4168404" y="4362450"/>
            <a:chExt cx="1229935" cy="1041992"/>
          </a:xfrm>
        </p:grpSpPr>
        <p:sp>
          <p:nvSpPr>
            <p:cNvPr id="56347" name="Line 26"/>
            <p:cNvSpPr>
              <a:spLocks noChangeShapeType="1"/>
            </p:cNvSpPr>
            <p:nvPr/>
          </p:nvSpPr>
          <p:spPr bwMode="auto">
            <a:xfrm>
              <a:off x="4784785" y="4362450"/>
              <a:ext cx="1414" cy="717550"/>
            </a:xfrm>
            <a:prstGeom prst="line">
              <a:avLst/>
            </a:prstGeom>
            <a:noFill/>
            <a:ln w="38100">
              <a:solidFill>
                <a:schemeClr val="bg2"/>
              </a:solidFill>
              <a:round/>
              <a:headEnd/>
              <a:tailEnd/>
            </a:ln>
          </p:spPr>
          <p:txBody>
            <a:bodyPr/>
            <a:lstStyle/>
            <a:p>
              <a:endParaRPr lang="en-US" sz="2801"/>
            </a:p>
          </p:txBody>
        </p:sp>
        <p:sp>
          <p:nvSpPr>
            <p:cNvPr id="56355" name="Freeform 34"/>
            <p:cNvSpPr>
              <a:spLocks/>
            </p:cNvSpPr>
            <p:nvPr/>
          </p:nvSpPr>
          <p:spPr bwMode="auto">
            <a:xfrm>
              <a:off x="4681584" y="4389648"/>
              <a:ext cx="204989" cy="241300"/>
            </a:xfrm>
            <a:custGeom>
              <a:avLst/>
              <a:gdLst>
                <a:gd name="T0" fmla="*/ 73 w 96"/>
                <a:gd name="T1" fmla="*/ 0 h 144"/>
                <a:gd name="T2" fmla="*/ 0 w 96"/>
                <a:gd name="T3" fmla="*/ 77 h 144"/>
                <a:gd name="T4" fmla="*/ 73 w 96"/>
                <a:gd name="T5" fmla="*/ 152 h 144"/>
                <a:gd name="T6" fmla="*/ 145 w 96"/>
                <a:gd name="T7" fmla="*/ 77 h 144"/>
                <a:gd name="T8" fmla="*/ 73 w 96"/>
                <a:gd name="T9" fmla="*/ 0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48" y="0"/>
                  </a:moveTo>
                  <a:lnTo>
                    <a:pt x="0" y="73"/>
                  </a:lnTo>
                  <a:lnTo>
                    <a:pt x="48" y="144"/>
                  </a:lnTo>
                  <a:lnTo>
                    <a:pt x="96" y="73"/>
                  </a:lnTo>
                  <a:lnTo>
                    <a:pt x="48" y="0"/>
                  </a:lnTo>
                  <a:close/>
                </a:path>
              </a:pathLst>
            </a:custGeom>
            <a:solidFill>
              <a:schemeClr val="bg2"/>
            </a:solidFill>
            <a:ln w="38100" cmpd="sng">
              <a:noFill/>
              <a:prstDash val="solid"/>
              <a:round/>
              <a:headEnd/>
              <a:tailEnd/>
            </a:ln>
          </p:spPr>
          <p:txBody>
            <a:bodyPr/>
            <a:lstStyle/>
            <a:p>
              <a:endParaRPr lang="en-US" sz="2801"/>
            </a:p>
          </p:txBody>
        </p:sp>
        <p:sp>
          <p:nvSpPr>
            <p:cNvPr id="2628625" name="Rectangle 17"/>
            <p:cNvSpPr>
              <a:spLocks noChangeArrowheads="1"/>
            </p:cNvSpPr>
            <p:nvPr/>
          </p:nvSpPr>
          <p:spPr bwMode="auto">
            <a:xfrm>
              <a:off x="4168404" y="4925017"/>
              <a:ext cx="1229935" cy="479425"/>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39" name="Rectangle 18"/>
            <p:cNvSpPr>
              <a:spLocks noChangeArrowheads="1"/>
            </p:cNvSpPr>
            <p:nvPr/>
          </p:nvSpPr>
          <p:spPr bwMode="auto">
            <a:xfrm>
              <a:off x="4268778" y="5012329"/>
              <a:ext cx="1038746" cy="307905"/>
            </a:xfrm>
            <a:prstGeom prst="rect">
              <a:avLst/>
            </a:prstGeom>
            <a:noFill/>
            <a:ln w="9525">
              <a:noFill/>
              <a:miter lim="800000"/>
              <a:headEnd/>
              <a:tailEnd/>
            </a:ln>
          </p:spPr>
          <p:txBody>
            <a:bodyPr wrap="none" lIns="0" tIns="0" rIns="0" bIns="0">
              <a:spAutoFit/>
            </a:bodyPr>
            <a:lstStyle/>
            <a:p>
              <a:pPr algn="l"/>
              <a:r>
                <a:rPr lang="en-US" sz="2001"/>
                <a:t>Paragraph</a:t>
              </a:r>
              <a:endParaRPr lang="en-US" sz="5402"/>
            </a:p>
          </p:txBody>
        </p:sp>
        <p:sp>
          <p:nvSpPr>
            <p:cNvPr id="56361" name="Rectangle 40"/>
            <p:cNvSpPr>
              <a:spLocks noChangeArrowheads="1"/>
            </p:cNvSpPr>
            <p:nvPr/>
          </p:nvSpPr>
          <p:spPr bwMode="auto">
            <a:xfrm>
              <a:off x="4831438" y="4645617"/>
              <a:ext cx="346249" cy="277127"/>
            </a:xfrm>
            <a:prstGeom prst="rect">
              <a:avLst/>
            </a:prstGeom>
            <a:noFill/>
            <a:ln w="9525">
              <a:noFill/>
              <a:miter lim="800000"/>
              <a:headEnd/>
              <a:tailEnd/>
            </a:ln>
          </p:spPr>
          <p:txBody>
            <a:bodyPr wrap="none" lIns="0" tIns="0" rIns="0" bIns="0">
              <a:spAutoFit/>
            </a:bodyPr>
            <a:lstStyle/>
            <a:p>
              <a:pPr algn="l"/>
              <a:r>
                <a:rPr lang="en-US" sz="1801" dirty="0"/>
                <a:t>0..*</a:t>
              </a:r>
              <a:endParaRPr lang="en-US" sz="4801" dirty="0"/>
            </a:p>
          </p:txBody>
        </p:sp>
      </p:grpSp>
      <p:sp>
        <p:nvSpPr>
          <p:cNvPr id="56323" name="Rectangle 2"/>
          <p:cNvSpPr>
            <a:spLocks noGrp="1" noChangeArrowheads="1"/>
          </p:cNvSpPr>
          <p:nvPr>
            <p:ph type="title"/>
          </p:nvPr>
        </p:nvSpPr>
        <p:spPr>
          <a:xfrm>
            <a:off x="381123" y="265686"/>
            <a:ext cx="9238401" cy="1105254"/>
          </a:xfrm>
        </p:spPr>
        <p:txBody>
          <a:bodyPr/>
          <a:lstStyle/>
          <a:p>
            <a:r>
              <a:rPr lang="en-US" dirty="0" smtClean="0"/>
              <a:t>Example of Composition Aggregation</a:t>
            </a:r>
          </a:p>
        </p:txBody>
      </p:sp>
      <p:grpSp>
        <p:nvGrpSpPr>
          <p:cNvPr id="47" name="Group 46"/>
          <p:cNvGrpSpPr/>
          <p:nvPr/>
        </p:nvGrpSpPr>
        <p:grpSpPr>
          <a:xfrm>
            <a:off x="5700119" y="1723478"/>
            <a:ext cx="1226087" cy="476403"/>
            <a:chOff x="3250901" y="1495425"/>
            <a:chExt cx="1225694" cy="476250"/>
          </a:xfrm>
        </p:grpSpPr>
        <p:sp>
          <p:nvSpPr>
            <p:cNvPr id="2628613" name="Rectangle 5"/>
            <p:cNvSpPr>
              <a:spLocks noChangeArrowheads="1"/>
            </p:cNvSpPr>
            <p:nvPr/>
          </p:nvSpPr>
          <p:spPr bwMode="auto">
            <a:xfrm>
              <a:off x="3250901" y="1495425"/>
              <a:ext cx="1225694" cy="476250"/>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27" name="Rectangle 6"/>
            <p:cNvSpPr>
              <a:spLocks noChangeArrowheads="1"/>
            </p:cNvSpPr>
            <p:nvPr/>
          </p:nvSpPr>
          <p:spPr bwMode="auto">
            <a:xfrm>
              <a:off x="3588780" y="1581150"/>
              <a:ext cx="556243" cy="307905"/>
            </a:xfrm>
            <a:prstGeom prst="rect">
              <a:avLst/>
            </a:prstGeom>
            <a:noFill/>
            <a:ln w="9525">
              <a:noFill/>
              <a:miter lim="800000"/>
              <a:headEnd/>
              <a:tailEnd/>
            </a:ln>
          </p:spPr>
          <p:txBody>
            <a:bodyPr wrap="none" lIns="0" tIns="0" rIns="0" bIns="0">
              <a:spAutoFit/>
            </a:bodyPr>
            <a:lstStyle/>
            <a:p>
              <a:pPr algn="l"/>
              <a:r>
                <a:rPr lang="en-US" sz="2001"/>
                <a:t>Book</a:t>
              </a:r>
              <a:endParaRPr lang="en-US" sz="5402"/>
            </a:p>
          </p:txBody>
        </p:sp>
      </p:grpSp>
      <p:grpSp>
        <p:nvGrpSpPr>
          <p:cNvPr id="53" name="Group 52"/>
          <p:cNvGrpSpPr/>
          <p:nvPr/>
        </p:nvGrpSpPr>
        <p:grpSpPr>
          <a:xfrm>
            <a:off x="6401264" y="2220315"/>
            <a:ext cx="1408515" cy="1197359"/>
            <a:chOff x="3990275" y="1971675"/>
            <a:chExt cx="1408064" cy="1196975"/>
          </a:xfrm>
        </p:grpSpPr>
        <p:sp>
          <p:nvSpPr>
            <p:cNvPr id="2628619" name="Rectangle 11"/>
            <p:cNvSpPr>
              <a:spLocks noChangeArrowheads="1"/>
            </p:cNvSpPr>
            <p:nvPr/>
          </p:nvSpPr>
          <p:spPr bwMode="auto">
            <a:xfrm>
              <a:off x="4168404" y="2689225"/>
              <a:ext cx="1229935" cy="479425"/>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33" name="Rectangle 12"/>
            <p:cNvSpPr>
              <a:spLocks noChangeArrowheads="1"/>
            </p:cNvSpPr>
            <p:nvPr/>
          </p:nvSpPr>
          <p:spPr bwMode="auto">
            <a:xfrm>
              <a:off x="4381875" y="2776537"/>
              <a:ext cx="811119" cy="307905"/>
            </a:xfrm>
            <a:prstGeom prst="rect">
              <a:avLst/>
            </a:prstGeom>
            <a:noFill/>
            <a:ln w="9525">
              <a:noFill/>
              <a:miter lim="800000"/>
              <a:headEnd/>
              <a:tailEnd/>
            </a:ln>
          </p:spPr>
          <p:txBody>
            <a:bodyPr wrap="none" lIns="0" tIns="0" rIns="0" bIns="0">
              <a:spAutoFit/>
            </a:bodyPr>
            <a:lstStyle/>
            <a:p>
              <a:pPr algn="l"/>
              <a:r>
                <a:rPr lang="en-US" sz="2001" dirty="0"/>
                <a:t>Chapter</a:t>
              </a:r>
              <a:endParaRPr lang="en-US" sz="5402" dirty="0"/>
            </a:p>
          </p:txBody>
        </p:sp>
        <p:sp>
          <p:nvSpPr>
            <p:cNvPr id="56344" name="Line 23"/>
            <p:cNvSpPr>
              <a:spLocks noChangeShapeType="1"/>
            </p:cNvSpPr>
            <p:nvPr/>
          </p:nvSpPr>
          <p:spPr bwMode="auto">
            <a:xfrm>
              <a:off x="4113269" y="2143125"/>
              <a:ext cx="671516" cy="546100"/>
            </a:xfrm>
            <a:prstGeom prst="line">
              <a:avLst/>
            </a:prstGeom>
            <a:noFill/>
            <a:ln w="38100">
              <a:solidFill>
                <a:schemeClr val="bg2"/>
              </a:solidFill>
              <a:round/>
              <a:headEnd/>
              <a:tailEnd/>
            </a:ln>
          </p:spPr>
          <p:txBody>
            <a:bodyPr/>
            <a:lstStyle/>
            <a:p>
              <a:endParaRPr lang="en-US" sz="2801"/>
            </a:p>
          </p:txBody>
        </p:sp>
        <p:sp>
          <p:nvSpPr>
            <p:cNvPr id="56353" name="Freeform 32"/>
            <p:cNvSpPr>
              <a:spLocks/>
            </p:cNvSpPr>
            <p:nvPr/>
          </p:nvSpPr>
          <p:spPr bwMode="auto">
            <a:xfrm>
              <a:off x="3990275" y="1971675"/>
              <a:ext cx="178129" cy="209550"/>
            </a:xfrm>
            <a:custGeom>
              <a:avLst/>
              <a:gdLst>
                <a:gd name="T0" fmla="*/ 9 w 84"/>
                <a:gd name="T1" fmla="*/ 0 h 125"/>
                <a:gd name="T2" fmla="*/ 0 w 84"/>
                <a:gd name="T3" fmla="*/ 91 h 125"/>
                <a:gd name="T4" fmla="*/ 119 w 84"/>
                <a:gd name="T5" fmla="*/ 132 h 125"/>
                <a:gd name="T6" fmla="*/ 126 w 84"/>
                <a:gd name="T7" fmla="*/ 41 h 125"/>
                <a:gd name="T8" fmla="*/ 9 w 84"/>
                <a:gd name="T9" fmla="*/ 0 h 125"/>
                <a:gd name="T10" fmla="*/ 0 60000 65536"/>
                <a:gd name="T11" fmla="*/ 0 60000 65536"/>
                <a:gd name="T12" fmla="*/ 0 60000 65536"/>
                <a:gd name="T13" fmla="*/ 0 60000 65536"/>
                <a:gd name="T14" fmla="*/ 0 60000 65536"/>
                <a:gd name="T15" fmla="*/ 0 w 84"/>
                <a:gd name="T16" fmla="*/ 0 h 125"/>
                <a:gd name="T17" fmla="*/ 84 w 84"/>
                <a:gd name="T18" fmla="*/ 125 h 125"/>
              </a:gdLst>
              <a:ahLst/>
              <a:cxnLst>
                <a:cxn ang="T10">
                  <a:pos x="T0" y="T1"/>
                </a:cxn>
                <a:cxn ang="T11">
                  <a:pos x="T2" y="T3"/>
                </a:cxn>
                <a:cxn ang="T12">
                  <a:pos x="T4" y="T5"/>
                </a:cxn>
                <a:cxn ang="T13">
                  <a:pos x="T6" y="T7"/>
                </a:cxn>
                <a:cxn ang="T14">
                  <a:pos x="T8" y="T9"/>
                </a:cxn>
              </a:cxnLst>
              <a:rect l="T15" t="T16" r="T17" b="T18"/>
              <a:pathLst>
                <a:path w="84" h="125">
                  <a:moveTo>
                    <a:pt x="6" y="0"/>
                  </a:moveTo>
                  <a:lnTo>
                    <a:pt x="0" y="86"/>
                  </a:lnTo>
                  <a:lnTo>
                    <a:pt x="79" y="125"/>
                  </a:lnTo>
                  <a:lnTo>
                    <a:pt x="84" y="39"/>
                  </a:lnTo>
                  <a:lnTo>
                    <a:pt x="6" y="0"/>
                  </a:lnTo>
                  <a:close/>
                </a:path>
              </a:pathLst>
            </a:custGeom>
            <a:solidFill>
              <a:schemeClr val="bg2"/>
            </a:solidFill>
            <a:ln w="38100" cmpd="sng">
              <a:noFill/>
              <a:prstDash val="solid"/>
              <a:round/>
              <a:headEnd/>
              <a:tailEnd/>
            </a:ln>
          </p:spPr>
          <p:txBody>
            <a:bodyPr/>
            <a:lstStyle/>
            <a:p>
              <a:endParaRPr lang="en-US" sz="2801"/>
            </a:p>
          </p:txBody>
        </p:sp>
        <p:sp>
          <p:nvSpPr>
            <p:cNvPr id="56357" name="Rectangle 36"/>
            <p:cNvSpPr>
              <a:spLocks noChangeArrowheads="1"/>
            </p:cNvSpPr>
            <p:nvPr/>
          </p:nvSpPr>
          <p:spPr bwMode="auto">
            <a:xfrm>
              <a:off x="4831438" y="2409825"/>
              <a:ext cx="346249" cy="277127"/>
            </a:xfrm>
            <a:prstGeom prst="rect">
              <a:avLst/>
            </a:prstGeom>
            <a:noFill/>
            <a:ln w="9525">
              <a:noFill/>
              <a:miter lim="800000"/>
              <a:headEnd/>
              <a:tailEnd/>
            </a:ln>
          </p:spPr>
          <p:txBody>
            <a:bodyPr wrap="none" lIns="0" tIns="0" rIns="0" bIns="0">
              <a:spAutoFit/>
            </a:bodyPr>
            <a:lstStyle/>
            <a:p>
              <a:pPr algn="l"/>
              <a:r>
                <a:rPr lang="en-US" sz="1801" dirty="0"/>
                <a:t>1..*</a:t>
              </a:r>
              <a:endParaRPr lang="en-US" sz="4801" dirty="0"/>
            </a:p>
          </p:txBody>
        </p:sp>
      </p:grpSp>
      <p:grpSp>
        <p:nvGrpSpPr>
          <p:cNvPr id="45" name="Group 44"/>
          <p:cNvGrpSpPr/>
          <p:nvPr/>
        </p:nvGrpSpPr>
        <p:grpSpPr>
          <a:xfrm>
            <a:off x="5019901" y="2199881"/>
            <a:ext cx="1305139" cy="1226421"/>
            <a:chOff x="2449464" y="1971675"/>
            <a:chExt cx="1304721" cy="1226028"/>
          </a:xfrm>
        </p:grpSpPr>
        <p:sp>
          <p:nvSpPr>
            <p:cNvPr id="56343" name="Line 22"/>
            <p:cNvSpPr>
              <a:spLocks noChangeShapeType="1"/>
            </p:cNvSpPr>
            <p:nvPr/>
          </p:nvSpPr>
          <p:spPr bwMode="auto">
            <a:xfrm flipH="1">
              <a:off x="2894011" y="2155825"/>
              <a:ext cx="754143" cy="663575"/>
            </a:xfrm>
            <a:prstGeom prst="line">
              <a:avLst/>
            </a:prstGeom>
            <a:noFill/>
            <a:ln w="38100">
              <a:solidFill>
                <a:schemeClr val="bg2"/>
              </a:solidFill>
              <a:round/>
              <a:headEnd/>
              <a:tailEnd/>
            </a:ln>
          </p:spPr>
          <p:txBody>
            <a:bodyPr/>
            <a:lstStyle/>
            <a:p>
              <a:endParaRPr lang="en-US" sz="2801"/>
            </a:p>
          </p:txBody>
        </p:sp>
        <p:sp>
          <p:nvSpPr>
            <p:cNvPr id="2628617" name="Rectangle 9"/>
            <p:cNvSpPr>
              <a:spLocks noChangeArrowheads="1"/>
            </p:cNvSpPr>
            <p:nvPr/>
          </p:nvSpPr>
          <p:spPr bwMode="auto">
            <a:xfrm>
              <a:off x="2449464" y="2687638"/>
              <a:ext cx="1228521" cy="479425"/>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31" name="Rectangle 10"/>
            <p:cNvSpPr>
              <a:spLocks noChangeArrowheads="1"/>
            </p:cNvSpPr>
            <p:nvPr/>
          </p:nvSpPr>
          <p:spPr bwMode="auto">
            <a:xfrm>
              <a:off x="2605680" y="2708753"/>
              <a:ext cx="916089" cy="488950"/>
            </a:xfrm>
            <a:prstGeom prst="rect">
              <a:avLst/>
            </a:prstGeom>
            <a:noFill/>
            <a:ln w="9525">
              <a:noFill/>
              <a:miter lim="800000"/>
              <a:headEnd/>
              <a:tailEnd/>
            </a:ln>
          </p:spPr>
          <p:txBody>
            <a:bodyPr wrap="none" lIns="0" tIns="0" rIns="0" bIns="0">
              <a:spAutoFit/>
            </a:bodyPr>
            <a:lstStyle/>
            <a:p>
              <a:pPr algn="l">
                <a:lnSpc>
                  <a:spcPct val="80000"/>
                </a:lnSpc>
              </a:pPr>
              <a:r>
                <a:rPr lang="en-US" sz="2001" dirty="0"/>
                <a:t>Table of </a:t>
              </a:r>
              <a:br>
                <a:rPr lang="en-US" sz="2001" dirty="0"/>
              </a:br>
              <a:r>
                <a:rPr lang="en-US" sz="2001" dirty="0"/>
                <a:t>Contents</a:t>
              </a:r>
              <a:endParaRPr lang="en-US" sz="5402" dirty="0"/>
            </a:p>
          </p:txBody>
        </p:sp>
        <p:sp>
          <p:nvSpPr>
            <p:cNvPr id="56351" name="Freeform 30"/>
            <p:cNvSpPr>
              <a:spLocks/>
            </p:cNvSpPr>
            <p:nvPr/>
          </p:nvSpPr>
          <p:spPr bwMode="auto">
            <a:xfrm>
              <a:off x="3557678" y="1971675"/>
              <a:ext cx="196507" cy="230188"/>
            </a:xfrm>
            <a:custGeom>
              <a:avLst/>
              <a:gdLst>
                <a:gd name="T0" fmla="*/ 95 w 92"/>
                <a:gd name="T1" fmla="*/ 0 h 138"/>
                <a:gd name="T2" fmla="*/ 0 w 92"/>
                <a:gd name="T3" fmla="*/ 61 h 138"/>
                <a:gd name="T4" fmla="*/ 41 w 92"/>
                <a:gd name="T5" fmla="*/ 145 h 138"/>
                <a:gd name="T6" fmla="*/ 139 w 92"/>
                <a:gd name="T7" fmla="*/ 87 h 138"/>
                <a:gd name="T8" fmla="*/ 95 w 92"/>
                <a:gd name="T9" fmla="*/ 0 h 138"/>
                <a:gd name="T10" fmla="*/ 0 60000 65536"/>
                <a:gd name="T11" fmla="*/ 0 60000 65536"/>
                <a:gd name="T12" fmla="*/ 0 60000 65536"/>
                <a:gd name="T13" fmla="*/ 0 60000 65536"/>
                <a:gd name="T14" fmla="*/ 0 60000 65536"/>
                <a:gd name="T15" fmla="*/ 0 w 92"/>
                <a:gd name="T16" fmla="*/ 0 h 138"/>
                <a:gd name="T17" fmla="*/ 92 w 92"/>
                <a:gd name="T18" fmla="*/ 138 h 138"/>
              </a:gdLst>
              <a:ahLst/>
              <a:cxnLst>
                <a:cxn ang="T10">
                  <a:pos x="T0" y="T1"/>
                </a:cxn>
                <a:cxn ang="T11">
                  <a:pos x="T2" y="T3"/>
                </a:cxn>
                <a:cxn ang="T12">
                  <a:pos x="T4" y="T5"/>
                </a:cxn>
                <a:cxn ang="T13">
                  <a:pos x="T6" y="T7"/>
                </a:cxn>
                <a:cxn ang="T14">
                  <a:pos x="T8" y="T9"/>
                </a:cxn>
              </a:cxnLst>
              <a:rect l="T15" t="T16" r="T17" b="T18"/>
              <a:pathLst>
                <a:path w="92" h="138">
                  <a:moveTo>
                    <a:pt x="63" y="0"/>
                  </a:moveTo>
                  <a:lnTo>
                    <a:pt x="0" y="58"/>
                  </a:lnTo>
                  <a:lnTo>
                    <a:pt x="27" y="138"/>
                  </a:lnTo>
                  <a:lnTo>
                    <a:pt x="92" y="83"/>
                  </a:lnTo>
                  <a:lnTo>
                    <a:pt x="63" y="0"/>
                  </a:lnTo>
                  <a:close/>
                </a:path>
              </a:pathLst>
            </a:custGeom>
            <a:solidFill>
              <a:schemeClr val="bg2"/>
            </a:solidFill>
            <a:ln w="38100" cmpd="sng">
              <a:noFill/>
              <a:prstDash val="solid"/>
              <a:round/>
              <a:headEnd/>
              <a:tailEnd/>
            </a:ln>
          </p:spPr>
          <p:txBody>
            <a:bodyPr/>
            <a:lstStyle/>
            <a:p>
              <a:endParaRPr lang="en-US" sz="2801"/>
            </a:p>
          </p:txBody>
        </p:sp>
        <p:sp>
          <p:nvSpPr>
            <p:cNvPr id="56358" name="Rectangle 37"/>
            <p:cNvSpPr>
              <a:spLocks noChangeArrowheads="1"/>
            </p:cNvSpPr>
            <p:nvPr/>
          </p:nvSpPr>
          <p:spPr bwMode="auto">
            <a:xfrm>
              <a:off x="2675517" y="2409825"/>
              <a:ext cx="346249" cy="277127"/>
            </a:xfrm>
            <a:prstGeom prst="rect">
              <a:avLst/>
            </a:prstGeom>
            <a:noFill/>
            <a:ln w="9525">
              <a:noFill/>
              <a:miter lim="800000"/>
              <a:headEnd/>
              <a:tailEnd/>
            </a:ln>
          </p:spPr>
          <p:txBody>
            <a:bodyPr wrap="none" lIns="0" tIns="0" rIns="0" bIns="0">
              <a:spAutoFit/>
            </a:bodyPr>
            <a:lstStyle/>
            <a:p>
              <a:pPr algn="l"/>
              <a:r>
                <a:rPr lang="en-US" sz="1801" dirty="0"/>
                <a:t>0..1</a:t>
              </a:r>
              <a:endParaRPr lang="en-US" sz="4801" dirty="0"/>
            </a:p>
          </p:txBody>
        </p:sp>
      </p:grpSp>
      <p:grpSp>
        <p:nvGrpSpPr>
          <p:cNvPr id="48" name="Group 47"/>
          <p:cNvGrpSpPr/>
          <p:nvPr/>
        </p:nvGrpSpPr>
        <p:grpSpPr>
          <a:xfrm>
            <a:off x="6609204" y="2228944"/>
            <a:ext cx="2772723" cy="1197359"/>
            <a:chOff x="4321085" y="1971675"/>
            <a:chExt cx="2771834" cy="1196975"/>
          </a:xfrm>
        </p:grpSpPr>
        <p:sp>
          <p:nvSpPr>
            <p:cNvPr id="56345" name="Line 24"/>
            <p:cNvSpPr>
              <a:spLocks noChangeShapeType="1"/>
            </p:cNvSpPr>
            <p:nvPr/>
          </p:nvSpPr>
          <p:spPr bwMode="auto">
            <a:xfrm>
              <a:off x="4480836" y="2076450"/>
              <a:ext cx="2070776" cy="637697"/>
            </a:xfrm>
            <a:prstGeom prst="line">
              <a:avLst/>
            </a:prstGeom>
            <a:noFill/>
            <a:ln w="38100">
              <a:solidFill>
                <a:schemeClr val="bg2"/>
              </a:solidFill>
              <a:round/>
              <a:headEnd/>
              <a:tailEnd/>
            </a:ln>
          </p:spPr>
          <p:txBody>
            <a:bodyPr/>
            <a:lstStyle/>
            <a:p>
              <a:endParaRPr lang="en-US" sz="2801"/>
            </a:p>
          </p:txBody>
        </p:sp>
        <p:sp>
          <p:nvSpPr>
            <p:cNvPr id="2628621" name="Rectangle 13"/>
            <p:cNvSpPr>
              <a:spLocks noChangeArrowheads="1"/>
            </p:cNvSpPr>
            <p:nvPr/>
          </p:nvSpPr>
          <p:spPr bwMode="auto">
            <a:xfrm>
              <a:off x="5865812" y="2689225"/>
              <a:ext cx="1227107" cy="479425"/>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35" name="Rectangle 14"/>
            <p:cNvSpPr>
              <a:spLocks noChangeArrowheads="1"/>
            </p:cNvSpPr>
            <p:nvPr/>
          </p:nvSpPr>
          <p:spPr bwMode="auto">
            <a:xfrm>
              <a:off x="6220667" y="2776537"/>
              <a:ext cx="583493" cy="307905"/>
            </a:xfrm>
            <a:prstGeom prst="rect">
              <a:avLst/>
            </a:prstGeom>
            <a:noFill/>
            <a:ln w="9525">
              <a:noFill/>
              <a:miter lim="800000"/>
              <a:headEnd/>
              <a:tailEnd/>
            </a:ln>
          </p:spPr>
          <p:txBody>
            <a:bodyPr wrap="none" lIns="0" tIns="0" rIns="0" bIns="0">
              <a:spAutoFit/>
            </a:bodyPr>
            <a:lstStyle/>
            <a:p>
              <a:pPr algn="l"/>
              <a:r>
                <a:rPr lang="en-US" sz="2001" dirty="0"/>
                <a:t>Index</a:t>
              </a:r>
              <a:endParaRPr lang="en-US" sz="5402" dirty="0"/>
            </a:p>
          </p:txBody>
        </p:sp>
        <p:sp>
          <p:nvSpPr>
            <p:cNvPr id="56352" name="Freeform 31"/>
            <p:cNvSpPr>
              <a:spLocks/>
            </p:cNvSpPr>
            <p:nvPr/>
          </p:nvSpPr>
          <p:spPr bwMode="auto">
            <a:xfrm>
              <a:off x="4321085" y="1971675"/>
              <a:ext cx="265779" cy="139700"/>
            </a:xfrm>
            <a:custGeom>
              <a:avLst/>
              <a:gdLst>
                <a:gd name="T0" fmla="*/ 0 w 125"/>
                <a:gd name="T1" fmla="*/ 6 h 83"/>
                <a:gd name="T2" fmla="*/ 59 w 125"/>
                <a:gd name="T3" fmla="*/ 88 h 83"/>
                <a:gd name="T4" fmla="*/ 188 w 125"/>
                <a:gd name="T5" fmla="*/ 82 h 83"/>
                <a:gd name="T6" fmla="*/ 131 w 125"/>
                <a:gd name="T7" fmla="*/ 0 h 83"/>
                <a:gd name="T8" fmla="*/ 0 w 125"/>
                <a:gd name="T9" fmla="*/ 6 h 83"/>
                <a:gd name="T10" fmla="*/ 0 60000 65536"/>
                <a:gd name="T11" fmla="*/ 0 60000 65536"/>
                <a:gd name="T12" fmla="*/ 0 60000 65536"/>
                <a:gd name="T13" fmla="*/ 0 60000 65536"/>
                <a:gd name="T14" fmla="*/ 0 60000 65536"/>
                <a:gd name="T15" fmla="*/ 0 w 125"/>
                <a:gd name="T16" fmla="*/ 0 h 83"/>
                <a:gd name="T17" fmla="*/ 125 w 125"/>
                <a:gd name="T18" fmla="*/ 83 h 83"/>
              </a:gdLst>
              <a:ahLst/>
              <a:cxnLst>
                <a:cxn ang="T10">
                  <a:pos x="T0" y="T1"/>
                </a:cxn>
                <a:cxn ang="T11">
                  <a:pos x="T2" y="T3"/>
                </a:cxn>
                <a:cxn ang="T12">
                  <a:pos x="T4" y="T5"/>
                </a:cxn>
                <a:cxn ang="T13">
                  <a:pos x="T6" y="T7"/>
                </a:cxn>
                <a:cxn ang="T14">
                  <a:pos x="T8" y="T9"/>
                </a:cxn>
              </a:cxnLst>
              <a:rect l="T15" t="T16" r="T17" b="T18"/>
              <a:pathLst>
                <a:path w="125" h="83">
                  <a:moveTo>
                    <a:pt x="0" y="6"/>
                  </a:moveTo>
                  <a:lnTo>
                    <a:pt x="39" y="83"/>
                  </a:lnTo>
                  <a:lnTo>
                    <a:pt x="125" y="77"/>
                  </a:lnTo>
                  <a:lnTo>
                    <a:pt x="87" y="0"/>
                  </a:lnTo>
                  <a:lnTo>
                    <a:pt x="0" y="6"/>
                  </a:lnTo>
                  <a:close/>
                </a:path>
              </a:pathLst>
            </a:custGeom>
            <a:solidFill>
              <a:schemeClr val="bg2"/>
            </a:solidFill>
            <a:ln w="38100" cmpd="sng">
              <a:noFill/>
              <a:prstDash val="solid"/>
              <a:round/>
              <a:headEnd/>
              <a:tailEnd/>
            </a:ln>
          </p:spPr>
          <p:txBody>
            <a:bodyPr/>
            <a:lstStyle/>
            <a:p>
              <a:endParaRPr lang="en-US" sz="2801"/>
            </a:p>
          </p:txBody>
        </p:sp>
        <p:sp>
          <p:nvSpPr>
            <p:cNvPr id="56359" name="Rectangle 38"/>
            <p:cNvSpPr>
              <a:spLocks noChangeArrowheads="1"/>
            </p:cNvSpPr>
            <p:nvPr/>
          </p:nvSpPr>
          <p:spPr bwMode="auto">
            <a:xfrm>
              <a:off x="6475412" y="2409825"/>
              <a:ext cx="346249" cy="277127"/>
            </a:xfrm>
            <a:prstGeom prst="rect">
              <a:avLst/>
            </a:prstGeom>
            <a:noFill/>
            <a:ln w="9525">
              <a:noFill/>
              <a:miter lim="800000"/>
              <a:headEnd/>
              <a:tailEnd/>
            </a:ln>
          </p:spPr>
          <p:txBody>
            <a:bodyPr wrap="none" lIns="0" tIns="0" rIns="0" bIns="0">
              <a:spAutoFit/>
            </a:bodyPr>
            <a:lstStyle/>
            <a:p>
              <a:pPr algn="l"/>
              <a:r>
                <a:rPr lang="en-US" sz="1801" dirty="0"/>
                <a:t>0..1</a:t>
              </a:r>
              <a:endParaRPr lang="en-US" sz="4801" dirty="0"/>
            </a:p>
          </p:txBody>
        </p:sp>
      </p:grpSp>
      <p:grpSp>
        <p:nvGrpSpPr>
          <p:cNvPr id="54" name="Group 53"/>
          <p:cNvGrpSpPr/>
          <p:nvPr/>
        </p:nvGrpSpPr>
        <p:grpSpPr>
          <a:xfrm>
            <a:off x="6579451" y="3432176"/>
            <a:ext cx="1230329" cy="1006798"/>
            <a:chOff x="4168404" y="3203575"/>
            <a:chExt cx="1229935" cy="1006475"/>
          </a:xfrm>
        </p:grpSpPr>
        <p:sp>
          <p:nvSpPr>
            <p:cNvPr id="56346" name="Line 25"/>
            <p:cNvSpPr>
              <a:spLocks noChangeShapeType="1"/>
            </p:cNvSpPr>
            <p:nvPr/>
          </p:nvSpPr>
          <p:spPr bwMode="auto">
            <a:xfrm>
              <a:off x="4784785" y="3244850"/>
              <a:ext cx="1414" cy="717550"/>
            </a:xfrm>
            <a:prstGeom prst="line">
              <a:avLst/>
            </a:prstGeom>
            <a:noFill/>
            <a:ln w="38100">
              <a:solidFill>
                <a:schemeClr val="bg2"/>
              </a:solidFill>
              <a:round/>
              <a:headEnd/>
              <a:tailEnd/>
            </a:ln>
          </p:spPr>
          <p:txBody>
            <a:bodyPr/>
            <a:lstStyle/>
            <a:p>
              <a:endParaRPr lang="en-US" sz="2801"/>
            </a:p>
          </p:txBody>
        </p:sp>
        <p:sp>
          <p:nvSpPr>
            <p:cNvPr id="56354" name="Freeform 33"/>
            <p:cNvSpPr>
              <a:spLocks/>
            </p:cNvSpPr>
            <p:nvPr/>
          </p:nvSpPr>
          <p:spPr bwMode="auto">
            <a:xfrm>
              <a:off x="4690066" y="3203575"/>
              <a:ext cx="204989" cy="239713"/>
            </a:xfrm>
            <a:custGeom>
              <a:avLst/>
              <a:gdLst>
                <a:gd name="T0" fmla="*/ 73 w 96"/>
                <a:gd name="T1" fmla="*/ 0 h 144"/>
                <a:gd name="T2" fmla="*/ 0 w 96"/>
                <a:gd name="T3" fmla="*/ 74 h 144"/>
                <a:gd name="T4" fmla="*/ 73 w 96"/>
                <a:gd name="T5" fmla="*/ 151 h 144"/>
                <a:gd name="T6" fmla="*/ 145 w 96"/>
                <a:gd name="T7" fmla="*/ 74 h 144"/>
                <a:gd name="T8" fmla="*/ 73 w 96"/>
                <a:gd name="T9" fmla="*/ 0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48" y="0"/>
                  </a:moveTo>
                  <a:lnTo>
                    <a:pt x="0" y="71"/>
                  </a:lnTo>
                  <a:lnTo>
                    <a:pt x="48" y="144"/>
                  </a:lnTo>
                  <a:lnTo>
                    <a:pt x="96" y="71"/>
                  </a:lnTo>
                  <a:lnTo>
                    <a:pt x="48" y="0"/>
                  </a:lnTo>
                  <a:close/>
                </a:path>
              </a:pathLst>
            </a:custGeom>
            <a:solidFill>
              <a:schemeClr val="bg2"/>
            </a:solidFill>
            <a:ln w="38100" cmpd="sng">
              <a:noFill/>
              <a:prstDash val="solid"/>
              <a:round/>
              <a:headEnd/>
              <a:tailEnd/>
            </a:ln>
          </p:spPr>
          <p:txBody>
            <a:bodyPr/>
            <a:lstStyle/>
            <a:p>
              <a:endParaRPr lang="en-US" sz="2801"/>
            </a:p>
          </p:txBody>
        </p:sp>
        <p:sp>
          <p:nvSpPr>
            <p:cNvPr id="2628623" name="Rectangle 15"/>
            <p:cNvSpPr>
              <a:spLocks noChangeArrowheads="1"/>
            </p:cNvSpPr>
            <p:nvPr/>
          </p:nvSpPr>
          <p:spPr bwMode="auto">
            <a:xfrm>
              <a:off x="4168404" y="3733800"/>
              <a:ext cx="1229935" cy="476250"/>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37" name="Rectangle 16"/>
            <p:cNvSpPr>
              <a:spLocks noChangeArrowheads="1"/>
            </p:cNvSpPr>
            <p:nvPr/>
          </p:nvSpPr>
          <p:spPr bwMode="auto">
            <a:xfrm>
              <a:off x="4536677" y="3818626"/>
              <a:ext cx="498534" cy="307905"/>
            </a:xfrm>
            <a:prstGeom prst="rect">
              <a:avLst/>
            </a:prstGeom>
            <a:noFill/>
            <a:ln w="9525">
              <a:noFill/>
              <a:miter lim="800000"/>
              <a:headEnd/>
              <a:tailEnd/>
            </a:ln>
          </p:spPr>
          <p:txBody>
            <a:bodyPr wrap="none" lIns="0" tIns="0" rIns="0" bIns="0">
              <a:spAutoFit/>
            </a:bodyPr>
            <a:lstStyle/>
            <a:p>
              <a:pPr algn="l"/>
              <a:r>
                <a:rPr lang="en-US" sz="2001" dirty="0"/>
                <a:t>Page</a:t>
              </a:r>
              <a:endParaRPr lang="en-US" sz="5402" dirty="0"/>
            </a:p>
          </p:txBody>
        </p:sp>
        <p:sp>
          <p:nvSpPr>
            <p:cNvPr id="56360" name="Rectangle 39"/>
            <p:cNvSpPr>
              <a:spLocks noChangeArrowheads="1"/>
            </p:cNvSpPr>
            <p:nvPr/>
          </p:nvSpPr>
          <p:spPr bwMode="auto">
            <a:xfrm>
              <a:off x="4831438" y="3429000"/>
              <a:ext cx="346249" cy="277127"/>
            </a:xfrm>
            <a:prstGeom prst="rect">
              <a:avLst/>
            </a:prstGeom>
            <a:noFill/>
            <a:ln w="9525">
              <a:noFill/>
              <a:miter lim="800000"/>
              <a:headEnd/>
              <a:tailEnd/>
            </a:ln>
          </p:spPr>
          <p:txBody>
            <a:bodyPr wrap="none" lIns="0" tIns="0" rIns="0" bIns="0">
              <a:spAutoFit/>
            </a:bodyPr>
            <a:lstStyle/>
            <a:p>
              <a:pPr algn="l"/>
              <a:r>
                <a:rPr lang="en-US" sz="1801" dirty="0"/>
                <a:t>1..*</a:t>
              </a:r>
              <a:endParaRPr lang="en-US" sz="4801" dirty="0"/>
            </a:p>
          </p:txBody>
        </p:sp>
      </p:grpSp>
      <p:sp>
        <p:nvSpPr>
          <p:cNvPr id="2628659" name="AutoShape 51"/>
          <p:cNvSpPr>
            <a:spLocks noChangeArrowheads="1"/>
          </p:cNvSpPr>
          <p:nvPr/>
        </p:nvSpPr>
        <p:spPr bwMode="auto">
          <a:xfrm>
            <a:off x="471004" y="1752063"/>
            <a:ext cx="2652610" cy="2103794"/>
          </a:xfrm>
          <a:prstGeom prst="wedgeRectCallout">
            <a:avLst>
              <a:gd name="adj1" fmla="val 135617"/>
              <a:gd name="adj2" fmla="val -23520"/>
            </a:avLst>
          </a:prstGeom>
          <a:noFill/>
          <a:ln w="76200">
            <a:solidFill>
              <a:schemeClr val="bg1">
                <a:lumMod val="65000"/>
              </a:schemeClr>
            </a:solidFill>
            <a:miter lim="800000"/>
            <a:headEnd/>
            <a:tailEnd/>
          </a:ln>
        </p:spPr>
        <p:txBody>
          <a:bodyPr lIns="92105" tIns="46053" rIns="92105" bIns="46053"/>
          <a:lstStyle/>
          <a:p>
            <a:pPr algn="l">
              <a:spcBef>
                <a:spcPct val="20000"/>
              </a:spcBef>
              <a:buClr>
                <a:schemeClr val="tx2"/>
              </a:buClr>
              <a:buSzPct val="60000"/>
              <a:buFont typeface="Wingdings" pitchFamily="2" charset="2"/>
              <a:buNone/>
            </a:pPr>
            <a:r>
              <a:rPr lang="en-US" sz="3201" dirty="0"/>
              <a:t>Solid diamond indicates </a:t>
            </a:r>
            <a:r>
              <a:rPr lang="en-US" sz="3201" b="1" i="1" dirty="0">
                <a:solidFill>
                  <a:srgbClr val="0099FF"/>
                </a:solidFill>
              </a:rPr>
              <a:t>composition aggregation</a:t>
            </a:r>
            <a:endParaRPr lang="en-US" sz="3201" dirty="0">
              <a:solidFill>
                <a:srgbClr val="0099FF"/>
              </a:solidFill>
            </a:endParaRPr>
          </a:p>
        </p:txBody>
      </p:sp>
      <p:grpSp>
        <p:nvGrpSpPr>
          <p:cNvPr id="44" name="Group 43"/>
          <p:cNvGrpSpPr/>
          <p:nvPr/>
        </p:nvGrpSpPr>
        <p:grpSpPr>
          <a:xfrm>
            <a:off x="3489611" y="2231641"/>
            <a:ext cx="2567001" cy="1177882"/>
            <a:chOff x="835991" y="1971675"/>
            <a:chExt cx="2566178" cy="1177504"/>
          </a:xfrm>
        </p:grpSpPr>
        <p:sp>
          <p:nvSpPr>
            <p:cNvPr id="56349" name="Rectangle 28"/>
            <p:cNvSpPr>
              <a:spLocks noChangeArrowheads="1"/>
            </p:cNvSpPr>
            <p:nvPr/>
          </p:nvSpPr>
          <p:spPr bwMode="auto">
            <a:xfrm>
              <a:off x="1415188" y="2386490"/>
              <a:ext cx="115416" cy="277127"/>
            </a:xfrm>
            <a:prstGeom prst="rect">
              <a:avLst/>
            </a:prstGeom>
            <a:noFill/>
            <a:ln w="9525">
              <a:noFill/>
              <a:miter lim="800000"/>
              <a:headEnd/>
              <a:tailEnd/>
            </a:ln>
          </p:spPr>
          <p:txBody>
            <a:bodyPr wrap="none" lIns="0" tIns="0" rIns="0" bIns="0">
              <a:spAutoFit/>
            </a:bodyPr>
            <a:lstStyle/>
            <a:p>
              <a:pPr algn="l"/>
              <a:r>
                <a:rPr lang="en-US" sz="1801" dirty="0"/>
                <a:t>1</a:t>
              </a:r>
              <a:endParaRPr lang="en-US" sz="4801" dirty="0"/>
            </a:p>
          </p:txBody>
        </p:sp>
        <p:sp>
          <p:nvSpPr>
            <p:cNvPr id="56342" name="Line 21"/>
            <p:cNvSpPr>
              <a:spLocks noChangeShapeType="1"/>
            </p:cNvSpPr>
            <p:nvPr/>
          </p:nvSpPr>
          <p:spPr bwMode="auto">
            <a:xfrm flipH="1">
              <a:off x="1232110" y="2107722"/>
              <a:ext cx="2042901" cy="679928"/>
            </a:xfrm>
            <a:prstGeom prst="line">
              <a:avLst/>
            </a:prstGeom>
            <a:noFill/>
            <a:ln w="38100">
              <a:solidFill>
                <a:schemeClr val="bg2"/>
              </a:solidFill>
              <a:round/>
              <a:headEnd/>
              <a:tailEnd/>
            </a:ln>
          </p:spPr>
          <p:txBody>
            <a:bodyPr/>
            <a:lstStyle/>
            <a:p>
              <a:endParaRPr lang="en-US" sz="2801"/>
            </a:p>
          </p:txBody>
        </p:sp>
        <p:sp>
          <p:nvSpPr>
            <p:cNvPr id="56350" name="Freeform 29"/>
            <p:cNvSpPr>
              <a:spLocks/>
            </p:cNvSpPr>
            <p:nvPr/>
          </p:nvSpPr>
          <p:spPr bwMode="auto">
            <a:xfrm>
              <a:off x="3184456" y="1971675"/>
              <a:ext cx="217713" cy="171450"/>
            </a:xfrm>
            <a:custGeom>
              <a:avLst/>
              <a:gdLst>
                <a:gd name="T0" fmla="*/ 154 w 102"/>
                <a:gd name="T1" fmla="*/ 0 h 102"/>
                <a:gd name="T2" fmla="*/ 26 w 102"/>
                <a:gd name="T3" fmla="*/ 18 h 102"/>
                <a:gd name="T4" fmla="*/ 0 w 102"/>
                <a:gd name="T5" fmla="*/ 108 h 102"/>
                <a:gd name="T6" fmla="*/ 128 w 102"/>
                <a:gd name="T7" fmla="*/ 90 h 102"/>
                <a:gd name="T8" fmla="*/ 154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102" y="0"/>
                  </a:moveTo>
                  <a:lnTo>
                    <a:pt x="17" y="17"/>
                  </a:lnTo>
                  <a:lnTo>
                    <a:pt x="0" y="102"/>
                  </a:lnTo>
                  <a:lnTo>
                    <a:pt x="85" y="85"/>
                  </a:lnTo>
                  <a:lnTo>
                    <a:pt x="102" y="0"/>
                  </a:lnTo>
                  <a:close/>
                </a:path>
              </a:pathLst>
            </a:custGeom>
            <a:solidFill>
              <a:schemeClr val="bg2"/>
            </a:solidFill>
            <a:ln w="38100" cmpd="sng">
              <a:noFill/>
              <a:prstDash val="solid"/>
              <a:round/>
              <a:headEnd/>
              <a:tailEnd/>
            </a:ln>
          </p:spPr>
          <p:txBody>
            <a:bodyPr/>
            <a:lstStyle/>
            <a:p>
              <a:endParaRPr lang="en-US" sz="2801"/>
            </a:p>
          </p:txBody>
        </p:sp>
        <p:sp>
          <p:nvSpPr>
            <p:cNvPr id="2628615" name="Rectangle 7"/>
            <p:cNvSpPr>
              <a:spLocks noChangeArrowheads="1"/>
            </p:cNvSpPr>
            <p:nvPr/>
          </p:nvSpPr>
          <p:spPr bwMode="auto">
            <a:xfrm>
              <a:off x="835991" y="2669754"/>
              <a:ext cx="1225694" cy="479425"/>
            </a:xfrm>
            <a:prstGeom prst="rect">
              <a:avLst/>
            </a:prstGeom>
            <a:solidFill>
              <a:srgbClr val="F8F8F8"/>
            </a:solidFill>
            <a:ln w="28575">
              <a:solidFill>
                <a:schemeClr val="hlink"/>
              </a:solidFill>
              <a:miter lim="800000"/>
              <a:headEnd/>
              <a:tailEnd/>
            </a:ln>
            <a:effectLst>
              <a:outerShdw dist="35921" dir="2700000" algn="ctr" rotWithShape="0">
                <a:schemeClr val="hlink"/>
              </a:outerShdw>
            </a:effectLst>
          </p:spPr>
          <p:txBody>
            <a:bodyPr/>
            <a:lstStyle/>
            <a:p>
              <a:pPr>
                <a:defRPr/>
              </a:pPr>
              <a:endParaRPr lang="en-US" sz="2801"/>
            </a:p>
          </p:txBody>
        </p:sp>
        <p:sp>
          <p:nvSpPr>
            <p:cNvPr id="56329" name="Rectangle 8"/>
            <p:cNvSpPr>
              <a:spLocks noChangeArrowheads="1"/>
            </p:cNvSpPr>
            <p:nvPr/>
          </p:nvSpPr>
          <p:spPr bwMode="auto">
            <a:xfrm>
              <a:off x="1123445" y="2757066"/>
              <a:ext cx="626775" cy="307905"/>
            </a:xfrm>
            <a:prstGeom prst="rect">
              <a:avLst/>
            </a:prstGeom>
            <a:noFill/>
            <a:ln w="9525">
              <a:noFill/>
              <a:miter lim="800000"/>
              <a:headEnd/>
              <a:tailEnd/>
            </a:ln>
          </p:spPr>
          <p:txBody>
            <a:bodyPr wrap="none" lIns="0" tIns="0" rIns="0" bIns="0">
              <a:spAutoFit/>
            </a:bodyPr>
            <a:lstStyle/>
            <a:p>
              <a:pPr algn="l"/>
              <a:r>
                <a:rPr lang="en-US" sz="2001" dirty="0"/>
                <a:t>Cover</a:t>
              </a:r>
              <a:endParaRPr lang="en-US" sz="5402" dirty="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28659">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286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28659">
                                            <p:txEl>
                                              <p:pRg st="0" end="0"/>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8659"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Line 7"/>
          <p:cNvSpPr>
            <a:spLocks noChangeShapeType="1"/>
          </p:cNvSpPr>
          <p:nvPr/>
        </p:nvSpPr>
        <p:spPr bwMode="auto">
          <a:xfrm flipH="1">
            <a:off x="2345490" y="2971653"/>
            <a:ext cx="0" cy="1905611"/>
          </a:xfrm>
          <a:prstGeom prst="line">
            <a:avLst/>
          </a:prstGeom>
          <a:noFill/>
          <a:ln w="38100">
            <a:solidFill>
              <a:schemeClr val="bg2"/>
            </a:solidFill>
            <a:round/>
            <a:headEnd/>
            <a:tailEnd/>
          </a:ln>
        </p:spPr>
        <p:txBody>
          <a:bodyPr/>
          <a:lstStyle/>
          <a:p>
            <a:endParaRPr lang="en-US" sz="2801"/>
          </a:p>
        </p:txBody>
      </p:sp>
      <p:sp>
        <p:nvSpPr>
          <p:cNvPr id="57348" name="Rectangle 3"/>
          <p:cNvSpPr>
            <a:spLocks noChangeArrowheads="1"/>
          </p:cNvSpPr>
          <p:nvPr/>
        </p:nvSpPr>
        <p:spPr bwMode="auto">
          <a:xfrm>
            <a:off x="1156072" y="1675838"/>
            <a:ext cx="2378837" cy="1262468"/>
          </a:xfrm>
          <a:prstGeom prst="rect">
            <a:avLst/>
          </a:prstGeom>
          <a:noFill/>
          <a:ln w="28575">
            <a:solidFill>
              <a:srgbClr val="000000"/>
            </a:solidFill>
            <a:miter lim="800000"/>
            <a:headEnd/>
            <a:tailEnd/>
          </a:ln>
        </p:spPr>
        <p:txBody>
          <a:bodyPr/>
          <a:lstStyle/>
          <a:p>
            <a:endParaRPr lang="en-US" sz="2801"/>
          </a:p>
        </p:txBody>
      </p:sp>
      <p:sp>
        <p:nvSpPr>
          <p:cNvPr id="57349" name="Rectangle 4"/>
          <p:cNvSpPr>
            <a:spLocks noChangeArrowheads="1"/>
          </p:cNvSpPr>
          <p:nvPr/>
        </p:nvSpPr>
        <p:spPr bwMode="auto">
          <a:xfrm>
            <a:off x="1999304" y="2130009"/>
            <a:ext cx="677647" cy="369578"/>
          </a:xfrm>
          <a:prstGeom prst="rect">
            <a:avLst/>
          </a:prstGeom>
          <a:noFill/>
          <a:ln w="9525">
            <a:noFill/>
            <a:miter lim="800000"/>
            <a:headEnd/>
            <a:tailEnd/>
          </a:ln>
        </p:spPr>
        <p:txBody>
          <a:bodyPr wrap="none" lIns="0" tIns="0" rIns="0" bIns="0">
            <a:spAutoFit/>
          </a:bodyPr>
          <a:lstStyle/>
          <a:p>
            <a:pPr algn="l"/>
            <a:r>
              <a:rPr lang="en-US" sz="2401"/>
              <a:t>Team</a:t>
            </a:r>
            <a:endParaRPr lang="en-US" sz="4001" b="1"/>
          </a:p>
        </p:txBody>
      </p:sp>
      <p:sp>
        <p:nvSpPr>
          <p:cNvPr id="57350" name="Rectangle 5"/>
          <p:cNvSpPr>
            <a:spLocks noChangeArrowheads="1"/>
          </p:cNvSpPr>
          <p:nvPr/>
        </p:nvSpPr>
        <p:spPr bwMode="auto">
          <a:xfrm>
            <a:off x="1156072" y="4832800"/>
            <a:ext cx="2378837" cy="1264055"/>
          </a:xfrm>
          <a:prstGeom prst="rect">
            <a:avLst/>
          </a:prstGeom>
          <a:solidFill>
            <a:schemeClr val="bg1"/>
          </a:solidFill>
          <a:ln w="28575">
            <a:solidFill>
              <a:srgbClr val="000000"/>
            </a:solidFill>
            <a:miter lim="800000"/>
            <a:headEnd/>
            <a:tailEnd/>
          </a:ln>
        </p:spPr>
        <p:txBody>
          <a:bodyPr/>
          <a:lstStyle/>
          <a:p>
            <a:endParaRPr lang="en-US" sz="2801"/>
          </a:p>
        </p:txBody>
      </p:sp>
      <p:sp>
        <p:nvSpPr>
          <p:cNvPr id="57351" name="Rectangle 6"/>
          <p:cNvSpPr>
            <a:spLocks noChangeArrowheads="1"/>
          </p:cNvSpPr>
          <p:nvPr/>
        </p:nvSpPr>
        <p:spPr bwMode="auto">
          <a:xfrm>
            <a:off x="1956428" y="5286971"/>
            <a:ext cx="785723" cy="369578"/>
          </a:xfrm>
          <a:prstGeom prst="rect">
            <a:avLst/>
          </a:prstGeom>
          <a:noFill/>
          <a:ln w="9525">
            <a:noFill/>
            <a:miter lim="800000"/>
            <a:headEnd/>
            <a:tailEnd/>
          </a:ln>
        </p:spPr>
        <p:txBody>
          <a:bodyPr wrap="none" lIns="0" tIns="0" rIns="0" bIns="0">
            <a:spAutoFit/>
          </a:bodyPr>
          <a:lstStyle/>
          <a:p>
            <a:pPr algn="l"/>
            <a:r>
              <a:rPr lang="en-US" sz="2401"/>
              <a:t>Player</a:t>
            </a:r>
            <a:endParaRPr lang="en-US" sz="4001" b="1"/>
          </a:p>
        </p:txBody>
      </p:sp>
      <p:sp>
        <p:nvSpPr>
          <p:cNvPr id="57352" name="Freeform 8"/>
          <p:cNvSpPr>
            <a:spLocks/>
          </p:cNvSpPr>
          <p:nvPr/>
        </p:nvSpPr>
        <p:spPr bwMode="auto">
          <a:xfrm>
            <a:off x="2148578" y="2938306"/>
            <a:ext cx="395414" cy="632028"/>
          </a:xfrm>
          <a:custGeom>
            <a:avLst/>
            <a:gdLst>
              <a:gd name="T0" fmla="*/ 197644 w 172"/>
              <a:gd name="T1" fmla="*/ 0 h 259"/>
              <a:gd name="T2" fmla="*/ 0 w 172"/>
              <a:gd name="T3" fmla="*/ 319572 h 259"/>
              <a:gd name="T4" fmla="*/ 197644 w 172"/>
              <a:gd name="T5" fmla="*/ 631825 h 259"/>
              <a:gd name="T6" fmla="*/ 395287 w 172"/>
              <a:gd name="T7" fmla="*/ 319572 h 259"/>
              <a:gd name="T8" fmla="*/ 197644 w 172"/>
              <a:gd name="T9" fmla="*/ 0 h 259"/>
              <a:gd name="T10" fmla="*/ 0 60000 65536"/>
              <a:gd name="T11" fmla="*/ 0 60000 65536"/>
              <a:gd name="T12" fmla="*/ 0 60000 65536"/>
              <a:gd name="T13" fmla="*/ 0 60000 65536"/>
              <a:gd name="T14" fmla="*/ 0 60000 65536"/>
              <a:gd name="T15" fmla="*/ 0 w 172"/>
              <a:gd name="T16" fmla="*/ 0 h 259"/>
              <a:gd name="T17" fmla="*/ 172 w 172"/>
              <a:gd name="T18" fmla="*/ 259 h 259"/>
            </a:gdLst>
            <a:ahLst/>
            <a:cxnLst>
              <a:cxn ang="T10">
                <a:pos x="T0" y="T1"/>
              </a:cxn>
              <a:cxn ang="T11">
                <a:pos x="T2" y="T3"/>
              </a:cxn>
              <a:cxn ang="T12">
                <a:pos x="T4" y="T5"/>
              </a:cxn>
              <a:cxn ang="T13">
                <a:pos x="T6" y="T7"/>
              </a:cxn>
              <a:cxn ang="T14">
                <a:pos x="T8" y="T9"/>
              </a:cxn>
            </a:cxnLst>
            <a:rect l="T15" t="T16" r="T17" b="T18"/>
            <a:pathLst>
              <a:path w="172" h="259">
                <a:moveTo>
                  <a:pt x="86" y="0"/>
                </a:moveTo>
                <a:lnTo>
                  <a:pt x="0" y="131"/>
                </a:lnTo>
                <a:lnTo>
                  <a:pt x="86" y="259"/>
                </a:lnTo>
                <a:lnTo>
                  <a:pt x="172" y="131"/>
                </a:lnTo>
                <a:lnTo>
                  <a:pt x="86" y="0"/>
                </a:lnTo>
                <a:close/>
              </a:path>
            </a:pathLst>
          </a:custGeom>
          <a:solidFill>
            <a:srgbClr val="FFFFFF"/>
          </a:solidFill>
          <a:ln w="38100" cmpd="sng">
            <a:solidFill>
              <a:schemeClr val="bg2"/>
            </a:solidFill>
            <a:prstDash val="solid"/>
            <a:round/>
            <a:headEnd/>
            <a:tailEnd/>
          </a:ln>
        </p:spPr>
        <p:txBody>
          <a:bodyPr/>
          <a:lstStyle/>
          <a:p>
            <a:endParaRPr lang="en-US" sz="2801"/>
          </a:p>
        </p:txBody>
      </p:sp>
      <p:sp>
        <p:nvSpPr>
          <p:cNvPr id="57353" name="Rectangle 9"/>
          <p:cNvSpPr>
            <a:spLocks noChangeArrowheads="1"/>
          </p:cNvSpPr>
          <p:nvPr/>
        </p:nvSpPr>
        <p:spPr bwMode="auto">
          <a:xfrm>
            <a:off x="1599127" y="4343694"/>
            <a:ext cx="615750" cy="492729"/>
          </a:xfrm>
          <a:prstGeom prst="rect">
            <a:avLst/>
          </a:prstGeom>
          <a:noFill/>
          <a:ln w="9525">
            <a:noFill/>
            <a:miter lim="800000"/>
            <a:headEnd/>
            <a:tailEnd/>
          </a:ln>
        </p:spPr>
        <p:txBody>
          <a:bodyPr wrap="none" lIns="0" tIns="0" rIns="0" bIns="0">
            <a:spAutoFit/>
          </a:bodyPr>
          <a:lstStyle/>
          <a:p>
            <a:pPr algn="l"/>
            <a:r>
              <a:rPr lang="en-US" sz="3201" b="1" dirty="0"/>
              <a:t>0..*</a:t>
            </a:r>
          </a:p>
        </p:txBody>
      </p:sp>
      <p:sp>
        <p:nvSpPr>
          <p:cNvPr id="57354" name="Rectangle 10"/>
          <p:cNvSpPr>
            <a:spLocks noChangeArrowheads="1"/>
          </p:cNvSpPr>
          <p:nvPr/>
        </p:nvSpPr>
        <p:spPr bwMode="auto">
          <a:xfrm>
            <a:off x="1448265" y="2971654"/>
            <a:ext cx="615750" cy="492729"/>
          </a:xfrm>
          <a:prstGeom prst="rect">
            <a:avLst/>
          </a:prstGeom>
          <a:noFill/>
          <a:ln w="9525">
            <a:noFill/>
            <a:miter lim="800000"/>
            <a:headEnd/>
            <a:tailEnd/>
          </a:ln>
        </p:spPr>
        <p:txBody>
          <a:bodyPr wrap="none" lIns="0" tIns="0" rIns="0" bIns="0">
            <a:spAutoFit/>
          </a:bodyPr>
          <a:lstStyle/>
          <a:p>
            <a:pPr algn="l"/>
            <a:r>
              <a:rPr lang="en-US" sz="3201" b="1" dirty="0">
                <a:solidFill>
                  <a:schemeClr val="bg2"/>
                </a:solidFill>
              </a:rPr>
              <a:t>0..*</a:t>
            </a:r>
            <a:endParaRPr lang="en-US" sz="4801" b="1" dirty="0">
              <a:solidFill>
                <a:schemeClr val="bg2"/>
              </a:solidFill>
            </a:endParaRPr>
          </a:p>
        </p:txBody>
      </p:sp>
      <p:grpSp>
        <p:nvGrpSpPr>
          <p:cNvPr id="57355" name="Group 17"/>
          <p:cNvGrpSpPr>
            <a:grpSpLocks/>
          </p:cNvGrpSpPr>
          <p:nvPr/>
        </p:nvGrpSpPr>
        <p:grpSpPr bwMode="auto">
          <a:xfrm>
            <a:off x="5335711" y="3733898"/>
            <a:ext cx="65" cy="985211"/>
            <a:chOff x="3409" y="1982"/>
            <a:chExt cx="65" cy="1259"/>
          </a:xfrm>
        </p:grpSpPr>
        <p:sp>
          <p:nvSpPr>
            <p:cNvPr id="57358" name="Rectangle 11"/>
            <p:cNvSpPr>
              <a:spLocks noChangeArrowheads="1"/>
            </p:cNvSpPr>
            <p:nvPr/>
          </p:nvSpPr>
          <p:spPr bwMode="auto">
            <a:xfrm>
              <a:off x="3409" y="1982"/>
              <a:ext cx="65" cy="1259"/>
            </a:xfrm>
            <a:prstGeom prst="rect">
              <a:avLst/>
            </a:prstGeom>
            <a:noFill/>
            <a:ln w="9525">
              <a:noFill/>
              <a:miter lim="800000"/>
              <a:headEnd/>
              <a:tailEnd/>
            </a:ln>
          </p:spPr>
          <p:txBody>
            <a:bodyPr wrap="none" lIns="0" tIns="0" rIns="0" bIns="0">
              <a:spAutoFit/>
            </a:bodyPr>
            <a:lstStyle/>
            <a:p>
              <a:pPr algn="l"/>
              <a:endParaRPr lang="en-US" sz="3201" b="1" i="1"/>
            </a:p>
            <a:p>
              <a:pPr algn="l"/>
              <a:endParaRPr lang="en-US" sz="3201" b="1"/>
            </a:p>
          </p:txBody>
        </p:sp>
        <p:sp>
          <p:nvSpPr>
            <p:cNvPr id="57359" name="Rectangle 12"/>
            <p:cNvSpPr>
              <a:spLocks noChangeArrowheads="1"/>
            </p:cNvSpPr>
            <p:nvPr/>
          </p:nvSpPr>
          <p:spPr bwMode="auto">
            <a:xfrm>
              <a:off x="3409" y="2195"/>
              <a:ext cx="65" cy="630"/>
            </a:xfrm>
            <a:prstGeom prst="rect">
              <a:avLst/>
            </a:prstGeom>
            <a:noFill/>
            <a:ln w="9525">
              <a:noFill/>
              <a:miter lim="800000"/>
              <a:headEnd/>
              <a:tailEnd/>
            </a:ln>
          </p:spPr>
          <p:txBody>
            <a:bodyPr wrap="none" lIns="0" tIns="0" rIns="0" bIns="0">
              <a:spAutoFit/>
            </a:bodyPr>
            <a:lstStyle/>
            <a:p>
              <a:pPr algn="l"/>
              <a:endParaRPr lang="en-US" sz="3201" b="1" i="1"/>
            </a:p>
          </p:txBody>
        </p:sp>
        <p:sp>
          <p:nvSpPr>
            <p:cNvPr id="57360" name="Rectangle 13"/>
            <p:cNvSpPr>
              <a:spLocks noChangeArrowheads="1"/>
            </p:cNvSpPr>
            <p:nvPr/>
          </p:nvSpPr>
          <p:spPr bwMode="auto">
            <a:xfrm>
              <a:off x="3409" y="2408"/>
              <a:ext cx="65" cy="630"/>
            </a:xfrm>
            <a:prstGeom prst="rect">
              <a:avLst/>
            </a:prstGeom>
            <a:noFill/>
            <a:ln w="9525">
              <a:noFill/>
              <a:miter lim="800000"/>
              <a:headEnd/>
              <a:tailEnd/>
            </a:ln>
          </p:spPr>
          <p:txBody>
            <a:bodyPr wrap="none" lIns="0" tIns="0" rIns="0" bIns="0">
              <a:spAutoFit/>
            </a:bodyPr>
            <a:lstStyle/>
            <a:p>
              <a:pPr algn="l"/>
              <a:endParaRPr lang="en-US" sz="3201" b="1"/>
            </a:p>
          </p:txBody>
        </p:sp>
      </p:grpSp>
      <p:sp>
        <p:nvSpPr>
          <p:cNvPr id="57356" name="Rectangle 21"/>
          <p:cNvSpPr>
            <a:spLocks noGrp="1" noChangeArrowheads="1"/>
          </p:cNvSpPr>
          <p:nvPr>
            <p:ph type="title"/>
          </p:nvPr>
        </p:nvSpPr>
        <p:spPr/>
        <p:txBody>
          <a:bodyPr/>
          <a:lstStyle/>
          <a:p>
            <a:r>
              <a:rPr lang="en-US" dirty="0" smtClean="0"/>
              <a:t>Example of Shared Aggregation</a:t>
            </a:r>
          </a:p>
        </p:txBody>
      </p:sp>
      <p:sp>
        <p:nvSpPr>
          <p:cNvPr id="2340890" name="AutoShape 26"/>
          <p:cNvSpPr>
            <a:spLocks noChangeArrowheads="1"/>
          </p:cNvSpPr>
          <p:nvPr/>
        </p:nvSpPr>
        <p:spPr bwMode="auto">
          <a:xfrm>
            <a:off x="4800552" y="2209409"/>
            <a:ext cx="4390527" cy="4192344"/>
          </a:xfrm>
          <a:prstGeom prst="wedgeRectCallout">
            <a:avLst>
              <a:gd name="adj1" fmla="val -92079"/>
              <a:gd name="adj2" fmla="val -25343"/>
            </a:avLst>
          </a:prstGeom>
          <a:noFill/>
          <a:ln w="76200">
            <a:solidFill>
              <a:schemeClr val="bg1">
                <a:lumMod val="65000"/>
              </a:schemeClr>
            </a:solidFill>
            <a:miter lim="800000"/>
            <a:headEnd/>
            <a:tailEnd/>
          </a:ln>
        </p:spPr>
        <p:txBody>
          <a:bodyPr lIns="92105" tIns="46053" rIns="92105" bIns="46053"/>
          <a:lstStyle/>
          <a:p>
            <a:pPr marL="457337" indent="-403346" algn="l">
              <a:lnSpc>
                <a:spcPct val="90000"/>
              </a:lnSpc>
              <a:spcBef>
                <a:spcPct val="20000"/>
              </a:spcBef>
              <a:buClr>
                <a:schemeClr val="tx2"/>
              </a:buClr>
              <a:buSzPct val="60000"/>
              <a:buFont typeface="Wingdings" pitchFamily="2" charset="2"/>
              <a:buChar char="u"/>
            </a:pPr>
            <a:r>
              <a:rPr lang="en-US" sz="3201" dirty="0"/>
              <a:t>Hollow diamond indicates </a:t>
            </a:r>
            <a:r>
              <a:rPr lang="en-US" sz="3201" b="1" i="1" dirty="0">
                <a:solidFill>
                  <a:srgbClr val="0099FF"/>
                </a:solidFill>
              </a:rPr>
              <a:t>shared</a:t>
            </a:r>
            <a:r>
              <a:rPr lang="en-US" sz="3201" dirty="0">
                <a:solidFill>
                  <a:srgbClr val="0099FF"/>
                </a:solidFill>
              </a:rPr>
              <a:t> </a:t>
            </a:r>
            <a:r>
              <a:rPr lang="en-US" sz="3201" b="1" i="1" dirty="0">
                <a:solidFill>
                  <a:srgbClr val="0099FF"/>
                </a:solidFill>
              </a:rPr>
              <a:t>aggregation</a:t>
            </a:r>
          </a:p>
          <a:p>
            <a:pPr marL="457337" indent="-403346" algn="l">
              <a:lnSpc>
                <a:spcPct val="90000"/>
              </a:lnSpc>
              <a:spcBef>
                <a:spcPct val="20000"/>
              </a:spcBef>
              <a:buClr>
                <a:schemeClr val="tx2"/>
              </a:buClr>
              <a:buSzPct val="60000"/>
              <a:buFont typeface="Wingdings" pitchFamily="2" charset="2"/>
              <a:buChar char="u"/>
            </a:pPr>
            <a:r>
              <a:rPr lang="en-US" sz="3201" dirty="0"/>
              <a:t>A component may belong to any number of aggregates</a:t>
            </a:r>
          </a:p>
          <a:p>
            <a:pPr marL="916263" lvl="1" indent="-344591" algn="l">
              <a:lnSpc>
                <a:spcPct val="90000"/>
              </a:lnSpc>
              <a:spcBef>
                <a:spcPct val="20000"/>
              </a:spcBef>
              <a:buClr>
                <a:schemeClr val="tx2"/>
              </a:buClr>
              <a:buSzPct val="60000"/>
              <a:buFont typeface="Wingdings" pitchFamily="2" charset="2"/>
              <a:buChar char="n"/>
            </a:pPr>
            <a:r>
              <a:rPr lang="en-US" sz="2801" dirty="0"/>
              <a:t>For example, a player may belong to any number of teams</a:t>
            </a:r>
            <a:r>
              <a:rPr lang="en-US" sz="2801" b="1" dirty="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4089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3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4089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40890">
                                            <p:txEl>
                                              <p:pRg st="0" end="0"/>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089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40890">
                                            <p:txEl>
                                              <p:pRg st="1" end="1"/>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408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P spid="57348" grpId="0" animBg="1"/>
      <p:bldP spid="57349" grpId="0"/>
      <p:bldP spid="57350" grpId="0" animBg="1"/>
      <p:bldP spid="57351" grpId="0"/>
      <p:bldP spid="57352" grpId="0" animBg="1"/>
      <p:bldP spid="57353" grpId="0"/>
      <p:bldP spid="57354" grpId="0"/>
      <p:bldP spid="2340890" grpId="0" uiExpand="1" build="p" bldLvl="2"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122" y="4724400"/>
            <a:ext cx="9146932" cy="1676400"/>
          </a:xfrm>
        </p:spPr>
        <p:txBody>
          <a:bodyPr/>
          <a:lstStyle/>
          <a:p>
            <a:r>
              <a:rPr lang="en-HK" dirty="0" smtClean="0"/>
              <a:t>All the parts move with the whole </a:t>
            </a:r>
            <a:r>
              <a:rPr lang="en-HK" b="1" dirty="0" smtClean="0">
                <a:solidFill>
                  <a:schemeClr val="bg1">
                    <a:lumMod val="65000"/>
                  </a:schemeClr>
                </a:solidFill>
              </a:rPr>
              <a:t>.</a:t>
            </a:r>
            <a:endParaRPr lang="en-US" b="1" dirty="0">
              <a:solidFill>
                <a:schemeClr val="bg1">
                  <a:lumMod val="65000"/>
                </a:schemeClr>
              </a:solidFill>
            </a:endParaRPr>
          </a:p>
        </p:txBody>
      </p:sp>
      <p:sp>
        <p:nvSpPr>
          <p:cNvPr id="2" name="Title 1"/>
          <p:cNvSpPr>
            <a:spLocks noGrp="1"/>
          </p:cNvSpPr>
          <p:nvPr>
            <p:ph type="title"/>
          </p:nvPr>
        </p:nvSpPr>
        <p:spPr>
          <a:xfrm>
            <a:off x="381122" y="266700"/>
            <a:ext cx="9146932" cy="1104900"/>
          </a:xfrm>
        </p:spPr>
        <p:txBody>
          <a:bodyPr/>
          <a:lstStyle/>
          <a:p>
            <a:r>
              <a:rPr lang="en-HK" dirty="0" smtClean="0"/>
              <a:t>Why Do We Need Aggregations?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78" y="1828800"/>
            <a:ext cx="2537622" cy="27432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828800"/>
            <a:ext cx="2537622" cy="2743200"/>
          </a:xfrm>
          <a:prstGeom prst="rect">
            <a:avLst/>
          </a:prstGeom>
        </p:spPr>
      </p:pic>
      <p:sp>
        <p:nvSpPr>
          <p:cNvPr id="10" name="Right Arrow 9"/>
          <p:cNvSpPr/>
          <p:nvPr/>
        </p:nvSpPr>
        <p:spPr bwMode="auto">
          <a:xfrm>
            <a:off x="3352800" y="2590800"/>
            <a:ext cx="3200400" cy="1219200"/>
          </a:xfrm>
          <a:prstGeom prst="rightArrow">
            <a:avLst/>
          </a:prstGeom>
          <a:gradFill flip="none" rotWithShape="1">
            <a:gsLst>
              <a:gs pos="100000">
                <a:srgbClr val="00B050"/>
              </a:gs>
              <a:gs pos="0">
                <a:schemeClr val="bg2"/>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HK" sz="3200" b="1" i="1" u="none" strike="noStrike" cap="none" normalizeH="0" baseline="0" dirty="0" smtClean="0">
                <a:ln>
                  <a:noFill/>
                </a:ln>
                <a:solidFill>
                  <a:schemeClr val="bg1"/>
                </a:solidFill>
                <a:effectLst/>
                <a:latin typeface="Times New Roman" pitchFamily="18" charset="0"/>
              </a:rPr>
              <a:t>Move</a:t>
            </a:r>
            <a:endParaRPr kumimoji="0" lang="en-US" sz="3200" b="1" i="1" u="none" strike="noStrike" cap="none" normalizeH="0" baseline="0" dirty="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2912439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122" y="266700"/>
            <a:ext cx="9146932" cy="1104900"/>
          </a:xfrm>
        </p:spPr>
        <p:txBody>
          <a:bodyPr/>
          <a:lstStyle/>
          <a:p>
            <a:r>
              <a:rPr lang="en-HK" dirty="0" smtClean="0"/>
              <a:t>Why Do We Need Aggregations?</a:t>
            </a:r>
            <a:endParaRPr lang="en-US" dirty="0"/>
          </a:p>
        </p:txBody>
      </p:sp>
      <p:sp>
        <p:nvSpPr>
          <p:cNvPr id="6" name="Content Placeholder 5"/>
          <p:cNvSpPr>
            <a:spLocks noGrp="1"/>
          </p:cNvSpPr>
          <p:nvPr>
            <p:ph idx="1"/>
          </p:nvPr>
        </p:nvSpPr>
        <p:spPr>
          <a:xfrm>
            <a:off x="381122" y="4724400"/>
            <a:ext cx="9146932" cy="1676400"/>
          </a:xfrm>
        </p:spPr>
        <p:txBody>
          <a:bodyPr/>
          <a:lstStyle/>
          <a:p>
            <a:r>
              <a:rPr lang="en-HK" dirty="0" smtClean="0"/>
              <a:t>Some parts are resized</a:t>
            </a:r>
          </a:p>
          <a:p>
            <a:r>
              <a:rPr lang="en-HK" dirty="0" smtClean="0"/>
              <a:t>Others are not</a:t>
            </a:r>
          </a:p>
          <a:p>
            <a:r>
              <a:rPr lang="en-HK" dirty="0" smtClean="0"/>
              <a:t>Need specific methods for each part </a:t>
            </a:r>
            <a:r>
              <a:rPr lang="en-HK" b="1" dirty="0" smtClean="0">
                <a:solidFill>
                  <a:schemeClr val="bg1">
                    <a:lumMod val="65000"/>
                  </a:schemeClr>
                </a:solidFill>
              </a:rPr>
              <a:t>.</a:t>
            </a:r>
            <a:endParaRPr lang="en-US" b="1" dirty="0">
              <a:solidFill>
                <a:schemeClr val="bg1">
                  <a:lumMod val="6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78" y="1828800"/>
            <a:ext cx="2537622" cy="2743200"/>
          </a:xfrm>
          <a:prstGeom prst="rect">
            <a:avLst/>
          </a:prstGeom>
        </p:spPr>
      </p:pic>
      <p:sp>
        <p:nvSpPr>
          <p:cNvPr id="10" name="Right Arrow 9"/>
          <p:cNvSpPr/>
          <p:nvPr/>
        </p:nvSpPr>
        <p:spPr bwMode="auto">
          <a:xfrm>
            <a:off x="3352800" y="2590800"/>
            <a:ext cx="2286000" cy="1219200"/>
          </a:xfrm>
          <a:prstGeom prst="rightArrow">
            <a:avLst/>
          </a:prstGeom>
          <a:gradFill flip="none" rotWithShape="1">
            <a:gsLst>
              <a:gs pos="100000">
                <a:srgbClr val="00B050"/>
              </a:gs>
              <a:gs pos="0">
                <a:schemeClr val="bg2"/>
              </a:gs>
            </a:gsLst>
            <a:lin ang="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HK" sz="3200" b="1" i="1" dirty="0" smtClean="0">
                <a:solidFill>
                  <a:schemeClr val="bg1"/>
                </a:solidFill>
              </a:rPr>
              <a:t>Resize</a:t>
            </a:r>
            <a:endParaRPr kumimoji="0" lang="en-US" sz="3200" b="1" i="1" u="none" strike="noStrike" cap="none" normalizeH="0" baseline="0" dirty="0" smtClean="0">
              <a:ln>
                <a:noFill/>
              </a:ln>
              <a:solidFill>
                <a:schemeClr val="bg1"/>
              </a:solidFill>
              <a:effectLst/>
              <a:latin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182" y="1828800"/>
            <a:ext cx="3520440" cy="3520440"/>
          </a:xfrm>
          <a:prstGeom prst="rect">
            <a:avLst/>
          </a:prstGeom>
        </p:spPr>
      </p:pic>
    </p:spTree>
    <p:extLst>
      <p:ext uri="{BB962C8B-B14F-4D97-AF65-F5344CB8AC3E}">
        <p14:creationId xmlns:p14="http://schemas.microsoft.com/office/powerpoint/2010/main" val="1031975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2CB7BF69-26C1-4CB1-86F7-FA2D23BACDB3}" type="slidenum">
              <a:rPr lang="en-US" smtClean="0"/>
              <a:pPr/>
              <a:t>34</a:t>
            </a:fld>
            <a:endParaRPr lang="en-US" smtClean="0"/>
          </a:p>
        </p:txBody>
      </p:sp>
      <p:sp>
        <p:nvSpPr>
          <p:cNvPr id="58371" name="Rectangle 2"/>
          <p:cNvSpPr>
            <a:spLocks noGrp="1" noChangeArrowheads="1"/>
          </p:cNvSpPr>
          <p:nvPr>
            <p:ph type="title"/>
          </p:nvPr>
        </p:nvSpPr>
        <p:spPr>
          <a:xfrm>
            <a:off x="379534" y="266700"/>
            <a:ext cx="9146932" cy="1104900"/>
          </a:xfrm>
        </p:spPr>
        <p:txBody>
          <a:bodyPr/>
          <a:lstStyle/>
          <a:p>
            <a:r>
              <a:rPr lang="en-US" smtClean="0"/>
              <a:t>Inheritance</a:t>
            </a:r>
          </a:p>
        </p:txBody>
      </p:sp>
      <p:grpSp>
        <p:nvGrpSpPr>
          <p:cNvPr id="2" name="Group 1"/>
          <p:cNvGrpSpPr/>
          <p:nvPr/>
        </p:nvGrpSpPr>
        <p:grpSpPr>
          <a:xfrm>
            <a:off x="1630887" y="837370"/>
            <a:ext cx="5724772" cy="5702541"/>
            <a:chOff x="1630887" y="837370"/>
            <a:chExt cx="5724772" cy="5702541"/>
          </a:xfrm>
        </p:grpSpPr>
        <p:sp>
          <p:nvSpPr>
            <p:cNvPr id="58372" name="Rectangle 3"/>
            <p:cNvSpPr>
              <a:spLocks noChangeArrowheads="1"/>
            </p:cNvSpPr>
            <p:nvPr/>
          </p:nvSpPr>
          <p:spPr bwMode="auto">
            <a:xfrm>
              <a:off x="3679418" y="2377738"/>
              <a:ext cx="1640413" cy="1079846"/>
            </a:xfrm>
            <a:prstGeom prst="rect">
              <a:avLst/>
            </a:prstGeom>
            <a:noFill/>
            <a:ln w="28575">
              <a:solidFill>
                <a:schemeClr val="tx2"/>
              </a:solidFill>
              <a:miter lim="800000"/>
              <a:headEnd/>
              <a:tailEnd/>
            </a:ln>
          </p:spPr>
          <p:txBody>
            <a:bodyPr/>
            <a:lstStyle/>
            <a:p>
              <a:endParaRPr lang="en-US" sz="2801"/>
            </a:p>
          </p:txBody>
        </p:sp>
        <p:sp>
          <p:nvSpPr>
            <p:cNvPr id="58373" name="Rectangle 4"/>
            <p:cNvSpPr>
              <a:spLocks noChangeArrowheads="1"/>
            </p:cNvSpPr>
            <p:nvPr/>
          </p:nvSpPr>
          <p:spPr bwMode="auto">
            <a:xfrm>
              <a:off x="3744526" y="2425378"/>
              <a:ext cx="573875" cy="215444"/>
            </a:xfrm>
            <a:prstGeom prst="rect">
              <a:avLst/>
            </a:prstGeom>
            <a:noFill/>
            <a:ln w="9525">
              <a:noFill/>
              <a:miter lim="800000"/>
              <a:headEnd/>
              <a:tailEnd/>
            </a:ln>
          </p:spPr>
          <p:txBody>
            <a:bodyPr wrap="none" lIns="0" tIns="0" rIns="0" bIns="0">
              <a:spAutoFit/>
            </a:bodyPr>
            <a:lstStyle/>
            <a:p>
              <a:pPr algn="l"/>
              <a:r>
                <a:rPr lang="en-US" sz="1400" dirty="0" smtClean="0"/>
                <a:t>speak( </a:t>
              </a:r>
              <a:r>
                <a:rPr lang="en-US" sz="1400" dirty="0"/>
                <a:t>)</a:t>
              </a:r>
              <a:endParaRPr lang="en-US" sz="3201" dirty="0"/>
            </a:p>
          </p:txBody>
        </p:sp>
        <p:sp>
          <p:nvSpPr>
            <p:cNvPr id="58374" name="Rectangle 5"/>
            <p:cNvSpPr>
              <a:spLocks noChangeArrowheads="1"/>
            </p:cNvSpPr>
            <p:nvPr/>
          </p:nvSpPr>
          <p:spPr bwMode="auto">
            <a:xfrm>
              <a:off x="3744526" y="2607623"/>
              <a:ext cx="562655" cy="215444"/>
            </a:xfrm>
            <a:prstGeom prst="rect">
              <a:avLst/>
            </a:prstGeom>
            <a:noFill/>
            <a:ln w="9525">
              <a:noFill/>
              <a:miter lim="800000"/>
              <a:headEnd/>
              <a:tailEnd/>
            </a:ln>
          </p:spPr>
          <p:txBody>
            <a:bodyPr wrap="none" lIns="0" tIns="0" rIns="0" bIns="0">
              <a:spAutoFit/>
            </a:bodyPr>
            <a:lstStyle/>
            <a:p>
              <a:pPr algn="l"/>
              <a:r>
                <a:rPr lang="en-US" sz="1400" dirty="0" smtClean="0"/>
                <a:t>email( </a:t>
              </a:r>
              <a:r>
                <a:rPr lang="en-US" sz="1400" dirty="0"/>
                <a:t>)</a:t>
              </a:r>
              <a:endParaRPr lang="en-US" sz="3201" dirty="0"/>
            </a:p>
          </p:txBody>
        </p:sp>
        <p:sp>
          <p:nvSpPr>
            <p:cNvPr id="58378" name="Rectangle 10"/>
            <p:cNvSpPr>
              <a:spLocks noChangeArrowheads="1"/>
            </p:cNvSpPr>
            <p:nvPr/>
          </p:nvSpPr>
          <p:spPr bwMode="auto">
            <a:xfrm>
              <a:off x="3679418" y="1488453"/>
              <a:ext cx="1640413" cy="889285"/>
            </a:xfrm>
            <a:prstGeom prst="rect">
              <a:avLst/>
            </a:prstGeom>
            <a:noFill/>
            <a:ln w="28575">
              <a:solidFill>
                <a:schemeClr val="tx2"/>
              </a:solidFill>
              <a:miter lim="800000"/>
              <a:headEnd/>
              <a:tailEnd/>
            </a:ln>
          </p:spPr>
          <p:txBody>
            <a:bodyPr/>
            <a:lstStyle/>
            <a:p>
              <a:endParaRPr lang="en-US" sz="2801"/>
            </a:p>
          </p:txBody>
        </p:sp>
        <p:sp>
          <p:nvSpPr>
            <p:cNvPr id="58379" name="Rectangle 11"/>
            <p:cNvSpPr>
              <a:spLocks noChangeArrowheads="1"/>
            </p:cNvSpPr>
            <p:nvPr/>
          </p:nvSpPr>
          <p:spPr bwMode="auto">
            <a:xfrm>
              <a:off x="3744526" y="1539269"/>
              <a:ext cx="609141" cy="215444"/>
            </a:xfrm>
            <a:prstGeom prst="rect">
              <a:avLst/>
            </a:prstGeom>
            <a:noFill/>
            <a:ln w="9525">
              <a:noFill/>
              <a:miter lim="800000"/>
              <a:headEnd/>
              <a:tailEnd/>
            </a:ln>
          </p:spPr>
          <p:txBody>
            <a:bodyPr wrap="none" lIns="0" tIns="0" rIns="0" bIns="0">
              <a:spAutoFit/>
            </a:bodyPr>
            <a:lstStyle/>
            <a:p>
              <a:pPr algn="l"/>
              <a:r>
                <a:rPr lang="en-US" sz="1400" dirty="0" smtClean="0"/>
                <a:t>surname</a:t>
              </a:r>
              <a:endParaRPr lang="en-US" sz="3201" dirty="0"/>
            </a:p>
          </p:txBody>
        </p:sp>
        <p:sp>
          <p:nvSpPr>
            <p:cNvPr id="58380" name="Rectangle 12"/>
            <p:cNvSpPr>
              <a:spLocks noChangeArrowheads="1"/>
            </p:cNvSpPr>
            <p:nvPr/>
          </p:nvSpPr>
          <p:spPr bwMode="auto">
            <a:xfrm>
              <a:off x="3744526" y="1702835"/>
              <a:ext cx="833562" cy="215444"/>
            </a:xfrm>
            <a:prstGeom prst="rect">
              <a:avLst/>
            </a:prstGeom>
            <a:noFill/>
            <a:ln w="9525">
              <a:noFill/>
              <a:miter lim="800000"/>
              <a:headEnd/>
              <a:tailEnd/>
            </a:ln>
          </p:spPr>
          <p:txBody>
            <a:bodyPr wrap="none" lIns="0" tIns="0" rIns="0" bIns="0">
              <a:spAutoFit/>
            </a:bodyPr>
            <a:lstStyle/>
            <a:p>
              <a:pPr algn="l"/>
              <a:r>
                <a:rPr lang="en-US" sz="1400" dirty="0" smtClean="0"/>
                <a:t>given </a:t>
              </a:r>
              <a:r>
                <a:rPr lang="en-US" sz="1400" dirty="0"/>
                <a:t>name</a:t>
              </a:r>
              <a:endParaRPr lang="en-US" sz="3201" dirty="0"/>
            </a:p>
          </p:txBody>
        </p:sp>
        <p:sp>
          <p:nvSpPr>
            <p:cNvPr id="58381" name="Rectangle 13"/>
            <p:cNvSpPr>
              <a:spLocks noChangeArrowheads="1"/>
            </p:cNvSpPr>
            <p:nvPr/>
          </p:nvSpPr>
          <p:spPr bwMode="auto">
            <a:xfrm>
              <a:off x="3744526" y="1866399"/>
              <a:ext cx="250068" cy="215444"/>
            </a:xfrm>
            <a:prstGeom prst="rect">
              <a:avLst/>
            </a:prstGeom>
            <a:noFill/>
            <a:ln w="9525">
              <a:noFill/>
              <a:miter lim="800000"/>
              <a:headEnd/>
              <a:tailEnd/>
            </a:ln>
          </p:spPr>
          <p:txBody>
            <a:bodyPr wrap="none" lIns="0" tIns="0" rIns="0" bIns="0">
              <a:spAutoFit/>
            </a:bodyPr>
            <a:lstStyle/>
            <a:p>
              <a:pPr algn="l"/>
              <a:r>
                <a:rPr lang="en-US" sz="1400" dirty="0" smtClean="0"/>
                <a:t>age</a:t>
              </a:r>
              <a:endParaRPr lang="en-US" sz="3201" dirty="0"/>
            </a:p>
          </p:txBody>
        </p:sp>
        <p:sp>
          <p:nvSpPr>
            <p:cNvPr id="58382" name="Rectangle 14"/>
            <p:cNvSpPr>
              <a:spLocks noChangeArrowheads="1"/>
            </p:cNvSpPr>
            <p:nvPr/>
          </p:nvSpPr>
          <p:spPr bwMode="auto">
            <a:xfrm>
              <a:off x="3744526" y="2029965"/>
              <a:ext cx="489073" cy="215513"/>
            </a:xfrm>
            <a:prstGeom prst="rect">
              <a:avLst/>
            </a:prstGeom>
            <a:noFill/>
            <a:ln w="9525">
              <a:noFill/>
              <a:miter lim="800000"/>
              <a:headEnd/>
              <a:tailEnd/>
            </a:ln>
          </p:spPr>
          <p:txBody>
            <a:bodyPr wrap="none" lIns="0" tIns="0" rIns="0" bIns="0">
              <a:spAutoFit/>
            </a:bodyPr>
            <a:lstStyle/>
            <a:p>
              <a:pPr algn="l"/>
              <a:r>
                <a:rPr lang="en-US" sz="1400"/>
                <a:t>gender</a:t>
              </a:r>
              <a:endParaRPr lang="en-US" sz="3201"/>
            </a:p>
          </p:txBody>
        </p:sp>
        <p:sp>
          <p:nvSpPr>
            <p:cNvPr id="58383" name="Rectangle 15"/>
            <p:cNvSpPr>
              <a:spLocks noChangeArrowheads="1"/>
            </p:cNvSpPr>
            <p:nvPr/>
          </p:nvSpPr>
          <p:spPr bwMode="auto">
            <a:xfrm>
              <a:off x="3679418" y="837370"/>
              <a:ext cx="1640413" cy="651084"/>
            </a:xfrm>
            <a:prstGeom prst="rect">
              <a:avLst/>
            </a:prstGeom>
            <a:solidFill>
              <a:schemeClr val="bg1"/>
            </a:solidFill>
            <a:ln w="28575">
              <a:solidFill>
                <a:schemeClr val="tx2"/>
              </a:solidFill>
              <a:miter lim="800000"/>
              <a:headEnd/>
              <a:tailEnd/>
            </a:ln>
          </p:spPr>
          <p:txBody>
            <a:bodyPr/>
            <a:lstStyle/>
            <a:p>
              <a:endParaRPr lang="en-US" sz="2801"/>
            </a:p>
          </p:txBody>
        </p:sp>
        <p:sp>
          <p:nvSpPr>
            <p:cNvPr id="58384" name="Rectangle 16"/>
            <p:cNvSpPr>
              <a:spLocks noChangeArrowheads="1"/>
            </p:cNvSpPr>
            <p:nvPr/>
          </p:nvSpPr>
          <p:spPr bwMode="auto">
            <a:xfrm>
              <a:off x="4133589" y="1010463"/>
              <a:ext cx="755257" cy="308004"/>
            </a:xfrm>
            <a:prstGeom prst="rect">
              <a:avLst/>
            </a:prstGeom>
            <a:noFill/>
            <a:ln w="9525">
              <a:noFill/>
              <a:miter lim="800000"/>
              <a:headEnd/>
              <a:tailEnd/>
            </a:ln>
          </p:spPr>
          <p:txBody>
            <a:bodyPr wrap="none" lIns="0" tIns="0" rIns="0" bIns="0">
              <a:spAutoFit/>
            </a:bodyPr>
            <a:lstStyle/>
            <a:p>
              <a:pPr algn="l"/>
              <a:r>
                <a:rPr lang="en-US" sz="2001" b="1"/>
                <a:t>Person</a:t>
              </a:r>
              <a:endParaRPr lang="en-US" sz="4401" b="1"/>
            </a:p>
          </p:txBody>
        </p:sp>
        <p:sp>
          <p:nvSpPr>
            <p:cNvPr id="58385" name="Rectangle 17"/>
            <p:cNvSpPr>
              <a:spLocks noChangeArrowheads="1"/>
            </p:cNvSpPr>
            <p:nvPr/>
          </p:nvSpPr>
          <p:spPr bwMode="auto">
            <a:xfrm>
              <a:off x="1630887" y="6074623"/>
              <a:ext cx="1640413" cy="465287"/>
            </a:xfrm>
            <a:prstGeom prst="rect">
              <a:avLst/>
            </a:prstGeom>
            <a:noFill/>
            <a:ln w="28575">
              <a:solidFill>
                <a:schemeClr val="tx2"/>
              </a:solidFill>
              <a:miter lim="800000"/>
              <a:headEnd/>
              <a:tailEnd/>
            </a:ln>
          </p:spPr>
          <p:txBody>
            <a:bodyPr/>
            <a:lstStyle/>
            <a:p>
              <a:endParaRPr lang="en-US" sz="2801"/>
            </a:p>
          </p:txBody>
        </p:sp>
        <p:sp>
          <p:nvSpPr>
            <p:cNvPr id="58386" name="Rectangle 18"/>
            <p:cNvSpPr>
              <a:spLocks noChangeArrowheads="1"/>
            </p:cNvSpPr>
            <p:nvPr/>
          </p:nvSpPr>
          <p:spPr bwMode="auto">
            <a:xfrm>
              <a:off x="1694407" y="6123852"/>
              <a:ext cx="582078" cy="215513"/>
            </a:xfrm>
            <a:prstGeom prst="rect">
              <a:avLst/>
            </a:prstGeom>
            <a:noFill/>
            <a:ln w="9525">
              <a:noFill/>
              <a:miter lim="800000"/>
              <a:headEnd/>
              <a:tailEnd/>
            </a:ln>
          </p:spPr>
          <p:txBody>
            <a:bodyPr wrap="none" lIns="0" tIns="0" rIns="0" bIns="0">
              <a:spAutoFit/>
            </a:bodyPr>
            <a:lstStyle/>
            <a:p>
              <a:pPr algn="l"/>
              <a:r>
                <a:rPr lang="en-US" sz="1400" dirty="0"/>
                <a:t>enroll( )</a:t>
              </a:r>
              <a:endParaRPr lang="en-US" sz="3201" dirty="0"/>
            </a:p>
          </p:txBody>
        </p:sp>
        <p:sp>
          <p:nvSpPr>
            <p:cNvPr id="58387" name="Rectangle 19"/>
            <p:cNvSpPr>
              <a:spLocks noChangeArrowheads="1"/>
            </p:cNvSpPr>
            <p:nvPr/>
          </p:nvSpPr>
          <p:spPr bwMode="auto">
            <a:xfrm>
              <a:off x="1630887" y="5458476"/>
              <a:ext cx="1640413" cy="616147"/>
            </a:xfrm>
            <a:prstGeom prst="rect">
              <a:avLst/>
            </a:prstGeom>
            <a:noFill/>
            <a:ln w="28575">
              <a:solidFill>
                <a:schemeClr val="tx2"/>
              </a:solidFill>
              <a:miter lim="800000"/>
              <a:headEnd/>
              <a:tailEnd/>
            </a:ln>
          </p:spPr>
          <p:txBody>
            <a:bodyPr/>
            <a:lstStyle/>
            <a:p>
              <a:endParaRPr lang="en-US" sz="2801"/>
            </a:p>
          </p:txBody>
        </p:sp>
        <p:sp>
          <p:nvSpPr>
            <p:cNvPr id="58388" name="Rectangle 20"/>
            <p:cNvSpPr>
              <a:spLocks noChangeArrowheads="1"/>
            </p:cNvSpPr>
            <p:nvPr/>
          </p:nvSpPr>
          <p:spPr bwMode="auto">
            <a:xfrm>
              <a:off x="1694406" y="5507704"/>
              <a:ext cx="342704" cy="215513"/>
            </a:xfrm>
            <a:prstGeom prst="rect">
              <a:avLst/>
            </a:prstGeom>
            <a:noFill/>
            <a:ln w="9525">
              <a:noFill/>
              <a:miter lim="800000"/>
              <a:headEnd/>
              <a:tailEnd/>
            </a:ln>
          </p:spPr>
          <p:txBody>
            <a:bodyPr wrap="none" lIns="0" tIns="0" rIns="0" bIns="0">
              <a:spAutoFit/>
            </a:bodyPr>
            <a:lstStyle/>
            <a:p>
              <a:pPr algn="l"/>
              <a:r>
                <a:rPr lang="en-US" sz="1400"/>
                <a:t>GPA</a:t>
              </a:r>
              <a:endParaRPr lang="en-US" sz="3201"/>
            </a:p>
          </p:txBody>
        </p:sp>
        <p:sp>
          <p:nvSpPr>
            <p:cNvPr id="58389" name="Rectangle 21"/>
            <p:cNvSpPr>
              <a:spLocks noChangeArrowheads="1"/>
            </p:cNvSpPr>
            <p:nvPr/>
          </p:nvSpPr>
          <p:spPr bwMode="auto">
            <a:xfrm>
              <a:off x="1694407" y="5672857"/>
              <a:ext cx="1502014" cy="215444"/>
            </a:xfrm>
            <a:prstGeom prst="rect">
              <a:avLst/>
            </a:prstGeom>
            <a:noFill/>
            <a:ln w="9525">
              <a:noFill/>
              <a:miter lim="800000"/>
              <a:headEnd/>
              <a:tailEnd/>
            </a:ln>
          </p:spPr>
          <p:txBody>
            <a:bodyPr wrap="none" lIns="0" tIns="0" rIns="0" bIns="0">
              <a:spAutoFit/>
            </a:bodyPr>
            <a:lstStyle/>
            <a:p>
              <a:pPr algn="l"/>
              <a:r>
                <a:rPr lang="en-US" sz="1400" dirty="0" err="1" smtClean="0"/>
                <a:t>honour</a:t>
              </a:r>
              <a:r>
                <a:rPr lang="en-US" sz="1400" dirty="0" smtClean="0"/>
                <a:t> classification</a:t>
              </a:r>
              <a:endParaRPr lang="en-US" sz="3201" dirty="0"/>
            </a:p>
          </p:txBody>
        </p:sp>
        <p:sp>
          <p:nvSpPr>
            <p:cNvPr id="58390" name="Rectangle 22"/>
            <p:cNvSpPr>
              <a:spLocks noChangeArrowheads="1"/>
            </p:cNvSpPr>
            <p:nvPr/>
          </p:nvSpPr>
          <p:spPr bwMode="auto">
            <a:xfrm>
              <a:off x="1630887" y="4999542"/>
              <a:ext cx="1640413" cy="458934"/>
            </a:xfrm>
            <a:prstGeom prst="rect">
              <a:avLst/>
            </a:prstGeom>
            <a:noFill/>
            <a:ln w="28575">
              <a:solidFill>
                <a:schemeClr val="tx2"/>
              </a:solidFill>
              <a:miter lim="800000"/>
              <a:headEnd/>
              <a:tailEnd/>
            </a:ln>
          </p:spPr>
          <p:txBody>
            <a:bodyPr/>
            <a:lstStyle/>
            <a:p>
              <a:endParaRPr lang="en-US" sz="2801"/>
            </a:p>
          </p:txBody>
        </p:sp>
        <p:sp>
          <p:nvSpPr>
            <p:cNvPr id="58391" name="Rectangle 23"/>
            <p:cNvSpPr>
              <a:spLocks noChangeArrowheads="1"/>
            </p:cNvSpPr>
            <p:nvPr/>
          </p:nvSpPr>
          <p:spPr bwMode="auto">
            <a:xfrm>
              <a:off x="2027889" y="5077354"/>
              <a:ext cx="854675" cy="308004"/>
            </a:xfrm>
            <a:prstGeom prst="rect">
              <a:avLst/>
            </a:prstGeom>
            <a:noFill/>
            <a:ln w="9525">
              <a:noFill/>
              <a:miter lim="800000"/>
              <a:headEnd/>
              <a:tailEnd/>
            </a:ln>
          </p:spPr>
          <p:txBody>
            <a:bodyPr wrap="none" lIns="0" tIns="0" rIns="0" bIns="0">
              <a:spAutoFit/>
            </a:bodyPr>
            <a:lstStyle/>
            <a:p>
              <a:pPr algn="l"/>
              <a:r>
                <a:rPr lang="en-US" sz="2001" b="1"/>
                <a:t>Student</a:t>
              </a:r>
              <a:endParaRPr lang="en-US" sz="4401" b="1"/>
            </a:p>
          </p:txBody>
        </p:sp>
        <p:sp>
          <p:nvSpPr>
            <p:cNvPr id="58397" name="Rectangle 25"/>
            <p:cNvSpPr>
              <a:spLocks noChangeArrowheads="1"/>
            </p:cNvSpPr>
            <p:nvPr/>
          </p:nvSpPr>
          <p:spPr bwMode="auto">
            <a:xfrm>
              <a:off x="5715246" y="6074624"/>
              <a:ext cx="1640413" cy="465287"/>
            </a:xfrm>
            <a:prstGeom prst="rect">
              <a:avLst/>
            </a:prstGeom>
            <a:noFill/>
            <a:ln w="28575">
              <a:solidFill>
                <a:schemeClr val="tx2"/>
              </a:solidFill>
              <a:miter lim="800000"/>
              <a:headEnd/>
              <a:tailEnd/>
            </a:ln>
          </p:spPr>
          <p:txBody>
            <a:bodyPr/>
            <a:lstStyle/>
            <a:p>
              <a:endParaRPr lang="en-US" sz="2801"/>
            </a:p>
          </p:txBody>
        </p:sp>
        <p:sp>
          <p:nvSpPr>
            <p:cNvPr id="58398" name="Rectangle 26"/>
            <p:cNvSpPr>
              <a:spLocks noChangeArrowheads="1"/>
            </p:cNvSpPr>
            <p:nvPr/>
          </p:nvSpPr>
          <p:spPr bwMode="auto">
            <a:xfrm>
              <a:off x="5781942" y="6123853"/>
              <a:ext cx="763029" cy="344710"/>
            </a:xfrm>
            <a:prstGeom prst="rect">
              <a:avLst/>
            </a:prstGeom>
            <a:noFill/>
            <a:ln w="9525">
              <a:noFill/>
              <a:miter lim="800000"/>
              <a:headEnd/>
              <a:tailEnd/>
            </a:ln>
          </p:spPr>
          <p:txBody>
            <a:bodyPr wrap="none" lIns="0" tIns="0" rIns="0" bIns="0">
              <a:spAutoFit/>
            </a:bodyPr>
            <a:lstStyle/>
            <a:p>
              <a:pPr algn="l">
                <a:lnSpc>
                  <a:spcPct val="80000"/>
                </a:lnSpc>
              </a:pPr>
              <a:r>
                <a:rPr lang="en-US" sz="1400" dirty="0" smtClean="0"/>
                <a:t>teach( )</a:t>
              </a:r>
            </a:p>
            <a:p>
              <a:pPr algn="l">
                <a:lnSpc>
                  <a:spcPct val="80000"/>
                </a:lnSpc>
              </a:pPr>
              <a:r>
                <a:rPr lang="en-US" sz="1400" dirty="0" smtClean="0"/>
                <a:t>research( )</a:t>
              </a:r>
              <a:endParaRPr lang="en-US" sz="3201" dirty="0"/>
            </a:p>
          </p:txBody>
        </p:sp>
        <p:sp>
          <p:nvSpPr>
            <p:cNvPr id="58399" name="Rectangle 27"/>
            <p:cNvSpPr>
              <a:spLocks noChangeArrowheads="1"/>
            </p:cNvSpPr>
            <p:nvPr/>
          </p:nvSpPr>
          <p:spPr bwMode="auto">
            <a:xfrm>
              <a:off x="5715246" y="5458477"/>
              <a:ext cx="1640413" cy="616148"/>
            </a:xfrm>
            <a:prstGeom prst="rect">
              <a:avLst/>
            </a:prstGeom>
            <a:noFill/>
            <a:ln w="28575">
              <a:solidFill>
                <a:schemeClr val="tx2"/>
              </a:solidFill>
              <a:miter lim="800000"/>
              <a:headEnd/>
              <a:tailEnd/>
            </a:ln>
          </p:spPr>
          <p:txBody>
            <a:bodyPr/>
            <a:lstStyle/>
            <a:p>
              <a:endParaRPr lang="en-US" sz="2801"/>
            </a:p>
          </p:txBody>
        </p:sp>
        <p:sp>
          <p:nvSpPr>
            <p:cNvPr id="58400" name="Rectangle 28"/>
            <p:cNvSpPr>
              <a:spLocks noChangeArrowheads="1"/>
            </p:cNvSpPr>
            <p:nvPr/>
          </p:nvSpPr>
          <p:spPr bwMode="auto">
            <a:xfrm>
              <a:off x="5781942" y="5507705"/>
              <a:ext cx="319190" cy="215969"/>
            </a:xfrm>
            <a:prstGeom prst="rect">
              <a:avLst/>
            </a:prstGeom>
            <a:noFill/>
            <a:ln w="9525">
              <a:noFill/>
              <a:miter lim="800000"/>
              <a:headEnd/>
              <a:tailEnd/>
            </a:ln>
          </p:spPr>
          <p:txBody>
            <a:bodyPr wrap="none" lIns="0" tIns="0" rIns="0" bIns="0">
              <a:spAutoFit/>
            </a:bodyPr>
            <a:lstStyle/>
            <a:p>
              <a:pPr algn="l"/>
              <a:r>
                <a:rPr lang="en-US" sz="1400"/>
                <a:t>rank</a:t>
              </a:r>
              <a:endParaRPr lang="en-US" sz="3201"/>
            </a:p>
          </p:txBody>
        </p:sp>
        <p:sp>
          <p:nvSpPr>
            <p:cNvPr id="58401" name="Rectangle 29"/>
            <p:cNvSpPr>
              <a:spLocks noChangeArrowheads="1"/>
            </p:cNvSpPr>
            <p:nvPr/>
          </p:nvSpPr>
          <p:spPr bwMode="auto">
            <a:xfrm>
              <a:off x="5715246" y="4999542"/>
              <a:ext cx="1640413" cy="458935"/>
            </a:xfrm>
            <a:prstGeom prst="rect">
              <a:avLst/>
            </a:prstGeom>
            <a:noFill/>
            <a:ln w="28575">
              <a:solidFill>
                <a:schemeClr val="tx2"/>
              </a:solidFill>
              <a:miter lim="800000"/>
              <a:headEnd/>
              <a:tailEnd/>
            </a:ln>
          </p:spPr>
          <p:txBody>
            <a:bodyPr/>
            <a:lstStyle/>
            <a:p>
              <a:endParaRPr lang="en-US" sz="2801"/>
            </a:p>
          </p:txBody>
        </p:sp>
        <p:sp>
          <p:nvSpPr>
            <p:cNvPr id="58402" name="Rectangle 30"/>
            <p:cNvSpPr>
              <a:spLocks noChangeArrowheads="1"/>
            </p:cNvSpPr>
            <p:nvPr/>
          </p:nvSpPr>
          <p:spPr bwMode="auto">
            <a:xfrm>
              <a:off x="6021732" y="5077354"/>
              <a:ext cx="1033794" cy="308074"/>
            </a:xfrm>
            <a:prstGeom prst="rect">
              <a:avLst/>
            </a:prstGeom>
            <a:noFill/>
            <a:ln w="9525">
              <a:noFill/>
              <a:miter lim="800000"/>
              <a:headEnd/>
              <a:tailEnd/>
            </a:ln>
          </p:spPr>
          <p:txBody>
            <a:bodyPr wrap="none" lIns="0" tIns="0" rIns="0" bIns="0">
              <a:spAutoFit/>
            </a:bodyPr>
            <a:lstStyle/>
            <a:p>
              <a:r>
                <a:rPr lang="en-US" sz="2001" b="1"/>
                <a:t>Professor</a:t>
              </a:r>
              <a:endParaRPr lang="en-US" sz="4401" b="1"/>
            </a:p>
          </p:txBody>
        </p:sp>
        <p:sp>
          <p:nvSpPr>
            <p:cNvPr id="58393" name="Freeform 31"/>
            <p:cNvSpPr>
              <a:spLocks/>
            </p:cNvSpPr>
            <p:nvPr/>
          </p:nvSpPr>
          <p:spPr bwMode="auto">
            <a:xfrm>
              <a:off x="2450299" y="3635442"/>
              <a:ext cx="2048532" cy="1364100"/>
            </a:xfrm>
            <a:custGeom>
              <a:avLst/>
              <a:gdLst>
                <a:gd name="T0" fmla="*/ 0 w 866"/>
                <a:gd name="T1" fmla="*/ 1363663 h 766"/>
                <a:gd name="T2" fmla="*/ 0 w 866"/>
                <a:gd name="T3" fmla="*/ 591039 h 766"/>
                <a:gd name="T4" fmla="*/ 1026302 w 866"/>
                <a:gd name="T5" fmla="*/ 591039 h 766"/>
                <a:gd name="T6" fmla="*/ 2047875 w 866"/>
                <a:gd name="T7" fmla="*/ 591039 h 766"/>
                <a:gd name="T8" fmla="*/ 2047875 w 866"/>
                <a:gd name="T9" fmla="*/ 0 h 766"/>
                <a:gd name="T10" fmla="*/ 0 60000 65536"/>
                <a:gd name="T11" fmla="*/ 0 60000 65536"/>
                <a:gd name="T12" fmla="*/ 0 60000 65536"/>
                <a:gd name="T13" fmla="*/ 0 60000 65536"/>
                <a:gd name="T14" fmla="*/ 0 60000 65536"/>
                <a:gd name="T15" fmla="*/ 0 w 866"/>
                <a:gd name="T16" fmla="*/ 0 h 766"/>
                <a:gd name="T17" fmla="*/ 866 w 866"/>
                <a:gd name="T18" fmla="*/ 766 h 766"/>
              </a:gdLst>
              <a:ahLst/>
              <a:cxnLst>
                <a:cxn ang="T10">
                  <a:pos x="T0" y="T1"/>
                </a:cxn>
                <a:cxn ang="T11">
                  <a:pos x="T2" y="T3"/>
                </a:cxn>
                <a:cxn ang="T12">
                  <a:pos x="T4" y="T5"/>
                </a:cxn>
                <a:cxn ang="T13">
                  <a:pos x="T6" y="T7"/>
                </a:cxn>
                <a:cxn ang="T14">
                  <a:pos x="T8" y="T9"/>
                </a:cxn>
              </a:cxnLst>
              <a:rect l="T15" t="T16" r="T17" b="T18"/>
              <a:pathLst>
                <a:path w="866" h="766">
                  <a:moveTo>
                    <a:pt x="0" y="766"/>
                  </a:moveTo>
                  <a:lnTo>
                    <a:pt x="0" y="332"/>
                  </a:lnTo>
                  <a:lnTo>
                    <a:pt x="434" y="332"/>
                  </a:lnTo>
                  <a:lnTo>
                    <a:pt x="866" y="332"/>
                  </a:lnTo>
                  <a:lnTo>
                    <a:pt x="866" y="0"/>
                  </a:lnTo>
                </a:path>
              </a:pathLst>
            </a:custGeom>
            <a:noFill/>
            <a:ln w="57150" cmpd="sng">
              <a:solidFill>
                <a:schemeClr val="bg2"/>
              </a:solidFill>
              <a:prstDash val="solid"/>
              <a:round/>
              <a:headEnd/>
              <a:tailEnd/>
            </a:ln>
          </p:spPr>
          <p:txBody>
            <a:bodyPr/>
            <a:lstStyle/>
            <a:p>
              <a:endParaRPr lang="en-US" sz="2801"/>
            </a:p>
          </p:txBody>
        </p:sp>
        <p:sp>
          <p:nvSpPr>
            <p:cNvPr id="58394" name="Freeform 32"/>
            <p:cNvSpPr>
              <a:spLocks/>
            </p:cNvSpPr>
            <p:nvPr/>
          </p:nvSpPr>
          <p:spPr bwMode="auto">
            <a:xfrm>
              <a:off x="4498831" y="3635442"/>
              <a:ext cx="2054884" cy="1364100"/>
            </a:xfrm>
            <a:custGeom>
              <a:avLst/>
              <a:gdLst>
                <a:gd name="T0" fmla="*/ 2054225 w 1040"/>
                <a:gd name="T1" fmla="*/ 1363663 h 766"/>
                <a:gd name="T2" fmla="*/ 2054225 w 1040"/>
                <a:gd name="T3" fmla="*/ 591039 h 766"/>
                <a:gd name="T4" fmla="*/ 1027113 w 1040"/>
                <a:gd name="T5" fmla="*/ 591039 h 766"/>
                <a:gd name="T6" fmla="*/ 0 w 1040"/>
                <a:gd name="T7" fmla="*/ 591039 h 766"/>
                <a:gd name="T8" fmla="*/ 0 w 1040"/>
                <a:gd name="T9" fmla="*/ 0 h 766"/>
                <a:gd name="T10" fmla="*/ 0 60000 65536"/>
                <a:gd name="T11" fmla="*/ 0 60000 65536"/>
                <a:gd name="T12" fmla="*/ 0 60000 65536"/>
                <a:gd name="T13" fmla="*/ 0 60000 65536"/>
                <a:gd name="T14" fmla="*/ 0 60000 65536"/>
                <a:gd name="T15" fmla="*/ 0 w 1040"/>
                <a:gd name="T16" fmla="*/ 0 h 766"/>
                <a:gd name="T17" fmla="*/ 1040 w 1040"/>
                <a:gd name="T18" fmla="*/ 766 h 766"/>
              </a:gdLst>
              <a:ahLst/>
              <a:cxnLst>
                <a:cxn ang="T10">
                  <a:pos x="T0" y="T1"/>
                </a:cxn>
                <a:cxn ang="T11">
                  <a:pos x="T2" y="T3"/>
                </a:cxn>
                <a:cxn ang="T12">
                  <a:pos x="T4" y="T5"/>
                </a:cxn>
                <a:cxn ang="T13">
                  <a:pos x="T6" y="T7"/>
                </a:cxn>
                <a:cxn ang="T14">
                  <a:pos x="T8" y="T9"/>
                </a:cxn>
              </a:cxnLst>
              <a:rect l="T15" t="T16" r="T17" b="T18"/>
              <a:pathLst>
                <a:path w="1040" h="766">
                  <a:moveTo>
                    <a:pt x="1040" y="766"/>
                  </a:moveTo>
                  <a:lnTo>
                    <a:pt x="1040" y="332"/>
                  </a:lnTo>
                  <a:lnTo>
                    <a:pt x="520" y="332"/>
                  </a:lnTo>
                  <a:lnTo>
                    <a:pt x="0" y="332"/>
                  </a:lnTo>
                  <a:lnTo>
                    <a:pt x="0" y="0"/>
                  </a:lnTo>
                </a:path>
              </a:pathLst>
            </a:custGeom>
            <a:noFill/>
            <a:ln w="57150" cmpd="sng">
              <a:solidFill>
                <a:schemeClr val="bg2"/>
              </a:solidFill>
              <a:prstDash val="solid"/>
              <a:round/>
              <a:headEnd/>
              <a:tailEnd/>
            </a:ln>
          </p:spPr>
          <p:txBody>
            <a:bodyPr/>
            <a:lstStyle/>
            <a:p>
              <a:endParaRPr lang="en-US" sz="2801"/>
            </a:p>
          </p:txBody>
        </p:sp>
        <p:sp>
          <p:nvSpPr>
            <p:cNvPr id="58395" name="Freeform 33"/>
            <p:cNvSpPr>
              <a:spLocks/>
            </p:cNvSpPr>
            <p:nvPr/>
          </p:nvSpPr>
          <p:spPr bwMode="auto">
            <a:xfrm>
              <a:off x="4308270" y="3457585"/>
              <a:ext cx="382710" cy="428762"/>
            </a:xfrm>
            <a:custGeom>
              <a:avLst/>
              <a:gdLst>
                <a:gd name="T0" fmla="*/ 382587 w 67"/>
                <a:gd name="T1" fmla="*/ 428625 h 100"/>
                <a:gd name="T2" fmla="*/ 182728 w 67"/>
                <a:gd name="T3" fmla="*/ 0 h 100"/>
                <a:gd name="T4" fmla="*/ 0 w 67"/>
                <a:gd name="T5" fmla="*/ 428625 h 100"/>
                <a:gd name="T6" fmla="*/ 382587 w 67"/>
                <a:gd name="T7" fmla="*/ 428625 h 100"/>
                <a:gd name="T8" fmla="*/ 0 60000 65536"/>
                <a:gd name="T9" fmla="*/ 0 60000 65536"/>
                <a:gd name="T10" fmla="*/ 0 60000 65536"/>
                <a:gd name="T11" fmla="*/ 0 60000 65536"/>
                <a:gd name="T12" fmla="*/ 0 w 67"/>
                <a:gd name="T13" fmla="*/ 0 h 100"/>
                <a:gd name="T14" fmla="*/ 67 w 67"/>
                <a:gd name="T15" fmla="*/ 100 h 100"/>
              </a:gdLst>
              <a:ahLst/>
              <a:cxnLst>
                <a:cxn ang="T8">
                  <a:pos x="T0" y="T1"/>
                </a:cxn>
                <a:cxn ang="T9">
                  <a:pos x="T2" y="T3"/>
                </a:cxn>
                <a:cxn ang="T10">
                  <a:pos x="T4" y="T5"/>
                </a:cxn>
                <a:cxn ang="T11">
                  <a:pos x="T6" y="T7"/>
                </a:cxn>
              </a:cxnLst>
              <a:rect l="T12" t="T13" r="T14" b="T15"/>
              <a:pathLst>
                <a:path w="67" h="100">
                  <a:moveTo>
                    <a:pt x="67" y="100"/>
                  </a:moveTo>
                  <a:lnTo>
                    <a:pt x="32" y="0"/>
                  </a:lnTo>
                  <a:lnTo>
                    <a:pt x="0" y="100"/>
                  </a:lnTo>
                  <a:lnTo>
                    <a:pt x="67" y="100"/>
                  </a:lnTo>
                </a:path>
              </a:pathLst>
            </a:custGeom>
            <a:solidFill>
              <a:schemeClr val="bg1"/>
            </a:solidFill>
            <a:ln w="57150" cmpd="sng">
              <a:solidFill>
                <a:schemeClr val="bg2"/>
              </a:solidFill>
              <a:prstDash val="solid"/>
              <a:round/>
              <a:headEnd/>
              <a:tailEnd/>
            </a:ln>
          </p:spPr>
          <p:txBody>
            <a:bodyPr/>
            <a:lstStyle/>
            <a:p>
              <a:endParaRPr lang="en-US" sz="2801"/>
            </a:p>
          </p:txBody>
        </p:sp>
      </p:grpSp>
      <p:sp>
        <p:nvSpPr>
          <p:cNvPr id="58396" name="AutoShape 34"/>
          <p:cNvSpPr>
            <a:spLocks noChangeArrowheads="1"/>
          </p:cNvSpPr>
          <p:nvPr/>
        </p:nvSpPr>
        <p:spPr bwMode="auto">
          <a:xfrm>
            <a:off x="7151336" y="2819205"/>
            <a:ext cx="2375130" cy="584962"/>
          </a:xfrm>
          <a:prstGeom prst="wedgeRectCallout">
            <a:avLst>
              <a:gd name="adj1" fmla="val -137966"/>
              <a:gd name="adj2" fmla="val 95175"/>
            </a:avLst>
          </a:prstGeom>
          <a:noFill/>
          <a:ln w="76200">
            <a:solidFill>
              <a:schemeClr val="bg1">
                <a:lumMod val="65000"/>
              </a:schemeClr>
            </a:solidFill>
            <a:miter lim="800000"/>
            <a:headEnd type="none" w="sm" len="sm"/>
            <a:tailEnd type="none" w="sm" len="sm"/>
          </a:ln>
        </p:spPr>
        <p:txBody>
          <a:bodyPr wrap="none">
            <a:spAutoFit/>
          </a:bodyPr>
          <a:lstStyle/>
          <a:p>
            <a:pPr algn="r"/>
            <a:r>
              <a:rPr lang="en-US" sz="3201" b="1" i="1" dirty="0"/>
              <a:t>Inheritance </a:t>
            </a:r>
            <a:r>
              <a:rPr lang="en-US" sz="3201" b="1" i="1" dirty="0">
                <a:solidFill>
                  <a:schemeClr val="bg1">
                    <a:lumMod val="65000"/>
                  </a:schemeClr>
                </a:solidFill>
              </a:rPr>
              <a:t>.</a:t>
            </a:r>
            <a:endParaRPr lang="en-GB" sz="3201" b="1" i="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96">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3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6"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9"/>
          <p:cNvGrpSpPr>
            <a:grpSpLocks/>
          </p:cNvGrpSpPr>
          <p:nvPr/>
        </p:nvGrpSpPr>
        <p:grpSpPr bwMode="auto">
          <a:xfrm>
            <a:off x="1751575" y="5258387"/>
            <a:ext cx="6250403" cy="1302167"/>
            <a:chOff x="1007" y="3216"/>
            <a:chExt cx="3936" cy="820"/>
          </a:xfrm>
        </p:grpSpPr>
        <p:sp>
          <p:nvSpPr>
            <p:cNvPr id="59414" name="Line 50"/>
            <p:cNvSpPr>
              <a:spLocks noChangeShapeType="1"/>
            </p:cNvSpPr>
            <p:nvPr/>
          </p:nvSpPr>
          <p:spPr bwMode="auto">
            <a:xfrm>
              <a:off x="1007" y="3216"/>
              <a:ext cx="3936" cy="672"/>
            </a:xfrm>
            <a:prstGeom prst="line">
              <a:avLst/>
            </a:prstGeom>
            <a:noFill/>
            <a:ln w="57150">
              <a:solidFill>
                <a:srgbClr val="000000"/>
              </a:solidFill>
              <a:round/>
              <a:headEnd/>
              <a:tailEnd/>
            </a:ln>
          </p:spPr>
          <p:txBody>
            <a:bodyPr/>
            <a:lstStyle/>
            <a:p>
              <a:endParaRPr lang="en-US" sz="2801"/>
            </a:p>
          </p:txBody>
        </p:sp>
        <p:sp>
          <p:nvSpPr>
            <p:cNvPr id="59415" name="Rectangle 51"/>
            <p:cNvSpPr>
              <a:spLocks noChangeArrowheads="1"/>
            </p:cNvSpPr>
            <p:nvPr/>
          </p:nvSpPr>
          <p:spPr bwMode="auto">
            <a:xfrm>
              <a:off x="2478" y="3648"/>
              <a:ext cx="892" cy="388"/>
            </a:xfrm>
            <a:prstGeom prst="rect">
              <a:avLst/>
            </a:prstGeom>
            <a:noFill/>
            <a:ln w="9525">
              <a:noFill/>
              <a:miter lim="800000"/>
              <a:headEnd/>
              <a:tailEnd/>
            </a:ln>
          </p:spPr>
          <p:txBody>
            <a:bodyPr wrap="none" lIns="0" tIns="0" rIns="0" bIns="0">
              <a:spAutoFit/>
            </a:bodyPr>
            <a:lstStyle/>
            <a:p>
              <a:r>
                <a:rPr lang="en-US" sz="2001" dirty="0"/>
                <a:t>display status</a:t>
              </a:r>
            </a:p>
            <a:p>
              <a:r>
                <a:rPr lang="en-US" sz="2001" dirty="0"/>
                <a:t>(order 12345)</a:t>
              </a:r>
              <a:endParaRPr lang="en-US" sz="2801" b="1" dirty="0"/>
            </a:p>
          </p:txBody>
        </p:sp>
        <p:sp>
          <p:nvSpPr>
            <p:cNvPr id="59416" name="Line 52"/>
            <p:cNvSpPr>
              <a:spLocks noChangeShapeType="1"/>
            </p:cNvSpPr>
            <p:nvPr/>
          </p:nvSpPr>
          <p:spPr bwMode="auto">
            <a:xfrm>
              <a:off x="2676" y="3336"/>
              <a:ext cx="539" cy="120"/>
            </a:xfrm>
            <a:prstGeom prst="line">
              <a:avLst/>
            </a:prstGeom>
            <a:noFill/>
            <a:ln w="57150">
              <a:solidFill>
                <a:schemeClr val="tx2"/>
              </a:solidFill>
              <a:round/>
              <a:headEnd type="none" w="sm" len="sm"/>
              <a:tailEnd type="arrow" w="lg" len="med"/>
            </a:ln>
          </p:spPr>
          <p:txBody>
            <a:bodyPr/>
            <a:lstStyle/>
            <a:p>
              <a:endParaRPr lang="en-US" sz="2801"/>
            </a:p>
          </p:txBody>
        </p:sp>
      </p:grpSp>
      <p:sp>
        <p:nvSpPr>
          <p:cNvPr id="2342965" name="AutoShape 53"/>
          <p:cNvSpPr>
            <a:spLocks noChangeArrowheads="1"/>
          </p:cNvSpPr>
          <p:nvPr/>
        </p:nvSpPr>
        <p:spPr bwMode="auto">
          <a:xfrm>
            <a:off x="5867694" y="4419918"/>
            <a:ext cx="1448264" cy="635174"/>
          </a:xfrm>
          <a:prstGeom prst="wedgeRectCallout">
            <a:avLst>
              <a:gd name="adj1" fmla="val -94197"/>
              <a:gd name="adj2" fmla="val 104544"/>
            </a:avLst>
          </a:prstGeom>
          <a:noFill/>
          <a:ln w="76200">
            <a:solidFill>
              <a:schemeClr val="bg1">
                <a:lumMod val="65000"/>
              </a:schemeClr>
            </a:solidFill>
            <a:miter lim="800000"/>
            <a:headEnd/>
            <a:tailEnd/>
          </a:ln>
        </p:spPr>
        <p:txBody>
          <a:bodyPr lIns="0" tIns="0" rIns="0" bIns="0">
            <a:spAutoFit/>
          </a:bodyPr>
          <a:lstStyle/>
          <a:p>
            <a:pPr>
              <a:lnSpc>
                <a:spcPct val="120000"/>
              </a:lnSpc>
            </a:pPr>
            <a:r>
              <a:rPr lang="en-US" sz="2801" b="1" i="1" dirty="0">
                <a:solidFill>
                  <a:srgbClr val="C00000"/>
                </a:solidFill>
              </a:rPr>
              <a:t>Message</a:t>
            </a:r>
          </a:p>
          <a:p>
            <a:pPr>
              <a:lnSpc>
                <a:spcPct val="120000"/>
              </a:lnSpc>
            </a:pPr>
            <a:endParaRPr lang="en-US" sz="700" b="1" i="1" dirty="0"/>
          </a:p>
        </p:txBody>
      </p:sp>
      <p:sp>
        <p:nvSpPr>
          <p:cNvPr id="2342915" name="Rectangle 3"/>
          <p:cNvSpPr>
            <a:spLocks noGrp="1" noChangeArrowheads="1"/>
          </p:cNvSpPr>
          <p:nvPr>
            <p:ph type="body" idx="1"/>
          </p:nvPr>
        </p:nvSpPr>
        <p:spPr>
          <a:xfrm>
            <a:off x="412883" y="1523389"/>
            <a:ext cx="9038947" cy="1600713"/>
          </a:xfrm>
        </p:spPr>
        <p:txBody>
          <a:bodyPr/>
          <a:lstStyle/>
          <a:p>
            <a:pPr marL="395407" indent="-395407"/>
            <a:r>
              <a:rPr lang="en-US" dirty="0" smtClean="0"/>
              <a:t>A </a:t>
            </a:r>
            <a:r>
              <a:rPr lang="en-US" b="1" i="1" dirty="0" smtClean="0"/>
              <a:t>message</a:t>
            </a:r>
            <a:r>
              <a:rPr lang="en-US" dirty="0" smtClean="0"/>
              <a:t> is passed when one object invokes one or more of another object’s operations to request information or some action</a:t>
            </a:r>
          </a:p>
        </p:txBody>
      </p:sp>
      <p:sp>
        <p:nvSpPr>
          <p:cNvPr id="59397" name="Rectangle 2"/>
          <p:cNvSpPr>
            <a:spLocks noGrp="1" noChangeArrowheads="1"/>
          </p:cNvSpPr>
          <p:nvPr>
            <p:ph type="title"/>
          </p:nvPr>
        </p:nvSpPr>
        <p:spPr/>
        <p:txBody>
          <a:bodyPr/>
          <a:lstStyle/>
          <a:p>
            <a:r>
              <a:rPr lang="en-US" dirty="0" smtClean="0"/>
              <a:t>Messages</a:t>
            </a:r>
          </a:p>
        </p:txBody>
      </p:sp>
      <p:grpSp>
        <p:nvGrpSpPr>
          <p:cNvPr id="3" name="Group 44"/>
          <p:cNvGrpSpPr>
            <a:grpSpLocks/>
          </p:cNvGrpSpPr>
          <p:nvPr/>
        </p:nvGrpSpPr>
        <p:grpSpPr bwMode="auto">
          <a:xfrm>
            <a:off x="701901" y="4716876"/>
            <a:ext cx="1789687" cy="890873"/>
            <a:chOff x="442" y="2971"/>
            <a:chExt cx="1127" cy="561"/>
          </a:xfrm>
        </p:grpSpPr>
        <p:sp>
          <p:nvSpPr>
            <p:cNvPr id="59412" name="Rectangle 5"/>
            <p:cNvSpPr>
              <a:spLocks noChangeArrowheads="1"/>
            </p:cNvSpPr>
            <p:nvPr/>
          </p:nvSpPr>
          <p:spPr bwMode="auto">
            <a:xfrm>
              <a:off x="442" y="2971"/>
              <a:ext cx="1127" cy="561"/>
            </a:xfrm>
            <a:prstGeom prst="rect">
              <a:avLst/>
            </a:prstGeom>
            <a:solidFill>
              <a:schemeClr val="bg1"/>
            </a:solidFill>
            <a:ln w="19050">
              <a:solidFill>
                <a:schemeClr val="hlink"/>
              </a:solidFill>
              <a:miter lim="800000"/>
              <a:headEnd/>
              <a:tailEnd/>
            </a:ln>
          </p:spPr>
          <p:txBody>
            <a:bodyPr/>
            <a:lstStyle/>
            <a:p>
              <a:endParaRPr lang="en-US" sz="2801"/>
            </a:p>
          </p:txBody>
        </p:sp>
        <p:sp>
          <p:nvSpPr>
            <p:cNvPr id="59413" name="Rectangle 6"/>
            <p:cNvSpPr>
              <a:spLocks noChangeArrowheads="1"/>
            </p:cNvSpPr>
            <p:nvPr/>
          </p:nvSpPr>
          <p:spPr bwMode="auto">
            <a:xfrm>
              <a:off x="600" y="3120"/>
              <a:ext cx="819" cy="233"/>
            </a:xfrm>
            <a:prstGeom prst="rect">
              <a:avLst/>
            </a:prstGeom>
            <a:solidFill>
              <a:schemeClr val="bg1"/>
            </a:solidFill>
            <a:ln w="9525">
              <a:noFill/>
              <a:miter lim="800000"/>
              <a:headEnd/>
              <a:tailEnd/>
            </a:ln>
          </p:spPr>
          <p:txBody>
            <a:bodyPr wrap="none" lIns="0" tIns="0" rIns="0" bIns="0">
              <a:spAutoFit/>
            </a:bodyPr>
            <a:lstStyle/>
            <a:p>
              <a:pPr algn="l"/>
              <a:r>
                <a:rPr lang="en-US" sz="2401" b="1" dirty="0"/>
                <a:t>Customer</a:t>
              </a:r>
            </a:p>
          </p:txBody>
        </p:sp>
      </p:grpSp>
      <p:grpSp>
        <p:nvGrpSpPr>
          <p:cNvPr id="4" name="Group 46"/>
          <p:cNvGrpSpPr>
            <a:grpSpLocks/>
          </p:cNvGrpSpPr>
          <p:nvPr/>
        </p:nvGrpSpPr>
        <p:grpSpPr bwMode="auto">
          <a:xfrm>
            <a:off x="7414415" y="3382949"/>
            <a:ext cx="1789686" cy="3114085"/>
            <a:chOff x="4669" y="2131"/>
            <a:chExt cx="1127" cy="1961"/>
          </a:xfrm>
        </p:grpSpPr>
        <p:sp>
          <p:nvSpPr>
            <p:cNvPr id="59401" name="Rectangle 18"/>
            <p:cNvSpPr>
              <a:spLocks noChangeArrowheads="1"/>
            </p:cNvSpPr>
            <p:nvPr/>
          </p:nvSpPr>
          <p:spPr bwMode="auto">
            <a:xfrm>
              <a:off x="4669" y="2131"/>
              <a:ext cx="1127" cy="490"/>
            </a:xfrm>
            <a:prstGeom prst="rect">
              <a:avLst/>
            </a:prstGeom>
            <a:solidFill>
              <a:schemeClr val="bg1"/>
            </a:solidFill>
            <a:ln w="19050">
              <a:solidFill>
                <a:schemeClr val="hlink"/>
              </a:solidFill>
              <a:miter lim="800000"/>
              <a:headEnd/>
              <a:tailEnd/>
            </a:ln>
          </p:spPr>
          <p:txBody>
            <a:bodyPr/>
            <a:lstStyle/>
            <a:p>
              <a:endParaRPr lang="en-US" sz="2801"/>
            </a:p>
          </p:txBody>
        </p:sp>
        <p:sp>
          <p:nvSpPr>
            <p:cNvPr id="59402" name="Rectangle 19"/>
            <p:cNvSpPr>
              <a:spLocks noChangeArrowheads="1"/>
            </p:cNvSpPr>
            <p:nvPr/>
          </p:nvSpPr>
          <p:spPr bwMode="auto">
            <a:xfrm>
              <a:off x="4977" y="2261"/>
              <a:ext cx="516" cy="233"/>
            </a:xfrm>
            <a:prstGeom prst="rect">
              <a:avLst/>
            </a:prstGeom>
            <a:solidFill>
              <a:schemeClr val="bg1"/>
            </a:solidFill>
            <a:ln w="9525">
              <a:noFill/>
              <a:miter lim="800000"/>
              <a:headEnd/>
              <a:tailEnd/>
            </a:ln>
          </p:spPr>
          <p:txBody>
            <a:bodyPr wrap="none" lIns="0" tIns="0" rIns="0" bIns="0">
              <a:spAutoFit/>
            </a:bodyPr>
            <a:lstStyle/>
            <a:p>
              <a:pPr algn="l"/>
              <a:r>
                <a:rPr lang="en-US" sz="2401" b="1"/>
                <a:t>Order</a:t>
              </a:r>
            </a:p>
          </p:txBody>
        </p:sp>
        <p:sp>
          <p:nvSpPr>
            <p:cNvPr id="59403" name="Rectangle 13"/>
            <p:cNvSpPr>
              <a:spLocks noChangeArrowheads="1"/>
            </p:cNvSpPr>
            <p:nvPr/>
          </p:nvSpPr>
          <p:spPr bwMode="auto">
            <a:xfrm>
              <a:off x="4669" y="2621"/>
              <a:ext cx="1127" cy="631"/>
            </a:xfrm>
            <a:prstGeom prst="rect">
              <a:avLst/>
            </a:prstGeom>
            <a:solidFill>
              <a:schemeClr val="bg1"/>
            </a:solidFill>
            <a:ln w="19050">
              <a:solidFill>
                <a:schemeClr val="hlink"/>
              </a:solidFill>
              <a:miter lim="800000"/>
              <a:headEnd/>
              <a:tailEnd/>
            </a:ln>
          </p:spPr>
          <p:txBody>
            <a:bodyPr/>
            <a:lstStyle/>
            <a:p>
              <a:endParaRPr lang="en-US" sz="2801"/>
            </a:p>
          </p:txBody>
        </p:sp>
        <p:sp>
          <p:nvSpPr>
            <p:cNvPr id="59404" name="Rectangle 7"/>
            <p:cNvSpPr>
              <a:spLocks noChangeArrowheads="1"/>
            </p:cNvSpPr>
            <p:nvPr/>
          </p:nvSpPr>
          <p:spPr bwMode="auto">
            <a:xfrm>
              <a:off x="4669" y="3252"/>
              <a:ext cx="1127" cy="840"/>
            </a:xfrm>
            <a:prstGeom prst="rect">
              <a:avLst/>
            </a:prstGeom>
            <a:solidFill>
              <a:schemeClr val="bg1"/>
            </a:solidFill>
            <a:ln w="19050">
              <a:solidFill>
                <a:schemeClr val="hlink"/>
              </a:solidFill>
              <a:miter lim="800000"/>
              <a:headEnd/>
              <a:tailEnd/>
            </a:ln>
          </p:spPr>
          <p:txBody>
            <a:bodyPr/>
            <a:lstStyle/>
            <a:p>
              <a:endParaRPr lang="en-US" sz="2801"/>
            </a:p>
          </p:txBody>
        </p:sp>
        <p:sp>
          <p:nvSpPr>
            <p:cNvPr id="59405" name="Rectangle 8"/>
            <p:cNvSpPr>
              <a:spLocks noChangeArrowheads="1"/>
            </p:cNvSpPr>
            <p:nvPr/>
          </p:nvSpPr>
          <p:spPr bwMode="auto">
            <a:xfrm>
              <a:off x="4714" y="3312"/>
              <a:ext cx="316" cy="145"/>
            </a:xfrm>
            <a:prstGeom prst="rect">
              <a:avLst/>
            </a:prstGeom>
            <a:solidFill>
              <a:schemeClr val="bg1"/>
            </a:solidFill>
            <a:ln w="9525">
              <a:noFill/>
              <a:miter lim="800000"/>
              <a:headEnd/>
              <a:tailEnd/>
            </a:ln>
          </p:spPr>
          <p:txBody>
            <a:bodyPr wrap="none" lIns="0" tIns="0" rIns="0" bIns="0">
              <a:spAutoFit/>
            </a:bodyPr>
            <a:lstStyle/>
            <a:p>
              <a:pPr algn="l"/>
              <a:r>
                <a:rPr lang="en-US" sz="1500" dirty="0"/>
                <a:t>add </a:t>
              </a:r>
              <a:r>
                <a:rPr lang="en-US" sz="1500" dirty="0" smtClean="0"/>
                <a:t>( )</a:t>
              </a:r>
              <a:endParaRPr lang="en-US" sz="2801" dirty="0"/>
            </a:p>
          </p:txBody>
        </p:sp>
        <p:sp>
          <p:nvSpPr>
            <p:cNvPr id="59406" name="Rectangle 9"/>
            <p:cNvSpPr>
              <a:spLocks noChangeArrowheads="1"/>
            </p:cNvSpPr>
            <p:nvPr/>
          </p:nvSpPr>
          <p:spPr bwMode="auto">
            <a:xfrm>
              <a:off x="4714" y="3462"/>
              <a:ext cx="491" cy="145"/>
            </a:xfrm>
            <a:prstGeom prst="rect">
              <a:avLst/>
            </a:prstGeom>
            <a:solidFill>
              <a:schemeClr val="bg1"/>
            </a:solidFill>
            <a:ln w="9525">
              <a:noFill/>
              <a:miter lim="800000"/>
              <a:headEnd/>
              <a:tailEnd/>
            </a:ln>
          </p:spPr>
          <p:txBody>
            <a:bodyPr wrap="none" lIns="0" tIns="0" rIns="0" bIns="0">
              <a:spAutoFit/>
            </a:bodyPr>
            <a:lstStyle/>
            <a:p>
              <a:pPr algn="l"/>
              <a:r>
                <a:rPr lang="en-US" sz="1500" dirty="0"/>
                <a:t>modify </a:t>
              </a:r>
              <a:r>
                <a:rPr lang="en-US" sz="1500" dirty="0" smtClean="0"/>
                <a:t>( )</a:t>
              </a:r>
              <a:endParaRPr lang="en-US" sz="2801" dirty="0"/>
            </a:p>
          </p:txBody>
        </p:sp>
        <p:sp>
          <p:nvSpPr>
            <p:cNvPr id="59407" name="Rectangle 10"/>
            <p:cNvSpPr>
              <a:spLocks noChangeArrowheads="1"/>
            </p:cNvSpPr>
            <p:nvPr/>
          </p:nvSpPr>
          <p:spPr bwMode="auto">
            <a:xfrm>
              <a:off x="4714" y="3610"/>
              <a:ext cx="429" cy="145"/>
            </a:xfrm>
            <a:prstGeom prst="rect">
              <a:avLst/>
            </a:prstGeom>
            <a:solidFill>
              <a:schemeClr val="bg1"/>
            </a:solidFill>
            <a:ln w="9525">
              <a:noFill/>
              <a:miter lim="800000"/>
              <a:headEnd/>
              <a:tailEnd/>
            </a:ln>
          </p:spPr>
          <p:txBody>
            <a:bodyPr wrap="none" lIns="0" tIns="0" rIns="0" bIns="0">
              <a:spAutoFit/>
            </a:bodyPr>
            <a:lstStyle/>
            <a:p>
              <a:pPr algn="l"/>
              <a:r>
                <a:rPr lang="en-US" sz="1500" dirty="0"/>
                <a:t>delete </a:t>
              </a:r>
              <a:r>
                <a:rPr lang="en-US" sz="1500" dirty="0" smtClean="0"/>
                <a:t>( )</a:t>
              </a:r>
              <a:endParaRPr lang="en-US" sz="2801" dirty="0"/>
            </a:p>
          </p:txBody>
        </p:sp>
        <p:sp>
          <p:nvSpPr>
            <p:cNvPr id="59409" name="Rectangle 14"/>
            <p:cNvSpPr>
              <a:spLocks noChangeArrowheads="1"/>
            </p:cNvSpPr>
            <p:nvPr/>
          </p:nvSpPr>
          <p:spPr bwMode="auto">
            <a:xfrm>
              <a:off x="4714" y="2677"/>
              <a:ext cx="655" cy="145"/>
            </a:xfrm>
            <a:prstGeom prst="rect">
              <a:avLst/>
            </a:prstGeom>
            <a:solidFill>
              <a:schemeClr val="bg1"/>
            </a:solidFill>
            <a:ln w="9525">
              <a:noFill/>
              <a:miter lim="800000"/>
              <a:headEnd/>
              <a:tailEnd/>
            </a:ln>
          </p:spPr>
          <p:txBody>
            <a:bodyPr wrap="none" lIns="0" tIns="0" rIns="0" bIns="0">
              <a:spAutoFit/>
            </a:bodyPr>
            <a:lstStyle/>
            <a:p>
              <a:pPr algn="l"/>
              <a:r>
                <a:rPr lang="en-US" sz="1500" dirty="0"/>
                <a:t>order number</a:t>
              </a:r>
              <a:endParaRPr lang="en-US" sz="2801" dirty="0"/>
            </a:p>
          </p:txBody>
        </p:sp>
        <p:sp>
          <p:nvSpPr>
            <p:cNvPr id="59410" name="Rectangle 15"/>
            <p:cNvSpPr>
              <a:spLocks noChangeArrowheads="1"/>
            </p:cNvSpPr>
            <p:nvPr/>
          </p:nvSpPr>
          <p:spPr bwMode="auto">
            <a:xfrm>
              <a:off x="4714" y="2827"/>
              <a:ext cx="487" cy="145"/>
            </a:xfrm>
            <a:prstGeom prst="rect">
              <a:avLst/>
            </a:prstGeom>
            <a:solidFill>
              <a:schemeClr val="bg1"/>
            </a:solidFill>
            <a:ln w="9525">
              <a:noFill/>
              <a:miter lim="800000"/>
              <a:headEnd/>
              <a:tailEnd/>
            </a:ln>
          </p:spPr>
          <p:txBody>
            <a:bodyPr wrap="none" lIns="0" tIns="0" rIns="0" bIns="0">
              <a:spAutoFit/>
            </a:bodyPr>
            <a:lstStyle/>
            <a:p>
              <a:pPr algn="l"/>
              <a:r>
                <a:rPr lang="en-US" sz="1500"/>
                <a:t>order date</a:t>
              </a:r>
              <a:endParaRPr lang="en-US" sz="2801"/>
            </a:p>
          </p:txBody>
        </p:sp>
        <p:sp>
          <p:nvSpPr>
            <p:cNvPr id="59411" name="Rectangle 16"/>
            <p:cNvSpPr>
              <a:spLocks noChangeArrowheads="1"/>
            </p:cNvSpPr>
            <p:nvPr/>
          </p:nvSpPr>
          <p:spPr bwMode="auto">
            <a:xfrm>
              <a:off x="4714" y="2976"/>
              <a:ext cx="561" cy="145"/>
            </a:xfrm>
            <a:prstGeom prst="rect">
              <a:avLst/>
            </a:prstGeom>
            <a:solidFill>
              <a:schemeClr val="bg1"/>
            </a:solidFill>
            <a:ln w="9525">
              <a:noFill/>
              <a:miter lim="800000"/>
              <a:headEnd/>
              <a:tailEnd/>
            </a:ln>
          </p:spPr>
          <p:txBody>
            <a:bodyPr wrap="none" lIns="0" tIns="0" rIns="0" bIns="0">
              <a:spAutoFit/>
            </a:bodyPr>
            <a:lstStyle/>
            <a:p>
              <a:pPr algn="l"/>
              <a:r>
                <a:rPr lang="en-US" sz="1500" dirty="0"/>
                <a:t>order status</a:t>
              </a:r>
              <a:endParaRPr lang="en-US" sz="2801" dirty="0"/>
            </a:p>
          </p:txBody>
        </p:sp>
      </p:grpSp>
      <p:sp>
        <p:nvSpPr>
          <p:cNvPr id="2342960" name="Rectangle 48"/>
          <p:cNvSpPr>
            <a:spLocks noChangeArrowheads="1"/>
          </p:cNvSpPr>
          <p:nvPr/>
        </p:nvSpPr>
        <p:spPr bwMode="auto">
          <a:xfrm>
            <a:off x="411295" y="3124102"/>
            <a:ext cx="6828439" cy="1295815"/>
          </a:xfrm>
          <a:prstGeom prst="rect">
            <a:avLst/>
          </a:prstGeom>
          <a:noFill/>
          <a:ln w="9525">
            <a:noFill/>
            <a:miter lim="800000"/>
            <a:headEnd/>
            <a:tailEnd/>
          </a:ln>
        </p:spPr>
        <p:txBody>
          <a:bodyPr lIns="92105" tIns="46053" rIns="92105" bIns="46053"/>
          <a:lstStyle/>
          <a:p>
            <a:pPr marL="395407" indent="-395407" algn="l">
              <a:spcBef>
                <a:spcPct val="20000"/>
              </a:spcBef>
              <a:buClr>
                <a:schemeClr val="tx2"/>
              </a:buClr>
              <a:buSzPct val="60000"/>
              <a:buFont typeface="Wingdings" pitchFamily="2" charset="2"/>
              <a:buChar char="u"/>
            </a:pPr>
            <a:r>
              <a:rPr lang="en-US" sz="3201" dirty="0"/>
              <a:t>It is </a:t>
            </a:r>
            <a:r>
              <a:rPr lang="en-US" sz="3201" b="1" i="1" dirty="0">
                <a:solidFill>
                  <a:schemeClr val="bg2"/>
                </a:solidFill>
              </a:rPr>
              <a:t>not</a:t>
            </a:r>
            <a:r>
              <a:rPr lang="en-US" sz="3201" b="1" i="1" dirty="0"/>
              <a:t> </a:t>
            </a:r>
            <a:r>
              <a:rPr lang="en-US" sz="3201" dirty="0"/>
              <a:t>a (persistent) relationship and    </a:t>
            </a:r>
            <a:r>
              <a:rPr lang="en-US" sz="3201" b="1" i="1" dirty="0">
                <a:solidFill>
                  <a:schemeClr val="bg2"/>
                </a:solidFill>
              </a:rPr>
              <a:t>not</a:t>
            </a:r>
            <a:r>
              <a:rPr lang="en-US" sz="3201" dirty="0"/>
              <a:t> included in class diagrams</a:t>
            </a:r>
            <a:r>
              <a:rPr lang="en-US" sz="3201" b="1" dirty="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29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4291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2342965">
                                            <p:bg/>
                                          </p:spTgt>
                                        </p:tgtEl>
                                        <p:attrNameLst>
                                          <p:attrName>style.visibility</p:attrName>
                                        </p:attrNameLst>
                                      </p:cBhvr>
                                      <p:to>
                                        <p:strVal val="visible"/>
                                      </p:to>
                                    </p:set>
                                  </p:childTnLst>
                                  <p:subTnLst>
                                    <p:animClr clrSpc="rgb" dir="cw">
                                      <p:cBhvr override="childStyle">
                                        <p:cTn dur="1" fill="hold" display="0" masterRel="nextClick" afterEffect="1"/>
                                        <p:tgtEl>
                                          <p:spTgt spid="2342965">
                                            <p:bg/>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4296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42965">
                                            <p:txEl>
                                              <p:pRg st="0" end="0"/>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42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2965" grpId="0" uiExpand="1" build="p" animBg="1"/>
      <p:bldP spid="2342915" grpId="0" build="p"/>
      <p:bldP spid="234296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198A8460-4AF2-4ADC-B180-2A48CE515A96}" type="slidenum">
              <a:rPr lang="en-US" smtClean="0"/>
              <a:pPr/>
              <a:t>36</a:t>
            </a:fld>
            <a:endParaRPr lang="en-US" smtClean="0"/>
          </a:p>
        </p:txBody>
      </p:sp>
      <p:sp>
        <p:nvSpPr>
          <p:cNvPr id="60419" name="Rectangle 2"/>
          <p:cNvSpPr>
            <a:spLocks noGrp="1" noChangeArrowheads="1"/>
          </p:cNvSpPr>
          <p:nvPr>
            <p:ph type="title"/>
          </p:nvPr>
        </p:nvSpPr>
        <p:spPr/>
        <p:txBody>
          <a:bodyPr/>
          <a:lstStyle/>
          <a:p>
            <a:r>
              <a:rPr lang="en-US" smtClean="0"/>
              <a:t>Object-Oriented Analysis</a:t>
            </a:r>
            <a:endParaRPr lang="en-GB" smtClean="0"/>
          </a:p>
        </p:txBody>
      </p:sp>
      <p:sp>
        <p:nvSpPr>
          <p:cNvPr id="60420" name="Rectangle 4"/>
          <p:cNvSpPr>
            <a:spLocks noChangeArrowheads="1"/>
          </p:cNvSpPr>
          <p:nvPr/>
        </p:nvSpPr>
        <p:spPr bwMode="auto">
          <a:xfrm>
            <a:off x="381122" y="1675838"/>
            <a:ext cx="8687997" cy="4954588"/>
          </a:xfrm>
          <a:prstGeom prst="rect">
            <a:avLst/>
          </a:prstGeom>
          <a:noFill/>
          <a:ln w="9525">
            <a:noFill/>
            <a:miter lim="800000"/>
            <a:headEnd/>
            <a:tailEnd/>
          </a:ln>
        </p:spPr>
        <p:txBody>
          <a:bodyPr lIns="92105" tIns="46053" rIns="92105" bIns="46053"/>
          <a:lstStyle/>
          <a:p>
            <a:pPr marL="398583" indent="-398583" algn="l">
              <a:spcBef>
                <a:spcPct val="20000"/>
              </a:spcBef>
              <a:buClr>
                <a:srgbClr val="00B050"/>
              </a:buClr>
              <a:buSzPct val="60000"/>
              <a:buFont typeface="Wingdings" pitchFamily="2" charset="2"/>
              <a:buChar char="u"/>
            </a:pPr>
            <a:r>
              <a:rPr lang="en-US" sz="4001" b="1" i="1" dirty="0">
                <a:solidFill>
                  <a:srgbClr val="00B050"/>
                </a:solidFill>
              </a:rPr>
              <a:t>Find and identify business classes</a:t>
            </a:r>
            <a:endParaRPr lang="en-GB" sz="4001" b="1" i="1" dirty="0">
              <a:solidFill>
                <a:srgbClr val="00B050"/>
              </a:solidFill>
            </a:endParaRPr>
          </a:p>
          <a:p>
            <a:pPr marL="398583" indent="-398583" algn="l">
              <a:spcBef>
                <a:spcPct val="20000"/>
              </a:spcBef>
              <a:buClr>
                <a:schemeClr val="folHlink"/>
              </a:buClr>
              <a:buSzPct val="60000"/>
              <a:buFont typeface="Wingdings" pitchFamily="2" charset="2"/>
              <a:buChar char="u"/>
            </a:pPr>
            <a:r>
              <a:rPr lang="en-US" sz="3201" dirty="0">
                <a:solidFill>
                  <a:schemeClr val="folHlink"/>
                </a:solidFill>
              </a:rPr>
              <a:t>Organize classes and identify their relationships</a:t>
            </a:r>
            <a:r>
              <a:rPr lang="en-US" sz="3201" b="1" dirty="0">
                <a:solidFill>
                  <a:schemeClr val="folHlink"/>
                </a:solidFill>
              </a:rPr>
              <a:t> .</a:t>
            </a:r>
            <a:endParaRPr lang="en-GB" sz="3201" b="1" dirty="0">
              <a:solidFill>
                <a:schemeClr val="folHlink"/>
              </a:solidFill>
            </a:endParaRPr>
          </a:p>
          <a:p>
            <a:pPr marL="398583" indent="-398583" algn="l">
              <a:spcBef>
                <a:spcPct val="20000"/>
              </a:spcBef>
              <a:buClr>
                <a:schemeClr val="tx2"/>
              </a:buClr>
              <a:buSzPct val="60000"/>
              <a:buFont typeface="Wingdings" pitchFamily="2" charset="2"/>
              <a:buChar char="u"/>
            </a:pPr>
            <a:endParaRPr lang="en-US" sz="3201" dirty="0">
              <a:solidFill>
                <a:schemeClr val="folHlink"/>
              </a:solidFill>
            </a:endParaRPr>
          </a:p>
        </p:txBody>
      </p:sp>
      <p:sp>
        <p:nvSpPr>
          <p:cNvPr id="5" name="Line 6"/>
          <p:cNvSpPr>
            <a:spLocks noChangeShapeType="1"/>
          </p:cNvSpPr>
          <p:nvPr/>
        </p:nvSpPr>
        <p:spPr bwMode="auto">
          <a:xfrm flipH="1" flipV="1">
            <a:off x="3657185" y="2379989"/>
            <a:ext cx="1600713" cy="1753162"/>
          </a:xfrm>
          <a:prstGeom prst="line">
            <a:avLst/>
          </a:prstGeom>
          <a:noFill/>
          <a:ln w="406400">
            <a:solidFill>
              <a:srgbClr val="00B050"/>
            </a:solidFill>
            <a:round/>
            <a:headEnd/>
            <a:tailEnd type="stealth" w="med" len="lg"/>
          </a:ln>
        </p:spPr>
        <p:txBody>
          <a:bodyPr/>
          <a:lstStyle/>
          <a:p>
            <a:endParaRPr lang="en-US" sz="280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 name="Arc 57"/>
          <p:cNvSpPr>
            <a:spLocks/>
          </p:cNvSpPr>
          <p:nvPr/>
        </p:nvSpPr>
        <p:spPr bwMode="auto">
          <a:xfrm flipV="1">
            <a:off x="1751574" y="3552865"/>
            <a:ext cx="2195264" cy="274408"/>
          </a:xfrm>
          <a:custGeom>
            <a:avLst/>
            <a:gdLst>
              <a:gd name="T0" fmla="*/ 93 w 20896"/>
              <a:gd name="T1" fmla="*/ 1 h 21600"/>
              <a:gd name="T2" fmla="*/ 0 w 20896"/>
              <a:gd name="T3" fmla="*/ 5 h 21600"/>
              <a:gd name="T4" fmla="*/ 0 w 20896"/>
              <a:gd name="T5" fmla="*/ 0 h 21600"/>
              <a:gd name="T6" fmla="*/ 0 60000 65536"/>
              <a:gd name="T7" fmla="*/ 0 60000 65536"/>
              <a:gd name="T8" fmla="*/ 0 60000 65536"/>
              <a:gd name="T9" fmla="*/ 0 w 20896"/>
              <a:gd name="T10" fmla="*/ 0 h 21600"/>
              <a:gd name="T11" fmla="*/ 20896 w 20896"/>
              <a:gd name="T12" fmla="*/ 21600 h 21600"/>
            </a:gdLst>
            <a:ahLst/>
            <a:cxnLst>
              <a:cxn ang="T6">
                <a:pos x="T0" y="T1"/>
              </a:cxn>
              <a:cxn ang="T7">
                <a:pos x="T2" y="T3"/>
              </a:cxn>
              <a:cxn ang="T8">
                <a:pos x="T4" y="T5"/>
              </a:cxn>
            </a:cxnLst>
            <a:rect l="T9" t="T10" r="T11" b="T12"/>
            <a:pathLst>
              <a:path w="20896" h="21600" fill="none" extrusionOk="0">
                <a:moveTo>
                  <a:pt x="20896" y="5469"/>
                </a:moveTo>
                <a:cubicBezTo>
                  <a:pt x="18409" y="14971"/>
                  <a:pt x="9823" y="21599"/>
                  <a:pt x="0" y="21600"/>
                </a:cubicBezTo>
              </a:path>
              <a:path w="20896" h="21600" stroke="0" extrusionOk="0">
                <a:moveTo>
                  <a:pt x="20896" y="5469"/>
                </a:moveTo>
                <a:cubicBezTo>
                  <a:pt x="18409" y="14971"/>
                  <a:pt x="9823" y="21599"/>
                  <a:pt x="0" y="21600"/>
                </a:cubicBezTo>
                <a:lnTo>
                  <a:pt x="0" y="0"/>
                </a:lnTo>
                <a:close/>
              </a:path>
            </a:pathLst>
          </a:custGeom>
          <a:noFill/>
          <a:ln w="28575" cap="rnd">
            <a:solidFill>
              <a:schemeClr val="bg2"/>
            </a:solidFill>
            <a:round/>
            <a:headEnd type="none" w="med" len="med"/>
            <a:tailEnd type="arrow" w="med" len="med"/>
          </a:ln>
        </p:spPr>
        <p:txBody>
          <a:bodyPr/>
          <a:lstStyle/>
          <a:p>
            <a:endParaRPr lang="en-US" sz="2801"/>
          </a:p>
        </p:txBody>
      </p:sp>
      <p:sp>
        <p:nvSpPr>
          <p:cNvPr id="59" name="Arc 50"/>
          <p:cNvSpPr>
            <a:spLocks/>
          </p:cNvSpPr>
          <p:nvPr/>
        </p:nvSpPr>
        <p:spPr bwMode="auto">
          <a:xfrm rot="10800000" flipH="1">
            <a:off x="2132697" y="4648591"/>
            <a:ext cx="1829386" cy="457347"/>
          </a:xfrm>
          <a:custGeom>
            <a:avLst/>
            <a:gdLst>
              <a:gd name="T0" fmla="*/ 0 w 21133"/>
              <a:gd name="T1" fmla="*/ 0 h 21600"/>
              <a:gd name="T2" fmla="*/ 65 w 21133"/>
              <a:gd name="T3" fmla="*/ 7 h 21600"/>
              <a:gd name="T4" fmla="*/ 0 w 21133"/>
              <a:gd name="T5" fmla="*/ 9 h 21600"/>
              <a:gd name="T6" fmla="*/ 0 60000 65536"/>
              <a:gd name="T7" fmla="*/ 0 60000 65536"/>
              <a:gd name="T8" fmla="*/ 0 60000 65536"/>
              <a:gd name="T9" fmla="*/ 0 w 21133"/>
              <a:gd name="T10" fmla="*/ 0 h 21600"/>
              <a:gd name="T11" fmla="*/ 21133 w 21133"/>
              <a:gd name="T12" fmla="*/ 21600 h 21600"/>
            </a:gdLst>
            <a:ahLst/>
            <a:cxnLst>
              <a:cxn ang="T6">
                <a:pos x="T0" y="T1"/>
              </a:cxn>
              <a:cxn ang="T7">
                <a:pos x="T2" y="T3"/>
              </a:cxn>
              <a:cxn ang="T8">
                <a:pos x="T4" y="T5"/>
              </a:cxn>
            </a:cxnLst>
            <a:rect l="T9" t="T10" r="T11" b="T12"/>
            <a:pathLst>
              <a:path w="21133" h="21600" fill="none" extrusionOk="0">
                <a:moveTo>
                  <a:pt x="0" y="0"/>
                </a:moveTo>
                <a:cubicBezTo>
                  <a:pt x="6" y="0"/>
                  <a:pt x="12" y="-1"/>
                  <a:pt x="18" y="0"/>
                </a:cubicBezTo>
                <a:cubicBezTo>
                  <a:pt x="10193" y="0"/>
                  <a:pt x="18989" y="7102"/>
                  <a:pt x="21133" y="17049"/>
                </a:cubicBezTo>
              </a:path>
              <a:path w="21133" h="21600" stroke="0" extrusionOk="0">
                <a:moveTo>
                  <a:pt x="0" y="0"/>
                </a:moveTo>
                <a:cubicBezTo>
                  <a:pt x="6" y="0"/>
                  <a:pt x="12" y="-1"/>
                  <a:pt x="18" y="0"/>
                </a:cubicBezTo>
                <a:cubicBezTo>
                  <a:pt x="10193" y="0"/>
                  <a:pt x="18989" y="7102"/>
                  <a:pt x="21133" y="17049"/>
                </a:cubicBezTo>
                <a:lnTo>
                  <a:pt x="18" y="21600"/>
                </a:lnTo>
                <a:close/>
              </a:path>
            </a:pathLst>
          </a:custGeom>
          <a:noFill/>
          <a:ln w="28575" cap="rnd">
            <a:solidFill>
              <a:schemeClr val="bg2"/>
            </a:solidFill>
            <a:round/>
            <a:headEnd type="arrow" w="med" len="med"/>
            <a:tailEnd type="none" w="med" len="med"/>
          </a:ln>
        </p:spPr>
        <p:txBody>
          <a:bodyPr/>
          <a:lstStyle/>
          <a:p>
            <a:endParaRPr lang="en-US" sz="2801"/>
          </a:p>
        </p:txBody>
      </p:sp>
      <p:sp>
        <p:nvSpPr>
          <p:cNvPr id="58" name="Arc 50"/>
          <p:cNvSpPr>
            <a:spLocks/>
          </p:cNvSpPr>
          <p:nvPr/>
        </p:nvSpPr>
        <p:spPr bwMode="auto">
          <a:xfrm rot="10800000">
            <a:off x="5013979" y="4770549"/>
            <a:ext cx="2835549" cy="1554978"/>
          </a:xfrm>
          <a:custGeom>
            <a:avLst/>
            <a:gdLst>
              <a:gd name="T0" fmla="*/ 0 w 21133"/>
              <a:gd name="T1" fmla="*/ 0 h 21600"/>
              <a:gd name="T2" fmla="*/ 65 w 21133"/>
              <a:gd name="T3" fmla="*/ 7 h 21600"/>
              <a:gd name="T4" fmla="*/ 0 w 21133"/>
              <a:gd name="T5" fmla="*/ 9 h 21600"/>
              <a:gd name="T6" fmla="*/ 0 60000 65536"/>
              <a:gd name="T7" fmla="*/ 0 60000 65536"/>
              <a:gd name="T8" fmla="*/ 0 60000 65536"/>
              <a:gd name="T9" fmla="*/ 0 w 21133"/>
              <a:gd name="T10" fmla="*/ 0 h 21600"/>
              <a:gd name="T11" fmla="*/ 21133 w 21133"/>
              <a:gd name="T12" fmla="*/ 21600 h 21600"/>
            </a:gdLst>
            <a:ahLst/>
            <a:cxnLst>
              <a:cxn ang="T6">
                <a:pos x="T0" y="T1"/>
              </a:cxn>
              <a:cxn ang="T7">
                <a:pos x="T2" y="T3"/>
              </a:cxn>
              <a:cxn ang="T8">
                <a:pos x="T4" y="T5"/>
              </a:cxn>
            </a:cxnLst>
            <a:rect l="T9" t="T10" r="T11" b="T12"/>
            <a:pathLst>
              <a:path w="21133" h="21600" fill="none" extrusionOk="0">
                <a:moveTo>
                  <a:pt x="0" y="0"/>
                </a:moveTo>
                <a:cubicBezTo>
                  <a:pt x="6" y="0"/>
                  <a:pt x="12" y="-1"/>
                  <a:pt x="18" y="0"/>
                </a:cubicBezTo>
                <a:cubicBezTo>
                  <a:pt x="10193" y="0"/>
                  <a:pt x="18989" y="7102"/>
                  <a:pt x="21133" y="17049"/>
                </a:cubicBezTo>
              </a:path>
              <a:path w="21133" h="21600" stroke="0" extrusionOk="0">
                <a:moveTo>
                  <a:pt x="0" y="0"/>
                </a:moveTo>
                <a:cubicBezTo>
                  <a:pt x="6" y="0"/>
                  <a:pt x="12" y="-1"/>
                  <a:pt x="18" y="0"/>
                </a:cubicBezTo>
                <a:cubicBezTo>
                  <a:pt x="10193" y="0"/>
                  <a:pt x="18989" y="7102"/>
                  <a:pt x="21133" y="17049"/>
                </a:cubicBezTo>
                <a:lnTo>
                  <a:pt x="18" y="21600"/>
                </a:lnTo>
                <a:close/>
              </a:path>
            </a:pathLst>
          </a:custGeom>
          <a:noFill/>
          <a:ln w="28575" cap="rnd">
            <a:solidFill>
              <a:schemeClr val="bg2"/>
            </a:solidFill>
            <a:round/>
            <a:headEnd type="none" w="med" len="med"/>
            <a:tailEnd type="arrow" w="med" len="med"/>
          </a:ln>
        </p:spPr>
        <p:txBody>
          <a:bodyPr/>
          <a:lstStyle/>
          <a:p>
            <a:endParaRPr lang="en-US" sz="2801"/>
          </a:p>
        </p:txBody>
      </p:sp>
      <p:pic>
        <p:nvPicPr>
          <p:cNvPr id="11" name="Picture 10"/>
          <p:cNvPicPr>
            <a:picLocks noChangeAspect="1"/>
          </p:cNvPicPr>
          <p:nvPr/>
        </p:nvPicPr>
        <p:blipFill>
          <a:blip r:embed="rId4"/>
          <a:stretch>
            <a:fillRect/>
          </a:stretch>
        </p:blipFill>
        <p:spPr>
          <a:xfrm>
            <a:off x="463540" y="4848680"/>
            <a:ext cx="1553073" cy="1019502"/>
          </a:xfrm>
          <a:prstGeom prst="rect">
            <a:avLst/>
          </a:prstGeom>
        </p:spPr>
      </p:pic>
      <p:sp>
        <p:nvSpPr>
          <p:cNvPr id="54" name="Arc 50"/>
          <p:cNvSpPr>
            <a:spLocks/>
          </p:cNvSpPr>
          <p:nvPr/>
        </p:nvSpPr>
        <p:spPr bwMode="auto">
          <a:xfrm rot="10800000">
            <a:off x="5654265" y="4648591"/>
            <a:ext cx="2195264" cy="457347"/>
          </a:xfrm>
          <a:custGeom>
            <a:avLst/>
            <a:gdLst>
              <a:gd name="T0" fmla="*/ 0 w 21133"/>
              <a:gd name="T1" fmla="*/ 0 h 21600"/>
              <a:gd name="T2" fmla="*/ 65 w 21133"/>
              <a:gd name="T3" fmla="*/ 7 h 21600"/>
              <a:gd name="T4" fmla="*/ 0 w 21133"/>
              <a:gd name="T5" fmla="*/ 9 h 21600"/>
              <a:gd name="T6" fmla="*/ 0 60000 65536"/>
              <a:gd name="T7" fmla="*/ 0 60000 65536"/>
              <a:gd name="T8" fmla="*/ 0 60000 65536"/>
              <a:gd name="T9" fmla="*/ 0 w 21133"/>
              <a:gd name="T10" fmla="*/ 0 h 21600"/>
              <a:gd name="T11" fmla="*/ 21133 w 21133"/>
              <a:gd name="T12" fmla="*/ 21600 h 21600"/>
            </a:gdLst>
            <a:ahLst/>
            <a:cxnLst>
              <a:cxn ang="T6">
                <a:pos x="T0" y="T1"/>
              </a:cxn>
              <a:cxn ang="T7">
                <a:pos x="T2" y="T3"/>
              </a:cxn>
              <a:cxn ang="T8">
                <a:pos x="T4" y="T5"/>
              </a:cxn>
            </a:cxnLst>
            <a:rect l="T9" t="T10" r="T11" b="T12"/>
            <a:pathLst>
              <a:path w="21133" h="21600" fill="none" extrusionOk="0">
                <a:moveTo>
                  <a:pt x="0" y="0"/>
                </a:moveTo>
                <a:cubicBezTo>
                  <a:pt x="6" y="0"/>
                  <a:pt x="12" y="-1"/>
                  <a:pt x="18" y="0"/>
                </a:cubicBezTo>
                <a:cubicBezTo>
                  <a:pt x="10193" y="0"/>
                  <a:pt x="18989" y="7102"/>
                  <a:pt x="21133" y="17049"/>
                </a:cubicBezTo>
              </a:path>
              <a:path w="21133" h="21600" stroke="0" extrusionOk="0">
                <a:moveTo>
                  <a:pt x="0" y="0"/>
                </a:moveTo>
                <a:cubicBezTo>
                  <a:pt x="6" y="0"/>
                  <a:pt x="12" y="-1"/>
                  <a:pt x="18" y="0"/>
                </a:cubicBezTo>
                <a:cubicBezTo>
                  <a:pt x="10193" y="0"/>
                  <a:pt x="18989" y="7102"/>
                  <a:pt x="21133" y="17049"/>
                </a:cubicBezTo>
                <a:lnTo>
                  <a:pt x="18" y="21600"/>
                </a:lnTo>
                <a:close/>
              </a:path>
            </a:pathLst>
          </a:custGeom>
          <a:noFill/>
          <a:ln w="28575" cap="rnd">
            <a:solidFill>
              <a:schemeClr val="bg2"/>
            </a:solidFill>
            <a:round/>
            <a:headEnd type="arrow" w="med" len="med"/>
            <a:tailEnd type="none" w="med" len="med"/>
          </a:ln>
        </p:spPr>
        <p:txBody>
          <a:bodyPr/>
          <a:lstStyle/>
          <a:p>
            <a:endParaRPr lang="en-US" sz="2801"/>
          </a:p>
        </p:txBody>
      </p:sp>
      <p:sp>
        <p:nvSpPr>
          <p:cNvPr id="1068" name="Rectangle 35"/>
          <p:cNvSpPr>
            <a:spLocks noChangeArrowheads="1"/>
          </p:cNvSpPr>
          <p:nvPr/>
        </p:nvSpPr>
        <p:spPr bwMode="auto">
          <a:xfrm>
            <a:off x="5639020" y="5038595"/>
            <a:ext cx="2012325" cy="581211"/>
          </a:xfrm>
          <a:prstGeom prst="rect">
            <a:avLst/>
          </a:prstGeom>
          <a:noFill/>
          <a:ln w="9525">
            <a:noFill/>
            <a:miter lim="800000"/>
            <a:headEnd/>
            <a:tailEnd/>
          </a:ln>
        </p:spPr>
        <p:txBody>
          <a:bodyPr lIns="92105" tIns="46053" rIns="92105" bIns="46053">
            <a:spAutoFit/>
          </a:bodyPr>
          <a:lstStyle/>
          <a:p>
            <a:pPr>
              <a:spcBef>
                <a:spcPct val="50000"/>
              </a:spcBef>
            </a:pPr>
            <a:r>
              <a:rPr lang="en-GB" sz="1600" dirty="0"/>
              <a:t>Membership Plan </a:t>
            </a:r>
            <a:r>
              <a:rPr lang="en-US" sz="1600" dirty="0"/>
              <a:t>and</a:t>
            </a:r>
            <a:r>
              <a:rPr lang="en-GB" sz="1600" dirty="0"/>
              <a:t> Subscription Offer</a:t>
            </a:r>
          </a:p>
        </p:txBody>
      </p:sp>
      <p:sp>
        <p:nvSpPr>
          <p:cNvPr id="1070" name="Rectangle 37"/>
          <p:cNvSpPr>
            <a:spLocks noChangeArrowheads="1"/>
          </p:cNvSpPr>
          <p:nvPr/>
        </p:nvSpPr>
        <p:spPr bwMode="auto">
          <a:xfrm>
            <a:off x="6325040" y="4751458"/>
            <a:ext cx="1372040" cy="290045"/>
          </a:xfrm>
          <a:prstGeom prst="rect">
            <a:avLst/>
          </a:prstGeom>
          <a:noFill/>
          <a:ln w="9525">
            <a:noFill/>
            <a:miter lim="800000"/>
            <a:headEnd/>
            <a:tailEnd/>
          </a:ln>
        </p:spPr>
        <p:txBody>
          <a:bodyPr lIns="92105" tIns="46053" rIns="92105" bIns="46053">
            <a:spAutoFit/>
          </a:bodyPr>
          <a:lstStyle/>
          <a:p>
            <a:pPr>
              <a:lnSpc>
                <a:spcPct val="80000"/>
              </a:lnSpc>
              <a:spcBef>
                <a:spcPct val="50000"/>
              </a:spcBef>
            </a:pPr>
            <a:r>
              <a:rPr lang="en-GB" sz="1600" dirty="0"/>
              <a:t>Sales Report</a:t>
            </a:r>
          </a:p>
        </p:txBody>
      </p:sp>
      <p:sp>
        <p:nvSpPr>
          <p:cNvPr id="1072" name="Rectangle 39"/>
          <p:cNvSpPr>
            <a:spLocks noChangeArrowheads="1"/>
          </p:cNvSpPr>
          <p:nvPr/>
        </p:nvSpPr>
        <p:spPr bwMode="auto">
          <a:xfrm>
            <a:off x="4693837" y="5945737"/>
            <a:ext cx="2012325" cy="640285"/>
          </a:xfrm>
          <a:prstGeom prst="rect">
            <a:avLst/>
          </a:prstGeom>
          <a:noFill/>
          <a:ln w="9525">
            <a:noFill/>
            <a:miter lim="800000"/>
            <a:headEnd/>
            <a:tailEnd/>
          </a:ln>
        </p:spPr>
        <p:txBody>
          <a:bodyPr lIns="92105" tIns="46053" rIns="92105" bIns="46053">
            <a:spAutoFit/>
          </a:bodyPr>
          <a:lstStyle/>
          <a:p>
            <a:pPr>
              <a:spcBef>
                <a:spcPts val="0"/>
              </a:spcBef>
            </a:pPr>
            <a:r>
              <a:rPr lang="en-GB" sz="1600" dirty="0"/>
              <a:t>Monthly or</a:t>
            </a:r>
          </a:p>
          <a:p>
            <a:pPr>
              <a:spcBef>
                <a:spcPts val="0"/>
              </a:spcBef>
            </a:pPr>
            <a:r>
              <a:rPr lang="en-GB" sz="1600" dirty="0"/>
              <a:t>Seasonal Promotion </a:t>
            </a:r>
            <a:r>
              <a:rPr lang="en-GB" sz="1801" b="1" dirty="0">
                <a:solidFill>
                  <a:schemeClr val="bg1">
                    <a:lumMod val="65000"/>
                  </a:schemeClr>
                </a:solidFill>
              </a:rPr>
              <a:t>.</a:t>
            </a:r>
            <a:endParaRPr lang="en-GB" sz="1600" b="1" dirty="0">
              <a:solidFill>
                <a:schemeClr val="bg1">
                  <a:lumMod val="65000"/>
                </a:schemeClr>
              </a:solidFill>
            </a:endParaRPr>
          </a:p>
        </p:txBody>
      </p:sp>
      <p:pic>
        <p:nvPicPr>
          <p:cNvPr id="9" name="Picture 8"/>
          <p:cNvPicPr>
            <a:picLocks noChangeAspect="1"/>
          </p:cNvPicPr>
          <p:nvPr/>
        </p:nvPicPr>
        <p:blipFill>
          <a:blip r:embed="rId5"/>
          <a:stretch>
            <a:fillRect/>
          </a:stretch>
        </p:blipFill>
        <p:spPr>
          <a:xfrm>
            <a:off x="8001977" y="4802946"/>
            <a:ext cx="1524489" cy="1095726"/>
          </a:xfrm>
          <a:prstGeom prst="rect">
            <a:avLst/>
          </a:prstGeom>
        </p:spPr>
      </p:pic>
      <p:pic>
        <p:nvPicPr>
          <p:cNvPr id="7" name="Picture 6"/>
          <p:cNvPicPr>
            <a:picLocks noChangeAspect="1"/>
          </p:cNvPicPr>
          <p:nvPr/>
        </p:nvPicPr>
        <p:blipFill>
          <a:blip r:embed="rId6"/>
          <a:stretch>
            <a:fillRect/>
          </a:stretch>
        </p:blipFill>
        <p:spPr>
          <a:xfrm>
            <a:off x="8083065" y="1527830"/>
            <a:ext cx="686020" cy="1105254"/>
          </a:xfrm>
          <a:prstGeom prst="rect">
            <a:avLst/>
          </a:prstGeom>
        </p:spPr>
      </p:pic>
      <p:pic>
        <p:nvPicPr>
          <p:cNvPr id="6" name="Picture 5"/>
          <p:cNvPicPr>
            <a:picLocks noChangeAspect="1"/>
          </p:cNvPicPr>
          <p:nvPr/>
        </p:nvPicPr>
        <p:blipFill>
          <a:blip r:embed="rId7"/>
          <a:stretch>
            <a:fillRect/>
          </a:stretch>
        </p:blipFill>
        <p:spPr>
          <a:xfrm>
            <a:off x="4152643" y="3563370"/>
            <a:ext cx="1391096" cy="981390"/>
          </a:xfrm>
          <a:prstGeom prst="rect">
            <a:avLst/>
          </a:prstGeom>
          <a:ln w="12700">
            <a:solidFill>
              <a:schemeClr val="bg2"/>
            </a:solidFill>
          </a:ln>
        </p:spPr>
      </p:pic>
      <p:pic>
        <p:nvPicPr>
          <p:cNvPr id="5" name="Picture 4"/>
          <p:cNvPicPr>
            <a:picLocks noChangeAspect="1"/>
          </p:cNvPicPr>
          <p:nvPr/>
        </p:nvPicPr>
        <p:blipFill>
          <a:blip r:embed="rId8"/>
          <a:stretch>
            <a:fillRect/>
          </a:stretch>
        </p:blipFill>
        <p:spPr>
          <a:xfrm>
            <a:off x="2384237" y="5184068"/>
            <a:ext cx="1095726" cy="1095726"/>
          </a:xfrm>
          <a:prstGeom prst="rect">
            <a:avLst/>
          </a:prstGeom>
        </p:spPr>
      </p:pic>
      <p:pic>
        <p:nvPicPr>
          <p:cNvPr id="3" name="Picture 2"/>
          <p:cNvPicPr>
            <a:picLocks noChangeAspect="1"/>
          </p:cNvPicPr>
          <p:nvPr/>
        </p:nvPicPr>
        <p:blipFill>
          <a:blip r:embed="rId9"/>
          <a:stretch>
            <a:fillRect/>
          </a:stretch>
        </p:blipFill>
        <p:spPr>
          <a:xfrm>
            <a:off x="704519" y="3155228"/>
            <a:ext cx="876581" cy="1095726"/>
          </a:xfrm>
          <a:prstGeom prst="rect">
            <a:avLst/>
          </a:prstGeom>
        </p:spPr>
      </p:pic>
      <p:pic>
        <p:nvPicPr>
          <p:cNvPr id="2" name="Picture 1"/>
          <p:cNvPicPr>
            <a:picLocks noChangeAspect="1"/>
          </p:cNvPicPr>
          <p:nvPr/>
        </p:nvPicPr>
        <p:blipFill>
          <a:blip r:embed="rId10"/>
          <a:stretch>
            <a:fillRect/>
          </a:stretch>
        </p:blipFill>
        <p:spPr>
          <a:xfrm>
            <a:off x="913105" y="1480412"/>
            <a:ext cx="914693" cy="1200535"/>
          </a:xfrm>
          <a:prstGeom prst="rect">
            <a:avLst/>
          </a:prstGeom>
        </p:spPr>
      </p:pic>
      <p:sp>
        <p:nvSpPr>
          <p:cNvPr id="1035" name="Rectangle 5"/>
          <p:cNvSpPr>
            <a:spLocks noGrp="1" noChangeArrowheads="1"/>
          </p:cNvSpPr>
          <p:nvPr>
            <p:ph type="title"/>
          </p:nvPr>
        </p:nvSpPr>
        <p:spPr/>
        <p:txBody>
          <a:bodyPr/>
          <a:lstStyle/>
          <a:p>
            <a:r>
              <a:rPr lang="en-US" sz="3201" i="1" dirty="0"/>
              <a:t>Example</a:t>
            </a:r>
            <a:br>
              <a:rPr lang="en-US" sz="3201" i="1" dirty="0"/>
            </a:br>
            <a:r>
              <a:rPr lang="en-US" dirty="0" smtClean="0"/>
              <a:t>Member Services System</a:t>
            </a:r>
            <a:endParaRPr lang="en-GB" dirty="0" smtClean="0"/>
          </a:p>
        </p:txBody>
      </p:sp>
      <p:sp>
        <p:nvSpPr>
          <p:cNvPr id="1083" name="Rectangle 12"/>
          <p:cNvSpPr>
            <a:spLocks noChangeArrowheads="1"/>
          </p:cNvSpPr>
          <p:nvPr/>
        </p:nvSpPr>
        <p:spPr bwMode="auto">
          <a:xfrm>
            <a:off x="8001977" y="5896767"/>
            <a:ext cx="1524489" cy="581211"/>
          </a:xfrm>
          <a:prstGeom prst="rect">
            <a:avLst/>
          </a:prstGeom>
          <a:noFill/>
          <a:ln w="9525">
            <a:noFill/>
            <a:miter lim="800000"/>
            <a:headEnd/>
            <a:tailEnd/>
          </a:ln>
        </p:spPr>
        <p:txBody>
          <a:bodyPr lIns="92105" tIns="46053" rIns="92105" bIns="46053">
            <a:spAutoFit/>
          </a:bodyPr>
          <a:lstStyle/>
          <a:p>
            <a:pPr>
              <a:spcBef>
                <a:spcPct val="50000"/>
              </a:spcBef>
            </a:pPr>
            <a:r>
              <a:rPr lang="en-GB" sz="1600" b="1" dirty="0"/>
              <a:t>Marketing</a:t>
            </a:r>
            <a:br>
              <a:rPr lang="en-GB" sz="1600" b="1" dirty="0"/>
            </a:br>
            <a:r>
              <a:rPr lang="en-GB" sz="1600" b="1" dirty="0"/>
              <a:t>Department</a:t>
            </a:r>
          </a:p>
        </p:txBody>
      </p:sp>
      <p:sp>
        <p:nvSpPr>
          <p:cNvPr id="1082" name="Rectangle 15"/>
          <p:cNvSpPr>
            <a:spLocks noChangeArrowheads="1"/>
          </p:cNvSpPr>
          <p:nvPr/>
        </p:nvSpPr>
        <p:spPr bwMode="auto">
          <a:xfrm>
            <a:off x="478785" y="5836422"/>
            <a:ext cx="1524489" cy="336658"/>
          </a:xfrm>
          <a:prstGeom prst="rect">
            <a:avLst/>
          </a:prstGeom>
          <a:noFill/>
          <a:ln w="9525">
            <a:noFill/>
            <a:miter lim="800000"/>
            <a:headEnd/>
            <a:tailEnd/>
          </a:ln>
        </p:spPr>
        <p:txBody>
          <a:bodyPr lIns="92105" tIns="46053" rIns="92105" bIns="46053">
            <a:spAutoFit/>
          </a:bodyPr>
          <a:lstStyle/>
          <a:p>
            <a:pPr>
              <a:spcBef>
                <a:spcPct val="50000"/>
              </a:spcBef>
            </a:pPr>
            <a:r>
              <a:rPr lang="en-GB" sz="1600" b="1" dirty="0"/>
              <a:t>Warehouse</a:t>
            </a:r>
          </a:p>
        </p:txBody>
      </p:sp>
      <p:sp>
        <p:nvSpPr>
          <p:cNvPr id="1081" name="Rectangle 18"/>
          <p:cNvSpPr>
            <a:spLocks noChangeArrowheads="1"/>
          </p:cNvSpPr>
          <p:nvPr/>
        </p:nvSpPr>
        <p:spPr bwMode="auto">
          <a:xfrm>
            <a:off x="1980247" y="6262008"/>
            <a:ext cx="1905611" cy="585606"/>
          </a:xfrm>
          <a:prstGeom prst="rect">
            <a:avLst/>
          </a:prstGeom>
          <a:noFill/>
          <a:ln w="9525">
            <a:noFill/>
            <a:miter lim="800000"/>
            <a:headEnd/>
            <a:tailEnd/>
          </a:ln>
        </p:spPr>
        <p:txBody>
          <a:bodyPr lIns="92105" tIns="46053" rIns="92105" bIns="46053">
            <a:spAutoFit/>
          </a:bodyPr>
          <a:lstStyle/>
          <a:p>
            <a:pPr>
              <a:spcBef>
                <a:spcPct val="50000"/>
              </a:spcBef>
            </a:pPr>
            <a:r>
              <a:rPr lang="en-GB" sz="1600" b="1" dirty="0"/>
              <a:t>Member Services Department</a:t>
            </a:r>
          </a:p>
        </p:txBody>
      </p:sp>
      <p:sp>
        <p:nvSpPr>
          <p:cNvPr id="1075" name="Arc 26"/>
          <p:cNvSpPr>
            <a:spLocks/>
          </p:cNvSpPr>
          <p:nvPr/>
        </p:nvSpPr>
        <p:spPr bwMode="auto">
          <a:xfrm>
            <a:off x="4878364" y="1829875"/>
            <a:ext cx="2974341" cy="1600713"/>
          </a:xfrm>
          <a:custGeom>
            <a:avLst/>
            <a:gdLst>
              <a:gd name="T0" fmla="*/ 0 w 21491"/>
              <a:gd name="T1" fmla="*/ 42 h 21600"/>
              <a:gd name="T2" fmla="*/ 163 w 21491"/>
              <a:gd name="T3" fmla="*/ 0 h 21600"/>
              <a:gd name="T4" fmla="*/ 163 w 21491"/>
              <a:gd name="T5" fmla="*/ 47 h 21600"/>
              <a:gd name="T6" fmla="*/ 0 60000 65536"/>
              <a:gd name="T7" fmla="*/ 0 60000 65536"/>
              <a:gd name="T8" fmla="*/ 0 60000 65536"/>
              <a:gd name="T9" fmla="*/ 0 w 21491"/>
              <a:gd name="T10" fmla="*/ 0 h 21600"/>
              <a:gd name="T11" fmla="*/ 21491 w 21491"/>
              <a:gd name="T12" fmla="*/ 21600 h 21600"/>
            </a:gdLst>
            <a:ahLst/>
            <a:cxnLst>
              <a:cxn ang="T6">
                <a:pos x="T0" y="T1"/>
              </a:cxn>
              <a:cxn ang="T7">
                <a:pos x="T2" y="T3"/>
              </a:cxn>
              <a:cxn ang="T8">
                <a:pos x="T4" y="T5"/>
              </a:cxn>
            </a:cxnLst>
            <a:rect l="T9" t="T10" r="T11" b="T12"/>
            <a:pathLst>
              <a:path w="21491" h="21600" fill="none" extrusionOk="0">
                <a:moveTo>
                  <a:pt x="-1" y="19435"/>
                </a:moveTo>
                <a:cubicBezTo>
                  <a:pt x="1110" y="8404"/>
                  <a:pt x="10392" y="5"/>
                  <a:pt x="21480" y="0"/>
                </a:cubicBezTo>
              </a:path>
              <a:path w="21491" h="21600" stroke="0" extrusionOk="0">
                <a:moveTo>
                  <a:pt x="-1" y="19435"/>
                </a:moveTo>
                <a:cubicBezTo>
                  <a:pt x="1110" y="8404"/>
                  <a:pt x="10392" y="5"/>
                  <a:pt x="21480" y="0"/>
                </a:cubicBezTo>
                <a:lnTo>
                  <a:pt x="21491" y="21600"/>
                </a:lnTo>
                <a:close/>
              </a:path>
            </a:pathLst>
          </a:custGeom>
          <a:noFill/>
          <a:ln w="28575" cap="rnd">
            <a:solidFill>
              <a:schemeClr val="bg2"/>
            </a:solidFill>
            <a:round/>
            <a:headEnd type="none" w="med" len="med"/>
            <a:tailEnd type="arrow" w="med" len="med"/>
          </a:ln>
        </p:spPr>
        <p:txBody>
          <a:bodyPr/>
          <a:lstStyle/>
          <a:p>
            <a:endParaRPr lang="en-US" sz="2801"/>
          </a:p>
        </p:txBody>
      </p:sp>
      <p:sp>
        <p:nvSpPr>
          <p:cNvPr id="1076" name="Arc 27"/>
          <p:cNvSpPr>
            <a:spLocks/>
          </p:cNvSpPr>
          <p:nvPr/>
        </p:nvSpPr>
        <p:spPr bwMode="auto">
          <a:xfrm>
            <a:off x="5184850" y="2287222"/>
            <a:ext cx="2652610" cy="1097632"/>
          </a:xfrm>
          <a:custGeom>
            <a:avLst/>
            <a:gdLst>
              <a:gd name="T0" fmla="*/ 0 w 21600"/>
              <a:gd name="T1" fmla="*/ 27 h 21600"/>
              <a:gd name="T2" fmla="*/ 146 w 21600"/>
              <a:gd name="T3" fmla="*/ 0 h 21600"/>
              <a:gd name="T4" fmla="*/ 146 w 21600"/>
              <a:gd name="T5" fmla="*/ 2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5"/>
                  <a:pt x="9663" y="6"/>
                  <a:pt x="21588" y="0"/>
                </a:cubicBezTo>
              </a:path>
              <a:path w="21600" h="21600" stroke="0" extrusionOk="0">
                <a:moveTo>
                  <a:pt x="0" y="21600"/>
                </a:moveTo>
                <a:cubicBezTo>
                  <a:pt x="0" y="9675"/>
                  <a:pt x="9663" y="6"/>
                  <a:pt x="21588" y="0"/>
                </a:cubicBezTo>
                <a:lnTo>
                  <a:pt x="21600" y="21600"/>
                </a:lnTo>
                <a:close/>
              </a:path>
            </a:pathLst>
          </a:custGeom>
          <a:noFill/>
          <a:ln w="28575" cap="rnd">
            <a:solidFill>
              <a:schemeClr val="bg2"/>
            </a:solidFill>
            <a:round/>
            <a:headEnd type="arrow" w="med" len="med"/>
            <a:tailEnd type="none" w="med" len="med"/>
          </a:ln>
        </p:spPr>
        <p:txBody>
          <a:bodyPr/>
          <a:lstStyle/>
          <a:p>
            <a:endParaRPr lang="en-US" sz="2801"/>
          </a:p>
        </p:txBody>
      </p:sp>
      <p:sp>
        <p:nvSpPr>
          <p:cNvPr id="1077" name="Rectangle 28"/>
          <p:cNvSpPr>
            <a:spLocks noChangeArrowheads="1"/>
          </p:cNvSpPr>
          <p:nvPr/>
        </p:nvSpPr>
        <p:spPr bwMode="auto">
          <a:xfrm>
            <a:off x="4953000" y="1644078"/>
            <a:ext cx="2134284" cy="336658"/>
          </a:xfrm>
          <a:prstGeom prst="rect">
            <a:avLst/>
          </a:prstGeom>
          <a:noFill/>
          <a:ln w="9525">
            <a:noFill/>
            <a:miter lim="800000"/>
            <a:headEnd/>
            <a:tailEnd/>
          </a:ln>
        </p:spPr>
        <p:txBody>
          <a:bodyPr lIns="92105" tIns="46053" rIns="92105" bIns="46053">
            <a:spAutoFit/>
          </a:bodyPr>
          <a:lstStyle/>
          <a:p>
            <a:pPr>
              <a:spcBef>
                <a:spcPct val="50000"/>
              </a:spcBef>
            </a:pPr>
            <a:r>
              <a:rPr lang="en-GB" sz="1600" dirty="0"/>
              <a:t>Subscription Offer</a:t>
            </a:r>
          </a:p>
        </p:txBody>
      </p:sp>
      <p:sp>
        <p:nvSpPr>
          <p:cNvPr id="1078" name="Rectangle 29"/>
          <p:cNvSpPr>
            <a:spLocks noChangeArrowheads="1"/>
          </p:cNvSpPr>
          <p:nvPr/>
        </p:nvSpPr>
        <p:spPr bwMode="auto">
          <a:xfrm>
            <a:off x="5791469" y="2514307"/>
            <a:ext cx="2134284" cy="336658"/>
          </a:xfrm>
          <a:prstGeom prst="rect">
            <a:avLst/>
          </a:prstGeom>
          <a:noFill/>
          <a:ln w="9525">
            <a:noFill/>
            <a:miter lim="800000"/>
            <a:headEnd/>
            <a:tailEnd/>
          </a:ln>
        </p:spPr>
        <p:txBody>
          <a:bodyPr lIns="92105" tIns="46053" rIns="92105" bIns="46053">
            <a:spAutoFit/>
          </a:bodyPr>
          <a:lstStyle/>
          <a:p>
            <a:pPr>
              <a:spcBef>
                <a:spcPct val="50000"/>
              </a:spcBef>
            </a:pPr>
            <a:r>
              <a:rPr lang="en-GB" sz="1600" dirty="0"/>
              <a:t>New Subscription</a:t>
            </a:r>
          </a:p>
        </p:txBody>
      </p:sp>
      <p:sp>
        <p:nvSpPr>
          <p:cNvPr id="1074" name="Rectangle 32"/>
          <p:cNvSpPr>
            <a:spLocks noChangeArrowheads="1"/>
          </p:cNvSpPr>
          <p:nvPr/>
        </p:nvSpPr>
        <p:spPr bwMode="auto">
          <a:xfrm>
            <a:off x="1904023" y="4672646"/>
            <a:ext cx="1905611" cy="339305"/>
          </a:xfrm>
          <a:prstGeom prst="rect">
            <a:avLst/>
          </a:prstGeom>
          <a:noFill/>
          <a:ln w="9525">
            <a:noFill/>
            <a:miter lim="800000"/>
            <a:headEnd/>
            <a:tailEnd/>
          </a:ln>
        </p:spPr>
        <p:txBody>
          <a:bodyPr lIns="92105" tIns="46053" rIns="92105" bIns="46053">
            <a:spAutoFit/>
          </a:bodyPr>
          <a:lstStyle/>
          <a:p>
            <a:pPr>
              <a:spcBef>
                <a:spcPct val="50000"/>
              </a:spcBef>
            </a:pPr>
            <a:r>
              <a:rPr lang="en-GB" sz="1600" dirty="0"/>
              <a:t>Delivery Note</a:t>
            </a:r>
          </a:p>
        </p:txBody>
      </p:sp>
      <p:sp>
        <p:nvSpPr>
          <p:cNvPr id="1065" name="Rectangle 43"/>
          <p:cNvSpPr>
            <a:spLocks noChangeArrowheads="1"/>
          </p:cNvSpPr>
          <p:nvPr/>
        </p:nvSpPr>
        <p:spPr bwMode="auto">
          <a:xfrm>
            <a:off x="1830974" y="2971653"/>
            <a:ext cx="1448264" cy="585606"/>
          </a:xfrm>
          <a:prstGeom prst="rect">
            <a:avLst/>
          </a:prstGeom>
          <a:noFill/>
          <a:ln w="9525">
            <a:noFill/>
            <a:miter lim="800000"/>
            <a:headEnd/>
            <a:tailEnd/>
          </a:ln>
        </p:spPr>
        <p:txBody>
          <a:bodyPr lIns="92105" tIns="46053" rIns="92105" bIns="46053">
            <a:spAutoFit/>
          </a:bodyPr>
          <a:lstStyle/>
          <a:p>
            <a:pPr>
              <a:spcBef>
                <a:spcPct val="50000"/>
              </a:spcBef>
            </a:pPr>
            <a:r>
              <a:rPr lang="en-GB" sz="1600" dirty="0"/>
              <a:t> Subscription Renewal Offer</a:t>
            </a:r>
          </a:p>
        </p:txBody>
      </p:sp>
      <p:sp>
        <p:nvSpPr>
          <p:cNvPr id="1066" name="Rectangle 44"/>
          <p:cNvSpPr>
            <a:spLocks noChangeArrowheads="1"/>
          </p:cNvSpPr>
          <p:nvPr/>
        </p:nvSpPr>
        <p:spPr bwMode="auto">
          <a:xfrm>
            <a:off x="2285145" y="3699625"/>
            <a:ext cx="1448264" cy="585606"/>
          </a:xfrm>
          <a:prstGeom prst="rect">
            <a:avLst/>
          </a:prstGeom>
          <a:noFill/>
          <a:ln w="9525">
            <a:noFill/>
            <a:miter lim="800000"/>
            <a:headEnd/>
            <a:tailEnd/>
          </a:ln>
        </p:spPr>
        <p:txBody>
          <a:bodyPr lIns="92105" tIns="46053" rIns="92105" bIns="46053">
            <a:spAutoFit/>
          </a:bodyPr>
          <a:lstStyle/>
          <a:p>
            <a:pPr>
              <a:spcBef>
                <a:spcPct val="50000"/>
              </a:spcBef>
            </a:pPr>
            <a:r>
              <a:rPr lang="en-GB" sz="1600" dirty="0"/>
              <a:t> Subscription Renewal</a:t>
            </a:r>
          </a:p>
        </p:txBody>
      </p:sp>
      <p:sp>
        <p:nvSpPr>
          <p:cNvPr id="1057" name="Arc 46"/>
          <p:cNvSpPr>
            <a:spLocks/>
          </p:cNvSpPr>
          <p:nvPr/>
        </p:nvSpPr>
        <p:spPr bwMode="auto">
          <a:xfrm>
            <a:off x="2056473" y="1982324"/>
            <a:ext cx="2516994" cy="1295815"/>
          </a:xfrm>
          <a:custGeom>
            <a:avLst/>
            <a:gdLst>
              <a:gd name="T0" fmla="*/ 0 w 21614"/>
              <a:gd name="T1" fmla="*/ 0 h 21600"/>
              <a:gd name="T2" fmla="*/ 116 w 21614"/>
              <a:gd name="T3" fmla="*/ 31 h 21600"/>
              <a:gd name="T4" fmla="*/ 0 w 21614"/>
              <a:gd name="T5" fmla="*/ 31 h 21600"/>
              <a:gd name="T6" fmla="*/ 0 60000 65536"/>
              <a:gd name="T7" fmla="*/ 0 60000 65536"/>
              <a:gd name="T8" fmla="*/ 0 60000 65536"/>
              <a:gd name="T9" fmla="*/ 0 w 21614"/>
              <a:gd name="T10" fmla="*/ 0 h 21600"/>
              <a:gd name="T11" fmla="*/ 21614 w 21614"/>
              <a:gd name="T12" fmla="*/ 21600 h 21600"/>
            </a:gdLst>
            <a:ahLst/>
            <a:cxnLst>
              <a:cxn ang="T6">
                <a:pos x="T0" y="T1"/>
              </a:cxn>
              <a:cxn ang="T7">
                <a:pos x="T2" y="T3"/>
              </a:cxn>
              <a:cxn ang="T8">
                <a:pos x="T4" y="T5"/>
              </a:cxn>
            </a:cxnLst>
            <a:rect l="T9" t="T10" r="T11" b="T12"/>
            <a:pathLst>
              <a:path w="21614" h="21600" fill="none" extrusionOk="0">
                <a:moveTo>
                  <a:pt x="0" y="0"/>
                </a:moveTo>
                <a:cubicBezTo>
                  <a:pt x="4" y="0"/>
                  <a:pt x="9" y="-1"/>
                  <a:pt x="14" y="0"/>
                </a:cubicBezTo>
                <a:cubicBezTo>
                  <a:pt x="11943" y="0"/>
                  <a:pt x="21614" y="9670"/>
                  <a:pt x="21614" y="21600"/>
                </a:cubicBezTo>
              </a:path>
              <a:path w="21614" h="21600" stroke="0" extrusionOk="0">
                <a:moveTo>
                  <a:pt x="0" y="0"/>
                </a:moveTo>
                <a:cubicBezTo>
                  <a:pt x="4" y="0"/>
                  <a:pt x="9" y="-1"/>
                  <a:pt x="14" y="0"/>
                </a:cubicBezTo>
                <a:cubicBezTo>
                  <a:pt x="11943" y="0"/>
                  <a:pt x="21614" y="9670"/>
                  <a:pt x="21614" y="21600"/>
                </a:cubicBezTo>
                <a:lnTo>
                  <a:pt x="14" y="21600"/>
                </a:lnTo>
                <a:close/>
              </a:path>
            </a:pathLst>
          </a:custGeom>
          <a:noFill/>
          <a:ln w="28575" cap="rnd">
            <a:solidFill>
              <a:schemeClr val="bg2"/>
            </a:solidFill>
            <a:round/>
            <a:headEnd type="arrow" w="med" len="med"/>
            <a:tailEnd type="none" w="med" len="med"/>
          </a:ln>
        </p:spPr>
        <p:txBody>
          <a:bodyPr/>
          <a:lstStyle/>
          <a:p>
            <a:endParaRPr lang="en-US" sz="2801"/>
          </a:p>
        </p:txBody>
      </p:sp>
      <p:sp>
        <p:nvSpPr>
          <p:cNvPr id="1058" name="Rectangle 47"/>
          <p:cNvSpPr>
            <a:spLocks noChangeArrowheads="1"/>
          </p:cNvSpPr>
          <p:nvPr/>
        </p:nvSpPr>
        <p:spPr bwMode="auto">
          <a:xfrm>
            <a:off x="2744080" y="1752062"/>
            <a:ext cx="1829386" cy="336658"/>
          </a:xfrm>
          <a:prstGeom prst="rect">
            <a:avLst/>
          </a:prstGeom>
          <a:noFill/>
          <a:ln w="9525">
            <a:noFill/>
            <a:miter lim="800000"/>
            <a:headEnd/>
            <a:tailEnd/>
          </a:ln>
        </p:spPr>
        <p:txBody>
          <a:bodyPr lIns="92105" tIns="46053" rIns="92105" bIns="46053">
            <a:spAutoFit/>
          </a:bodyPr>
          <a:lstStyle/>
          <a:p>
            <a:pPr>
              <a:spcBef>
                <a:spcPct val="50000"/>
              </a:spcBef>
            </a:pPr>
            <a:r>
              <a:rPr lang="en-GB" sz="1600" dirty="0"/>
              <a:t>Club Prom</a:t>
            </a:r>
            <a:r>
              <a:rPr lang="en-US" sz="1600" dirty="0"/>
              <a:t>o</a:t>
            </a:r>
            <a:r>
              <a:rPr lang="en-GB" sz="1600" dirty="0" err="1"/>
              <a:t>tion</a:t>
            </a:r>
            <a:endParaRPr lang="en-GB" sz="1600" dirty="0"/>
          </a:p>
        </p:txBody>
      </p:sp>
      <p:sp>
        <p:nvSpPr>
          <p:cNvPr id="1059" name="Arc 48"/>
          <p:cNvSpPr>
            <a:spLocks/>
          </p:cNvSpPr>
          <p:nvPr/>
        </p:nvSpPr>
        <p:spPr bwMode="auto">
          <a:xfrm>
            <a:off x="2100877" y="2439671"/>
            <a:ext cx="2210508" cy="906754"/>
          </a:xfrm>
          <a:custGeom>
            <a:avLst/>
            <a:gdLst>
              <a:gd name="T0" fmla="*/ 0 w 21594"/>
              <a:gd name="T1" fmla="*/ 0 h 21600"/>
              <a:gd name="T2" fmla="*/ 90 w 21594"/>
              <a:gd name="T3" fmla="*/ 14 h 21600"/>
              <a:gd name="T4" fmla="*/ 0 w 21594"/>
              <a:gd name="T5" fmla="*/ 15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0" y="0"/>
                </a:moveTo>
                <a:cubicBezTo>
                  <a:pt x="5" y="0"/>
                  <a:pt x="10" y="-1"/>
                  <a:pt x="16" y="0"/>
                </a:cubicBezTo>
                <a:cubicBezTo>
                  <a:pt x="11562" y="0"/>
                  <a:pt x="21067" y="9081"/>
                  <a:pt x="21593" y="20616"/>
                </a:cubicBezTo>
              </a:path>
              <a:path w="21594" h="21600" stroke="0" extrusionOk="0">
                <a:moveTo>
                  <a:pt x="0" y="0"/>
                </a:moveTo>
                <a:cubicBezTo>
                  <a:pt x="5" y="0"/>
                  <a:pt x="10" y="-1"/>
                  <a:pt x="16" y="0"/>
                </a:cubicBezTo>
                <a:cubicBezTo>
                  <a:pt x="11562" y="0"/>
                  <a:pt x="21067" y="9081"/>
                  <a:pt x="21593" y="20616"/>
                </a:cubicBezTo>
                <a:lnTo>
                  <a:pt x="16" y="21600"/>
                </a:lnTo>
                <a:close/>
              </a:path>
            </a:pathLst>
          </a:custGeom>
          <a:noFill/>
          <a:ln w="28575" cap="rnd">
            <a:solidFill>
              <a:schemeClr val="bg2"/>
            </a:solidFill>
            <a:round/>
            <a:headEnd type="none" w="med" len="med"/>
            <a:tailEnd type="arrow" w="med" len="med"/>
          </a:ln>
        </p:spPr>
        <p:txBody>
          <a:bodyPr/>
          <a:lstStyle/>
          <a:p>
            <a:endParaRPr lang="en-US" sz="2801"/>
          </a:p>
        </p:txBody>
      </p:sp>
      <p:sp>
        <p:nvSpPr>
          <p:cNvPr id="1060" name="Rectangle 49"/>
          <p:cNvSpPr>
            <a:spLocks noChangeArrowheads="1"/>
          </p:cNvSpPr>
          <p:nvPr/>
        </p:nvSpPr>
        <p:spPr bwMode="auto">
          <a:xfrm>
            <a:off x="1827799" y="2133185"/>
            <a:ext cx="1905611" cy="336658"/>
          </a:xfrm>
          <a:prstGeom prst="rect">
            <a:avLst/>
          </a:prstGeom>
          <a:noFill/>
          <a:ln w="9525">
            <a:noFill/>
            <a:miter lim="800000"/>
            <a:headEnd/>
            <a:tailEnd/>
          </a:ln>
        </p:spPr>
        <p:txBody>
          <a:bodyPr lIns="92105" tIns="46053" rIns="92105" bIns="46053">
            <a:spAutoFit/>
          </a:bodyPr>
          <a:lstStyle/>
          <a:p>
            <a:pPr>
              <a:spcBef>
                <a:spcPct val="50000"/>
              </a:spcBef>
            </a:pPr>
            <a:r>
              <a:rPr lang="en-GB" sz="1600" dirty="0"/>
              <a:t>Promotion Order</a:t>
            </a:r>
          </a:p>
        </p:txBody>
      </p:sp>
      <p:sp>
        <p:nvSpPr>
          <p:cNvPr id="1061" name="Arc 50"/>
          <p:cNvSpPr>
            <a:spLocks/>
          </p:cNvSpPr>
          <p:nvPr/>
        </p:nvSpPr>
        <p:spPr bwMode="auto">
          <a:xfrm>
            <a:off x="2134285" y="2820793"/>
            <a:ext cx="1864323" cy="686020"/>
          </a:xfrm>
          <a:custGeom>
            <a:avLst/>
            <a:gdLst>
              <a:gd name="T0" fmla="*/ 0 w 21133"/>
              <a:gd name="T1" fmla="*/ 0 h 21600"/>
              <a:gd name="T2" fmla="*/ 65 w 21133"/>
              <a:gd name="T3" fmla="*/ 7 h 21600"/>
              <a:gd name="T4" fmla="*/ 0 w 21133"/>
              <a:gd name="T5" fmla="*/ 9 h 21600"/>
              <a:gd name="T6" fmla="*/ 0 60000 65536"/>
              <a:gd name="T7" fmla="*/ 0 60000 65536"/>
              <a:gd name="T8" fmla="*/ 0 60000 65536"/>
              <a:gd name="T9" fmla="*/ 0 w 21133"/>
              <a:gd name="T10" fmla="*/ 0 h 21600"/>
              <a:gd name="T11" fmla="*/ 21133 w 21133"/>
              <a:gd name="T12" fmla="*/ 21600 h 21600"/>
            </a:gdLst>
            <a:ahLst/>
            <a:cxnLst>
              <a:cxn ang="T6">
                <a:pos x="T0" y="T1"/>
              </a:cxn>
              <a:cxn ang="T7">
                <a:pos x="T2" y="T3"/>
              </a:cxn>
              <a:cxn ang="T8">
                <a:pos x="T4" y="T5"/>
              </a:cxn>
            </a:cxnLst>
            <a:rect l="T9" t="T10" r="T11" b="T12"/>
            <a:pathLst>
              <a:path w="21133" h="21600" fill="none" extrusionOk="0">
                <a:moveTo>
                  <a:pt x="0" y="0"/>
                </a:moveTo>
                <a:cubicBezTo>
                  <a:pt x="6" y="0"/>
                  <a:pt x="12" y="-1"/>
                  <a:pt x="18" y="0"/>
                </a:cubicBezTo>
                <a:cubicBezTo>
                  <a:pt x="10193" y="0"/>
                  <a:pt x="18989" y="7102"/>
                  <a:pt x="21133" y="17049"/>
                </a:cubicBezTo>
              </a:path>
              <a:path w="21133" h="21600" stroke="0" extrusionOk="0">
                <a:moveTo>
                  <a:pt x="0" y="0"/>
                </a:moveTo>
                <a:cubicBezTo>
                  <a:pt x="6" y="0"/>
                  <a:pt x="12" y="-1"/>
                  <a:pt x="18" y="0"/>
                </a:cubicBezTo>
                <a:cubicBezTo>
                  <a:pt x="10193" y="0"/>
                  <a:pt x="18989" y="7102"/>
                  <a:pt x="21133" y="17049"/>
                </a:cubicBezTo>
                <a:lnTo>
                  <a:pt x="18" y="21600"/>
                </a:lnTo>
                <a:close/>
              </a:path>
            </a:pathLst>
          </a:custGeom>
          <a:noFill/>
          <a:ln w="28575" cap="rnd">
            <a:solidFill>
              <a:schemeClr val="bg2"/>
            </a:solidFill>
            <a:round/>
            <a:headEnd type="none" w="med" len="med"/>
            <a:tailEnd type="arrow" w="med" len="med"/>
          </a:ln>
        </p:spPr>
        <p:txBody>
          <a:bodyPr/>
          <a:lstStyle/>
          <a:p>
            <a:endParaRPr lang="en-US" sz="2801"/>
          </a:p>
        </p:txBody>
      </p:sp>
      <p:sp>
        <p:nvSpPr>
          <p:cNvPr id="1062" name="Rectangle 51"/>
          <p:cNvSpPr>
            <a:spLocks noChangeArrowheads="1"/>
          </p:cNvSpPr>
          <p:nvPr/>
        </p:nvSpPr>
        <p:spPr bwMode="auto">
          <a:xfrm>
            <a:off x="1980248" y="2511131"/>
            <a:ext cx="1448264" cy="336658"/>
          </a:xfrm>
          <a:prstGeom prst="rect">
            <a:avLst/>
          </a:prstGeom>
          <a:noFill/>
          <a:ln w="9525">
            <a:noFill/>
            <a:miter lim="800000"/>
            <a:headEnd/>
            <a:tailEnd/>
          </a:ln>
        </p:spPr>
        <p:txBody>
          <a:bodyPr lIns="92105" tIns="46053" rIns="92105" bIns="46053">
            <a:spAutoFit/>
          </a:bodyPr>
          <a:lstStyle/>
          <a:p>
            <a:pPr>
              <a:spcBef>
                <a:spcPct val="50000"/>
              </a:spcBef>
            </a:pPr>
            <a:r>
              <a:rPr lang="en-GB" sz="1600" dirty="0"/>
              <a:t>Regular Order</a:t>
            </a:r>
          </a:p>
        </p:txBody>
      </p:sp>
      <p:sp>
        <p:nvSpPr>
          <p:cNvPr id="1055" name="Arc 53"/>
          <p:cNvSpPr>
            <a:spLocks/>
          </p:cNvSpPr>
          <p:nvPr/>
        </p:nvSpPr>
        <p:spPr bwMode="auto">
          <a:xfrm>
            <a:off x="3580960" y="5182162"/>
            <a:ext cx="1280570" cy="990918"/>
          </a:xfrm>
          <a:custGeom>
            <a:avLst/>
            <a:gdLst>
              <a:gd name="T0" fmla="*/ 13 w 21600"/>
              <a:gd name="T1" fmla="*/ 0 h 21600"/>
              <a:gd name="T2" fmla="*/ 0 w 21600"/>
              <a:gd name="T3" fmla="*/ 18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8575" cap="rnd">
            <a:solidFill>
              <a:schemeClr val="bg2"/>
            </a:solidFill>
            <a:round/>
            <a:headEnd type="none" w="med" len="med"/>
            <a:tailEnd type="arrow" w="med" len="med"/>
          </a:ln>
        </p:spPr>
        <p:txBody>
          <a:bodyPr/>
          <a:lstStyle/>
          <a:p>
            <a:endParaRPr lang="en-US" sz="2801"/>
          </a:p>
        </p:txBody>
      </p:sp>
      <p:sp>
        <p:nvSpPr>
          <p:cNvPr id="1056" name="Rectangle 54"/>
          <p:cNvSpPr>
            <a:spLocks noChangeArrowheads="1"/>
          </p:cNvSpPr>
          <p:nvPr/>
        </p:nvSpPr>
        <p:spPr bwMode="auto">
          <a:xfrm>
            <a:off x="3428511" y="5334611"/>
            <a:ext cx="1448264" cy="581211"/>
          </a:xfrm>
          <a:prstGeom prst="rect">
            <a:avLst/>
          </a:prstGeom>
          <a:noFill/>
          <a:ln w="9525">
            <a:noFill/>
            <a:miter lim="800000"/>
            <a:headEnd/>
            <a:tailEnd/>
          </a:ln>
        </p:spPr>
        <p:txBody>
          <a:bodyPr lIns="92105" tIns="46053" rIns="92105" bIns="46053">
            <a:spAutoFit/>
          </a:bodyPr>
          <a:lstStyle/>
          <a:p>
            <a:pPr>
              <a:spcBef>
                <a:spcPct val="50000"/>
              </a:spcBef>
            </a:pPr>
            <a:r>
              <a:rPr lang="en-GB" sz="1600" dirty="0"/>
              <a:t>Membership Report</a:t>
            </a:r>
          </a:p>
        </p:txBody>
      </p:sp>
      <p:sp>
        <p:nvSpPr>
          <p:cNvPr id="1053" name="Rectangle 56"/>
          <p:cNvSpPr>
            <a:spLocks noChangeArrowheads="1"/>
          </p:cNvSpPr>
          <p:nvPr/>
        </p:nvSpPr>
        <p:spPr bwMode="auto">
          <a:xfrm>
            <a:off x="5561207" y="3716136"/>
            <a:ext cx="2058060" cy="336658"/>
          </a:xfrm>
          <a:prstGeom prst="rect">
            <a:avLst/>
          </a:prstGeom>
          <a:noFill/>
          <a:ln w="9525">
            <a:noFill/>
            <a:miter lim="800000"/>
            <a:headEnd/>
            <a:tailEnd/>
          </a:ln>
        </p:spPr>
        <p:txBody>
          <a:bodyPr lIns="92105" tIns="46053" rIns="92105" bIns="46053">
            <a:spAutoFit/>
          </a:bodyPr>
          <a:lstStyle/>
          <a:p>
            <a:pPr>
              <a:spcBef>
                <a:spcPct val="50000"/>
              </a:spcBef>
            </a:pPr>
            <a:r>
              <a:rPr lang="en-GB" sz="1600" dirty="0"/>
              <a:t> Member Credit Status</a:t>
            </a:r>
          </a:p>
        </p:txBody>
      </p:sp>
      <p:sp>
        <p:nvSpPr>
          <p:cNvPr id="1054" name="Arc 57"/>
          <p:cNvSpPr>
            <a:spLocks/>
          </p:cNvSpPr>
          <p:nvPr/>
        </p:nvSpPr>
        <p:spPr bwMode="auto">
          <a:xfrm>
            <a:off x="5672955" y="3733898"/>
            <a:ext cx="2103794" cy="533571"/>
          </a:xfrm>
          <a:custGeom>
            <a:avLst/>
            <a:gdLst>
              <a:gd name="T0" fmla="*/ 93 w 20896"/>
              <a:gd name="T1" fmla="*/ 1 h 21600"/>
              <a:gd name="T2" fmla="*/ 0 w 20896"/>
              <a:gd name="T3" fmla="*/ 5 h 21600"/>
              <a:gd name="T4" fmla="*/ 0 w 20896"/>
              <a:gd name="T5" fmla="*/ 0 h 21600"/>
              <a:gd name="T6" fmla="*/ 0 60000 65536"/>
              <a:gd name="T7" fmla="*/ 0 60000 65536"/>
              <a:gd name="T8" fmla="*/ 0 60000 65536"/>
              <a:gd name="T9" fmla="*/ 0 w 20896"/>
              <a:gd name="T10" fmla="*/ 0 h 21600"/>
              <a:gd name="T11" fmla="*/ 20896 w 20896"/>
              <a:gd name="T12" fmla="*/ 21600 h 21600"/>
            </a:gdLst>
            <a:ahLst/>
            <a:cxnLst>
              <a:cxn ang="T6">
                <a:pos x="T0" y="T1"/>
              </a:cxn>
              <a:cxn ang="T7">
                <a:pos x="T2" y="T3"/>
              </a:cxn>
              <a:cxn ang="T8">
                <a:pos x="T4" y="T5"/>
              </a:cxn>
            </a:cxnLst>
            <a:rect l="T9" t="T10" r="T11" b="T12"/>
            <a:pathLst>
              <a:path w="20896" h="21600" fill="none" extrusionOk="0">
                <a:moveTo>
                  <a:pt x="20896" y="5469"/>
                </a:moveTo>
                <a:cubicBezTo>
                  <a:pt x="18409" y="14971"/>
                  <a:pt x="9823" y="21599"/>
                  <a:pt x="0" y="21600"/>
                </a:cubicBezTo>
              </a:path>
              <a:path w="20896" h="21600" stroke="0" extrusionOk="0">
                <a:moveTo>
                  <a:pt x="20896" y="5469"/>
                </a:moveTo>
                <a:cubicBezTo>
                  <a:pt x="18409" y="14971"/>
                  <a:pt x="9823" y="21599"/>
                  <a:pt x="0" y="21600"/>
                </a:cubicBezTo>
                <a:lnTo>
                  <a:pt x="0" y="0"/>
                </a:lnTo>
                <a:close/>
              </a:path>
            </a:pathLst>
          </a:custGeom>
          <a:noFill/>
          <a:ln w="28575" cap="rnd">
            <a:solidFill>
              <a:schemeClr val="bg2"/>
            </a:solidFill>
            <a:round/>
            <a:headEnd type="none" w="med" len="med"/>
            <a:tailEnd type="arrow" w="med" len="med"/>
          </a:ln>
        </p:spPr>
        <p:txBody>
          <a:bodyPr/>
          <a:lstStyle/>
          <a:p>
            <a:endParaRPr lang="en-US" sz="2801"/>
          </a:p>
        </p:txBody>
      </p:sp>
      <p:sp>
        <p:nvSpPr>
          <p:cNvPr id="1084" name="Rectangle 9"/>
          <p:cNvSpPr>
            <a:spLocks noChangeArrowheads="1"/>
          </p:cNvSpPr>
          <p:nvPr/>
        </p:nvSpPr>
        <p:spPr bwMode="auto">
          <a:xfrm>
            <a:off x="608207" y="2634995"/>
            <a:ext cx="1524489" cy="336658"/>
          </a:xfrm>
          <a:prstGeom prst="rect">
            <a:avLst/>
          </a:prstGeom>
          <a:noFill/>
          <a:ln w="9525">
            <a:noFill/>
            <a:miter lim="800000"/>
            <a:headEnd/>
            <a:tailEnd/>
          </a:ln>
        </p:spPr>
        <p:txBody>
          <a:bodyPr lIns="92105" tIns="46053" rIns="92105" bIns="46053">
            <a:spAutoFit/>
          </a:bodyPr>
          <a:lstStyle/>
          <a:p>
            <a:pPr>
              <a:spcBef>
                <a:spcPct val="50000"/>
              </a:spcBef>
            </a:pPr>
            <a:r>
              <a:rPr lang="en-GB" sz="1600" b="1" dirty="0"/>
              <a:t>Club Member</a:t>
            </a:r>
          </a:p>
        </p:txBody>
      </p:sp>
      <p:sp>
        <p:nvSpPr>
          <p:cNvPr id="1051" name="Rectangle 63"/>
          <p:cNvSpPr>
            <a:spLocks noChangeArrowheads="1"/>
          </p:cNvSpPr>
          <p:nvPr/>
        </p:nvSpPr>
        <p:spPr bwMode="auto">
          <a:xfrm>
            <a:off x="7851117" y="2590532"/>
            <a:ext cx="1143366" cy="581211"/>
          </a:xfrm>
          <a:prstGeom prst="rect">
            <a:avLst/>
          </a:prstGeom>
          <a:noFill/>
          <a:ln w="9525">
            <a:noFill/>
            <a:miter lim="800000"/>
            <a:headEnd/>
            <a:tailEnd/>
          </a:ln>
        </p:spPr>
        <p:txBody>
          <a:bodyPr lIns="92105" tIns="46053" rIns="92105" bIns="46053">
            <a:spAutoFit/>
          </a:bodyPr>
          <a:lstStyle/>
          <a:p>
            <a:pPr>
              <a:spcBef>
                <a:spcPct val="50000"/>
              </a:spcBef>
            </a:pPr>
            <a:r>
              <a:rPr lang="en-GB" sz="1600" b="1" dirty="0"/>
              <a:t>Potential</a:t>
            </a:r>
            <a:br>
              <a:rPr lang="en-GB" sz="1600" b="1" dirty="0"/>
            </a:br>
            <a:r>
              <a:rPr lang="en-GB" sz="1600" b="1" dirty="0"/>
              <a:t>Member</a:t>
            </a:r>
          </a:p>
        </p:txBody>
      </p:sp>
      <p:sp>
        <p:nvSpPr>
          <p:cNvPr id="1080" name="Rectangle 21"/>
          <p:cNvSpPr>
            <a:spLocks noChangeArrowheads="1"/>
          </p:cNvSpPr>
          <p:nvPr/>
        </p:nvSpPr>
        <p:spPr bwMode="auto">
          <a:xfrm>
            <a:off x="379534" y="4235709"/>
            <a:ext cx="1524489" cy="336658"/>
          </a:xfrm>
          <a:prstGeom prst="rect">
            <a:avLst/>
          </a:prstGeom>
          <a:noFill/>
          <a:ln w="9525">
            <a:noFill/>
            <a:miter lim="800000"/>
            <a:headEnd/>
            <a:tailEnd/>
          </a:ln>
        </p:spPr>
        <p:txBody>
          <a:bodyPr lIns="92105" tIns="46053" rIns="92105" bIns="46053">
            <a:spAutoFit/>
          </a:bodyPr>
          <a:lstStyle/>
          <a:p>
            <a:pPr>
              <a:spcBef>
                <a:spcPct val="50000"/>
              </a:spcBef>
            </a:pPr>
            <a:r>
              <a:rPr lang="en-GB" sz="1600" b="1" dirty="0"/>
              <a:t>Past Member</a:t>
            </a:r>
          </a:p>
        </p:txBody>
      </p:sp>
      <p:sp>
        <p:nvSpPr>
          <p:cNvPr id="1052" name="Rectangle 60"/>
          <p:cNvSpPr>
            <a:spLocks noChangeArrowheads="1"/>
          </p:cNvSpPr>
          <p:nvPr/>
        </p:nvSpPr>
        <p:spPr bwMode="auto">
          <a:xfrm>
            <a:off x="7546218" y="4062985"/>
            <a:ext cx="2005100" cy="585606"/>
          </a:xfrm>
          <a:prstGeom prst="rect">
            <a:avLst/>
          </a:prstGeom>
          <a:noFill/>
          <a:ln w="9525">
            <a:noFill/>
            <a:miter lim="800000"/>
            <a:headEnd/>
            <a:tailEnd/>
          </a:ln>
        </p:spPr>
        <p:txBody>
          <a:bodyPr wrap="square" lIns="92105" tIns="46053" rIns="92105" bIns="46053">
            <a:spAutoFit/>
          </a:bodyPr>
          <a:lstStyle/>
          <a:p>
            <a:pPr>
              <a:spcBef>
                <a:spcPct val="50000"/>
              </a:spcBef>
            </a:pPr>
            <a:r>
              <a:rPr lang="en-GB" sz="1600" b="1" dirty="0"/>
              <a:t>Accounts Department System</a:t>
            </a:r>
          </a:p>
        </p:txBody>
      </p:sp>
      <p:sp>
        <p:nvSpPr>
          <p:cNvPr id="1079" name="Rectangle 24"/>
          <p:cNvSpPr>
            <a:spLocks noChangeArrowheads="1"/>
          </p:cNvSpPr>
          <p:nvPr/>
        </p:nvSpPr>
        <p:spPr bwMode="auto">
          <a:xfrm>
            <a:off x="3962082" y="4524727"/>
            <a:ext cx="1753162" cy="581211"/>
          </a:xfrm>
          <a:prstGeom prst="rect">
            <a:avLst/>
          </a:prstGeom>
          <a:noFill/>
          <a:ln w="9525">
            <a:noFill/>
            <a:miter lim="800000"/>
            <a:headEnd/>
            <a:tailEnd/>
          </a:ln>
        </p:spPr>
        <p:txBody>
          <a:bodyPr lIns="92105" tIns="46053" rIns="92105" bIns="46053">
            <a:spAutoFit/>
          </a:bodyPr>
          <a:lstStyle/>
          <a:p>
            <a:pPr>
              <a:spcBef>
                <a:spcPct val="50000"/>
              </a:spcBef>
            </a:pPr>
            <a:r>
              <a:rPr lang="en-GB" sz="1600" b="1" dirty="0"/>
              <a:t>Member Services</a:t>
            </a:r>
            <a:br>
              <a:rPr lang="en-GB" sz="1600" b="1" dirty="0"/>
            </a:br>
            <a:r>
              <a:rPr lang="en-GB" sz="1600" b="1" dirty="0"/>
              <a:t>System</a:t>
            </a:r>
          </a:p>
        </p:txBody>
      </p:sp>
      <p:pic>
        <p:nvPicPr>
          <p:cNvPr id="8" name="Picture 7"/>
          <p:cNvPicPr>
            <a:picLocks noChangeAspect="1"/>
          </p:cNvPicPr>
          <p:nvPr/>
        </p:nvPicPr>
        <p:blipFill>
          <a:blip r:embed="rId11"/>
          <a:stretch>
            <a:fillRect/>
          </a:stretch>
        </p:blipFill>
        <p:spPr>
          <a:xfrm>
            <a:off x="7908482" y="3246837"/>
            <a:ext cx="1280570" cy="868183"/>
          </a:xfrm>
          <a:prstGeom prst="rect">
            <a:avLst/>
          </a:prstGeom>
        </p:spPr>
      </p:pic>
      <p:sp>
        <p:nvSpPr>
          <p:cNvPr id="57" name="Arc 50"/>
          <p:cNvSpPr>
            <a:spLocks/>
          </p:cNvSpPr>
          <p:nvPr/>
        </p:nvSpPr>
        <p:spPr bwMode="auto">
          <a:xfrm rot="10800000">
            <a:off x="5196918" y="4862019"/>
            <a:ext cx="2652610" cy="1006162"/>
          </a:xfrm>
          <a:custGeom>
            <a:avLst/>
            <a:gdLst>
              <a:gd name="T0" fmla="*/ 0 w 21133"/>
              <a:gd name="T1" fmla="*/ 0 h 21600"/>
              <a:gd name="T2" fmla="*/ 65 w 21133"/>
              <a:gd name="T3" fmla="*/ 7 h 21600"/>
              <a:gd name="T4" fmla="*/ 0 w 21133"/>
              <a:gd name="T5" fmla="*/ 9 h 21600"/>
              <a:gd name="T6" fmla="*/ 0 60000 65536"/>
              <a:gd name="T7" fmla="*/ 0 60000 65536"/>
              <a:gd name="T8" fmla="*/ 0 60000 65536"/>
              <a:gd name="T9" fmla="*/ 0 w 21133"/>
              <a:gd name="T10" fmla="*/ 0 h 21600"/>
              <a:gd name="T11" fmla="*/ 21133 w 21133"/>
              <a:gd name="T12" fmla="*/ 21600 h 21600"/>
            </a:gdLst>
            <a:ahLst/>
            <a:cxnLst>
              <a:cxn ang="T6">
                <a:pos x="T0" y="T1"/>
              </a:cxn>
              <a:cxn ang="T7">
                <a:pos x="T2" y="T3"/>
              </a:cxn>
              <a:cxn ang="T8">
                <a:pos x="T4" y="T5"/>
              </a:cxn>
            </a:cxnLst>
            <a:rect l="T9" t="T10" r="T11" b="T12"/>
            <a:pathLst>
              <a:path w="21133" h="21600" fill="none" extrusionOk="0">
                <a:moveTo>
                  <a:pt x="0" y="0"/>
                </a:moveTo>
                <a:cubicBezTo>
                  <a:pt x="6" y="0"/>
                  <a:pt x="12" y="-1"/>
                  <a:pt x="18" y="0"/>
                </a:cubicBezTo>
                <a:cubicBezTo>
                  <a:pt x="10193" y="0"/>
                  <a:pt x="18989" y="7102"/>
                  <a:pt x="21133" y="17049"/>
                </a:cubicBezTo>
              </a:path>
              <a:path w="21133" h="21600" stroke="0" extrusionOk="0">
                <a:moveTo>
                  <a:pt x="0" y="0"/>
                </a:moveTo>
                <a:cubicBezTo>
                  <a:pt x="6" y="0"/>
                  <a:pt x="12" y="-1"/>
                  <a:pt x="18" y="0"/>
                </a:cubicBezTo>
                <a:cubicBezTo>
                  <a:pt x="10193" y="0"/>
                  <a:pt x="18989" y="7102"/>
                  <a:pt x="21133" y="17049"/>
                </a:cubicBezTo>
                <a:lnTo>
                  <a:pt x="18" y="21600"/>
                </a:lnTo>
                <a:close/>
              </a:path>
            </a:pathLst>
          </a:custGeom>
          <a:noFill/>
          <a:ln w="28575" cap="rnd">
            <a:solidFill>
              <a:schemeClr val="bg2"/>
            </a:solidFill>
            <a:round/>
            <a:headEnd type="none" w="med" len="med"/>
            <a:tailEnd type="arrow" w="med" len="med"/>
          </a:ln>
        </p:spPr>
        <p:txBody>
          <a:bodyPr/>
          <a:lstStyle/>
          <a:p>
            <a:endParaRPr lang="en-US" sz="2801"/>
          </a:p>
        </p:txBody>
      </p:sp>
      <p:sp>
        <p:nvSpPr>
          <p:cNvPr id="61" name="Arc 57"/>
          <p:cNvSpPr>
            <a:spLocks/>
          </p:cNvSpPr>
          <p:nvPr/>
        </p:nvSpPr>
        <p:spPr bwMode="auto">
          <a:xfrm rot="10800000" flipV="1">
            <a:off x="1751575" y="4038795"/>
            <a:ext cx="2195264" cy="274408"/>
          </a:xfrm>
          <a:custGeom>
            <a:avLst/>
            <a:gdLst>
              <a:gd name="T0" fmla="*/ 93 w 20896"/>
              <a:gd name="T1" fmla="*/ 1 h 21600"/>
              <a:gd name="T2" fmla="*/ 0 w 20896"/>
              <a:gd name="T3" fmla="*/ 5 h 21600"/>
              <a:gd name="T4" fmla="*/ 0 w 20896"/>
              <a:gd name="T5" fmla="*/ 0 h 21600"/>
              <a:gd name="T6" fmla="*/ 0 60000 65536"/>
              <a:gd name="T7" fmla="*/ 0 60000 65536"/>
              <a:gd name="T8" fmla="*/ 0 60000 65536"/>
              <a:gd name="T9" fmla="*/ 0 w 20896"/>
              <a:gd name="T10" fmla="*/ 0 h 21600"/>
              <a:gd name="T11" fmla="*/ 20896 w 20896"/>
              <a:gd name="T12" fmla="*/ 21600 h 21600"/>
            </a:gdLst>
            <a:ahLst/>
            <a:cxnLst>
              <a:cxn ang="T6">
                <a:pos x="T0" y="T1"/>
              </a:cxn>
              <a:cxn ang="T7">
                <a:pos x="T2" y="T3"/>
              </a:cxn>
              <a:cxn ang="T8">
                <a:pos x="T4" y="T5"/>
              </a:cxn>
            </a:cxnLst>
            <a:rect l="T9" t="T10" r="T11" b="T12"/>
            <a:pathLst>
              <a:path w="20896" h="21600" fill="none" extrusionOk="0">
                <a:moveTo>
                  <a:pt x="20896" y="5469"/>
                </a:moveTo>
                <a:cubicBezTo>
                  <a:pt x="18409" y="14971"/>
                  <a:pt x="9823" y="21599"/>
                  <a:pt x="0" y="21600"/>
                </a:cubicBezTo>
              </a:path>
              <a:path w="20896" h="21600" stroke="0" extrusionOk="0">
                <a:moveTo>
                  <a:pt x="20896" y="5469"/>
                </a:moveTo>
                <a:cubicBezTo>
                  <a:pt x="18409" y="14971"/>
                  <a:pt x="9823" y="21599"/>
                  <a:pt x="0" y="21600"/>
                </a:cubicBezTo>
                <a:lnTo>
                  <a:pt x="0" y="0"/>
                </a:lnTo>
                <a:close/>
              </a:path>
            </a:pathLst>
          </a:custGeom>
          <a:noFill/>
          <a:ln w="28575" cap="rnd">
            <a:solidFill>
              <a:schemeClr val="bg2"/>
            </a:solidFill>
            <a:round/>
            <a:headEnd type="none" w="med" len="med"/>
            <a:tailEnd type="arrow" w="med" len="med"/>
          </a:ln>
        </p:spPr>
        <p:txBody>
          <a:bodyPr/>
          <a:lstStyle/>
          <a:p>
            <a:endParaRPr lang="en-US" sz="280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9"/>
                                        </p:tgtEl>
                                        <p:attrNameLst>
                                          <p:attrName>style.visibility</p:attrName>
                                        </p:attrNameLst>
                                      </p:cBhvr>
                                      <p:to>
                                        <p:strVal val="visible"/>
                                      </p:to>
                                    </p:set>
                                  </p:childTnLst>
                                  <p:subTnLst>
                                    <p:animClr clrSpc="rgb" dir="cw">
                                      <p:cBhvr override="childStyle">
                                        <p:cTn dur="1" fill="hold" display="0" masterRel="nextClick" afterEffect="1"/>
                                        <p:tgtEl>
                                          <p:spTgt spid="1079"/>
                                        </p:tgtEl>
                                        <p:attrNameLst>
                                          <p:attrName>ppt_c</p:attrName>
                                        </p:attrNameLst>
                                      </p:cBhvr>
                                      <p:to>
                                        <a:srgbClr val="A6A6A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4"/>
                                        </p:tgtEl>
                                        <p:attrNameLst>
                                          <p:attrName>style.visibility</p:attrName>
                                        </p:attrNameLst>
                                      </p:cBhvr>
                                      <p:to>
                                        <p:strVal val="visible"/>
                                      </p:to>
                                    </p:set>
                                  </p:childTnLst>
                                  <p:subTnLst>
                                    <p:animClr clrSpc="rgb" dir="cw">
                                      <p:cBhvr override="childStyle">
                                        <p:cTn dur="1" fill="hold" display="0" masterRel="nextClick" afterEffect="1"/>
                                        <p:tgtEl>
                                          <p:spTgt spid="1084"/>
                                        </p:tgtEl>
                                        <p:attrNameLst>
                                          <p:attrName>ppt_c</p:attrName>
                                        </p:attrNameLst>
                                      </p:cBhvr>
                                      <p:to>
                                        <a:srgbClr val="A6A6A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7"/>
                                        </p:tgtEl>
                                        <p:attrNameLst>
                                          <p:attrName>style.visibility</p:attrName>
                                        </p:attrNameLst>
                                      </p:cBhvr>
                                      <p:to>
                                        <p:strVal val="visible"/>
                                      </p:to>
                                    </p:set>
                                  </p:childTnLst>
                                  <p:subTnLst>
                                    <p:animClr clrSpc="rgb" dir="cw">
                                      <p:cBhvr override="childStyle">
                                        <p:cTn dur="1" fill="hold" display="0" masterRel="nextClick" afterEffect="1"/>
                                        <p:tgtEl>
                                          <p:spTgt spid="1057"/>
                                        </p:tgtEl>
                                        <p:attrNameLst>
                                          <p:attrName>ppt_c</p:attrName>
                                        </p:attrNameLst>
                                      </p:cBhvr>
                                      <p:to>
                                        <a:srgbClr val="A6A6A6"/>
                                      </p:to>
                                    </p:animClr>
                                  </p:subTnLst>
                                </p:cTn>
                              </p:par>
                              <p:par>
                                <p:cTn id="19" presetID="1" presetClass="entr" presetSubtype="0" fill="hold" grpId="0" nodeType="withEffect">
                                  <p:stCondLst>
                                    <p:cond delay="0"/>
                                  </p:stCondLst>
                                  <p:childTnLst>
                                    <p:set>
                                      <p:cBhvr>
                                        <p:cTn id="20" dur="1" fill="hold">
                                          <p:stCondLst>
                                            <p:cond delay="0"/>
                                          </p:stCondLst>
                                        </p:cTn>
                                        <p:tgtEl>
                                          <p:spTgt spid="1058"/>
                                        </p:tgtEl>
                                        <p:attrNameLst>
                                          <p:attrName>style.visibility</p:attrName>
                                        </p:attrNameLst>
                                      </p:cBhvr>
                                      <p:to>
                                        <p:strVal val="visible"/>
                                      </p:to>
                                    </p:set>
                                  </p:childTnLst>
                                  <p:subTnLst>
                                    <p:animClr clrSpc="rgb" dir="cw">
                                      <p:cBhvr override="childStyle">
                                        <p:cTn dur="1" fill="hold" display="0" masterRel="nextClick" afterEffect="1"/>
                                        <p:tgtEl>
                                          <p:spTgt spid="1058"/>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59"/>
                                        </p:tgtEl>
                                        <p:attrNameLst>
                                          <p:attrName>style.visibility</p:attrName>
                                        </p:attrNameLst>
                                      </p:cBhvr>
                                      <p:to>
                                        <p:strVal val="visible"/>
                                      </p:to>
                                    </p:set>
                                  </p:childTnLst>
                                  <p:subTnLst>
                                    <p:animClr clrSpc="rgb" dir="cw">
                                      <p:cBhvr override="childStyle">
                                        <p:cTn dur="1" fill="hold" display="0" masterRel="nextClick" afterEffect="1"/>
                                        <p:tgtEl>
                                          <p:spTgt spid="1059"/>
                                        </p:tgtEl>
                                        <p:attrNameLst>
                                          <p:attrName>ppt_c</p:attrName>
                                        </p:attrNameLst>
                                      </p:cBhvr>
                                      <p:to>
                                        <a:srgbClr val="A6A6A6"/>
                                      </p:to>
                                    </p:animClr>
                                  </p:subTnLst>
                                </p:cTn>
                              </p:par>
                              <p:par>
                                <p:cTn id="25" presetID="1" presetClass="entr" presetSubtype="0" fill="hold" grpId="0" nodeType="withEffect">
                                  <p:stCondLst>
                                    <p:cond delay="0"/>
                                  </p:stCondLst>
                                  <p:childTnLst>
                                    <p:set>
                                      <p:cBhvr>
                                        <p:cTn id="26" dur="1" fill="hold">
                                          <p:stCondLst>
                                            <p:cond delay="0"/>
                                          </p:stCondLst>
                                        </p:cTn>
                                        <p:tgtEl>
                                          <p:spTgt spid="1060"/>
                                        </p:tgtEl>
                                        <p:attrNameLst>
                                          <p:attrName>style.visibility</p:attrName>
                                        </p:attrNameLst>
                                      </p:cBhvr>
                                      <p:to>
                                        <p:strVal val="visible"/>
                                      </p:to>
                                    </p:set>
                                  </p:childTnLst>
                                  <p:subTnLst>
                                    <p:animClr clrSpc="rgb" dir="cw">
                                      <p:cBhvr override="childStyle">
                                        <p:cTn dur="1" fill="hold" display="0" masterRel="nextClick" afterEffect="1"/>
                                        <p:tgtEl>
                                          <p:spTgt spid="1060"/>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1"/>
                                        </p:tgtEl>
                                        <p:attrNameLst>
                                          <p:attrName>style.visibility</p:attrName>
                                        </p:attrNameLst>
                                      </p:cBhvr>
                                      <p:to>
                                        <p:strVal val="visible"/>
                                      </p:to>
                                    </p:set>
                                  </p:childTnLst>
                                  <p:subTnLst>
                                    <p:animClr clrSpc="rgb" dir="cw">
                                      <p:cBhvr override="childStyle">
                                        <p:cTn dur="1" fill="hold" display="0" masterRel="nextClick" afterEffect="1"/>
                                        <p:tgtEl>
                                          <p:spTgt spid="1061"/>
                                        </p:tgtEl>
                                        <p:attrNameLst>
                                          <p:attrName>ppt_c</p:attrName>
                                        </p:attrNameLst>
                                      </p:cBhvr>
                                      <p:to>
                                        <a:srgbClr val="A6A6A6"/>
                                      </p:to>
                                    </p:animClr>
                                  </p:subTnLst>
                                </p:cTn>
                              </p:par>
                              <p:par>
                                <p:cTn id="31" presetID="1" presetClass="entr" presetSubtype="0" fill="hold" grpId="0" nodeType="withEffect">
                                  <p:stCondLst>
                                    <p:cond delay="0"/>
                                  </p:stCondLst>
                                  <p:childTnLst>
                                    <p:set>
                                      <p:cBhvr>
                                        <p:cTn id="32" dur="1" fill="hold">
                                          <p:stCondLst>
                                            <p:cond delay="0"/>
                                          </p:stCondLst>
                                        </p:cTn>
                                        <p:tgtEl>
                                          <p:spTgt spid="1062"/>
                                        </p:tgtEl>
                                        <p:attrNameLst>
                                          <p:attrName>style.visibility</p:attrName>
                                        </p:attrNameLst>
                                      </p:cBhvr>
                                      <p:to>
                                        <p:strVal val="visible"/>
                                      </p:to>
                                    </p:set>
                                  </p:childTnLst>
                                  <p:subTnLst>
                                    <p:animClr clrSpc="rgb" dir="cw">
                                      <p:cBhvr override="childStyle">
                                        <p:cTn dur="1" fill="hold" display="0" masterRel="nextClick" afterEffect="1"/>
                                        <p:tgtEl>
                                          <p:spTgt spid="1062"/>
                                        </p:tgtEl>
                                        <p:attrNameLst>
                                          <p:attrName>ppt_c</p:attrName>
                                        </p:attrNameLst>
                                      </p:cBhvr>
                                      <p:to>
                                        <a:srgbClr val="A6A6A6"/>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1"/>
                                        </p:tgtEl>
                                        <p:attrNameLst>
                                          <p:attrName>style.visibility</p:attrName>
                                        </p:attrNameLst>
                                      </p:cBhvr>
                                      <p:to>
                                        <p:strVal val="visible"/>
                                      </p:to>
                                    </p:set>
                                  </p:childTnLst>
                                  <p:subTnLst>
                                    <p:animClr clrSpc="rgb" dir="cw">
                                      <p:cBhvr override="childStyle">
                                        <p:cTn dur="1" fill="hold" display="0" masterRel="nextClick" afterEffect="1"/>
                                        <p:tgtEl>
                                          <p:spTgt spid="1051"/>
                                        </p:tgtEl>
                                        <p:attrNameLst>
                                          <p:attrName>ppt_c</p:attrName>
                                        </p:attrNameLst>
                                      </p:cBhvr>
                                      <p:to>
                                        <a:srgbClr val="A6A6A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5"/>
                                        </p:tgtEl>
                                        <p:attrNameLst>
                                          <p:attrName>style.visibility</p:attrName>
                                        </p:attrNameLst>
                                      </p:cBhvr>
                                      <p:to>
                                        <p:strVal val="visible"/>
                                      </p:to>
                                    </p:set>
                                  </p:childTnLst>
                                  <p:subTnLst>
                                    <p:animClr clrSpc="rgb" dir="cw">
                                      <p:cBhvr override="childStyle">
                                        <p:cTn dur="1" fill="hold" display="0" masterRel="nextClick" afterEffect="1"/>
                                        <p:tgtEl>
                                          <p:spTgt spid="1075"/>
                                        </p:tgtEl>
                                        <p:attrNameLst>
                                          <p:attrName>ppt_c</p:attrName>
                                        </p:attrNameLst>
                                      </p:cBhvr>
                                      <p:to>
                                        <a:srgbClr val="A6A6A6"/>
                                      </p:to>
                                    </p:animClr>
                                  </p:subTnLst>
                                </p:cTn>
                              </p:par>
                              <p:par>
                                <p:cTn id="43" presetID="1" presetClass="entr" presetSubtype="0" fill="hold" grpId="0" nodeType="withEffect">
                                  <p:stCondLst>
                                    <p:cond delay="0"/>
                                  </p:stCondLst>
                                  <p:childTnLst>
                                    <p:set>
                                      <p:cBhvr>
                                        <p:cTn id="44" dur="1" fill="hold">
                                          <p:stCondLst>
                                            <p:cond delay="0"/>
                                          </p:stCondLst>
                                        </p:cTn>
                                        <p:tgtEl>
                                          <p:spTgt spid="1077"/>
                                        </p:tgtEl>
                                        <p:attrNameLst>
                                          <p:attrName>style.visibility</p:attrName>
                                        </p:attrNameLst>
                                      </p:cBhvr>
                                      <p:to>
                                        <p:strVal val="visible"/>
                                      </p:to>
                                    </p:set>
                                  </p:childTnLst>
                                  <p:subTnLst>
                                    <p:animClr clrSpc="rgb" dir="cw">
                                      <p:cBhvr override="childStyle">
                                        <p:cTn dur="1" fill="hold" display="0" masterRel="nextClick" afterEffect="1"/>
                                        <p:tgtEl>
                                          <p:spTgt spid="1077"/>
                                        </p:tgtEl>
                                        <p:attrNameLst>
                                          <p:attrName>ppt_c</p:attrName>
                                        </p:attrNameLst>
                                      </p:cBhvr>
                                      <p:to>
                                        <a:srgbClr val="A6A6A6"/>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6"/>
                                        </p:tgtEl>
                                        <p:attrNameLst>
                                          <p:attrName>style.visibility</p:attrName>
                                        </p:attrNameLst>
                                      </p:cBhvr>
                                      <p:to>
                                        <p:strVal val="visible"/>
                                      </p:to>
                                    </p:set>
                                  </p:childTnLst>
                                  <p:subTnLst>
                                    <p:animClr clrSpc="rgb" dir="cw">
                                      <p:cBhvr override="childStyle">
                                        <p:cTn dur="1" fill="hold" display="0" masterRel="nextClick" afterEffect="1"/>
                                        <p:tgtEl>
                                          <p:spTgt spid="1076"/>
                                        </p:tgtEl>
                                        <p:attrNameLst>
                                          <p:attrName>ppt_c</p:attrName>
                                        </p:attrNameLst>
                                      </p:cBhvr>
                                      <p:to>
                                        <a:srgbClr val="A6A6A6"/>
                                      </p:to>
                                    </p:animClr>
                                  </p:subTnLst>
                                </p:cTn>
                              </p:par>
                              <p:par>
                                <p:cTn id="49" presetID="1" presetClass="entr" presetSubtype="0" fill="hold" grpId="0" nodeType="withEffect">
                                  <p:stCondLst>
                                    <p:cond delay="0"/>
                                  </p:stCondLst>
                                  <p:childTnLst>
                                    <p:set>
                                      <p:cBhvr>
                                        <p:cTn id="50" dur="1" fill="hold">
                                          <p:stCondLst>
                                            <p:cond delay="0"/>
                                          </p:stCondLst>
                                        </p:cTn>
                                        <p:tgtEl>
                                          <p:spTgt spid="1078"/>
                                        </p:tgtEl>
                                        <p:attrNameLst>
                                          <p:attrName>style.visibility</p:attrName>
                                        </p:attrNameLst>
                                      </p:cBhvr>
                                      <p:to>
                                        <p:strVal val="visible"/>
                                      </p:to>
                                    </p:set>
                                  </p:childTnLst>
                                  <p:subTnLst>
                                    <p:animClr clrSpc="rgb" dir="cw">
                                      <p:cBhvr override="childStyle">
                                        <p:cTn dur="1" fill="hold" display="0" masterRel="nextClick" afterEffect="1"/>
                                        <p:tgtEl>
                                          <p:spTgt spid="1078"/>
                                        </p:tgtEl>
                                        <p:attrNameLst>
                                          <p:attrName>ppt_c</p:attrName>
                                        </p:attrNameLst>
                                      </p:cBhvr>
                                      <p:to>
                                        <a:srgbClr val="A6A6A6"/>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80"/>
                                        </p:tgtEl>
                                        <p:attrNameLst>
                                          <p:attrName>style.visibility</p:attrName>
                                        </p:attrNameLst>
                                      </p:cBhvr>
                                      <p:to>
                                        <p:strVal val="visible"/>
                                      </p:to>
                                    </p:set>
                                  </p:childTnLst>
                                  <p:subTnLst>
                                    <p:animClr clrSpc="rgb" dir="cw">
                                      <p:cBhvr override="childStyle">
                                        <p:cTn dur="1" fill="hold" display="0" masterRel="nextClick" afterEffect="1"/>
                                        <p:tgtEl>
                                          <p:spTgt spid="1080"/>
                                        </p:tgtEl>
                                        <p:attrNameLst>
                                          <p:attrName>ppt_c</p:attrName>
                                        </p:attrNameLst>
                                      </p:cBhvr>
                                      <p:to>
                                        <a:srgbClr val="A6A6A6"/>
                                      </p:to>
                                    </p:animClr>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childTnLst>
                                  <p:subTnLst>
                                    <p:animClr clrSpc="rgb" dir="cw">
                                      <p:cBhvr override="childStyle">
                                        <p:cTn dur="1" fill="hold" display="0" masterRel="nextClick" afterEffect="1"/>
                                        <p:tgtEl>
                                          <p:spTgt spid="60"/>
                                        </p:tgtEl>
                                        <p:attrNameLst>
                                          <p:attrName>ppt_c</p:attrName>
                                        </p:attrNameLst>
                                      </p:cBhvr>
                                      <p:to>
                                        <a:srgbClr val="A6A6A6"/>
                                      </p:to>
                                    </p:animClr>
                                  </p:subTnLst>
                                </p:cTn>
                              </p:par>
                              <p:par>
                                <p:cTn id="61" presetID="1" presetClass="entr" presetSubtype="0" fill="hold" grpId="0" nodeType="withEffect">
                                  <p:stCondLst>
                                    <p:cond delay="0"/>
                                  </p:stCondLst>
                                  <p:childTnLst>
                                    <p:set>
                                      <p:cBhvr>
                                        <p:cTn id="62" dur="1" fill="hold">
                                          <p:stCondLst>
                                            <p:cond delay="0"/>
                                          </p:stCondLst>
                                        </p:cTn>
                                        <p:tgtEl>
                                          <p:spTgt spid="1065"/>
                                        </p:tgtEl>
                                        <p:attrNameLst>
                                          <p:attrName>style.visibility</p:attrName>
                                        </p:attrNameLst>
                                      </p:cBhvr>
                                      <p:to>
                                        <p:strVal val="visible"/>
                                      </p:to>
                                    </p:set>
                                  </p:childTnLst>
                                  <p:subTnLst>
                                    <p:animClr clrSpc="rgb" dir="cw">
                                      <p:cBhvr override="childStyle">
                                        <p:cTn dur="1" fill="hold" display="0" masterRel="nextClick" afterEffect="1"/>
                                        <p:tgtEl>
                                          <p:spTgt spid="1065"/>
                                        </p:tgtEl>
                                        <p:attrNameLst>
                                          <p:attrName>ppt_c</p:attrName>
                                        </p:attrNameLst>
                                      </p:cBhvr>
                                      <p:to>
                                        <a:srgbClr val="A6A6A6"/>
                                      </p:to>
                                    </p:animClr>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subTnLst>
                                    <p:animClr clrSpc="rgb" dir="cw">
                                      <p:cBhvr override="childStyle">
                                        <p:cTn dur="1" fill="hold" display="0" masterRel="nextClick" afterEffect="1"/>
                                        <p:tgtEl>
                                          <p:spTgt spid="61"/>
                                        </p:tgtEl>
                                        <p:attrNameLst>
                                          <p:attrName>ppt_c</p:attrName>
                                        </p:attrNameLst>
                                      </p:cBhvr>
                                      <p:to>
                                        <a:srgbClr val="A6A6A6"/>
                                      </p:to>
                                    </p:animClr>
                                  </p:subTnLst>
                                </p:cTn>
                              </p:par>
                              <p:par>
                                <p:cTn id="67" presetID="1" presetClass="entr" presetSubtype="0" fill="hold" grpId="0" nodeType="withEffect">
                                  <p:stCondLst>
                                    <p:cond delay="0"/>
                                  </p:stCondLst>
                                  <p:childTnLst>
                                    <p:set>
                                      <p:cBhvr>
                                        <p:cTn id="68" dur="1" fill="hold">
                                          <p:stCondLst>
                                            <p:cond delay="0"/>
                                          </p:stCondLst>
                                        </p:cTn>
                                        <p:tgtEl>
                                          <p:spTgt spid="1066"/>
                                        </p:tgtEl>
                                        <p:attrNameLst>
                                          <p:attrName>style.visibility</p:attrName>
                                        </p:attrNameLst>
                                      </p:cBhvr>
                                      <p:to>
                                        <p:strVal val="visible"/>
                                      </p:to>
                                    </p:set>
                                  </p:childTnLst>
                                  <p:subTnLst>
                                    <p:animClr clrSpc="rgb" dir="cw">
                                      <p:cBhvr override="childStyle">
                                        <p:cTn dur="1" fill="hold" display="0" masterRel="nextClick" afterEffect="1"/>
                                        <p:tgtEl>
                                          <p:spTgt spid="1066"/>
                                        </p:tgtEl>
                                        <p:attrNameLst>
                                          <p:attrName>ppt_c</p:attrName>
                                        </p:attrNameLst>
                                      </p:cBhvr>
                                      <p:to>
                                        <a:srgbClr val="A6A6A6"/>
                                      </p:to>
                                    </p:animClr>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52"/>
                                        </p:tgtEl>
                                        <p:attrNameLst>
                                          <p:attrName>style.visibility</p:attrName>
                                        </p:attrNameLst>
                                      </p:cBhvr>
                                      <p:to>
                                        <p:strVal val="visible"/>
                                      </p:to>
                                    </p:set>
                                  </p:childTnLst>
                                  <p:subTnLst>
                                    <p:animClr clrSpc="rgb" dir="cw">
                                      <p:cBhvr override="childStyle">
                                        <p:cTn dur="1" fill="hold" display="0" masterRel="nextClick" afterEffect="1"/>
                                        <p:tgtEl>
                                          <p:spTgt spid="1052"/>
                                        </p:tgtEl>
                                        <p:attrNameLst>
                                          <p:attrName>ppt_c</p:attrName>
                                        </p:attrNameLst>
                                      </p:cBhvr>
                                      <p:to>
                                        <a:srgbClr val="A6A6A6"/>
                                      </p:to>
                                    </p:animClr>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54"/>
                                        </p:tgtEl>
                                        <p:attrNameLst>
                                          <p:attrName>style.visibility</p:attrName>
                                        </p:attrNameLst>
                                      </p:cBhvr>
                                      <p:to>
                                        <p:strVal val="visible"/>
                                      </p:to>
                                    </p:set>
                                  </p:childTnLst>
                                  <p:subTnLst>
                                    <p:animClr clrSpc="rgb" dir="cw">
                                      <p:cBhvr override="childStyle">
                                        <p:cTn dur="1" fill="hold" display="0" masterRel="nextClick" afterEffect="1"/>
                                        <p:tgtEl>
                                          <p:spTgt spid="1054"/>
                                        </p:tgtEl>
                                        <p:attrNameLst>
                                          <p:attrName>ppt_c</p:attrName>
                                        </p:attrNameLst>
                                      </p:cBhvr>
                                      <p:to>
                                        <a:srgbClr val="A6A6A6"/>
                                      </p:to>
                                    </p:animClr>
                                  </p:subTnLst>
                                </p:cTn>
                              </p:par>
                              <p:par>
                                <p:cTn id="79" presetID="1" presetClass="entr" presetSubtype="0" fill="hold" grpId="0" nodeType="withEffect">
                                  <p:stCondLst>
                                    <p:cond delay="0"/>
                                  </p:stCondLst>
                                  <p:childTnLst>
                                    <p:set>
                                      <p:cBhvr>
                                        <p:cTn id="80" dur="1" fill="hold">
                                          <p:stCondLst>
                                            <p:cond delay="0"/>
                                          </p:stCondLst>
                                        </p:cTn>
                                        <p:tgtEl>
                                          <p:spTgt spid="1053"/>
                                        </p:tgtEl>
                                        <p:attrNameLst>
                                          <p:attrName>style.visibility</p:attrName>
                                        </p:attrNameLst>
                                      </p:cBhvr>
                                      <p:to>
                                        <p:strVal val="visible"/>
                                      </p:to>
                                    </p:set>
                                  </p:childTnLst>
                                  <p:subTnLst>
                                    <p:animClr clrSpc="rgb" dir="cw">
                                      <p:cBhvr override="childStyle">
                                        <p:cTn dur="1" fill="hold" display="0" masterRel="nextClick" afterEffect="1"/>
                                        <p:tgtEl>
                                          <p:spTgt spid="1053"/>
                                        </p:tgtEl>
                                        <p:attrNameLst>
                                          <p:attrName>ppt_c</p:attrName>
                                        </p:attrNameLst>
                                      </p:cBhvr>
                                      <p:to>
                                        <a:srgbClr val="A6A6A6"/>
                                      </p:to>
                                    </p:animClr>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2"/>
                                        </p:tgtEl>
                                        <p:attrNameLst>
                                          <p:attrName>style.visibility</p:attrName>
                                        </p:attrNameLst>
                                      </p:cBhvr>
                                      <p:to>
                                        <p:strVal val="visible"/>
                                      </p:to>
                                    </p:set>
                                  </p:childTnLst>
                                  <p:subTnLst>
                                    <p:animClr clrSpc="rgb" dir="cw">
                                      <p:cBhvr override="childStyle">
                                        <p:cTn dur="1" fill="hold" display="0" masterRel="nextClick" afterEffect="1"/>
                                        <p:tgtEl>
                                          <p:spTgt spid="1082"/>
                                        </p:tgtEl>
                                        <p:attrNameLst>
                                          <p:attrName>ppt_c</p:attrName>
                                        </p:attrNameLst>
                                      </p:cBhvr>
                                      <p:to>
                                        <a:srgbClr val="A6A6A6"/>
                                      </p:to>
                                    </p:animClr>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9"/>
                                        </p:tgtEl>
                                        <p:attrNameLst>
                                          <p:attrName>style.visibility</p:attrName>
                                        </p:attrNameLst>
                                      </p:cBhvr>
                                      <p:to>
                                        <p:strVal val="visible"/>
                                      </p:to>
                                    </p:set>
                                  </p:childTnLst>
                                  <p:subTnLst>
                                    <p:animClr clrSpc="rgb" dir="cw">
                                      <p:cBhvr override="childStyle">
                                        <p:cTn dur="1" fill="hold" display="0" masterRel="nextClick" afterEffect="1"/>
                                        <p:tgtEl>
                                          <p:spTgt spid="59"/>
                                        </p:tgtEl>
                                        <p:attrNameLst>
                                          <p:attrName>ppt_c</p:attrName>
                                        </p:attrNameLst>
                                      </p:cBhvr>
                                      <p:to>
                                        <a:srgbClr val="A6A6A6"/>
                                      </p:to>
                                    </p:animClr>
                                  </p:subTnLst>
                                </p:cTn>
                              </p:par>
                              <p:par>
                                <p:cTn id="91" presetID="1" presetClass="entr" presetSubtype="0" fill="hold" grpId="0" nodeType="withEffect">
                                  <p:stCondLst>
                                    <p:cond delay="0"/>
                                  </p:stCondLst>
                                  <p:childTnLst>
                                    <p:set>
                                      <p:cBhvr>
                                        <p:cTn id="92" dur="1" fill="hold">
                                          <p:stCondLst>
                                            <p:cond delay="0"/>
                                          </p:stCondLst>
                                        </p:cTn>
                                        <p:tgtEl>
                                          <p:spTgt spid="1074"/>
                                        </p:tgtEl>
                                        <p:attrNameLst>
                                          <p:attrName>style.visibility</p:attrName>
                                        </p:attrNameLst>
                                      </p:cBhvr>
                                      <p:to>
                                        <p:strVal val="visible"/>
                                      </p:to>
                                    </p:set>
                                  </p:childTnLst>
                                  <p:subTnLst>
                                    <p:animClr clrSpc="rgb" dir="cw">
                                      <p:cBhvr override="childStyle">
                                        <p:cTn dur="1" fill="hold" display="0" masterRel="nextClick" afterEffect="1"/>
                                        <p:tgtEl>
                                          <p:spTgt spid="1074"/>
                                        </p:tgtEl>
                                        <p:attrNameLst>
                                          <p:attrName>ppt_c</p:attrName>
                                        </p:attrNameLst>
                                      </p:cBhvr>
                                      <p:to>
                                        <a:srgbClr val="A6A6A6"/>
                                      </p:to>
                                    </p:animClr>
                                  </p:sub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81"/>
                                        </p:tgtEl>
                                        <p:attrNameLst>
                                          <p:attrName>style.visibility</p:attrName>
                                        </p:attrNameLst>
                                      </p:cBhvr>
                                      <p:to>
                                        <p:strVal val="visible"/>
                                      </p:to>
                                    </p:set>
                                  </p:childTnLst>
                                  <p:subTnLst>
                                    <p:animClr clrSpc="rgb" dir="cw">
                                      <p:cBhvr override="childStyle">
                                        <p:cTn dur="1" fill="hold" display="0" masterRel="nextClick" afterEffect="1"/>
                                        <p:tgtEl>
                                          <p:spTgt spid="1081"/>
                                        </p:tgtEl>
                                        <p:attrNameLst>
                                          <p:attrName>ppt_c</p:attrName>
                                        </p:attrNameLst>
                                      </p:cBhvr>
                                      <p:to>
                                        <a:srgbClr val="A6A6A6"/>
                                      </p:to>
                                    </p:animClr>
                                  </p:sub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055"/>
                                        </p:tgtEl>
                                        <p:attrNameLst>
                                          <p:attrName>style.visibility</p:attrName>
                                        </p:attrNameLst>
                                      </p:cBhvr>
                                      <p:to>
                                        <p:strVal val="visible"/>
                                      </p:to>
                                    </p:set>
                                  </p:childTnLst>
                                  <p:subTnLst>
                                    <p:animClr clrSpc="rgb" dir="cw">
                                      <p:cBhvr override="childStyle">
                                        <p:cTn dur="1" fill="hold" display="0" masterRel="nextClick" afterEffect="1"/>
                                        <p:tgtEl>
                                          <p:spTgt spid="1055"/>
                                        </p:tgtEl>
                                        <p:attrNameLst>
                                          <p:attrName>ppt_c</p:attrName>
                                        </p:attrNameLst>
                                      </p:cBhvr>
                                      <p:to>
                                        <a:srgbClr val="A6A6A6"/>
                                      </p:to>
                                    </p:animClr>
                                  </p:subTnLst>
                                </p:cTn>
                              </p:par>
                              <p:par>
                                <p:cTn id="103" presetID="1" presetClass="entr" presetSubtype="0" fill="hold" grpId="0" nodeType="withEffect">
                                  <p:stCondLst>
                                    <p:cond delay="0"/>
                                  </p:stCondLst>
                                  <p:childTnLst>
                                    <p:set>
                                      <p:cBhvr>
                                        <p:cTn id="104" dur="1" fill="hold">
                                          <p:stCondLst>
                                            <p:cond delay="0"/>
                                          </p:stCondLst>
                                        </p:cTn>
                                        <p:tgtEl>
                                          <p:spTgt spid="1056"/>
                                        </p:tgtEl>
                                        <p:attrNameLst>
                                          <p:attrName>style.visibility</p:attrName>
                                        </p:attrNameLst>
                                      </p:cBhvr>
                                      <p:to>
                                        <p:strVal val="visible"/>
                                      </p:to>
                                    </p:set>
                                  </p:childTnLst>
                                  <p:subTnLst>
                                    <p:animClr clrSpc="rgb" dir="cw">
                                      <p:cBhvr override="childStyle">
                                        <p:cTn dur="1" fill="hold" display="0" masterRel="nextClick" afterEffect="1"/>
                                        <p:tgtEl>
                                          <p:spTgt spid="1056"/>
                                        </p:tgtEl>
                                        <p:attrNameLst>
                                          <p:attrName>ppt_c</p:attrName>
                                        </p:attrNameLst>
                                      </p:cBhvr>
                                      <p:to>
                                        <a:srgbClr val="A6A6A6"/>
                                      </p:to>
                                    </p:animClr>
                                  </p:sub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83"/>
                                        </p:tgtEl>
                                        <p:attrNameLst>
                                          <p:attrName>style.visibility</p:attrName>
                                        </p:attrNameLst>
                                      </p:cBhvr>
                                      <p:to>
                                        <p:strVal val="visible"/>
                                      </p:to>
                                    </p:set>
                                  </p:childTnLst>
                                  <p:subTnLst>
                                    <p:animClr clrSpc="rgb" dir="cw">
                                      <p:cBhvr override="childStyle">
                                        <p:cTn dur="1" fill="hold" display="0" masterRel="nextClick" afterEffect="1"/>
                                        <p:tgtEl>
                                          <p:spTgt spid="1083"/>
                                        </p:tgtEl>
                                        <p:attrNameLst>
                                          <p:attrName>ppt_c</p:attrName>
                                        </p:attrNameLst>
                                      </p:cBhvr>
                                      <p:to>
                                        <a:srgbClr val="A6A6A6"/>
                                      </p:to>
                                    </p:animClr>
                                  </p:sub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4"/>
                                        </p:tgtEl>
                                        <p:attrNameLst>
                                          <p:attrName>style.visibility</p:attrName>
                                        </p:attrNameLst>
                                      </p:cBhvr>
                                      <p:to>
                                        <p:strVal val="visible"/>
                                      </p:to>
                                    </p:set>
                                  </p:childTnLst>
                                  <p:subTnLst>
                                    <p:animClr clrSpc="rgb" dir="cw">
                                      <p:cBhvr override="childStyle">
                                        <p:cTn dur="1" fill="hold" display="0" masterRel="nextClick" afterEffect="1"/>
                                        <p:tgtEl>
                                          <p:spTgt spid="54"/>
                                        </p:tgtEl>
                                        <p:attrNameLst>
                                          <p:attrName>ppt_c</p:attrName>
                                        </p:attrNameLst>
                                      </p:cBhvr>
                                      <p:to>
                                        <a:srgbClr val="A6A6A6"/>
                                      </p:to>
                                    </p:animClr>
                                  </p:subTnLst>
                                </p:cTn>
                              </p:par>
                              <p:par>
                                <p:cTn id="115" presetID="1" presetClass="entr" presetSubtype="0" fill="hold" grpId="0" nodeType="withEffect">
                                  <p:stCondLst>
                                    <p:cond delay="0"/>
                                  </p:stCondLst>
                                  <p:childTnLst>
                                    <p:set>
                                      <p:cBhvr>
                                        <p:cTn id="116" dur="1" fill="hold">
                                          <p:stCondLst>
                                            <p:cond delay="0"/>
                                          </p:stCondLst>
                                        </p:cTn>
                                        <p:tgtEl>
                                          <p:spTgt spid="1070"/>
                                        </p:tgtEl>
                                        <p:attrNameLst>
                                          <p:attrName>style.visibility</p:attrName>
                                        </p:attrNameLst>
                                      </p:cBhvr>
                                      <p:to>
                                        <p:strVal val="visible"/>
                                      </p:to>
                                    </p:set>
                                  </p:childTnLst>
                                  <p:subTnLst>
                                    <p:animClr clrSpc="rgb" dir="cw">
                                      <p:cBhvr override="childStyle">
                                        <p:cTn dur="1" fill="hold" display="0" masterRel="nextClick" afterEffect="1"/>
                                        <p:tgtEl>
                                          <p:spTgt spid="1070"/>
                                        </p:tgtEl>
                                        <p:attrNameLst>
                                          <p:attrName>ppt_c</p:attrName>
                                        </p:attrNameLst>
                                      </p:cBhvr>
                                      <p:to>
                                        <a:srgbClr val="A6A6A6"/>
                                      </p:to>
                                    </p:animClr>
                                  </p:sub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7"/>
                                        </p:tgtEl>
                                        <p:attrNameLst>
                                          <p:attrName>style.visibility</p:attrName>
                                        </p:attrNameLst>
                                      </p:cBhvr>
                                      <p:to>
                                        <p:strVal val="visible"/>
                                      </p:to>
                                    </p:set>
                                  </p:childTnLst>
                                  <p:subTnLst>
                                    <p:animClr clrSpc="rgb" dir="cw">
                                      <p:cBhvr override="childStyle">
                                        <p:cTn dur="1" fill="hold" display="0" masterRel="nextClick" afterEffect="1"/>
                                        <p:tgtEl>
                                          <p:spTgt spid="57"/>
                                        </p:tgtEl>
                                        <p:attrNameLst>
                                          <p:attrName>ppt_c</p:attrName>
                                        </p:attrNameLst>
                                      </p:cBhvr>
                                      <p:to>
                                        <a:srgbClr val="A6A6A6"/>
                                      </p:to>
                                    </p:animClr>
                                  </p:subTnLst>
                                </p:cTn>
                              </p:par>
                              <p:par>
                                <p:cTn id="121" presetID="1" presetClass="entr" presetSubtype="0" fill="hold" grpId="0" nodeType="withEffect">
                                  <p:stCondLst>
                                    <p:cond delay="0"/>
                                  </p:stCondLst>
                                  <p:childTnLst>
                                    <p:set>
                                      <p:cBhvr>
                                        <p:cTn id="122" dur="1" fill="hold">
                                          <p:stCondLst>
                                            <p:cond delay="0"/>
                                          </p:stCondLst>
                                        </p:cTn>
                                        <p:tgtEl>
                                          <p:spTgt spid="1068"/>
                                        </p:tgtEl>
                                        <p:attrNameLst>
                                          <p:attrName>style.visibility</p:attrName>
                                        </p:attrNameLst>
                                      </p:cBhvr>
                                      <p:to>
                                        <p:strVal val="visible"/>
                                      </p:to>
                                    </p:set>
                                  </p:childTnLst>
                                  <p:subTnLst>
                                    <p:animClr clrSpc="rgb" dir="cw">
                                      <p:cBhvr override="childStyle">
                                        <p:cTn dur="1" fill="hold" display="0" masterRel="nextClick" afterEffect="1"/>
                                        <p:tgtEl>
                                          <p:spTgt spid="1068"/>
                                        </p:tgtEl>
                                        <p:attrNameLst>
                                          <p:attrName>ppt_c</p:attrName>
                                        </p:attrNameLst>
                                      </p:cBhvr>
                                      <p:to>
                                        <a:srgbClr val="A6A6A6"/>
                                      </p:to>
                                    </p:animClr>
                                  </p:sub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9" grpId="0" animBg="1"/>
      <p:bldP spid="58" grpId="0" animBg="1"/>
      <p:bldP spid="54" grpId="0" animBg="1"/>
      <p:bldP spid="1068" grpId="0"/>
      <p:bldP spid="1070" grpId="0"/>
      <p:bldP spid="1072" grpId="0"/>
      <p:bldP spid="1083" grpId="0"/>
      <p:bldP spid="1082" grpId="0"/>
      <p:bldP spid="1081" grpId="0"/>
      <p:bldP spid="1075" grpId="0" animBg="1"/>
      <p:bldP spid="1076" grpId="0" animBg="1"/>
      <p:bldP spid="1077" grpId="0"/>
      <p:bldP spid="1078" grpId="0"/>
      <p:bldP spid="1074" grpId="0"/>
      <p:bldP spid="1065" grpId="0"/>
      <p:bldP spid="1066" grpId="0"/>
      <p:bldP spid="1057" grpId="0" animBg="1"/>
      <p:bldP spid="1058" grpId="0"/>
      <p:bldP spid="1059" grpId="0" animBg="1"/>
      <p:bldP spid="1060" grpId="0"/>
      <p:bldP spid="1061" grpId="0" animBg="1"/>
      <p:bldP spid="1062" grpId="0"/>
      <p:bldP spid="1055" grpId="0" animBg="1"/>
      <p:bldP spid="1056" grpId="0"/>
      <p:bldP spid="1053" grpId="0"/>
      <p:bldP spid="1054" grpId="0" animBg="1"/>
      <p:bldP spid="1084" grpId="0"/>
      <p:bldP spid="1051" grpId="0"/>
      <p:bldP spid="1080" grpId="0"/>
      <p:bldP spid="1052" grpId="0"/>
      <p:bldP spid="1079" grpId="0"/>
      <p:bldP spid="57" grpId="0" animBg="1"/>
      <p:bldP spid="6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p:txBody>
          <a:bodyPr/>
          <a:lstStyle/>
          <a:p>
            <a:pPr>
              <a:lnSpc>
                <a:spcPct val="90000"/>
              </a:lnSpc>
            </a:pPr>
            <a:r>
              <a:rPr lang="en-US" dirty="0" smtClean="0"/>
              <a:t>Find and Identify Business Classes</a:t>
            </a:r>
            <a:endParaRPr lang="en-GB" dirty="0" smtClean="0"/>
          </a:p>
        </p:txBody>
      </p:sp>
      <p:sp>
        <p:nvSpPr>
          <p:cNvPr id="61444" name="Rectangle 4"/>
          <p:cNvSpPr>
            <a:spLocks noGrp="1" noChangeArrowheads="1"/>
          </p:cNvSpPr>
          <p:nvPr>
            <p:ph type="body" idx="1"/>
          </p:nvPr>
        </p:nvSpPr>
        <p:spPr>
          <a:xfrm>
            <a:off x="381123" y="1599614"/>
            <a:ext cx="9146932" cy="4954588"/>
          </a:xfrm>
        </p:spPr>
        <p:txBody>
          <a:bodyPr/>
          <a:lstStyle/>
          <a:p>
            <a:pPr marL="403346" indent="-403346">
              <a:tabLst>
                <a:tab pos="1711838" algn="l"/>
              </a:tabLst>
            </a:pPr>
            <a:r>
              <a:rPr lang="en-US" dirty="0" smtClean="0"/>
              <a:t>Step 1.	Identify actors and use cases</a:t>
            </a:r>
          </a:p>
          <a:p>
            <a:pPr marL="403346" indent="-403346">
              <a:tabLst>
                <a:tab pos="1711838" algn="l"/>
              </a:tabLst>
            </a:pPr>
            <a:r>
              <a:rPr lang="en-US" dirty="0" smtClean="0"/>
              <a:t>Step 2.	Construct a use case diagram</a:t>
            </a:r>
          </a:p>
          <a:p>
            <a:pPr marL="403346" indent="-403346">
              <a:tabLst>
                <a:tab pos="1711838" algn="l"/>
              </a:tabLst>
            </a:pPr>
            <a:r>
              <a:rPr lang="en-US" dirty="0" smtClean="0"/>
              <a:t>Step 3.	For each use case, document normal course 	of events</a:t>
            </a:r>
          </a:p>
          <a:p>
            <a:pPr marL="403346" indent="-403346">
              <a:tabLst>
                <a:tab pos="1711838" algn="l"/>
              </a:tabLst>
            </a:pPr>
            <a:r>
              <a:rPr lang="en-US" dirty="0" smtClean="0"/>
              <a:t>Step 4.	For each use case, document alternative 	courses of events</a:t>
            </a:r>
          </a:p>
          <a:p>
            <a:pPr marL="403346" indent="-403346">
              <a:tabLst>
                <a:tab pos="1711838" algn="l"/>
              </a:tabLst>
            </a:pPr>
            <a:r>
              <a:rPr lang="en-US" dirty="0" smtClean="0"/>
              <a:t>Step 5.	Identify any use case relationships</a:t>
            </a:r>
          </a:p>
          <a:p>
            <a:pPr marL="403346" indent="-403346">
              <a:tabLst>
                <a:tab pos="1711838" algn="l"/>
              </a:tabLst>
            </a:pPr>
            <a:r>
              <a:rPr lang="en-US" dirty="0" smtClean="0"/>
              <a:t>Step 6.	Find potential classes</a:t>
            </a:r>
          </a:p>
          <a:p>
            <a:pPr marL="403346" indent="-403346">
              <a:tabLst>
                <a:tab pos="1711838" algn="l"/>
              </a:tabLst>
            </a:pPr>
            <a:r>
              <a:rPr lang="en-US" dirty="0" smtClean="0"/>
              <a:t>Step 7.	Select proposed classes</a:t>
            </a:r>
            <a:r>
              <a:rPr lang="en-US" b="1" dirty="0" smtClean="0">
                <a:solidFill>
                  <a:schemeClr val="bg1">
                    <a:lumMod val="65000"/>
                  </a:schemeClr>
                </a:solidFill>
              </a:rPr>
              <a:t> .</a:t>
            </a:r>
            <a:endParaRPr lang="en-GB" sz="2801"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444">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1444">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1444">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1444">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1444">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1444">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179CBA83-F539-4BA4-8C50-D8188679BCFF}" type="slidenum">
              <a:rPr lang="en-US" smtClean="0"/>
              <a:pPr/>
              <a:t>39</a:t>
            </a:fld>
            <a:endParaRPr lang="en-US" smtClean="0"/>
          </a:p>
        </p:txBody>
      </p:sp>
      <p:sp>
        <p:nvSpPr>
          <p:cNvPr id="62467" name="Rectangle 2"/>
          <p:cNvSpPr>
            <a:spLocks noGrp="1" noChangeArrowheads="1"/>
          </p:cNvSpPr>
          <p:nvPr>
            <p:ph type="title"/>
          </p:nvPr>
        </p:nvSpPr>
        <p:spPr/>
        <p:txBody>
          <a:bodyPr/>
          <a:lstStyle/>
          <a:p>
            <a:pPr>
              <a:lnSpc>
                <a:spcPct val="90000"/>
              </a:lnSpc>
            </a:pPr>
            <a:r>
              <a:rPr lang="en-US" sz="3201" i="1" dirty="0"/>
              <a:t>Step </a:t>
            </a:r>
            <a:r>
              <a:rPr lang="en-US" sz="3201" i="1" dirty="0" smtClean="0"/>
              <a:t>1.</a:t>
            </a:r>
            <a:r>
              <a:rPr lang="en-US" sz="3201" i="1" dirty="0"/>
              <a:t/>
            </a:r>
            <a:br>
              <a:rPr lang="en-US" sz="3201" i="1" dirty="0"/>
            </a:br>
            <a:r>
              <a:rPr lang="en-US" dirty="0" smtClean="0"/>
              <a:t>Identify Actors and Use Cases</a:t>
            </a:r>
          </a:p>
        </p:txBody>
      </p:sp>
      <p:sp>
        <p:nvSpPr>
          <p:cNvPr id="62468" name="Rectangle 3"/>
          <p:cNvSpPr>
            <a:spLocks noGrp="1" noChangeArrowheads="1"/>
          </p:cNvSpPr>
          <p:nvPr>
            <p:ph type="body" idx="1"/>
          </p:nvPr>
        </p:nvSpPr>
        <p:spPr/>
        <p:txBody>
          <a:bodyPr/>
          <a:lstStyle/>
          <a:p>
            <a:r>
              <a:rPr lang="en-US" dirty="0" err="1" smtClean="0"/>
              <a:t>Analyse</a:t>
            </a:r>
            <a:r>
              <a:rPr lang="en-US" dirty="0" smtClean="0"/>
              <a:t> the context of the system</a:t>
            </a:r>
          </a:p>
          <a:p>
            <a:r>
              <a:rPr lang="en-US" dirty="0" smtClean="0"/>
              <a:t>If an external party initiates the input, it is an actor</a:t>
            </a:r>
          </a:p>
          <a:p>
            <a:r>
              <a:rPr lang="en-US" dirty="0" smtClean="0"/>
              <a:t>Some inputs are self-explanatory, but others may be misleading</a:t>
            </a:r>
          </a:p>
          <a:p>
            <a:r>
              <a:rPr lang="en-US" dirty="0" smtClean="0"/>
              <a:t>Confirm your findings with the business analyst</a:t>
            </a:r>
            <a:r>
              <a:rPr lang="en-US" b="1" dirty="0" smtClean="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246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2468">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2468">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81123" y="265686"/>
            <a:ext cx="9146932" cy="1105254"/>
          </a:xfrm>
        </p:spPr>
        <p:txBody>
          <a:bodyPr/>
          <a:lstStyle/>
          <a:p>
            <a:r>
              <a:rPr lang="en-US" dirty="0" err="1" smtClean="0"/>
              <a:t>UML</a:t>
            </a:r>
            <a:r>
              <a:rPr lang="en-US" dirty="0" smtClean="0"/>
              <a:t> Diagrams</a:t>
            </a:r>
          </a:p>
        </p:txBody>
      </p:sp>
      <p:sp>
        <p:nvSpPr>
          <p:cNvPr id="2715651" name="Rectangle 3"/>
          <p:cNvSpPr>
            <a:spLocks noGrp="1" noChangeArrowheads="1"/>
          </p:cNvSpPr>
          <p:nvPr>
            <p:ph type="body" sz="half" idx="1"/>
          </p:nvPr>
        </p:nvSpPr>
        <p:spPr>
          <a:xfrm>
            <a:off x="381123" y="1599614"/>
            <a:ext cx="5396690" cy="4954588"/>
          </a:xfrm>
        </p:spPr>
        <p:txBody>
          <a:bodyPr/>
          <a:lstStyle/>
          <a:p>
            <a:pPr>
              <a:buNone/>
            </a:pPr>
            <a:r>
              <a:rPr lang="en-US" sz="3201" b="1" i="1" dirty="0"/>
              <a:t>Structural and </a:t>
            </a:r>
            <a:r>
              <a:rPr lang="en-US" sz="3201" b="1" i="1" dirty="0" err="1"/>
              <a:t>behavioural</a:t>
            </a:r>
            <a:endParaRPr lang="en-US" sz="3201" b="1" i="1" dirty="0"/>
          </a:p>
          <a:p>
            <a:pPr>
              <a:buClr>
                <a:srgbClr val="00B050"/>
              </a:buClr>
            </a:pPr>
            <a:r>
              <a:rPr lang="en-US" sz="3201" dirty="0"/>
              <a:t>Use case diagram</a:t>
            </a:r>
          </a:p>
          <a:p>
            <a:pPr>
              <a:buClr>
                <a:schemeClr val="bg2"/>
              </a:buClr>
            </a:pPr>
            <a:r>
              <a:rPr lang="en-US" sz="3201" dirty="0"/>
              <a:t>Deployment diagram</a:t>
            </a:r>
          </a:p>
          <a:p>
            <a:pPr lvl="1">
              <a:buClr>
                <a:schemeClr val="bg2"/>
              </a:buClr>
            </a:pPr>
            <a:r>
              <a:rPr lang="en-US" sz="2801" dirty="0"/>
              <a:t>Showing execution architecture</a:t>
            </a:r>
          </a:p>
          <a:p>
            <a:pPr>
              <a:buNone/>
            </a:pPr>
            <a:r>
              <a:rPr lang="en-US" sz="3201" b="1" i="1" dirty="0"/>
              <a:t>Structural</a:t>
            </a:r>
          </a:p>
          <a:p>
            <a:pPr>
              <a:buClr>
                <a:srgbClr val="00B050"/>
              </a:buClr>
            </a:pPr>
            <a:r>
              <a:rPr lang="en-US" sz="3201" dirty="0"/>
              <a:t>Class diagram</a:t>
            </a:r>
          </a:p>
          <a:p>
            <a:pPr>
              <a:buClr>
                <a:schemeClr val="bg2"/>
              </a:buClr>
            </a:pPr>
            <a:r>
              <a:rPr lang="en-US" sz="3201" dirty="0"/>
              <a:t>Component diagram</a:t>
            </a:r>
          </a:p>
          <a:p>
            <a:pPr>
              <a:buClr>
                <a:schemeClr val="bg2"/>
              </a:buClr>
            </a:pPr>
            <a:r>
              <a:rPr lang="en-US" sz="3201" dirty="0"/>
              <a:t>Package diagram</a:t>
            </a:r>
          </a:p>
        </p:txBody>
      </p:sp>
      <p:sp>
        <p:nvSpPr>
          <p:cNvPr id="2715652" name="Rectangle 4"/>
          <p:cNvSpPr>
            <a:spLocks noGrp="1" noChangeArrowheads="1"/>
          </p:cNvSpPr>
          <p:nvPr>
            <p:ph type="body" sz="half" idx="2"/>
          </p:nvPr>
        </p:nvSpPr>
        <p:spPr>
          <a:xfrm>
            <a:off x="5686343" y="1599614"/>
            <a:ext cx="3841711" cy="4954588"/>
          </a:xfrm>
        </p:spPr>
        <p:txBody>
          <a:bodyPr/>
          <a:lstStyle/>
          <a:p>
            <a:pPr>
              <a:buNone/>
            </a:pPr>
            <a:r>
              <a:rPr lang="en-US" sz="3201" b="1" i="1" dirty="0" err="1"/>
              <a:t>Behavioural</a:t>
            </a:r>
            <a:endParaRPr lang="en-US" sz="3201" b="1" i="1" dirty="0"/>
          </a:p>
          <a:p>
            <a:pPr>
              <a:buClr>
                <a:srgbClr val="00B050"/>
              </a:buClr>
            </a:pPr>
            <a:r>
              <a:rPr lang="en-US" sz="3201" dirty="0"/>
              <a:t>Interactions</a:t>
            </a:r>
          </a:p>
          <a:p>
            <a:pPr lvl="1">
              <a:buClr>
                <a:srgbClr val="00B050"/>
              </a:buClr>
            </a:pPr>
            <a:r>
              <a:rPr lang="en-US" sz="2801" dirty="0"/>
              <a:t>Communication diagram</a:t>
            </a:r>
          </a:p>
          <a:p>
            <a:pPr lvl="1">
              <a:buClr>
                <a:srgbClr val="00B050"/>
              </a:buClr>
            </a:pPr>
            <a:r>
              <a:rPr lang="en-US" sz="2801" dirty="0"/>
              <a:t>Sequence diagram</a:t>
            </a:r>
          </a:p>
          <a:p>
            <a:pPr lvl="1">
              <a:buClr>
                <a:srgbClr val="00B050"/>
              </a:buClr>
            </a:pPr>
            <a:r>
              <a:rPr lang="en-US" sz="2801" dirty="0"/>
              <a:t>Timing diagram</a:t>
            </a:r>
            <a:endParaRPr lang="en-US" dirty="0" smtClean="0"/>
          </a:p>
          <a:p>
            <a:pPr>
              <a:buClr>
                <a:srgbClr val="00B050"/>
              </a:buClr>
            </a:pPr>
            <a:r>
              <a:rPr lang="en-US" sz="3201" dirty="0"/>
              <a:t>State machine</a:t>
            </a:r>
          </a:p>
          <a:p>
            <a:pPr>
              <a:buClr>
                <a:srgbClr val="00B050"/>
              </a:buClr>
            </a:pPr>
            <a:r>
              <a:rPr lang="en-US" sz="3201" dirty="0"/>
              <a:t>Activity diagram </a:t>
            </a:r>
            <a:r>
              <a:rPr lang="en-US" sz="3201" b="1" dirty="0">
                <a:solidFill>
                  <a:schemeClr val="bg1">
                    <a:lumMod val="6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5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15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15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15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15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15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156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1565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1565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1565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15652">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15652">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15652">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156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5651" grpId="0" build="p" bldLvl="2"/>
      <p:bldP spid="2715652"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p>
            <a:fld id="{D27B5F36-FDC5-4079-921F-A6946413CCA2}" type="slidenum">
              <a:rPr lang="en-US" smtClean="0"/>
              <a:pPr/>
              <a:t>40</a:t>
            </a:fld>
            <a:endParaRPr lang="en-US" smtClean="0"/>
          </a:p>
        </p:txBody>
      </p:sp>
      <p:sp>
        <p:nvSpPr>
          <p:cNvPr id="63491" name="Rectangle 2"/>
          <p:cNvSpPr>
            <a:spLocks noGrp="1" noChangeArrowheads="1"/>
          </p:cNvSpPr>
          <p:nvPr>
            <p:ph type="title"/>
          </p:nvPr>
        </p:nvSpPr>
        <p:spPr/>
        <p:txBody>
          <a:bodyPr/>
          <a:lstStyle/>
          <a:p>
            <a:pPr>
              <a:lnSpc>
                <a:spcPct val="90000"/>
              </a:lnSpc>
            </a:pPr>
            <a:r>
              <a:rPr lang="en-US" sz="3201" i="1" dirty="0"/>
              <a:t>Step </a:t>
            </a:r>
            <a:r>
              <a:rPr lang="en-US" sz="3201" i="1" dirty="0" smtClean="0"/>
              <a:t>1.</a:t>
            </a:r>
            <a:r>
              <a:rPr lang="en-US" sz="3201" i="1" dirty="0"/>
              <a:t/>
            </a:r>
            <a:br>
              <a:rPr lang="en-US" sz="3201" i="1" dirty="0"/>
            </a:br>
            <a:r>
              <a:rPr lang="en-US" dirty="0" smtClean="0"/>
              <a:t>Identify Actors and Use Cases</a:t>
            </a:r>
          </a:p>
        </p:txBody>
      </p:sp>
      <p:sp>
        <p:nvSpPr>
          <p:cNvPr id="63492" name="Rectangle 3"/>
          <p:cNvSpPr>
            <a:spLocks noGrp="1" noChangeArrowheads="1"/>
          </p:cNvSpPr>
          <p:nvPr>
            <p:ph type="body" idx="1"/>
          </p:nvPr>
        </p:nvSpPr>
        <p:spPr>
          <a:xfrm>
            <a:off x="381123" y="1675838"/>
            <a:ext cx="9146932" cy="1676937"/>
          </a:xfrm>
          <a:ln w="28575">
            <a:solidFill>
              <a:schemeClr val="tx2"/>
            </a:solidFill>
          </a:ln>
        </p:spPr>
        <p:txBody>
          <a:bodyPr/>
          <a:lstStyle/>
          <a:p>
            <a:pPr marL="4519380" indent="-4519380">
              <a:spcBef>
                <a:spcPct val="0"/>
              </a:spcBef>
              <a:spcAft>
                <a:spcPct val="10000"/>
              </a:spcAft>
              <a:buNone/>
              <a:tabLst>
                <a:tab pos="3322046" algn="l"/>
              </a:tabLst>
            </a:pPr>
            <a:r>
              <a:rPr lang="en-US" sz="2201" b="1" dirty="0"/>
              <a:t>Use Case	Actor(s)	Description</a:t>
            </a:r>
          </a:p>
          <a:p>
            <a:pPr marL="4519380" indent="-4519380">
              <a:spcBef>
                <a:spcPct val="0"/>
              </a:spcBef>
              <a:spcAft>
                <a:spcPct val="10000"/>
              </a:spcAft>
              <a:buNone/>
              <a:tabLst>
                <a:tab pos="3322046" algn="l"/>
              </a:tabLst>
            </a:pPr>
            <a:endParaRPr lang="en-US" sz="600" dirty="0"/>
          </a:p>
          <a:p>
            <a:pPr marL="4519380" indent="-4519380">
              <a:spcBef>
                <a:spcPct val="0"/>
              </a:spcBef>
              <a:spcAft>
                <a:spcPct val="10000"/>
              </a:spcAft>
              <a:buNone/>
              <a:tabLst>
                <a:tab pos="3322046" algn="l"/>
              </a:tabLst>
            </a:pPr>
            <a:r>
              <a:rPr lang="en-US" sz="2201" dirty="0" smtClean="0"/>
              <a:t>Place </a:t>
            </a:r>
            <a:r>
              <a:rPr lang="en-US" sz="2201" dirty="0"/>
              <a:t>Member Order	Member	Describes the process of a member submitting an order for </a:t>
            </a:r>
            <a:r>
              <a:rPr lang="en-US" sz="2201" dirty="0" err="1"/>
              <a:t>SoundStage</a:t>
            </a:r>
            <a:r>
              <a:rPr lang="en-US" sz="2201" dirty="0"/>
              <a:t> products</a:t>
            </a:r>
            <a:r>
              <a:rPr lang="en-US" sz="2201" b="1" dirty="0">
                <a:solidFill>
                  <a:schemeClr val="bg1">
                    <a:lumMod val="65000"/>
                  </a:schemeClr>
                </a:solidFill>
              </a:rPr>
              <a:t> .</a:t>
            </a:r>
          </a:p>
        </p:txBody>
      </p:sp>
      <p:sp>
        <p:nvSpPr>
          <p:cNvPr id="63493" name="Line 4"/>
          <p:cNvSpPr>
            <a:spLocks noChangeShapeType="1"/>
          </p:cNvSpPr>
          <p:nvPr/>
        </p:nvSpPr>
        <p:spPr bwMode="auto">
          <a:xfrm>
            <a:off x="379535" y="2171297"/>
            <a:ext cx="9146932" cy="0"/>
          </a:xfrm>
          <a:prstGeom prst="line">
            <a:avLst/>
          </a:prstGeom>
          <a:noFill/>
          <a:ln w="28575">
            <a:solidFill>
              <a:schemeClr val="tx2"/>
            </a:solidFill>
            <a:round/>
            <a:headEnd type="none" w="sm" len="sm"/>
            <a:tailEnd type="none" w="sm" len="sm"/>
          </a:ln>
        </p:spPr>
        <p:txBody>
          <a:bodyPr/>
          <a:lstStyle/>
          <a:p>
            <a:endParaRPr lang="en-US" sz="2801"/>
          </a:p>
        </p:txBody>
      </p:sp>
      <p:sp>
        <p:nvSpPr>
          <p:cNvPr id="63494" name="Line 5"/>
          <p:cNvSpPr>
            <a:spLocks noChangeShapeType="1"/>
          </p:cNvSpPr>
          <p:nvPr/>
        </p:nvSpPr>
        <p:spPr bwMode="auto">
          <a:xfrm>
            <a:off x="3701650" y="1693307"/>
            <a:ext cx="0" cy="1659469"/>
          </a:xfrm>
          <a:prstGeom prst="line">
            <a:avLst/>
          </a:prstGeom>
          <a:noFill/>
          <a:ln w="28575">
            <a:solidFill>
              <a:schemeClr val="tx2"/>
            </a:solidFill>
            <a:round/>
            <a:headEnd type="none" w="sm" len="sm"/>
            <a:tailEnd type="none" w="sm" len="sm"/>
          </a:ln>
        </p:spPr>
        <p:txBody>
          <a:bodyPr/>
          <a:lstStyle/>
          <a:p>
            <a:endParaRPr lang="en-US" sz="2801"/>
          </a:p>
        </p:txBody>
      </p:sp>
      <p:sp>
        <p:nvSpPr>
          <p:cNvPr id="63495" name="Line 6"/>
          <p:cNvSpPr>
            <a:spLocks noChangeShapeType="1"/>
          </p:cNvSpPr>
          <p:nvPr/>
        </p:nvSpPr>
        <p:spPr bwMode="auto">
          <a:xfrm>
            <a:off x="4876777" y="1675838"/>
            <a:ext cx="0" cy="1676937"/>
          </a:xfrm>
          <a:prstGeom prst="line">
            <a:avLst/>
          </a:prstGeom>
          <a:noFill/>
          <a:ln w="28575">
            <a:solidFill>
              <a:schemeClr val="tx2"/>
            </a:solidFill>
            <a:round/>
            <a:headEnd type="none" w="sm" len="sm"/>
            <a:tailEnd type="none" w="sm" len="sm"/>
          </a:ln>
        </p:spPr>
        <p:txBody>
          <a:bodyPr/>
          <a:lstStyle/>
          <a:p>
            <a:endParaRPr lang="en-US" sz="2801"/>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F45302ED-5ABE-4832-8ECD-A80D3C8A609F}" type="slidenum">
              <a:rPr lang="en-US" smtClean="0"/>
              <a:pPr/>
              <a:t>41</a:t>
            </a:fld>
            <a:endParaRPr lang="en-US" smtClean="0"/>
          </a:p>
        </p:txBody>
      </p:sp>
      <p:sp>
        <p:nvSpPr>
          <p:cNvPr id="64515" name="Rectangle 2"/>
          <p:cNvSpPr>
            <a:spLocks noGrp="1" noChangeArrowheads="1"/>
          </p:cNvSpPr>
          <p:nvPr>
            <p:ph type="title"/>
          </p:nvPr>
        </p:nvSpPr>
        <p:spPr>
          <a:xfrm>
            <a:off x="379534" y="265686"/>
            <a:ext cx="9146932" cy="1105254"/>
          </a:xfrm>
        </p:spPr>
        <p:txBody>
          <a:bodyPr/>
          <a:lstStyle/>
          <a:p>
            <a:pPr>
              <a:lnSpc>
                <a:spcPct val="90000"/>
              </a:lnSpc>
            </a:pPr>
            <a:r>
              <a:rPr lang="en-US" sz="3201" i="1" dirty="0"/>
              <a:t>Step </a:t>
            </a:r>
            <a:r>
              <a:rPr lang="en-US" sz="3201" i="1" dirty="0" smtClean="0"/>
              <a:t>2.</a:t>
            </a:r>
            <a:r>
              <a:rPr lang="en-US" sz="3601" i="1" dirty="0"/>
              <a:t/>
            </a:r>
            <a:br>
              <a:rPr lang="en-US" sz="3601" i="1" dirty="0"/>
            </a:br>
            <a:r>
              <a:rPr lang="en-US" dirty="0" smtClean="0"/>
              <a:t>Construct Use Case Diagram</a:t>
            </a:r>
          </a:p>
        </p:txBody>
      </p:sp>
      <p:sp>
        <p:nvSpPr>
          <p:cNvPr id="64516" name="AutoShape 3"/>
          <p:cNvSpPr>
            <a:spLocks noGrp="1" noChangeArrowheads="1"/>
          </p:cNvSpPr>
          <p:nvPr>
            <p:ph type="body" idx="1"/>
          </p:nvPr>
        </p:nvSpPr>
        <p:spPr>
          <a:xfrm>
            <a:off x="381123" y="1675838"/>
            <a:ext cx="9146932" cy="4878364"/>
          </a:xfrm>
          <a:prstGeom prst="wedgeRectCallout">
            <a:avLst>
              <a:gd name="adj1" fmla="val -49773"/>
              <a:gd name="adj2" fmla="val -2310"/>
            </a:avLst>
          </a:prstGeom>
        </p:spPr>
        <p:txBody>
          <a:bodyPr/>
          <a:lstStyle/>
          <a:p>
            <a:pPr marL="403346" indent="-403346"/>
            <a:r>
              <a:rPr lang="en-US" dirty="0" smtClean="0"/>
              <a:t>A </a:t>
            </a:r>
            <a:r>
              <a:rPr lang="en-US" b="1" i="1" dirty="0" smtClean="0">
                <a:solidFill>
                  <a:schemeClr val="tx2"/>
                </a:solidFill>
              </a:rPr>
              <a:t>use case diagram</a:t>
            </a:r>
            <a:r>
              <a:rPr lang="en-US" dirty="0" smtClean="0"/>
              <a:t> graphically depicts the system scope and boundaries</a:t>
            </a:r>
          </a:p>
          <a:p>
            <a:pPr marL="403346" indent="-403346"/>
            <a:r>
              <a:rPr lang="en-US" dirty="0" smtClean="0"/>
              <a:t>It represents the relationships between actors and use cases</a:t>
            </a:r>
          </a:p>
          <a:p>
            <a:pPr marL="403346" indent="-403346"/>
            <a:r>
              <a:rPr lang="en-US" dirty="0" smtClean="0"/>
              <a:t>Partitioning system </a:t>
            </a:r>
            <a:r>
              <a:rPr lang="en-US" dirty="0" err="1" smtClean="0"/>
              <a:t>behaviour</a:t>
            </a:r>
            <a:r>
              <a:rPr lang="en-US" dirty="0" smtClean="0"/>
              <a:t> into subsystems is important in the </a:t>
            </a:r>
            <a:r>
              <a:rPr lang="en-US" b="1" i="1" dirty="0" smtClean="0">
                <a:solidFill>
                  <a:srgbClr val="0099FF"/>
                </a:solidFill>
              </a:rPr>
              <a:t>development</a:t>
            </a:r>
            <a:r>
              <a:rPr lang="en-US" b="1" i="1" dirty="0" smtClean="0">
                <a:solidFill>
                  <a:schemeClr val="bg2"/>
                </a:solidFill>
              </a:rPr>
              <a:t> </a:t>
            </a:r>
            <a:r>
              <a:rPr lang="en-US" dirty="0" smtClean="0"/>
              <a:t>strategy:  Which use cases will be developed first and by whom</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4516">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4516">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7730" y="4176953"/>
            <a:ext cx="2979105" cy="2528110"/>
            <a:chOff x="273" y="2631"/>
            <a:chExt cx="1876" cy="1592"/>
          </a:xfrm>
        </p:grpSpPr>
        <p:sp>
          <p:nvSpPr>
            <p:cNvPr id="65671" name="Freeform 3"/>
            <p:cNvSpPr>
              <a:spLocks/>
            </p:cNvSpPr>
            <p:nvPr/>
          </p:nvSpPr>
          <p:spPr bwMode="auto">
            <a:xfrm>
              <a:off x="273" y="2631"/>
              <a:ext cx="1876" cy="1592"/>
            </a:xfrm>
            <a:custGeom>
              <a:avLst/>
              <a:gdLst>
                <a:gd name="T0" fmla="*/ 0 w 1447"/>
                <a:gd name="T1" fmla="*/ 0 h 1262"/>
                <a:gd name="T2" fmla="*/ 882 w 1447"/>
                <a:gd name="T3" fmla="*/ 0 h 1262"/>
                <a:gd name="T4" fmla="*/ 882 w 1447"/>
                <a:gd name="T5" fmla="*/ 129 h 1262"/>
                <a:gd name="T6" fmla="*/ 1876 w 1447"/>
                <a:gd name="T7" fmla="*/ 129 h 1262"/>
                <a:gd name="T8" fmla="*/ 1876 w 1447"/>
                <a:gd name="T9" fmla="*/ 1592 h 1262"/>
                <a:gd name="T10" fmla="*/ 0 w 1447"/>
                <a:gd name="T11" fmla="*/ 1592 h 1262"/>
                <a:gd name="T12" fmla="*/ 0 w 1447"/>
                <a:gd name="T13" fmla="*/ 0 h 1262"/>
                <a:gd name="T14" fmla="*/ 0 60000 65536"/>
                <a:gd name="T15" fmla="*/ 0 60000 65536"/>
                <a:gd name="T16" fmla="*/ 0 60000 65536"/>
                <a:gd name="T17" fmla="*/ 0 60000 65536"/>
                <a:gd name="T18" fmla="*/ 0 60000 65536"/>
                <a:gd name="T19" fmla="*/ 0 60000 65536"/>
                <a:gd name="T20" fmla="*/ 0 60000 65536"/>
                <a:gd name="T21" fmla="*/ 0 w 1447"/>
                <a:gd name="T22" fmla="*/ 0 h 1262"/>
                <a:gd name="T23" fmla="*/ 1447 w 1447"/>
                <a:gd name="T24" fmla="*/ 1262 h 12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7" h="1262">
                  <a:moveTo>
                    <a:pt x="0" y="0"/>
                  </a:moveTo>
                  <a:lnTo>
                    <a:pt x="680" y="0"/>
                  </a:lnTo>
                  <a:lnTo>
                    <a:pt x="680" y="102"/>
                  </a:lnTo>
                  <a:lnTo>
                    <a:pt x="1447" y="102"/>
                  </a:lnTo>
                  <a:lnTo>
                    <a:pt x="1447" y="1262"/>
                  </a:lnTo>
                  <a:lnTo>
                    <a:pt x="0" y="1262"/>
                  </a:lnTo>
                  <a:lnTo>
                    <a:pt x="0" y="0"/>
                  </a:lnTo>
                  <a:close/>
                </a:path>
              </a:pathLst>
            </a:custGeom>
            <a:noFill/>
            <a:ln w="28575" cmpd="sng">
              <a:solidFill>
                <a:schemeClr val="folHlink"/>
              </a:solidFill>
              <a:prstDash val="solid"/>
              <a:round/>
              <a:headEnd/>
              <a:tailEnd/>
            </a:ln>
          </p:spPr>
          <p:txBody>
            <a:bodyPr/>
            <a:lstStyle/>
            <a:p>
              <a:endParaRPr lang="en-US" sz="2801"/>
            </a:p>
          </p:txBody>
        </p:sp>
        <p:sp>
          <p:nvSpPr>
            <p:cNvPr id="65672" name="Line 4"/>
            <p:cNvSpPr>
              <a:spLocks noChangeShapeType="1"/>
            </p:cNvSpPr>
            <p:nvPr/>
          </p:nvSpPr>
          <p:spPr bwMode="auto">
            <a:xfrm>
              <a:off x="273" y="2757"/>
              <a:ext cx="882" cy="2"/>
            </a:xfrm>
            <a:prstGeom prst="line">
              <a:avLst/>
            </a:prstGeom>
            <a:noFill/>
            <a:ln w="28575">
              <a:solidFill>
                <a:schemeClr val="folHlink"/>
              </a:solidFill>
              <a:round/>
              <a:headEnd/>
              <a:tailEnd/>
            </a:ln>
          </p:spPr>
          <p:txBody>
            <a:bodyPr/>
            <a:lstStyle/>
            <a:p>
              <a:endParaRPr lang="en-US" sz="2801"/>
            </a:p>
          </p:txBody>
        </p:sp>
        <p:sp>
          <p:nvSpPr>
            <p:cNvPr id="65673" name="Rectangle 5"/>
            <p:cNvSpPr>
              <a:spLocks noChangeArrowheads="1"/>
            </p:cNvSpPr>
            <p:nvPr/>
          </p:nvSpPr>
          <p:spPr bwMode="auto">
            <a:xfrm>
              <a:off x="331" y="2640"/>
              <a:ext cx="773" cy="97"/>
            </a:xfrm>
            <a:prstGeom prst="rect">
              <a:avLst/>
            </a:prstGeom>
            <a:noFill/>
            <a:ln w="9525">
              <a:noFill/>
              <a:miter lim="800000"/>
              <a:headEnd/>
              <a:tailEnd/>
            </a:ln>
          </p:spPr>
          <p:txBody>
            <a:bodyPr wrap="none" lIns="0" tIns="0" rIns="0" bIns="0">
              <a:spAutoFit/>
            </a:bodyPr>
            <a:lstStyle/>
            <a:p>
              <a:pPr algn="l"/>
              <a:r>
                <a:rPr lang="en-US" sz="1000" b="1">
                  <a:solidFill>
                    <a:srgbClr val="000000"/>
                  </a:solidFill>
                </a:rPr>
                <a:t>Operations Subsystem</a:t>
              </a:r>
              <a:endParaRPr lang="en-US" sz="3601" b="1"/>
            </a:p>
          </p:txBody>
        </p:sp>
      </p:grpSp>
      <p:grpSp>
        <p:nvGrpSpPr>
          <p:cNvPr id="3" name="Group 6"/>
          <p:cNvGrpSpPr>
            <a:grpSpLocks/>
          </p:cNvGrpSpPr>
          <p:nvPr/>
        </p:nvGrpSpPr>
        <p:grpSpPr bwMode="auto">
          <a:xfrm>
            <a:off x="227086" y="1497981"/>
            <a:ext cx="3021981" cy="2434418"/>
            <a:chOff x="260" y="944"/>
            <a:chExt cx="1903" cy="1533"/>
          </a:xfrm>
        </p:grpSpPr>
        <p:sp>
          <p:nvSpPr>
            <p:cNvPr id="65668" name="Freeform 7"/>
            <p:cNvSpPr>
              <a:spLocks/>
            </p:cNvSpPr>
            <p:nvPr/>
          </p:nvSpPr>
          <p:spPr bwMode="auto">
            <a:xfrm>
              <a:off x="260" y="944"/>
              <a:ext cx="1903" cy="1533"/>
            </a:xfrm>
            <a:custGeom>
              <a:avLst/>
              <a:gdLst>
                <a:gd name="T0" fmla="*/ 0 w 1468"/>
                <a:gd name="T1" fmla="*/ 0 h 1215"/>
                <a:gd name="T2" fmla="*/ 880 w 1468"/>
                <a:gd name="T3" fmla="*/ 0 h 1215"/>
                <a:gd name="T4" fmla="*/ 880 w 1468"/>
                <a:gd name="T5" fmla="*/ 129 h 1215"/>
                <a:gd name="T6" fmla="*/ 1903 w 1468"/>
                <a:gd name="T7" fmla="*/ 129 h 1215"/>
                <a:gd name="T8" fmla="*/ 1903 w 1468"/>
                <a:gd name="T9" fmla="*/ 1533 h 1215"/>
                <a:gd name="T10" fmla="*/ 0 w 1468"/>
                <a:gd name="T11" fmla="*/ 1533 h 1215"/>
                <a:gd name="T12" fmla="*/ 0 w 1468"/>
                <a:gd name="T13" fmla="*/ 0 h 1215"/>
                <a:gd name="T14" fmla="*/ 0 60000 65536"/>
                <a:gd name="T15" fmla="*/ 0 60000 65536"/>
                <a:gd name="T16" fmla="*/ 0 60000 65536"/>
                <a:gd name="T17" fmla="*/ 0 60000 65536"/>
                <a:gd name="T18" fmla="*/ 0 60000 65536"/>
                <a:gd name="T19" fmla="*/ 0 60000 65536"/>
                <a:gd name="T20" fmla="*/ 0 60000 65536"/>
                <a:gd name="T21" fmla="*/ 0 w 1468"/>
                <a:gd name="T22" fmla="*/ 0 h 1215"/>
                <a:gd name="T23" fmla="*/ 1468 w 1468"/>
                <a:gd name="T24" fmla="*/ 1215 h 1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8" h="1215">
                  <a:moveTo>
                    <a:pt x="0" y="0"/>
                  </a:moveTo>
                  <a:lnTo>
                    <a:pt x="679" y="0"/>
                  </a:lnTo>
                  <a:lnTo>
                    <a:pt x="679" y="102"/>
                  </a:lnTo>
                  <a:lnTo>
                    <a:pt x="1468" y="102"/>
                  </a:lnTo>
                  <a:lnTo>
                    <a:pt x="1468" y="1215"/>
                  </a:lnTo>
                  <a:lnTo>
                    <a:pt x="0" y="1215"/>
                  </a:lnTo>
                  <a:lnTo>
                    <a:pt x="0" y="0"/>
                  </a:lnTo>
                  <a:close/>
                </a:path>
              </a:pathLst>
            </a:custGeom>
            <a:noFill/>
            <a:ln w="28575" cmpd="sng">
              <a:solidFill>
                <a:schemeClr val="folHlink"/>
              </a:solidFill>
              <a:prstDash val="solid"/>
              <a:round/>
              <a:headEnd/>
              <a:tailEnd/>
            </a:ln>
          </p:spPr>
          <p:txBody>
            <a:bodyPr/>
            <a:lstStyle/>
            <a:p>
              <a:endParaRPr lang="en-US" sz="2801"/>
            </a:p>
          </p:txBody>
        </p:sp>
        <p:sp>
          <p:nvSpPr>
            <p:cNvPr id="65669" name="Line 8"/>
            <p:cNvSpPr>
              <a:spLocks noChangeShapeType="1"/>
            </p:cNvSpPr>
            <p:nvPr/>
          </p:nvSpPr>
          <p:spPr bwMode="auto">
            <a:xfrm>
              <a:off x="260" y="1070"/>
              <a:ext cx="880" cy="2"/>
            </a:xfrm>
            <a:prstGeom prst="line">
              <a:avLst/>
            </a:prstGeom>
            <a:noFill/>
            <a:ln w="28575">
              <a:solidFill>
                <a:schemeClr val="folHlink"/>
              </a:solidFill>
              <a:round/>
              <a:headEnd/>
              <a:tailEnd/>
            </a:ln>
          </p:spPr>
          <p:txBody>
            <a:bodyPr/>
            <a:lstStyle/>
            <a:p>
              <a:endParaRPr lang="en-US" sz="2801"/>
            </a:p>
          </p:txBody>
        </p:sp>
        <p:sp>
          <p:nvSpPr>
            <p:cNvPr id="65670" name="Rectangle 9"/>
            <p:cNvSpPr>
              <a:spLocks noChangeArrowheads="1"/>
            </p:cNvSpPr>
            <p:nvPr/>
          </p:nvSpPr>
          <p:spPr bwMode="auto">
            <a:xfrm>
              <a:off x="401" y="953"/>
              <a:ext cx="598" cy="96"/>
            </a:xfrm>
            <a:prstGeom prst="rect">
              <a:avLst/>
            </a:prstGeom>
            <a:noFill/>
            <a:ln w="9525">
              <a:noFill/>
              <a:miter lim="800000"/>
              <a:headEnd/>
              <a:tailEnd/>
            </a:ln>
          </p:spPr>
          <p:txBody>
            <a:bodyPr wrap="none" lIns="0" tIns="0" rIns="0" bIns="0">
              <a:spAutoFit/>
            </a:bodyPr>
            <a:lstStyle/>
            <a:p>
              <a:pPr algn="l"/>
              <a:r>
                <a:rPr lang="en-US" sz="1000" b="1">
                  <a:solidFill>
                    <a:srgbClr val="000000"/>
                  </a:solidFill>
                </a:rPr>
                <a:t>Order Subsystem</a:t>
              </a:r>
              <a:endParaRPr lang="en-US" sz="3601" b="1"/>
            </a:p>
          </p:txBody>
        </p:sp>
      </p:grpSp>
      <p:grpSp>
        <p:nvGrpSpPr>
          <p:cNvPr id="4" name="Group 10"/>
          <p:cNvGrpSpPr>
            <a:grpSpLocks/>
          </p:cNvGrpSpPr>
          <p:nvPr/>
        </p:nvGrpSpPr>
        <p:grpSpPr bwMode="auto">
          <a:xfrm>
            <a:off x="5118154" y="4203949"/>
            <a:ext cx="2952108" cy="2480470"/>
            <a:chOff x="3145" y="2648"/>
            <a:chExt cx="1859" cy="1562"/>
          </a:xfrm>
        </p:grpSpPr>
        <p:sp>
          <p:nvSpPr>
            <p:cNvPr id="65665" name="Freeform 11"/>
            <p:cNvSpPr>
              <a:spLocks/>
            </p:cNvSpPr>
            <p:nvPr/>
          </p:nvSpPr>
          <p:spPr bwMode="auto">
            <a:xfrm>
              <a:off x="3145" y="2648"/>
              <a:ext cx="1859" cy="1562"/>
            </a:xfrm>
            <a:custGeom>
              <a:avLst/>
              <a:gdLst>
                <a:gd name="T0" fmla="*/ 0 w 1434"/>
                <a:gd name="T1" fmla="*/ 0 h 1238"/>
                <a:gd name="T2" fmla="*/ 882 w 1434"/>
                <a:gd name="T3" fmla="*/ 0 h 1238"/>
                <a:gd name="T4" fmla="*/ 882 w 1434"/>
                <a:gd name="T5" fmla="*/ 129 h 1238"/>
                <a:gd name="T6" fmla="*/ 1859 w 1434"/>
                <a:gd name="T7" fmla="*/ 129 h 1238"/>
                <a:gd name="T8" fmla="*/ 1859 w 1434"/>
                <a:gd name="T9" fmla="*/ 1562 h 1238"/>
                <a:gd name="T10" fmla="*/ 0 w 1434"/>
                <a:gd name="T11" fmla="*/ 1562 h 1238"/>
                <a:gd name="T12" fmla="*/ 0 w 1434"/>
                <a:gd name="T13" fmla="*/ 0 h 1238"/>
                <a:gd name="T14" fmla="*/ 0 60000 65536"/>
                <a:gd name="T15" fmla="*/ 0 60000 65536"/>
                <a:gd name="T16" fmla="*/ 0 60000 65536"/>
                <a:gd name="T17" fmla="*/ 0 60000 65536"/>
                <a:gd name="T18" fmla="*/ 0 60000 65536"/>
                <a:gd name="T19" fmla="*/ 0 60000 65536"/>
                <a:gd name="T20" fmla="*/ 0 60000 65536"/>
                <a:gd name="T21" fmla="*/ 0 w 1434"/>
                <a:gd name="T22" fmla="*/ 0 h 1238"/>
                <a:gd name="T23" fmla="*/ 1434 w 1434"/>
                <a:gd name="T24" fmla="*/ 1238 h 1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4" h="1238">
                  <a:moveTo>
                    <a:pt x="0" y="0"/>
                  </a:moveTo>
                  <a:lnTo>
                    <a:pt x="680" y="0"/>
                  </a:lnTo>
                  <a:lnTo>
                    <a:pt x="680" y="102"/>
                  </a:lnTo>
                  <a:lnTo>
                    <a:pt x="1434" y="102"/>
                  </a:lnTo>
                  <a:lnTo>
                    <a:pt x="1434" y="1238"/>
                  </a:lnTo>
                  <a:lnTo>
                    <a:pt x="0" y="1238"/>
                  </a:lnTo>
                  <a:lnTo>
                    <a:pt x="0" y="0"/>
                  </a:lnTo>
                  <a:close/>
                </a:path>
              </a:pathLst>
            </a:custGeom>
            <a:noFill/>
            <a:ln w="28575" cmpd="sng">
              <a:solidFill>
                <a:schemeClr val="folHlink"/>
              </a:solidFill>
              <a:prstDash val="solid"/>
              <a:round/>
              <a:headEnd/>
              <a:tailEnd/>
            </a:ln>
          </p:spPr>
          <p:txBody>
            <a:bodyPr/>
            <a:lstStyle/>
            <a:p>
              <a:endParaRPr lang="en-US" sz="2801"/>
            </a:p>
          </p:txBody>
        </p:sp>
        <p:sp>
          <p:nvSpPr>
            <p:cNvPr id="65666" name="Line 12"/>
            <p:cNvSpPr>
              <a:spLocks noChangeShapeType="1"/>
            </p:cNvSpPr>
            <p:nvPr/>
          </p:nvSpPr>
          <p:spPr bwMode="auto">
            <a:xfrm>
              <a:off x="3145" y="2775"/>
              <a:ext cx="882" cy="1"/>
            </a:xfrm>
            <a:prstGeom prst="line">
              <a:avLst/>
            </a:prstGeom>
            <a:noFill/>
            <a:ln w="28575">
              <a:solidFill>
                <a:schemeClr val="folHlink"/>
              </a:solidFill>
              <a:round/>
              <a:headEnd/>
              <a:tailEnd/>
            </a:ln>
          </p:spPr>
          <p:txBody>
            <a:bodyPr/>
            <a:lstStyle/>
            <a:p>
              <a:endParaRPr lang="en-US" sz="2801"/>
            </a:p>
          </p:txBody>
        </p:sp>
        <p:sp>
          <p:nvSpPr>
            <p:cNvPr id="65667" name="Rectangle 13"/>
            <p:cNvSpPr>
              <a:spLocks noChangeArrowheads="1"/>
            </p:cNvSpPr>
            <p:nvPr/>
          </p:nvSpPr>
          <p:spPr bwMode="auto">
            <a:xfrm>
              <a:off x="3211" y="2657"/>
              <a:ext cx="756" cy="97"/>
            </a:xfrm>
            <a:prstGeom prst="rect">
              <a:avLst/>
            </a:prstGeom>
            <a:noFill/>
            <a:ln w="9525">
              <a:noFill/>
              <a:miter lim="800000"/>
              <a:headEnd/>
              <a:tailEnd/>
            </a:ln>
          </p:spPr>
          <p:txBody>
            <a:bodyPr wrap="none" lIns="0" tIns="0" rIns="0" bIns="0">
              <a:spAutoFit/>
            </a:bodyPr>
            <a:lstStyle/>
            <a:p>
              <a:pPr algn="l"/>
              <a:r>
                <a:rPr lang="en-US" sz="1000" b="1">
                  <a:solidFill>
                    <a:srgbClr val="000000"/>
                  </a:solidFill>
                </a:rPr>
                <a:t>Promotion Subsystem</a:t>
              </a:r>
              <a:endParaRPr lang="en-US" sz="3601" b="1"/>
            </a:p>
          </p:txBody>
        </p:sp>
      </p:grpSp>
      <p:grpSp>
        <p:nvGrpSpPr>
          <p:cNvPr id="5" name="Group 14"/>
          <p:cNvGrpSpPr>
            <a:grpSpLocks/>
          </p:cNvGrpSpPr>
          <p:nvPr/>
        </p:nvGrpSpPr>
        <p:grpSpPr bwMode="auto">
          <a:xfrm>
            <a:off x="5153091" y="1491629"/>
            <a:ext cx="2874296" cy="2447122"/>
            <a:chOff x="3167" y="940"/>
            <a:chExt cx="1810" cy="1541"/>
          </a:xfrm>
        </p:grpSpPr>
        <p:sp>
          <p:nvSpPr>
            <p:cNvPr id="65662" name="Freeform 15"/>
            <p:cNvSpPr>
              <a:spLocks/>
            </p:cNvSpPr>
            <p:nvPr/>
          </p:nvSpPr>
          <p:spPr bwMode="auto">
            <a:xfrm>
              <a:off x="3167" y="940"/>
              <a:ext cx="1810" cy="1541"/>
            </a:xfrm>
            <a:custGeom>
              <a:avLst/>
              <a:gdLst>
                <a:gd name="T0" fmla="*/ 0 w 1396"/>
                <a:gd name="T1" fmla="*/ 0 h 1221"/>
                <a:gd name="T2" fmla="*/ 882 w 1396"/>
                <a:gd name="T3" fmla="*/ 0 h 1221"/>
                <a:gd name="T4" fmla="*/ 882 w 1396"/>
                <a:gd name="T5" fmla="*/ 129 h 1221"/>
                <a:gd name="T6" fmla="*/ 1810 w 1396"/>
                <a:gd name="T7" fmla="*/ 129 h 1221"/>
                <a:gd name="T8" fmla="*/ 1810 w 1396"/>
                <a:gd name="T9" fmla="*/ 1541 h 1221"/>
                <a:gd name="T10" fmla="*/ 0 w 1396"/>
                <a:gd name="T11" fmla="*/ 1541 h 1221"/>
                <a:gd name="T12" fmla="*/ 0 w 1396"/>
                <a:gd name="T13" fmla="*/ 0 h 1221"/>
                <a:gd name="T14" fmla="*/ 0 60000 65536"/>
                <a:gd name="T15" fmla="*/ 0 60000 65536"/>
                <a:gd name="T16" fmla="*/ 0 60000 65536"/>
                <a:gd name="T17" fmla="*/ 0 60000 65536"/>
                <a:gd name="T18" fmla="*/ 0 60000 65536"/>
                <a:gd name="T19" fmla="*/ 0 60000 65536"/>
                <a:gd name="T20" fmla="*/ 0 60000 65536"/>
                <a:gd name="T21" fmla="*/ 0 w 1396"/>
                <a:gd name="T22" fmla="*/ 0 h 1221"/>
                <a:gd name="T23" fmla="*/ 1396 w 1396"/>
                <a:gd name="T24" fmla="*/ 1221 h 1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6" h="1221">
                  <a:moveTo>
                    <a:pt x="0" y="0"/>
                  </a:moveTo>
                  <a:lnTo>
                    <a:pt x="680" y="0"/>
                  </a:lnTo>
                  <a:lnTo>
                    <a:pt x="680" y="102"/>
                  </a:lnTo>
                  <a:lnTo>
                    <a:pt x="1396" y="102"/>
                  </a:lnTo>
                  <a:lnTo>
                    <a:pt x="1396" y="1221"/>
                  </a:lnTo>
                  <a:lnTo>
                    <a:pt x="0" y="1221"/>
                  </a:lnTo>
                  <a:lnTo>
                    <a:pt x="0" y="0"/>
                  </a:lnTo>
                  <a:close/>
                </a:path>
              </a:pathLst>
            </a:custGeom>
            <a:noFill/>
            <a:ln w="28575" cmpd="sng">
              <a:solidFill>
                <a:schemeClr val="folHlink"/>
              </a:solidFill>
              <a:prstDash val="solid"/>
              <a:round/>
              <a:headEnd/>
              <a:tailEnd/>
            </a:ln>
          </p:spPr>
          <p:txBody>
            <a:bodyPr/>
            <a:lstStyle/>
            <a:p>
              <a:endParaRPr lang="en-US" sz="2801"/>
            </a:p>
          </p:txBody>
        </p:sp>
        <p:sp>
          <p:nvSpPr>
            <p:cNvPr id="65663" name="Line 16"/>
            <p:cNvSpPr>
              <a:spLocks noChangeShapeType="1"/>
            </p:cNvSpPr>
            <p:nvPr/>
          </p:nvSpPr>
          <p:spPr bwMode="auto">
            <a:xfrm>
              <a:off x="3167" y="1067"/>
              <a:ext cx="882" cy="1"/>
            </a:xfrm>
            <a:prstGeom prst="line">
              <a:avLst/>
            </a:prstGeom>
            <a:noFill/>
            <a:ln w="28575">
              <a:solidFill>
                <a:schemeClr val="folHlink"/>
              </a:solidFill>
              <a:round/>
              <a:headEnd/>
              <a:tailEnd/>
            </a:ln>
          </p:spPr>
          <p:txBody>
            <a:bodyPr/>
            <a:lstStyle/>
            <a:p>
              <a:endParaRPr lang="en-US" sz="2801"/>
            </a:p>
          </p:txBody>
        </p:sp>
        <p:sp>
          <p:nvSpPr>
            <p:cNvPr id="65664" name="Rectangle 17"/>
            <p:cNvSpPr>
              <a:spLocks noChangeArrowheads="1"/>
            </p:cNvSpPr>
            <p:nvPr/>
          </p:nvSpPr>
          <p:spPr bwMode="auto">
            <a:xfrm>
              <a:off x="3199" y="949"/>
              <a:ext cx="818" cy="96"/>
            </a:xfrm>
            <a:prstGeom prst="rect">
              <a:avLst/>
            </a:prstGeom>
            <a:noFill/>
            <a:ln w="9525">
              <a:noFill/>
              <a:miter lim="800000"/>
              <a:headEnd/>
              <a:tailEnd/>
            </a:ln>
          </p:spPr>
          <p:txBody>
            <a:bodyPr wrap="none" lIns="0" tIns="0" rIns="0" bIns="0">
              <a:spAutoFit/>
            </a:bodyPr>
            <a:lstStyle/>
            <a:p>
              <a:pPr algn="l"/>
              <a:r>
                <a:rPr lang="en-US" sz="1000" b="1">
                  <a:solidFill>
                    <a:srgbClr val="000000"/>
                  </a:solidFill>
                </a:rPr>
                <a:t>Subscription Subsystem</a:t>
              </a:r>
              <a:endParaRPr lang="en-US" sz="3601" b="1"/>
            </a:p>
          </p:txBody>
        </p:sp>
      </p:grpSp>
      <p:grpSp>
        <p:nvGrpSpPr>
          <p:cNvPr id="6" name="Group 18"/>
          <p:cNvGrpSpPr>
            <a:grpSpLocks/>
          </p:cNvGrpSpPr>
          <p:nvPr/>
        </p:nvGrpSpPr>
        <p:grpSpPr bwMode="auto">
          <a:xfrm>
            <a:off x="555805" y="1820348"/>
            <a:ext cx="4168525" cy="1745222"/>
            <a:chOff x="350" y="1147"/>
            <a:chExt cx="2625" cy="1099"/>
          </a:xfrm>
        </p:grpSpPr>
        <p:grpSp>
          <p:nvGrpSpPr>
            <p:cNvPr id="65638" name="Group 19"/>
            <p:cNvGrpSpPr>
              <a:grpSpLocks/>
            </p:cNvGrpSpPr>
            <p:nvPr/>
          </p:nvGrpSpPr>
          <p:grpSpPr bwMode="auto">
            <a:xfrm>
              <a:off x="2293" y="1379"/>
              <a:ext cx="682" cy="707"/>
              <a:chOff x="2311" y="1379"/>
              <a:chExt cx="682" cy="707"/>
            </a:xfrm>
          </p:grpSpPr>
          <p:grpSp>
            <p:nvGrpSpPr>
              <p:cNvPr id="65656" name="Group 20"/>
              <p:cNvGrpSpPr>
                <a:grpSpLocks/>
              </p:cNvGrpSpPr>
              <p:nvPr/>
            </p:nvGrpSpPr>
            <p:grpSpPr bwMode="auto">
              <a:xfrm>
                <a:off x="2511" y="1549"/>
                <a:ext cx="264" cy="537"/>
                <a:chOff x="2511" y="1549"/>
                <a:chExt cx="264" cy="537"/>
              </a:xfrm>
            </p:grpSpPr>
            <p:sp>
              <p:nvSpPr>
                <p:cNvPr id="65658" name="Oval 21"/>
                <p:cNvSpPr>
                  <a:spLocks noChangeArrowheads="1"/>
                </p:cNvSpPr>
                <p:nvPr/>
              </p:nvSpPr>
              <p:spPr bwMode="auto">
                <a:xfrm>
                  <a:off x="2577" y="1549"/>
                  <a:ext cx="132" cy="129"/>
                </a:xfrm>
                <a:prstGeom prst="ellipse">
                  <a:avLst/>
                </a:prstGeom>
                <a:noFill/>
                <a:ln w="28575">
                  <a:solidFill>
                    <a:schemeClr val="tx2"/>
                  </a:solidFill>
                  <a:round/>
                  <a:headEnd/>
                  <a:tailEnd/>
                </a:ln>
              </p:spPr>
              <p:txBody>
                <a:bodyPr/>
                <a:lstStyle/>
                <a:p>
                  <a:endParaRPr lang="en-US" sz="2801"/>
                </a:p>
              </p:txBody>
            </p:sp>
            <p:sp>
              <p:nvSpPr>
                <p:cNvPr id="65659" name="Freeform 22"/>
                <p:cNvSpPr>
                  <a:spLocks/>
                </p:cNvSpPr>
                <p:nvPr/>
              </p:nvSpPr>
              <p:spPr bwMode="auto">
                <a:xfrm>
                  <a:off x="2643"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65660" name="Line 23"/>
                <p:cNvSpPr>
                  <a:spLocks noChangeShapeType="1"/>
                </p:cNvSpPr>
                <p:nvPr/>
              </p:nvSpPr>
              <p:spPr bwMode="auto">
                <a:xfrm flipH="1">
                  <a:off x="2511" y="1871"/>
                  <a:ext cx="132" cy="215"/>
                </a:xfrm>
                <a:prstGeom prst="line">
                  <a:avLst/>
                </a:prstGeom>
                <a:noFill/>
                <a:ln w="28575">
                  <a:solidFill>
                    <a:schemeClr val="tx2"/>
                  </a:solidFill>
                  <a:round/>
                  <a:headEnd/>
                  <a:tailEnd/>
                </a:ln>
              </p:spPr>
              <p:txBody>
                <a:bodyPr/>
                <a:lstStyle/>
                <a:p>
                  <a:endParaRPr lang="en-US" sz="2801"/>
                </a:p>
              </p:txBody>
            </p:sp>
            <p:sp>
              <p:nvSpPr>
                <p:cNvPr id="65661" name="Line 24"/>
                <p:cNvSpPr>
                  <a:spLocks noChangeShapeType="1"/>
                </p:cNvSpPr>
                <p:nvPr/>
              </p:nvSpPr>
              <p:spPr bwMode="auto">
                <a:xfrm flipH="1">
                  <a:off x="2511" y="1742"/>
                  <a:ext cx="264" cy="2"/>
                </a:xfrm>
                <a:prstGeom prst="line">
                  <a:avLst/>
                </a:prstGeom>
                <a:noFill/>
                <a:ln w="28575">
                  <a:solidFill>
                    <a:schemeClr val="tx2"/>
                  </a:solidFill>
                  <a:round/>
                  <a:headEnd/>
                  <a:tailEnd/>
                </a:ln>
              </p:spPr>
              <p:txBody>
                <a:bodyPr/>
                <a:lstStyle/>
                <a:p>
                  <a:endParaRPr lang="en-US" sz="2801"/>
                </a:p>
              </p:txBody>
            </p:sp>
          </p:grpSp>
          <p:sp>
            <p:nvSpPr>
              <p:cNvPr id="65657" name="Rectangle 25"/>
              <p:cNvSpPr>
                <a:spLocks noChangeArrowheads="1"/>
              </p:cNvSpPr>
              <p:nvPr/>
            </p:nvSpPr>
            <p:spPr bwMode="auto">
              <a:xfrm>
                <a:off x="2311" y="1379"/>
                <a:ext cx="682" cy="136"/>
              </a:xfrm>
              <a:prstGeom prst="rect">
                <a:avLst/>
              </a:prstGeom>
              <a:noFill/>
              <a:ln w="9525">
                <a:noFill/>
                <a:miter lim="800000"/>
                <a:headEnd/>
                <a:tailEnd/>
              </a:ln>
            </p:spPr>
            <p:txBody>
              <a:bodyPr wrap="none" lIns="0" tIns="0" rIns="0" bIns="0">
                <a:spAutoFit/>
              </a:bodyPr>
              <a:lstStyle/>
              <a:p>
                <a:r>
                  <a:rPr lang="en-US" sz="1400" b="1">
                    <a:solidFill>
                      <a:srgbClr val="000000"/>
                    </a:solidFill>
                  </a:rPr>
                  <a:t>Club Member</a:t>
                </a:r>
                <a:endParaRPr lang="en-US" sz="4401" b="1"/>
              </a:p>
            </p:txBody>
          </p:sp>
        </p:grpSp>
        <p:grpSp>
          <p:nvGrpSpPr>
            <p:cNvPr id="65639" name="Group 26"/>
            <p:cNvGrpSpPr>
              <a:grpSpLocks/>
            </p:cNvGrpSpPr>
            <p:nvPr/>
          </p:nvGrpSpPr>
          <p:grpSpPr bwMode="auto">
            <a:xfrm>
              <a:off x="350" y="1147"/>
              <a:ext cx="2057" cy="1099"/>
              <a:chOff x="467" y="1147"/>
              <a:chExt cx="2057" cy="1099"/>
            </a:xfrm>
          </p:grpSpPr>
          <p:sp>
            <p:nvSpPr>
              <p:cNvPr id="65640" name="Line 27"/>
              <p:cNvSpPr>
                <a:spLocks noChangeShapeType="1"/>
              </p:cNvSpPr>
              <p:nvPr/>
            </p:nvSpPr>
            <p:spPr bwMode="auto">
              <a:xfrm flipH="1">
                <a:off x="1030" y="1824"/>
                <a:ext cx="1481" cy="291"/>
              </a:xfrm>
              <a:prstGeom prst="line">
                <a:avLst/>
              </a:prstGeom>
              <a:noFill/>
              <a:ln w="28575">
                <a:solidFill>
                  <a:schemeClr val="tx2"/>
                </a:solidFill>
                <a:round/>
                <a:headEnd/>
                <a:tailEnd type="none" w="med" len="lg"/>
              </a:ln>
            </p:spPr>
            <p:txBody>
              <a:bodyPr/>
              <a:lstStyle/>
              <a:p>
                <a:endParaRPr lang="en-US" sz="2801"/>
              </a:p>
            </p:txBody>
          </p:sp>
          <p:sp>
            <p:nvSpPr>
              <p:cNvPr id="65641" name="Line 28"/>
              <p:cNvSpPr>
                <a:spLocks noChangeShapeType="1"/>
              </p:cNvSpPr>
              <p:nvPr/>
            </p:nvSpPr>
            <p:spPr bwMode="auto">
              <a:xfrm flipH="1">
                <a:off x="1030" y="1660"/>
                <a:ext cx="1481" cy="52"/>
              </a:xfrm>
              <a:prstGeom prst="line">
                <a:avLst/>
              </a:prstGeom>
              <a:noFill/>
              <a:ln w="28575">
                <a:solidFill>
                  <a:schemeClr val="tx2"/>
                </a:solidFill>
                <a:round/>
                <a:headEnd/>
                <a:tailEnd type="none" w="med" len="lg"/>
              </a:ln>
            </p:spPr>
            <p:txBody>
              <a:bodyPr/>
              <a:lstStyle/>
              <a:p>
                <a:endParaRPr lang="en-US" sz="2801"/>
              </a:p>
            </p:txBody>
          </p:sp>
          <p:sp>
            <p:nvSpPr>
              <p:cNvPr id="65642" name="Line 29"/>
              <p:cNvSpPr>
                <a:spLocks noChangeShapeType="1"/>
              </p:cNvSpPr>
              <p:nvPr/>
            </p:nvSpPr>
            <p:spPr bwMode="auto">
              <a:xfrm flipH="1" flipV="1">
                <a:off x="1017" y="1317"/>
                <a:ext cx="1507" cy="232"/>
              </a:xfrm>
              <a:prstGeom prst="line">
                <a:avLst/>
              </a:prstGeom>
              <a:noFill/>
              <a:ln w="28575">
                <a:solidFill>
                  <a:schemeClr val="tx2"/>
                </a:solidFill>
                <a:round/>
                <a:headEnd/>
                <a:tailEnd type="none" w="med" len="lg"/>
              </a:ln>
            </p:spPr>
            <p:txBody>
              <a:bodyPr/>
              <a:lstStyle/>
              <a:p>
                <a:endParaRPr lang="en-US" sz="2801"/>
              </a:p>
            </p:txBody>
          </p:sp>
          <p:grpSp>
            <p:nvGrpSpPr>
              <p:cNvPr id="65643" name="Group 30"/>
              <p:cNvGrpSpPr>
                <a:grpSpLocks/>
              </p:cNvGrpSpPr>
              <p:nvPr/>
            </p:nvGrpSpPr>
            <p:grpSpPr bwMode="auto">
              <a:xfrm>
                <a:off x="467" y="1147"/>
                <a:ext cx="634" cy="1099"/>
                <a:chOff x="467" y="1147"/>
                <a:chExt cx="634" cy="1099"/>
              </a:xfrm>
            </p:grpSpPr>
            <p:sp>
              <p:nvSpPr>
                <p:cNvPr id="65644" name="Oval 31"/>
                <p:cNvSpPr>
                  <a:spLocks noChangeArrowheads="1"/>
                </p:cNvSpPr>
                <p:nvPr/>
              </p:nvSpPr>
              <p:spPr bwMode="auto">
                <a:xfrm>
                  <a:off x="467" y="1147"/>
                  <a:ext cx="634" cy="236"/>
                </a:xfrm>
                <a:prstGeom prst="ellipse">
                  <a:avLst/>
                </a:prstGeom>
                <a:solidFill>
                  <a:schemeClr val="bg1"/>
                </a:solidFill>
                <a:ln w="28575">
                  <a:solidFill>
                    <a:schemeClr val="tx2"/>
                  </a:solidFill>
                  <a:round/>
                  <a:headEnd/>
                  <a:tailEnd/>
                </a:ln>
              </p:spPr>
              <p:txBody>
                <a:bodyPr/>
                <a:lstStyle/>
                <a:p>
                  <a:endParaRPr lang="en-US" sz="2801"/>
                </a:p>
              </p:txBody>
            </p:sp>
            <p:grpSp>
              <p:nvGrpSpPr>
                <p:cNvPr id="65645" name="Group 32"/>
                <p:cNvGrpSpPr>
                  <a:grpSpLocks/>
                </p:cNvGrpSpPr>
                <p:nvPr/>
              </p:nvGrpSpPr>
              <p:grpSpPr bwMode="auto">
                <a:xfrm>
                  <a:off x="515" y="1201"/>
                  <a:ext cx="527" cy="160"/>
                  <a:chOff x="537" y="1172"/>
                  <a:chExt cx="527" cy="160"/>
                </a:xfrm>
              </p:grpSpPr>
              <p:sp>
                <p:nvSpPr>
                  <p:cNvPr id="65654" name="Rectangle 33"/>
                  <p:cNvSpPr>
                    <a:spLocks noChangeArrowheads="1"/>
                  </p:cNvSpPr>
                  <p:nvPr/>
                </p:nvSpPr>
                <p:spPr bwMode="auto">
                  <a:xfrm>
                    <a:off x="537" y="1172"/>
                    <a:ext cx="52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Maintain Member</a:t>
                    </a:r>
                    <a:endParaRPr lang="en-US" sz="3601" b="1"/>
                  </a:p>
                </p:txBody>
              </p:sp>
              <p:sp>
                <p:nvSpPr>
                  <p:cNvPr id="65655" name="Rectangle 34"/>
                  <p:cNvSpPr>
                    <a:spLocks noChangeArrowheads="1"/>
                  </p:cNvSpPr>
                  <p:nvPr/>
                </p:nvSpPr>
                <p:spPr bwMode="auto">
                  <a:xfrm>
                    <a:off x="696" y="1245"/>
                    <a:ext cx="17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Order</a:t>
                    </a:r>
                    <a:endParaRPr lang="en-US" sz="3601" b="1"/>
                  </a:p>
                </p:txBody>
              </p:sp>
            </p:grpSp>
            <p:sp>
              <p:nvSpPr>
                <p:cNvPr id="65646" name="Oval 35"/>
                <p:cNvSpPr>
                  <a:spLocks noChangeArrowheads="1"/>
                </p:cNvSpPr>
                <p:nvPr/>
              </p:nvSpPr>
              <p:spPr bwMode="auto">
                <a:xfrm>
                  <a:off x="488" y="2010"/>
                  <a:ext cx="551" cy="236"/>
                </a:xfrm>
                <a:prstGeom prst="ellipse">
                  <a:avLst/>
                </a:prstGeom>
                <a:solidFill>
                  <a:schemeClr val="bg1"/>
                </a:solidFill>
                <a:ln w="28575">
                  <a:solidFill>
                    <a:schemeClr val="tx2"/>
                  </a:solidFill>
                  <a:round/>
                  <a:headEnd/>
                  <a:tailEnd/>
                </a:ln>
              </p:spPr>
              <p:txBody>
                <a:bodyPr/>
                <a:lstStyle/>
                <a:p>
                  <a:endParaRPr lang="en-US" sz="2801"/>
                </a:p>
              </p:txBody>
            </p:sp>
            <p:grpSp>
              <p:nvGrpSpPr>
                <p:cNvPr id="65647" name="Group 36"/>
                <p:cNvGrpSpPr>
                  <a:grpSpLocks/>
                </p:cNvGrpSpPr>
                <p:nvPr/>
              </p:nvGrpSpPr>
              <p:grpSpPr bwMode="auto">
                <a:xfrm>
                  <a:off x="548" y="2059"/>
                  <a:ext cx="446" cy="160"/>
                  <a:chOff x="560" y="2030"/>
                  <a:chExt cx="446" cy="160"/>
                </a:xfrm>
              </p:grpSpPr>
              <p:sp>
                <p:nvSpPr>
                  <p:cNvPr id="65652" name="Rectangle 37"/>
                  <p:cNvSpPr>
                    <a:spLocks noChangeArrowheads="1"/>
                  </p:cNvSpPr>
                  <p:nvPr/>
                </p:nvSpPr>
                <p:spPr bwMode="auto">
                  <a:xfrm>
                    <a:off x="560" y="2030"/>
                    <a:ext cx="44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Make Purchase</a:t>
                    </a:r>
                    <a:endParaRPr lang="en-US" sz="3601" b="1"/>
                  </a:p>
                </p:txBody>
              </p:sp>
              <p:sp>
                <p:nvSpPr>
                  <p:cNvPr id="65653" name="Rectangle 38"/>
                  <p:cNvSpPr>
                    <a:spLocks noChangeArrowheads="1"/>
                  </p:cNvSpPr>
                  <p:nvPr/>
                </p:nvSpPr>
                <p:spPr bwMode="auto">
                  <a:xfrm>
                    <a:off x="679" y="2103"/>
                    <a:ext cx="21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Inquiry</a:t>
                    </a:r>
                    <a:endParaRPr lang="en-US" sz="3601" b="1"/>
                  </a:p>
                </p:txBody>
              </p:sp>
            </p:grpSp>
            <p:sp>
              <p:nvSpPr>
                <p:cNvPr id="65648" name="Oval 39"/>
                <p:cNvSpPr>
                  <a:spLocks noChangeArrowheads="1"/>
                </p:cNvSpPr>
                <p:nvPr/>
              </p:nvSpPr>
              <p:spPr bwMode="auto">
                <a:xfrm>
                  <a:off x="477" y="1597"/>
                  <a:ext cx="551" cy="236"/>
                </a:xfrm>
                <a:prstGeom prst="ellipse">
                  <a:avLst/>
                </a:prstGeom>
                <a:solidFill>
                  <a:schemeClr val="bg1"/>
                </a:solidFill>
                <a:ln w="28575">
                  <a:solidFill>
                    <a:schemeClr val="tx2"/>
                  </a:solidFill>
                  <a:round/>
                  <a:headEnd/>
                  <a:tailEnd/>
                </a:ln>
              </p:spPr>
              <p:txBody>
                <a:bodyPr/>
                <a:lstStyle/>
                <a:p>
                  <a:endParaRPr lang="en-US" sz="2801"/>
                </a:p>
              </p:txBody>
            </p:sp>
            <p:grpSp>
              <p:nvGrpSpPr>
                <p:cNvPr id="65649" name="Group 40"/>
                <p:cNvGrpSpPr>
                  <a:grpSpLocks/>
                </p:cNvGrpSpPr>
                <p:nvPr/>
              </p:nvGrpSpPr>
              <p:grpSpPr bwMode="auto">
                <a:xfrm>
                  <a:off x="554" y="1630"/>
                  <a:ext cx="434" cy="160"/>
                  <a:chOff x="578" y="1601"/>
                  <a:chExt cx="434" cy="160"/>
                </a:xfrm>
              </p:grpSpPr>
              <p:sp>
                <p:nvSpPr>
                  <p:cNvPr id="65650" name="Rectangle 41"/>
                  <p:cNvSpPr>
                    <a:spLocks noChangeArrowheads="1"/>
                  </p:cNvSpPr>
                  <p:nvPr/>
                </p:nvSpPr>
                <p:spPr bwMode="auto">
                  <a:xfrm>
                    <a:off x="626" y="1601"/>
                    <a:ext cx="313"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Place New</a:t>
                    </a:r>
                    <a:endParaRPr lang="en-US" sz="3601" b="1"/>
                  </a:p>
                </p:txBody>
              </p:sp>
              <p:sp>
                <p:nvSpPr>
                  <p:cNvPr id="65651" name="Rectangle 42"/>
                  <p:cNvSpPr>
                    <a:spLocks noChangeArrowheads="1"/>
                  </p:cNvSpPr>
                  <p:nvPr/>
                </p:nvSpPr>
                <p:spPr bwMode="auto">
                  <a:xfrm>
                    <a:off x="578" y="1674"/>
                    <a:ext cx="43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Member Order</a:t>
                    </a:r>
                    <a:endParaRPr lang="en-US" sz="3601" b="1"/>
                  </a:p>
                </p:txBody>
              </p:sp>
            </p:grpSp>
          </p:grpSp>
        </p:grpSp>
      </p:grpSp>
      <p:grpSp>
        <p:nvGrpSpPr>
          <p:cNvPr id="14" name="Group 43"/>
          <p:cNvGrpSpPr>
            <a:grpSpLocks/>
          </p:cNvGrpSpPr>
          <p:nvPr/>
        </p:nvGrpSpPr>
        <p:grpSpPr bwMode="auto">
          <a:xfrm>
            <a:off x="4475010" y="5255218"/>
            <a:ext cx="4182816" cy="381123"/>
            <a:chOff x="2818" y="3310"/>
            <a:chExt cx="2634" cy="240"/>
          </a:xfrm>
        </p:grpSpPr>
        <p:sp>
          <p:nvSpPr>
            <p:cNvPr id="65630" name="Line 53"/>
            <p:cNvSpPr>
              <a:spLocks noChangeShapeType="1"/>
            </p:cNvSpPr>
            <p:nvPr/>
          </p:nvSpPr>
          <p:spPr bwMode="auto">
            <a:xfrm>
              <a:off x="2818" y="3429"/>
              <a:ext cx="621" cy="2"/>
            </a:xfrm>
            <a:prstGeom prst="line">
              <a:avLst/>
            </a:prstGeom>
            <a:noFill/>
            <a:ln w="28575">
              <a:solidFill>
                <a:schemeClr val="tx2"/>
              </a:solidFill>
              <a:round/>
              <a:headEnd type="none" w="med" len="lg"/>
              <a:tailEnd type="none" w="med" len="lg"/>
            </a:ln>
          </p:spPr>
          <p:txBody>
            <a:bodyPr/>
            <a:lstStyle/>
            <a:p>
              <a:endParaRPr lang="en-US" sz="2801"/>
            </a:p>
          </p:txBody>
        </p:sp>
        <p:grpSp>
          <p:nvGrpSpPr>
            <p:cNvPr id="65628" name="Group 44"/>
            <p:cNvGrpSpPr>
              <a:grpSpLocks/>
            </p:cNvGrpSpPr>
            <p:nvPr/>
          </p:nvGrpSpPr>
          <p:grpSpPr bwMode="auto">
            <a:xfrm>
              <a:off x="3343" y="3310"/>
              <a:ext cx="1523" cy="240"/>
              <a:chOff x="3265" y="3310"/>
              <a:chExt cx="1523" cy="240"/>
            </a:xfrm>
          </p:grpSpPr>
          <p:sp>
            <p:nvSpPr>
              <p:cNvPr id="65631" name="Oval 45"/>
              <p:cNvSpPr>
                <a:spLocks noChangeArrowheads="1"/>
              </p:cNvSpPr>
              <p:nvPr/>
            </p:nvSpPr>
            <p:spPr bwMode="auto">
              <a:xfrm>
                <a:off x="3265" y="3315"/>
                <a:ext cx="749" cy="235"/>
              </a:xfrm>
              <a:prstGeom prst="ellipse">
                <a:avLst/>
              </a:prstGeom>
              <a:solidFill>
                <a:schemeClr val="bg1"/>
              </a:solidFill>
              <a:ln w="28575">
                <a:solidFill>
                  <a:schemeClr val="tx2"/>
                </a:solidFill>
                <a:round/>
                <a:headEnd/>
                <a:tailEnd/>
              </a:ln>
            </p:spPr>
            <p:txBody>
              <a:bodyPr/>
              <a:lstStyle/>
              <a:p>
                <a:endParaRPr lang="en-US" sz="2801"/>
              </a:p>
            </p:txBody>
          </p:sp>
          <p:grpSp>
            <p:nvGrpSpPr>
              <p:cNvPr id="65632" name="Group 46"/>
              <p:cNvGrpSpPr>
                <a:grpSpLocks/>
              </p:cNvGrpSpPr>
              <p:nvPr/>
            </p:nvGrpSpPr>
            <p:grpSpPr bwMode="auto">
              <a:xfrm>
                <a:off x="3356" y="3348"/>
                <a:ext cx="580" cy="160"/>
                <a:chOff x="3369" y="3317"/>
                <a:chExt cx="580" cy="160"/>
              </a:xfrm>
            </p:grpSpPr>
            <p:sp>
              <p:nvSpPr>
                <p:cNvPr id="65636" name="Rectangle 47"/>
                <p:cNvSpPr>
                  <a:spLocks noChangeArrowheads="1"/>
                </p:cNvSpPr>
                <p:nvPr/>
              </p:nvSpPr>
              <p:spPr bwMode="auto">
                <a:xfrm>
                  <a:off x="3378" y="3317"/>
                  <a:ext cx="55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Generate Quarterly</a:t>
                  </a:r>
                  <a:endParaRPr lang="en-US" sz="3601" b="1"/>
                </a:p>
              </p:txBody>
            </p:sp>
            <p:sp>
              <p:nvSpPr>
                <p:cNvPr id="65637" name="Rectangle 48"/>
                <p:cNvSpPr>
                  <a:spLocks noChangeArrowheads="1"/>
                </p:cNvSpPr>
                <p:nvPr/>
              </p:nvSpPr>
              <p:spPr bwMode="auto">
                <a:xfrm>
                  <a:off x="3369" y="3390"/>
                  <a:ext cx="580" cy="87"/>
                </a:xfrm>
                <a:prstGeom prst="rect">
                  <a:avLst/>
                </a:prstGeom>
                <a:noFill/>
                <a:ln w="9525">
                  <a:noFill/>
                  <a:miter lim="800000"/>
                  <a:headEnd/>
                  <a:tailEnd/>
                </a:ln>
              </p:spPr>
              <p:txBody>
                <a:bodyPr wrap="none" lIns="0" tIns="0" rIns="0" bIns="0">
                  <a:spAutoFit/>
                </a:bodyPr>
                <a:lstStyle/>
                <a:p>
                  <a:pPr algn="l"/>
                  <a:r>
                    <a:rPr lang="en-US" sz="900" dirty="0">
                      <a:solidFill>
                        <a:srgbClr val="000000"/>
                      </a:solidFill>
                    </a:rPr>
                    <a:t>Promotion Analysis</a:t>
                  </a:r>
                  <a:endParaRPr lang="en-US" sz="3601" b="1" dirty="0"/>
                </a:p>
              </p:txBody>
            </p:sp>
          </p:grpSp>
          <p:sp>
            <p:nvSpPr>
              <p:cNvPr id="65633" name="Oval 49"/>
              <p:cNvSpPr>
                <a:spLocks noChangeArrowheads="1"/>
              </p:cNvSpPr>
              <p:nvPr/>
            </p:nvSpPr>
            <p:spPr bwMode="auto">
              <a:xfrm>
                <a:off x="4238" y="3310"/>
                <a:ext cx="550" cy="235"/>
              </a:xfrm>
              <a:prstGeom prst="ellipse">
                <a:avLst/>
              </a:prstGeom>
              <a:noFill/>
              <a:ln w="28575">
                <a:solidFill>
                  <a:schemeClr val="tx2"/>
                </a:solidFill>
                <a:round/>
                <a:headEnd/>
                <a:tailEnd/>
              </a:ln>
            </p:spPr>
            <p:txBody>
              <a:bodyPr/>
              <a:lstStyle/>
              <a:p>
                <a:endParaRPr lang="en-US" sz="2801"/>
              </a:p>
            </p:txBody>
          </p:sp>
          <p:sp>
            <p:nvSpPr>
              <p:cNvPr id="65634" name="Rectangle 50"/>
              <p:cNvSpPr>
                <a:spLocks noChangeArrowheads="1"/>
              </p:cNvSpPr>
              <p:nvPr/>
            </p:nvSpPr>
            <p:spPr bwMode="auto">
              <a:xfrm>
                <a:off x="4332" y="3348"/>
                <a:ext cx="36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Submit New</a:t>
                </a:r>
                <a:endParaRPr lang="en-US" sz="3601" b="1"/>
              </a:p>
            </p:txBody>
          </p:sp>
          <p:sp>
            <p:nvSpPr>
              <p:cNvPr id="65635" name="Rectangle 51"/>
              <p:cNvSpPr>
                <a:spLocks noChangeArrowheads="1"/>
              </p:cNvSpPr>
              <p:nvPr/>
            </p:nvSpPr>
            <p:spPr bwMode="auto">
              <a:xfrm>
                <a:off x="4361" y="3421"/>
                <a:ext cx="307"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Promotion</a:t>
                </a:r>
                <a:endParaRPr lang="en-US" sz="3601" b="1"/>
              </a:p>
            </p:txBody>
          </p:sp>
        </p:grpSp>
        <p:sp>
          <p:nvSpPr>
            <p:cNvPr id="65629" name="Line 52"/>
            <p:cNvSpPr>
              <a:spLocks noChangeShapeType="1"/>
            </p:cNvSpPr>
            <p:nvPr/>
          </p:nvSpPr>
          <p:spPr bwMode="auto">
            <a:xfrm flipH="1">
              <a:off x="4853" y="3429"/>
              <a:ext cx="599" cy="2"/>
            </a:xfrm>
            <a:prstGeom prst="line">
              <a:avLst/>
            </a:prstGeom>
            <a:noFill/>
            <a:ln w="28575">
              <a:solidFill>
                <a:schemeClr val="tx2"/>
              </a:solidFill>
              <a:round/>
              <a:headEnd/>
              <a:tailEnd type="none" w="med" len="lg"/>
            </a:ln>
          </p:spPr>
          <p:txBody>
            <a:bodyPr/>
            <a:lstStyle/>
            <a:p>
              <a:endParaRPr lang="en-US" sz="2801"/>
            </a:p>
          </p:txBody>
        </p:sp>
      </p:grpSp>
      <p:grpSp>
        <p:nvGrpSpPr>
          <p:cNvPr id="17" name="Group 54"/>
          <p:cNvGrpSpPr>
            <a:grpSpLocks/>
          </p:cNvGrpSpPr>
          <p:nvPr/>
        </p:nvGrpSpPr>
        <p:grpSpPr bwMode="auto">
          <a:xfrm>
            <a:off x="4530591" y="1820347"/>
            <a:ext cx="5154677" cy="4047833"/>
            <a:chOff x="2853" y="1147"/>
            <a:chExt cx="3246" cy="2549"/>
          </a:xfrm>
        </p:grpSpPr>
        <p:sp>
          <p:nvSpPr>
            <p:cNvPr id="65581" name="Line 55"/>
            <p:cNvSpPr>
              <a:spLocks noChangeShapeType="1"/>
            </p:cNvSpPr>
            <p:nvPr/>
          </p:nvSpPr>
          <p:spPr bwMode="auto">
            <a:xfrm flipH="1" flipV="1">
              <a:off x="3853" y="2262"/>
              <a:ext cx="1599" cy="1098"/>
            </a:xfrm>
            <a:prstGeom prst="line">
              <a:avLst/>
            </a:prstGeom>
            <a:noFill/>
            <a:ln w="28575">
              <a:solidFill>
                <a:schemeClr val="tx2"/>
              </a:solidFill>
              <a:round/>
              <a:headEnd/>
              <a:tailEnd type="none" w="med" len="lg"/>
            </a:ln>
          </p:spPr>
          <p:txBody>
            <a:bodyPr/>
            <a:lstStyle/>
            <a:p>
              <a:endParaRPr lang="en-US" sz="2801"/>
            </a:p>
          </p:txBody>
        </p:sp>
        <p:grpSp>
          <p:nvGrpSpPr>
            <p:cNvPr id="65582" name="Group 56"/>
            <p:cNvGrpSpPr>
              <a:grpSpLocks/>
            </p:cNvGrpSpPr>
            <p:nvPr/>
          </p:nvGrpSpPr>
          <p:grpSpPr bwMode="auto">
            <a:xfrm>
              <a:off x="2853" y="1147"/>
              <a:ext cx="3246" cy="2549"/>
              <a:chOff x="2853" y="1147"/>
              <a:chExt cx="3246" cy="2549"/>
            </a:xfrm>
          </p:grpSpPr>
          <p:grpSp>
            <p:nvGrpSpPr>
              <p:cNvPr id="65583" name="Group 57"/>
              <p:cNvGrpSpPr>
                <a:grpSpLocks/>
              </p:cNvGrpSpPr>
              <p:nvPr/>
            </p:nvGrpSpPr>
            <p:grpSpPr bwMode="auto">
              <a:xfrm>
                <a:off x="5224" y="1164"/>
                <a:ext cx="875" cy="2532"/>
                <a:chOff x="5077" y="1164"/>
                <a:chExt cx="875" cy="2532"/>
              </a:xfrm>
            </p:grpSpPr>
            <p:grpSp>
              <p:nvGrpSpPr>
                <p:cNvPr id="65610" name="Group 58"/>
                <p:cNvGrpSpPr>
                  <a:grpSpLocks/>
                </p:cNvGrpSpPr>
                <p:nvPr/>
              </p:nvGrpSpPr>
              <p:grpSpPr bwMode="auto">
                <a:xfrm>
                  <a:off x="5374" y="3158"/>
                  <a:ext cx="264" cy="538"/>
                  <a:chOff x="5374" y="3158"/>
                  <a:chExt cx="264" cy="538"/>
                </a:xfrm>
              </p:grpSpPr>
              <p:sp>
                <p:nvSpPr>
                  <p:cNvPr id="65624" name="Oval 59"/>
                  <p:cNvSpPr>
                    <a:spLocks noChangeArrowheads="1"/>
                  </p:cNvSpPr>
                  <p:nvPr/>
                </p:nvSpPr>
                <p:spPr bwMode="auto">
                  <a:xfrm>
                    <a:off x="5440" y="3158"/>
                    <a:ext cx="132" cy="130"/>
                  </a:xfrm>
                  <a:prstGeom prst="ellipse">
                    <a:avLst/>
                  </a:prstGeom>
                  <a:noFill/>
                  <a:ln w="28575">
                    <a:solidFill>
                      <a:schemeClr val="tx2"/>
                    </a:solidFill>
                    <a:round/>
                    <a:headEnd/>
                    <a:tailEnd/>
                  </a:ln>
                </p:spPr>
                <p:txBody>
                  <a:bodyPr/>
                  <a:lstStyle/>
                  <a:p>
                    <a:endParaRPr lang="en-US" sz="2801"/>
                  </a:p>
                </p:txBody>
              </p:sp>
              <p:sp>
                <p:nvSpPr>
                  <p:cNvPr id="65625" name="Freeform 60"/>
                  <p:cNvSpPr>
                    <a:spLocks/>
                  </p:cNvSpPr>
                  <p:nvPr/>
                </p:nvSpPr>
                <p:spPr bwMode="auto">
                  <a:xfrm>
                    <a:off x="5506" y="328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65626" name="Line 61"/>
                  <p:cNvSpPr>
                    <a:spLocks noChangeShapeType="1"/>
                  </p:cNvSpPr>
                  <p:nvPr/>
                </p:nvSpPr>
                <p:spPr bwMode="auto">
                  <a:xfrm flipH="1">
                    <a:off x="5374" y="3481"/>
                    <a:ext cx="132" cy="215"/>
                  </a:xfrm>
                  <a:prstGeom prst="line">
                    <a:avLst/>
                  </a:prstGeom>
                  <a:noFill/>
                  <a:ln w="28575">
                    <a:solidFill>
                      <a:schemeClr val="tx2"/>
                    </a:solidFill>
                    <a:round/>
                    <a:headEnd/>
                    <a:tailEnd/>
                  </a:ln>
                </p:spPr>
                <p:txBody>
                  <a:bodyPr/>
                  <a:lstStyle/>
                  <a:p>
                    <a:endParaRPr lang="en-US" sz="2801"/>
                  </a:p>
                </p:txBody>
              </p:sp>
              <p:sp>
                <p:nvSpPr>
                  <p:cNvPr id="65627" name="Line 62"/>
                  <p:cNvSpPr>
                    <a:spLocks noChangeShapeType="1"/>
                  </p:cNvSpPr>
                  <p:nvPr/>
                </p:nvSpPr>
                <p:spPr bwMode="auto">
                  <a:xfrm flipH="1">
                    <a:off x="5374" y="3352"/>
                    <a:ext cx="264" cy="2"/>
                  </a:xfrm>
                  <a:prstGeom prst="line">
                    <a:avLst/>
                  </a:prstGeom>
                  <a:noFill/>
                  <a:ln w="28575">
                    <a:solidFill>
                      <a:schemeClr val="tx2"/>
                    </a:solidFill>
                    <a:round/>
                    <a:headEnd/>
                    <a:tailEnd/>
                  </a:ln>
                </p:spPr>
                <p:txBody>
                  <a:bodyPr/>
                  <a:lstStyle/>
                  <a:p>
                    <a:endParaRPr lang="en-US" sz="2801"/>
                  </a:p>
                </p:txBody>
              </p:sp>
            </p:grpSp>
            <p:sp>
              <p:nvSpPr>
                <p:cNvPr id="65611" name="Rectangle 63"/>
                <p:cNvSpPr>
                  <a:spLocks noChangeArrowheads="1"/>
                </p:cNvSpPr>
                <p:nvPr/>
              </p:nvSpPr>
              <p:spPr bwMode="auto">
                <a:xfrm>
                  <a:off x="5256" y="2988"/>
                  <a:ext cx="515" cy="136"/>
                </a:xfrm>
                <a:prstGeom prst="rect">
                  <a:avLst/>
                </a:prstGeom>
                <a:noFill/>
                <a:ln w="9525">
                  <a:noFill/>
                  <a:miter lim="800000"/>
                  <a:headEnd/>
                  <a:tailEnd/>
                </a:ln>
              </p:spPr>
              <p:txBody>
                <a:bodyPr wrap="none" lIns="0" tIns="0" rIns="0" bIns="0">
                  <a:spAutoFit/>
                </a:bodyPr>
                <a:lstStyle/>
                <a:p>
                  <a:r>
                    <a:rPr lang="en-US" sz="1400" b="1" dirty="0">
                      <a:solidFill>
                        <a:srgbClr val="000000"/>
                      </a:solidFill>
                    </a:rPr>
                    <a:t>Marketing</a:t>
                  </a:r>
                  <a:endParaRPr lang="en-US" sz="4401" b="1" dirty="0"/>
                </a:p>
              </p:txBody>
            </p:sp>
            <p:grpSp>
              <p:nvGrpSpPr>
                <p:cNvPr id="65612" name="Group 64"/>
                <p:cNvGrpSpPr>
                  <a:grpSpLocks/>
                </p:cNvGrpSpPr>
                <p:nvPr/>
              </p:nvGrpSpPr>
              <p:grpSpPr bwMode="auto">
                <a:xfrm>
                  <a:off x="5374" y="2193"/>
                  <a:ext cx="264" cy="536"/>
                  <a:chOff x="5374" y="2193"/>
                  <a:chExt cx="264" cy="536"/>
                </a:xfrm>
              </p:grpSpPr>
              <p:sp>
                <p:nvSpPr>
                  <p:cNvPr id="65620" name="Oval 65"/>
                  <p:cNvSpPr>
                    <a:spLocks noChangeArrowheads="1"/>
                  </p:cNvSpPr>
                  <p:nvPr/>
                </p:nvSpPr>
                <p:spPr bwMode="auto">
                  <a:xfrm>
                    <a:off x="5440" y="2193"/>
                    <a:ext cx="132" cy="129"/>
                  </a:xfrm>
                  <a:prstGeom prst="ellipse">
                    <a:avLst/>
                  </a:prstGeom>
                  <a:noFill/>
                  <a:ln w="28575">
                    <a:solidFill>
                      <a:schemeClr val="tx2"/>
                    </a:solidFill>
                    <a:round/>
                    <a:headEnd/>
                    <a:tailEnd/>
                  </a:ln>
                </p:spPr>
                <p:txBody>
                  <a:bodyPr/>
                  <a:lstStyle/>
                  <a:p>
                    <a:endParaRPr lang="en-US" sz="2801"/>
                  </a:p>
                </p:txBody>
              </p:sp>
              <p:sp>
                <p:nvSpPr>
                  <p:cNvPr id="65621" name="Freeform 66"/>
                  <p:cNvSpPr>
                    <a:spLocks/>
                  </p:cNvSpPr>
                  <p:nvPr/>
                </p:nvSpPr>
                <p:spPr bwMode="auto">
                  <a:xfrm>
                    <a:off x="5506" y="2322"/>
                    <a:ext cx="132" cy="407"/>
                  </a:xfrm>
                  <a:custGeom>
                    <a:avLst/>
                    <a:gdLst>
                      <a:gd name="T0" fmla="*/ 0 w 30"/>
                      <a:gd name="T1" fmla="*/ 0 h 95"/>
                      <a:gd name="T2" fmla="*/ 0 w 30"/>
                      <a:gd name="T3" fmla="*/ 193 h 95"/>
                      <a:gd name="T4" fmla="*/ 132 w 30"/>
                      <a:gd name="T5" fmla="*/ 407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65622" name="Line 67"/>
                  <p:cNvSpPr>
                    <a:spLocks noChangeShapeType="1"/>
                  </p:cNvSpPr>
                  <p:nvPr/>
                </p:nvSpPr>
                <p:spPr bwMode="auto">
                  <a:xfrm flipH="1">
                    <a:off x="5374" y="2515"/>
                    <a:ext cx="132" cy="214"/>
                  </a:xfrm>
                  <a:prstGeom prst="line">
                    <a:avLst/>
                  </a:prstGeom>
                  <a:noFill/>
                  <a:ln w="28575">
                    <a:solidFill>
                      <a:schemeClr val="tx2"/>
                    </a:solidFill>
                    <a:round/>
                    <a:headEnd/>
                    <a:tailEnd/>
                  </a:ln>
                </p:spPr>
                <p:txBody>
                  <a:bodyPr/>
                  <a:lstStyle/>
                  <a:p>
                    <a:endParaRPr lang="en-US" sz="2801"/>
                  </a:p>
                </p:txBody>
              </p:sp>
              <p:sp>
                <p:nvSpPr>
                  <p:cNvPr id="65623" name="Line 68"/>
                  <p:cNvSpPr>
                    <a:spLocks noChangeShapeType="1"/>
                  </p:cNvSpPr>
                  <p:nvPr/>
                </p:nvSpPr>
                <p:spPr bwMode="auto">
                  <a:xfrm flipH="1">
                    <a:off x="5374" y="2386"/>
                    <a:ext cx="264" cy="1"/>
                  </a:xfrm>
                  <a:prstGeom prst="line">
                    <a:avLst/>
                  </a:prstGeom>
                  <a:noFill/>
                  <a:ln w="28575">
                    <a:solidFill>
                      <a:schemeClr val="tx2"/>
                    </a:solidFill>
                    <a:round/>
                    <a:headEnd/>
                    <a:tailEnd/>
                  </a:ln>
                </p:spPr>
                <p:txBody>
                  <a:bodyPr/>
                  <a:lstStyle/>
                  <a:p>
                    <a:endParaRPr lang="en-US" sz="2801"/>
                  </a:p>
                </p:txBody>
              </p:sp>
            </p:grpSp>
            <p:sp>
              <p:nvSpPr>
                <p:cNvPr id="65613" name="Rectangle 69"/>
                <p:cNvSpPr>
                  <a:spLocks noChangeArrowheads="1"/>
                </p:cNvSpPr>
                <p:nvPr/>
              </p:nvSpPr>
              <p:spPr bwMode="auto">
                <a:xfrm>
                  <a:off x="5189" y="2023"/>
                  <a:ext cx="650" cy="136"/>
                </a:xfrm>
                <a:prstGeom prst="rect">
                  <a:avLst/>
                </a:prstGeom>
                <a:noFill/>
                <a:ln w="9525">
                  <a:noFill/>
                  <a:miter lim="800000"/>
                  <a:headEnd/>
                  <a:tailEnd/>
                </a:ln>
              </p:spPr>
              <p:txBody>
                <a:bodyPr wrap="none" lIns="0" tIns="0" rIns="0" bIns="0">
                  <a:spAutoFit/>
                </a:bodyPr>
                <a:lstStyle/>
                <a:p>
                  <a:r>
                    <a:rPr lang="en-US" sz="1400" b="1">
                      <a:solidFill>
                        <a:srgbClr val="000000"/>
                      </a:solidFill>
                    </a:rPr>
                    <a:t>Past Member</a:t>
                  </a:r>
                  <a:endParaRPr lang="en-US" sz="4401" b="1"/>
                </a:p>
              </p:txBody>
            </p:sp>
            <p:grpSp>
              <p:nvGrpSpPr>
                <p:cNvPr id="65614" name="Group 70"/>
                <p:cNvGrpSpPr>
                  <a:grpSpLocks/>
                </p:cNvGrpSpPr>
                <p:nvPr/>
              </p:nvGrpSpPr>
              <p:grpSpPr bwMode="auto">
                <a:xfrm>
                  <a:off x="5374" y="1335"/>
                  <a:ext cx="264" cy="536"/>
                  <a:chOff x="5374" y="1335"/>
                  <a:chExt cx="264" cy="536"/>
                </a:xfrm>
              </p:grpSpPr>
              <p:sp>
                <p:nvSpPr>
                  <p:cNvPr id="65616" name="Oval 71"/>
                  <p:cNvSpPr>
                    <a:spLocks noChangeArrowheads="1"/>
                  </p:cNvSpPr>
                  <p:nvPr/>
                </p:nvSpPr>
                <p:spPr bwMode="auto">
                  <a:xfrm>
                    <a:off x="5440" y="1335"/>
                    <a:ext cx="132" cy="129"/>
                  </a:xfrm>
                  <a:prstGeom prst="ellipse">
                    <a:avLst/>
                  </a:prstGeom>
                  <a:noFill/>
                  <a:ln w="28575">
                    <a:solidFill>
                      <a:schemeClr val="tx2"/>
                    </a:solidFill>
                    <a:round/>
                    <a:headEnd/>
                    <a:tailEnd/>
                  </a:ln>
                </p:spPr>
                <p:txBody>
                  <a:bodyPr/>
                  <a:lstStyle/>
                  <a:p>
                    <a:endParaRPr lang="en-US" sz="2801"/>
                  </a:p>
                </p:txBody>
              </p:sp>
              <p:sp>
                <p:nvSpPr>
                  <p:cNvPr id="65617" name="Freeform 72"/>
                  <p:cNvSpPr>
                    <a:spLocks/>
                  </p:cNvSpPr>
                  <p:nvPr/>
                </p:nvSpPr>
                <p:spPr bwMode="auto">
                  <a:xfrm>
                    <a:off x="5506" y="1464"/>
                    <a:ext cx="132" cy="407"/>
                  </a:xfrm>
                  <a:custGeom>
                    <a:avLst/>
                    <a:gdLst>
                      <a:gd name="T0" fmla="*/ 0 w 30"/>
                      <a:gd name="T1" fmla="*/ 0 h 95"/>
                      <a:gd name="T2" fmla="*/ 0 w 30"/>
                      <a:gd name="T3" fmla="*/ 193 h 95"/>
                      <a:gd name="T4" fmla="*/ 132 w 30"/>
                      <a:gd name="T5" fmla="*/ 407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65618" name="Line 73"/>
                  <p:cNvSpPr>
                    <a:spLocks noChangeShapeType="1"/>
                  </p:cNvSpPr>
                  <p:nvPr/>
                </p:nvSpPr>
                <p:spPr bwMode="auto">
                  <a:xfrm flipH="1">
                    <a:off x="5374" y="1657"/>
                    <a:ext cx="132" cy="214"/>
                  </a:xfrm>
                  <a:prstGeom prst="line">
                    <a:avLst/>
                  </a:prstGeom>
                  <a:noFill/>
                  <a:ln w="28575">
                    <a:solidFill>
                      <a:schemeClr val="tx2"/>
                    </a:solidFill>
                    <a:round/>
                    <a:headEnd/>
                    <a:tailEnd/>
                  </a:ln>
                </p:spPr>
                <p:txBody>
                  <a:bodyPr/>
                  <a:lstStyle/>
                  <a:p>
                    <a:endParaRPr lang="en-US" sz="2801"/>
                  </a:p>
                </p:txBody>
              </p:sp>
              <p:sp>
                <p:nvSpPr>
                  <p:cNvPr id="65619" name="Line 74"/>
                  <p:cNvSpPr>
                    <a:spLocks noChangeShapeType="1"/>
                  </p:cNvSpPr>
                  <p:nvPr/>
                </p:nvSpPr>
                <p:spPr bwMode="auto">
                  <a:xfrm flipH="1">
                    <a:off x="5374" y="1528"/>
                    <a:ext cx="264" cy="1"/>
                  </a:xfrm>
                  <a:prstGeom prst="line">
                    <a:avLst/>
                  </a:prstGeom>
                  <a:noFill/>
                  <a:ln w="28575">
                    <a:solidFill>
                      <a:schemeClr val="tx2"/>
                    </a:solidFill>
                    <a:round/>
                    <a:headEnd/>
                    <a:tailEnd/>
                  </a:ln>
                </p:spPr>
                <p:txBody>
                  <a:bodyPr/>
                  <a:lstStyle/>
                  <a:p>
                    <a:endParaRPr lang="en-US" sz="2801"/>
                  </a:p>
                </p:txBody>
              </p:sp>
            </p:grpSp>
            <p:sp>
              <p:nvSpPr>
                <p:cNvPr id="65615" name="Rectangle 75"/>
                <p:cNvSpPr>
                  <a:spLocks noChangeArrowheads="1"/>
                </p:cNvSpPr>
                <p:nvPr/>
              </p:nvSpPr>
              <p:spPr bwMode="auto">
                <a:xfrm>
                  <a:off x="5077" y="1164"/>
                  <a:ext cx="875" cy="136"/>
                </a:xfrm>
                <a:prstGeom prst="rect">
                  <a:avLst/>
                </a:prstGeom>
                <a:noFill/>
                <a:ln w="9525">
                  <a:noFill/>
                  <a:miter lim="800000"/>
                  <a:headEnd/>
                  <a:tailEnd/>
                </a:ln>
              </p:spPr>
              <p:txBody>
                <a:bodyPr wrap="none" lIns="0" tIns="0" rIns="0" bIns="0">
                  <a:spAutoFit/>
                </a:bodyPr>
                <a:lstStyle/>
                <a:p>
                  <a:r>
                    <a:rPr lang="en-US" sz="1400" b="1">
                      <a:solidFill>
                        <a:srgbClr val="000000"/>
                      </a:solidFill>
                    </a:rPr>
                    <a:t>Potential Member</a:t>
                  </a:r>
                  <a:endParaRPr lang="en-US" sz="4401" b="1"/>
                </a:p>
              </p:txBody>
            </p:sp>
          </p:grpSp>
          <p:grpSp>
            <p:nvGrpSpPr>
              <p:cNvPr id="65584" name="Group 76"/>
              <p:cNvGrpSpPr>
                <a:grpSpLocks/>
              </p:cNvGrpSpPr>
              <p:nvPr/>
            </p:nvGrpSpPr>
            <p:grpSpPr bwMode="auto">
              <a:xfrm>
                <a:off x="3396" y="1147"/>
                <a:ext cx="2056" cy="2127"/>
                <a:chOff x="3318" y="1147"/>
                <a:chExt cx="2056" cy="2127"/>
              </a:xfrm>
            </p:grpSpPr>
            <p:sp>
              <p:nvSpPr>
                <p:cNvPr id="65589" name="Line 100"/>
                <p:cNvSpPr>
                  <a:spLocks noChangeShapeType="1"/>
                </p:cNvSpPr>
                <p:nvPr/>
              </p:nvSpPr>
              <p:spPr bwMode="auto">
                <a:xfrm flipH="1" flipV="1">
                  <a:off x="4598" y="2241"/>
                  <a:ext cx="776" cy="1033"/>
                </a:xfrm>
                <a:prstGeom prst="line">
                  <a:avLst/>
                </a:prstGeom>
                <a:noFill/>
                <a:ln w="28575">
                  <a:solidFill>
                    <a:schemeClr val="tx2"/>
                  </a:solidFill>
                  <a:round/>
                  <a:headEnd/>
                  <a:tailEnd type="none" w="med" len="lg"/>
                </a:ln>
              </p:spPr>
              <p:txBody>
                <a:bodyPr/>
                <a:lstStyle/>
                <a:p>
                  <a:endParaRPr lang="en-US" sz="2801"/>
                </a:p>
              </p:txBody>
            </p:sp>
            <p:sp>
              <p:nvSpPr>
                <p:cNvPr id="65586" name="Line 77"/>
                <p:cNvSpPr>
                  <a:spLocks noChangeShapeType="1"/>
                </p:cNvSpPr>
                <p:nvPr/>
              </p:nvSpPr>
              <p:spPr bwMode="auto">
                <a:xfrm flipH="1" flipV="1">
                  <a:off x="4762" y="1742"/>
                  <a:ext cx="612" cy="528"/>
                </a:xfrm>
                <a:prstGeom prst="line">
                  <a:avLst/>
                </a:prstGeom>
                <a:noFill/>
                <a:ln w="28575">
                  <a:solidFill>
                    <a:schemeClr val="tx2"/>
                  </a:solidFill>
                  <a:round/>
                  <a:headEnd/>
                  <a:tailEnd type="none" w="med" len="lg"/>
                </a:ln>
              </p:spPr>
              <p:txBody>
                <a:bodyPr/>
                <a:lstStyle/>
                <a:p>
                  <a:endParaRPr lang="en-US" sz="2801"/>
                </a:p>
              </p:txBody>
            </p:sp>
            <p:sp>
              <p:nvSpPr>
                <p:cNvPr id="65587" name="Line 78"/>
                <p:cNvSpPr>
                  <a:spLocks noChangeShapeType="1"/>
                </p:cNvSpPr>
                <p:nvPr/>
              </p:nvSpPr>
              <p:spPr bwMode="auto">
                <a:xfrm flipH="1" flipV="1">
                  <a:off x="4775" y="1283"/>
                  <a:ext cx="599" cy="129"/>
                </a:xfrm>
                <a:prstGeom prst="line">
                  <a:avLst/>
                </a:prstGeom>
                <a:noFill/>
                <a:ln w="28575">
                  <a:solidFill>
                    <a:schemeClr val="tx2"/>
                  </a:solidFill>
                  <a:round/>
                  <a:headEnd/>
                  <a:tailEnd type="none" w="med" len="lg"/>
                </a:ln>
              </p:spPr>
              <p:txBody>
                <a:bodyPr/>
                <a:lstStyle/>
                <a:p>
                  <a:endParaRPr lang="en-US" sz="2801"/>
                </a:p>
              </p:txBody>
            </p:sp>
            <p:grpSp>
              <p:nvGrpSpPr>
                <p:cNvPr id="65588" name="Group 79"/>
                <p:cNvGrpSpPr>
                  <a:grpSpLocks/>
                </p:cNvGrpSpPr>
                <p:nvPr/>
              </p:nvGrpSpPr>
              <p:grpSpPr bwMode="auto">
                <a:xfrm>
                  <a:off x="3318" y="1147"/>
                  <a:ext cx="1480" cy="1204"/>
                  <a:chOff x="3318" y="1147"/>
                  <a:chExt cx="1480" cy="1204"/>
                </a:xfrm>
              </p:grpSpPr>
              <p:sp>
                <p:nvSpPr>
                  <p:cNvPr id="65590" name="Oval 80"/>
                  <p:cNvSpPr>
                    <a:spLocks noChangeArrowheads="1"/>
                  </p:cNvSpPr>
                  <p:nvPr/>
                </p:nvSpPr>
                <p:spPr bwMode="auto">
                  <a:xfrm>
                    <a:off x="3338" y="1996"/>
                    <a:ext cx="581" cy="346"/>
                  </a:xfrm>
                  <a:prstGeom prst="ellipse">
                    <a:avLst/>
                  </a:prstGeom>
                  <a:solidFill>
                    <a:schemeClr val="bg1"/>
                  </a:solidFill>
                  <a:ln w="28575">
                    <a:solidFill>
                      <a:schemeClr val="tx2"/>
                    </a:solidFill>
                    <a:round/>
                    <a:headEnd/>
                    <a:tailEnd/>
                  </a:ln>
                </p:spPr>
                <p:txBody>
                  <a:bodyPr/>
                  <a:lstStyle/>
                  <a:p>
                    <a:endParaRPr lang="en-US" sz="2801"/>
                  </a:p>
                </p:txBody>
              </p:sp>
              <p:sp>
                <p:nvSpPr>
                  <p:cNvPr id="65591" name="Rectangle 81"/>
                  <p:cNvSpPr>
                    <a:spLocks noChangeArrowheads="1"/>
                  </p:cNvSpPr>
                  <p:nvPr/>
                </p:nvSpPr>
                <p:spPr bwMode="auto">
                  <a:xfrm>
                    <a:off x="3460" y="2021"/>
                    <a:ext cx="34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Submit Past</a:t>
                    </a:r>
                    <a:endParaRPr lang="en-US" sz="3601" b="1"/>
                  </a:p>
                </p:txBody>
              </p:sp>
              <p:sp>
                <p:nvSpPr>
                  <p:cNvPr id="65592" name="Rectangle 82"/>
                  <p:cNvSpPr>
                    <a:spLocks noChangeArrowheads="1"/>
                  </p:cNvSpPr>
                  <p:nvPr/>
                </p:nvSpPr>
                <p:spPr bwMode="auto">
                  <a:xfrm>
                    <a:off x="3512" y="2094"/>
                    <a:ext cx="24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Member</a:t>
                    </a:r>
                    <a:endParaRPr lang="en-US" sz="3601" b="1"/>
                  </a:p>
                </p:txBody>
              </p:sp>
              <p:sp>
                <p:nvSpPr>
                  <p:cNvPr id="65593" name="Rectangle 83"/>
                  <p:cNvSpPr>
                    <a:spLocks noChangeArrowheads="1"/>
                  </p:cNvSpPr>
                  <p:nvPr/>
                </p:nvSpPr>
                <p:spPr bwMode="auto">
                  <a:xfrm>
                    <a:off x="3418" y="2168"/>
                    <a:ext cx="4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Resubscription</a:t>
                    </a:r>
                    <a:endParaRPr lang="en-US" sz="3601" b="1"/>
                  </a:p>
                </p:txBody>
              </p:sp>
              <p:sp>
                <p:nvSpPr>
                  <p:cNvPr id="65594" name="Rectangle 84"/>
                  <p:cNvSpPr>
                    <a:spLocks noChangeArrowheads="1"/>
                  </p:cNvSpPr>
                  <p:nvPr/>
                </p:nvSpPr>
                <p:spPr bwMode="auto">
                  <a:xfrm>
                    <a:off x="3510" y="2241"/>
                    <a:ext cx="25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Program</a:t>
                    </a:r>
                    <a:endParaRPr lang="en-US" sz="3601" b="1"/>
                  </a:p>
                </p:txBody>
              </p:sp>
              <p:sp>
                <p:nvSpPr>
                  <p:cNvPr id="65595" name="Oval 85"/>
                  <p:cNvSpPr>
                    <a:spLocks noChangeArrowheads="1"/>
                  </p:cNvSpPr>
                  <p:nvPr/>
                </p:nvSpPr>
                <p:spPr bwMode="auto">
                  <a:xfrm>
                    <a:off x="4222" y="2005"/>
                    <a:ext cx="576" cy="346"/>
                  </a:xfrm>
                  <a:prstGeom prst="ellipse">
                    <a:avLst/>
                  </a:prstGeom>
                  <a:solidFill>
                    <a:schemeClr val="bg1"/>
                  </a:solidFill>
                  <a:ln w="28575">
                    <a:solidFill>
                      <a:schemeClr val="tx2"/>
                    </a:solidFill>
                    <a:round/>
                    <a:headEnd/>
                    <a:tailEnd/>
                  </a:ln>
                </p:spPr>
                <p:txBody>
                  <a:bodyPr/>
                  <a:lstStyle/>
                  <a:p>
                    <a:endParaRPr lang="en-US" sz="2801"/>
                  </a:p>
                </p:txBody>
              </p:sp>
              <p:sp>
                <p:nvSpPr>
                  <p:cNvPr id="65596" name="Rectangle 86"/>
                  <p:cNvSpPr>
                    <a:spLocks noChangeArrowheads="1"/>
                  </p:cNvSpPr>
                  <p:nvPr/>
                </p:nvSpPr>
                <p:spPr bwMode="auto">
                  <a:xfrm>
                    <a:off x="4332" y="2030"/>
                    <a:ext cx="36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Submit New</a:t>
                    </a:r>
                    <a:endParaRPr lang="en-US" sz="3601" b="1"/>
                  </a:p>
                </p:txBody>
              </p:sp>
              <p:sp>
                <p:nvSpPr>
                  <p:cNvPr id="65597" name="Rectangle 87"/>
                  <p:cNvSpPr>
                    <a:spLocks noChangeArrowheads="1"/>
                  </p:cNvSpPr>
                  <p:nvPr/>
                </p:nvSpPr>
                <p:spPr bwMode="auto">
                  <a:xfrm>
                    <a:off x="4391" y="2103"/>
                    <a:ext cx="24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Member</a:t>
                    </a:r>
                    <a:endParaRPr lang="en-US" sz="3601" b="1"/>
                  </a:p>
                </p:txBody>
              </p:sp>
              <p:sp>
                <p:nvSpPr>
                  <p:cNvPr id="65598" name="Rectangle 88"/>
                  <p:cNvSpPr>
                    <a:spLocks noChangeArrowheads="1"/>
                  </p:cNvSpPr>
                  <p:nvPr/>
                </p:nvSpPr>
                <p:spPr bwMode="auto">
                  <a:xfrm>
                    <a:off x="4331" y="2176"/>
                    <a:ext cx="36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Subscription</a:t>
                    </a:r>
                    <a:endParaRPr lang="en-US" sz="3601" b="1"/>
                  </a:p>
                </p:txBody>
              </p:sp>
              <p:sp>
                <p:nvSpPr>
                  <p:cNvPr id="65599" name="Rectangle 89"/>
                  <p:cNvSpPr>
                    <a:spLocks noChangeArrowheads="1"/>
                  </p:cNvSpPr>
                  <p:nvPr/>
                </p:nvSpPr>
                <p:spPr bwMode="auto">
                  <a:xfrm>
                    <a:off x="4389" y="2248"/>
                    <a:ext cx="25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Program</a:t>
                    </a:r>
                    <a:endParaRPr lang="en-US" sz="3601" b="1"/>
                  </a:p>
                </p:txBody>
              </p:sp>
              <p:sp>
                <p:nvSpPr>
                  <p:cNvPr id="65600" name="Oval 90"/>
                  <p:cNvSpPr>
                    <a:spLocks noChangeArrowheads="1"/>
                  </p:cNvSpPr>
                  <p:nvPr/>
                </p:nvSpPr>
                <p:spPr bwMode="auto">
                  <a:xfrm>
                    <a:off x="4238" y="1597"/>
                    <a:ext cx="550" cy="236"/>
                  </a:xfrm>
                  <a:prstGeom prst="ellipse">
                    <a:avLst/>
                  </a:prstGeom>
                  <a:solidFill>
                    <a:schemeClr val="bg1"/>
                  </a:solidFill>
                  <a:ln w="28575">
                    <a:solidFill>
                      <a:schemeClr val="tx2"/>
                    </a:solidFill>
                    <a:round/>
                    <a:headEnd/>
                    <a:tailEnd/>
                  </a:ln>
                </p:spPr>
                <p:txBody>
                  <a:bodyPr/>
                  <a:lstStyle/>
                  <a:p>
                    <a:endParaRPr lang="en-US" sz="2801"/>
                  </a:p>
                </p:txBody>
              </p:sp>
              <p:sp>
                <p:nvSpPr>
                  <p:cNvPr id="65601" name="Rectangle 91"/>
                  <p:cNvSpPr>
                    <a:spLocks noChangeArrowheads="1"/>
                  </p:cNvSpPr>
                  <p:nvPr/>
                </p:nvSpPr>
                <p:spPr bwMode="auto">
                  <a:xfrm>
                    <a:off x="4409" y="1630"/>
                    <a:ext cx="21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Submit</a:t>
                    </a:r>
                    <a:endParaRPr lang="en-US" sz="3601" b="1"/>
                  </a:p>
                </p:txBody>
              </p:sp>
              <p:sp>
                <p:nvSpPr>
                  <p:cNvPr id="65602" name="Rectangle 92"/>
                  <p:cNvSpPr>
                    <a:spLocks noChangeArrowheads="1"/>
                  </p:cNvSpPr>
                  <p:nvPr/>
                </p:nvSpPr>
                <p:spPr bwMode="auto">
                  <a:xfrm>
                    <a:off x="4297" y="1703"/>
                    <a:ext cx="43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Resubscription</a:t>
                    </a:r>
                    <a:endParaRPr lang="en-US" sz="3601" b="1"/>
                  </a:p>
                </p:txBody>
              </p:sp>
              <p:sp>
                <p:nvSpPr>
                  <p:cNvPr id="65603" name="Oval 93"/>
                  <p:cNvSpPr>
                    <a:spLocks noChangeArrowheads="1"/>
                  </p:cNvSpPr>
                  <p:nvPr/>
                </p:nvSpPr>
                <p:spPr bwMode="auto">
                  <a:xfrm>
                    <a:off x="3318" y="1147"/>
                    <a:ext cx="634" cy="236"/>
                  </a:xfrm>
                  <a:prstGeom prst="ellipse">
                    <a:avLst/>
                  </a:prstGeom>
                  <a:noFill/>
                  <a:ln w="28575">
                    <a:solidFill>
                      <a:schemeClr val="tx2"/>
                    </a:solidFill>
                    <a:round/>
                    <a:headEnd/>
                    <a:tailEnd/>
                  </a:ln>
                </p:spPr>
                <p:txBody>
                  <a:bodyPr/>
                  <a:lstStyle/>
                  <a:p>
                    <a:endParaRPr lang="en-US" sz="2801"/>
                  </a:p>
                </p:txBody>
              </p:sp>
              <p:sp>
                <p:nvSpPr>
                  <p:cNvPr id="65604" name="Rectangle 94"/>
                  <p:cNvSpPr>
                    <a:spLocks noChangeArrowheads="1"/>
                  </p:cNvSpPr>
                  <p:nvPr/>
                </p:nvSpPr>
                <p:spPr bwMode="auto">
                  <a:xfrm>
                    <a:off x="3369" y="1201"/>
                    <a:ext cx="52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Submit Change of</a:t>
                    </a:r>
                    <a:endParaRPr lang="en-US" sz="3601" b="1"/>
                  </a:p>
                </p:txBody>
              </p:sp>
              <p:sp>
                <p:nvSpPr>
                  <p:cNvPr id="65605" name="Rectangle 95"/>
                  <p:cNvSpPr>
                    <a:spLocks noChangeArrowheads="1"/>
                  </p:cNvSpPr>
                  <p:nvPr/>
                </p:nvSpPr>
                <p:spPr bwMode="auto">
                  <a:xfrm>
                    <a:off x="3513" y="1274"/>
                    <a:ext cx="23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Address</a:t>
                    </a:r>
                    <a:endParaRPr lang="en-US" sz="3601" b="1"/>
                  </a:p>
                </p:txBody>
              </p:sp>
              <p:sp>
                <p:nvSpPr>
                  <p:cNvPr id="65606" name="Oval 96"/>
                  <p:cNvSpPr>
                    <a:spLocks noChangeArrowheads="1"/>
                  </p:cNvSpPr>
                  <p:nvPr/>
                </p:nvSpPr>
                <p:spPr bwMode="auto">
                  <a:xfrm>
                    <a:off x="4238" y="1163"/>
                    <a:ext cx="550" cy="236"/>
                  </a:xfrm>
                  <a:prstGeom prst="ellipse">
                    <a:avLst/>
                  </a:prstGeom>
                  <a:solidFill>
                    <a:schemeClr val="bg1"/>
                  </a:solidFill>
                  <a:ln w="28575">
                    <a:solidFill>
                      <a:schemeClr val="tx2"/>
                    </a:solidFill>
                    <a:round/>
                    <a:headEnd/>
                    <a:tailEnd/>
                  </a:ln>
                </p:spPr>
                <p:txBody>
                  <a:bodyPr/>
                  <a:lstStyle/>
                  <a:p>
                    <a:endParaRPr lang="en-US" sz="2801"/>
                  </a:p>
                </p:txBody>
              </p:sp>
              <p:grpSp>
                <p:nvGrpSpPr>
                  <p:cNvPr id="65607" name="Group 97"/>
                  <p:cNvGrpSpPr>
                    <a:grpSpLocks/>
                  </p:cNvGrpSpPr>
                  <p:nvPr/>
                </p:nvGrpSpPr>
                <p:grpSpPr bwMode="auto">
                  <a:xfrm>
                    <a:off x="4330" y="1201"/>
                    <a:ext cx="370" cy="160"/>
                    <a:chOff x="4348" y="1172"/>
                    <a:chExt cx="370" cy="160"/>
                  </a:xfrm>
                </p:grpSpPr>
                <p:sp>
                  <p:nvSpPr>
                    <p:cNvPr id="65608" name="Rectangle 98"/>
                    <p:cNvSpPr>
                      <a:spLocks noChangeArrowheads="1"/>
                    </p:cNvSpPr>
                    <p:nvPr/>
                  </p:nvSpPr>
                  <p:spPr bwMode="auto">
                    <a:xfrm>
                      <a:off x="4352" y="1172"/>
                      <a:ext cx="36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Submit New</a:t>
                      </a:r>
                      <a:endParaRPr lang="en-US" sz="3601" b="1"/>
                    </a:p>
                  </p:txBody>
                </p:sp>
                <p:sp>
                  <p:nvSpPr>
                    <p:cNvPr id="65609" name="Rectangle 99"/>
                    <p:cNvSpPr>
                      <a:spLocks noChangeArrowheads="1"/>
                    </p:cNvSpPr>
                    <p:nvPr/>
                  </p:nvSpPr>
                  <p:spPr bwMode="auto">
                    <a:xfrm>
                      <a:off x="4348" y="1245"/>
                      <a:ext cx="36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Subscription</a:t>
                      </a:r>
                      <a:endParaRPr lang="en-US" sz="3601" b="1"/>
                    </a:p>
                  </p:txBody>
                </p:sp>
              </p:grpSp>
            </p:grpSp>
          </p:grpSp>
          <p:sp>
            <p:nvSpPr>
              <p:cNvPr id="65585" name="Line 101"/>
              <p:cNvSpPr>
                <a:spLocks noChangeShapeType="1"/>
              </p:cNvSpPr>
              <p:nvPr/>
            </p:nvSpPr>
            <p:spPr bwMode="auto">
              <a:xfrm flipV="1">
                <a:off x="2853" y="1369"/>
                <a:ext cx="697" cy="382"/>
              </a:xfrm>
              <a:prstGeom prst="line">
                <a:avLst/>
              </a:prstGeom>
              <a:noFill/>
              <a:ln w="28575">
                <a:solidFill>
                  <a:schemeClr val="tx2"/>
                </a:solidFill>
                <a:round/>
                <a:headEnd type="none" w="med" len="lg"/>
                <a:tailEnd type="none" w="med" len="lg"/>
              </a:ln>
            </p:spPr>
            <p:txBody>
              <a:bodyPr/>
              <a:lstStyle/>
              <a:p>
                <a:endParaRPr lang="en-US" sz="2801"/>
              </a:p>
            </p:txBody>
          </p:sp>
        </p:grpSp>
      </p:grpSp>
      <p:grpSp>
        <p:nvGrpSpPr>
          <p:cNvPr id="26" name="Group 103"/>
          <p:cNvGrpSpPr>
            <a:grpSpLocks/>
          </p:cNvGrpSpPr>
          <p:nvPr/>
        </p:nvGrpSpPr>
        <p:grpSpPr bwMode="auto">
          <a:xfrm>
            <a:off x="536750" y="3124105"/>
            <a:ext cx="3841396" cy="3209366"/>
            <a:chOff x="338" y="1968"/>
            <a:chExt cx="2419" cy="2021"/>
          </a:xfrm>
        </p:grpSpPr>
        <p:grpSp>
          <p:nvGrpSpPr>
            <p:cNvPr id="65548" name="Group 104"/>
            <p:cNvGrpSpPr>
              <a:grpSpLocks/>
            </p:cNvGrpSpPr>
            <p:nvPr/>
          </p:nvGrpSpPr>
          <p:grpSpPr bwMode="auto">
            <a:xfrm>
              <a:off x="2493" y="2988"/>
              <a:ext cx="264" cy="708"/>
              <a:chOff x="2511" y="2988"/>
              <a:chExt cx="264" cy="708"/>
            </a:xfrm>
          </p:grpSpPr>
          <p:grpSp>
            <p:nvGrpSpPr>
              <p:cNvPr id="65575" name="Group 105"/>
              <p:cNvGrpSpPr>
                <a:grpSpLocks/>
              </p:cNvGrpSpPr>
              <p:nvPr/>
            </p:nvGrpSpPr>
            <p:grpSpPr bwMode="auto">
              <a:xfrm>
                <a:off x="2511" y="3158"/>
                <a:ext cx="264" cy="538"/>
                <a:chOff x="2511" y="3158"/>
                <a:chExt cx="264" cy="538"/>
              </a:xfrm>
            </p:grpSpPr>
            <p:sp>
              <p:nvSpPr>
                <p:cNvPr id="65577" name="Oval 106"/>
                <p:cNvSpPr>
                  <a:spLocks noChangeArrowheads="1"/>
                </p:cNvSpPr>
                <p:nvPr/>
              </p:nvSpPr>
              <p:spPr bwMode="auto">
                <a:xfrm>
                  <a:off x="2577" y="3158"/>
                  <a:ext cx="132" cy="130"/>
                </a:xfrm>
                <a:prstGeom prst="ellipse">
                  <a:avLst/>
                </a:prstGeom>
                <a:noFill/>
                <a:ln w="28575">
                  <a:solidFill>
                    <a:schemeClr val="tx2"/>
                  </a:solidFill>
                  <a:round/>
                  <a:headEnd/>
                  <a:tailEnd/>
                </a:ln>
              </p:spPr>
              <p:txBody>
                <a:bodyPr/>
                <a:lstStyle/>
                <a:p>
                  <a:endParaRPr lang="en-US" sz="2801"/>
                </a:p>
              </p:txBody>
            </p:sp>
            <p:sp>
              <p:nvSpPr>
                <p:cNvPr id="65578" name="Freeform 107"/>
                <p:cNvSpPr>
                  <a:spLocks/>
                </p:cNvSpPr>
                <p:nvPr/>
              </p:nvSpPr>
              <p:spPr bwMode="auto">
                <a:xfrm>
                  <a:off x="2643" y="328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65579" name="Line 108"/>
                <p:cNvSpPr>
                  <a:spLocks noChangeShapeType="1"/>
                </p:cNvSpPr>
                <p:nvPr/>
              </p:nvSpPr>
              <p:spPr bwMode="auto">
                <a:xfrm flipH="1">
                  <a:off x="2511" y="3481"/>
                  <a:ext cx="132" cy="215"/>
                </a:xfrm>
                <a:prstGeom prst="line">
                  <a:avLst/>
                </a:prstGeom>
                <a:noFill/>
                <a:ln w="28575">
                  <a:solidFill>
                    <a:schemeClr val="tx2"/>
                  </a:solidFill>
                  <a:round/>
                  <a:headEnd/>
                  <a:tailEnd/>
                </a:ln>
              </p:spPr>
              <p:txBody>
                <a:bodyPr/>
                <a:lstStyle/>
                <a:p>
                  <a:endParaRPr lang="en-US" sz="2801"/>
                </a:p>
              </p:txBody>
            </p:sp>
            <p:sp>
              <p:nvSpPr>
                <p:cNvPr id="65580" name="Line 109"/>
                <p:cNvSpPr>
                  <a:spLocks noChangeShapeType="1"/>
                </p:cNvSpPr>
                <p:nvPr/>
              </p:nvSpPr>
              <p:spPr bwMode="auto">
                <a:xfrm flipH="1">
                  <a:off x="2511" y="3352"/>
                  <a:ext cx="264" cy="2"/>
                </a:xfrm>
                <a:prstGeom prst="line">
                  <a:avLst/>
                </a:prstGeom>
                <a:noFill/>
                <a:ln w="28575">
                  <a:solidFill>
                    <a:schemeClr val="tx2"/>
                  </a:solidFill>
                  <a:round/>
                  <a:headEnd/>
                  <a:tailEnd/>
                </a:ln>
              </p:spPr>
              <p:txBody>
                <a:bodyPr/>
                <a:lstStyle/>
                <a:p>
                  <a:endParaRPr lang="en-US" sz="2801"/>
                </a:p>
              </p:txBody>
            </p:sp>
          </p:grpSp>
          <p:sp>
            <p:nvSpPr>
              <p:cNvPr id="65576" name="Rectangle 110"/>
              <p:cNvSpPr>
                <a:spLocks noChangeArrowheads="1"/>
              </p:cNvSpPr>
              <p:nvPr/>
            </p:nvSpPr>
            <p:spPr bwMode="auto">
              <a:xfrm>
                <a:off x="2520" y="2988"/>
                <a:ext cx="249" cy="136"/>
              </a:xfrm>
              <a:prstGeom prst="rect">
                <a:avLst/>
              </a:prstGeom>
              <a:noFill/>
              <a:ln w="9525">
                <a:noFill/>
                <a:miter lim="800000"/>
                <a:headEnd/>
                <a:tailEnd/>
              </a:ln>
            </p:spPr>
            <p:txBody>
              <a:bodyPr wrap="none" lIns="0" tIns="0" rIns="0" bIns="0">
                <a:spAutoFit/>
              </a:bodyPr>
              <a:lstStyle/>
              <a:p>
                <a:r>
                  <a:rPr lang="en-US" sz="1400" b="1">
                    <a:solidFill>
                      <a:srgbClr val="000000"/>
                    </a:solidFill>
                  </a:rPr>
                  <a:t>Time</a:t>
                </a:r>
                <a:endParaRPr lang="en-US" sz="4401" b="1"/>
              </a:p>
            </p:txBody>
          </p:sp>
        </p:grpSp>
        <p:grpSp>
          <p:nvGrpSpPr>
            <p:cNvPr id="65549" name="Group 111"/>
            <p:cNvGrpSpPr>
              <a:grpSpLocks/>
            </p:cNvGrpSpPr>
            <p:nvPr/>
          </p:nvGrpSpPr>
          <p:grpSpPr bwMode="auto">
            <a:xfrm>
              <a:off x="338" y="1968"/>
              <a:ext cx="2087" cy="2021"/>
              <a:chOff x="455" y="1968"/>
              <a:chExt cx="2087" cy="2021"/>
            </a:xfrm>
          </p:grpSpPr>
          <p:sp>
            <p:nvSpPr>
              <p:cNvPr id="65550" name="Line 112"/>
              <p:cNvSpPr>
                <a:spLocks noChangeShapeType="1"/>
              </p:cNvSpPr>
              <p:nvPr/>
            </p:nvSpPr>
            <p:spPr bwMode="auto">
              <a:xfrm flipH="1">
                <a:off x="1017" y="1968"/>
                <a:ext cx="1494" cy="909"/>
              </a:xfrm>
              <a:prstGeom prst="line">
                <a:avLst/>
              </a:prstGeom>
              <a:noFill/>
              <a:ln w="28575">
                <a:solidFill>
                  <a:schemeClr val="tx2"/>
                </a:solidFill>
                <a:round/>
                <a:headEnd/>
                <a:tailEnd type="none" w="med" len="lg"/>
              </a:ln>
            </p:spPr>
            <p:txBody>
              <a:bodyPr/>
              <a:lstStyle/>
              <a:p>
                <a:endParaRPr lang="en-US" sz="2801"/>
              </a:p>
            </p:txBody>
          </p:sp>
          <p:sp>
            <p:nvSpPr>
              <p:cNvPr id="65551" name="Line 113"/>
              <p:cNvSpPr>
                <a:spLocks noChangeShapeType="1"/>
              </p:cNvSpPr>
              <p:nvPr/>
            </p:nvSpPr>
            <p:spPr bwMode="auto">
              <a:xfrm flipH="1">
                <a:off x="1912" y="3600"/>
                <a:ext cx="630" cy="236"/>
              </a:xfrm>
              <a:prstGeom prst="line">
                <a:avLst/>
              </a:prstGeom>
              <a:noFill/>
              <a:ln w="28575">
                <a:solidFill>
                  <a:schemeClr val="tx2"/>
                </a:solidFill>
                <a:round/>
                <a:headEnd/>
                <a:tailEnd type="none" w="med" len="lg"/>
              </a:ln>
            </p:spPr>
            <p:txBody>
              <a:bodyPr/>
              <a:lstStyle/>
              <a:p>
                <a:endParaRPr lang="en-US" sz="2801"/>
              </a:p>
            </p:txBody>
          </p:sp>
          <p:sp>
            <p:nvSpPr>
              <p:cNvPr id="65552" name="Line 114"/>
              <p:cNvSpPr>
                <a:spLocks noChangeShapeType="1"/>
              </p:cNvSpPr>
              <p:nvPr/>
            </p:nvSpPr>
            <p:spPr bwMode="auto">
              <a:xfrm flipH="1">
                <a:off x="956" y="3460"/>
                <a:ext cx="1586" cy="316"/>
              </a:xfrm>
              <a:prstGeom prst="line">
                <a:avLst/>
              </a:prstGeom>
              <a:noFill/>
              <a:ln w="28575">
                <a:solidFill>
                  <a:schemeClr val="tx2"/>
                </a:solidFill>
                <a:round/>
                <a:headEnd/>
                <a:tailEnd type="none" w="med" len="lg"/>
              </a:ln>
            </p:spPr>
            <p:txBody>
              <a:bodyPr/>
              <a:lstStyle/>
              <a:p>
                <a:endParaRPr lang="en-US" sz="2801"/>
              </a:p>
            </p:txBody>
          </p:sp>
          <p:sp>
            <p:nvSpPr>
              <p:cNvPr id="65553" name="Line 115"/>
              <p:cNvSpPr>
                <a:spLocks noChangeShapeType="1"/>
              </p:cNvSpPr>
              <p:nvPr/>
            </p:nvSpPr>
            <p:spPr bwMode="auto">
              <a:xfrm flipH="1">
                <a:off x="1017" y="3331"/>
                <a:ext cx="1525" cy="50"/>
              </a:xfrm>
              <a:prstGeom prst="line">
                <a:avLst/>
              </a:prstGeom>
              <a:noFill/>
              <a:ln w="28575">
                <a:solidFill>
                  <a:schemeClr val="tx2"/>
                </a:solidFill>
                <a:round/>
                <a:headEnd/>
                <a:tailEnd type="none" w="med" len="lg"/>
              </a:ln>
            </p:spPr>
            <p:txBody>
              <a:bodyPr/>
              <a:lstStyle/>
              <a:p>
                <a:endParaRPr lang="en-US" sz="2801"/>
              </a:p>
            </p:txBody>
          </p:sp>
          <p:sp>
            <p:nvSpPr>
              <p:cNvPr id="65554" name="Line 116"/>
              <p:cNvSpPr>
                <a:spLocks noChangeShapeType="1"/>
              </p:cNvSpPr>
              <p:nvPr/>
            </p:nvSpPr>
            <p:spPr bwMode="auto">
              <a:xfrm flipH="1" flipV="1">
                <a:off x="1912" y="3000"/>
                <a:ext cx="630" cy="236"/>
              </a:xfrm>
              <a:prstGeom prst="line">
                <a:avLst/>
              </a:prstGeom>
              <a:noFill/>
              <a:ln w="28575">
                <a:solidFill>
                  <a:schemeClr val="tx2"/>
                </a:solidFill>
                <a:round/>
                <a:headEnd/>
                <a:tailEnd type="none" w="med" len="lg"/>
              </a:ln>
            </p:spPr>
            <p:txBody>
              <a:bodyPr/>
              <a:lstStyle/>
              <a:p>
                <a:endParaRPr lang="en-US" sz="2801"/>
              </a:p>
            </p:txBody>
          </p:sp>
          <p:grpSp>
            <p:nvGrpSpPr>
              <p:cNvPr id="65555" name="Group 117"/>
              <p:cNvGrpSpPr>
                <a:grpSpLocks/>
              </p:cNvGrpSpPr>
              <p:nvPr/>
            </p:nvGrpSpPr>
            <p:grpSpPr bwMode="auto">
              <a:xfrm>
                <a:off x="455" y="2816"/>
                <a:ext cx="1546" cy="1173"/>
                <a:chOff x="455" y="2816"/>
                <a:chExt cx="1546" cy="1173"/>
              </a:xfrm>
            </p:grpSpPr>
            <p:sp>
              <p:nvSpPr>
                <p:cNvPr id="65556" name="Oval 118"/>
                <p:cNvSpPr>
                  <a:spLocks noChangeArrowheads="1"/>
                </p:cNvSpPr>
                <p:nvPr/>
              </p:nvSpPr>
              <p:spPr bwMode="auto">
                <a:xfrm>
                  <a:off x="1309" y="3701"/>
                  <a:ext cx="691" cy="288"/>
                </a:xfrm>
                <a:prstGeom prst="ellipse">
                  <a:avLst/>
                </a:prstGeom>
                <a:solidFill>
                  <a:schemeClr val="bg1"/>
                </a:solidFill>
                <a:ln w="28575">
                  <a:solidFill>
                    <a:schemeClr val="tx2"/>
                  </a:solidFill>
                  <a:round/>
                  <a:headEnd/>
                  <a:tailEnd/>
                </a:ln>
              </p:spPr>
              <p:txBody>
                <a:bodyPr/>
                <a:lstStyle/>
                <a:p>
                  <a:endParaRPr lang="en-US" sz="2801"/>
                </a:p>
              </p:txBody>
            </p:sp>
            <p:sp>
              <p:nvSpPr>
                <p:cNvPr id="65557" name="Rectangle 119"/>
                <p:cNvSpPr>
                  <a:spLocks noChangeArrowheads="1"/>
                </p:cNvSpPr>
                <p:nvPr/>
              </p:nvSpPr>
              <p:spPr bwMode="auto">
                <a:xfrm>
                  <a:off x="1405" y="3746"/>
                  <a:ext cx="495"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Generate Annual</a:t>
                  </a:r>
                  <a:endParaRPr lang="en-US" sz="3601" b="1"/>
                </a:p>
              </p:txBody>
            </p:sp>
            <p:sp>
              <p:nvSpPr>
                <p:cNvPr id="65558" name="Rectangle 120"/>
                <p:cNvSpPr>
                  <a:spLocks noChangeArrowheads="1"/>
                </p:cNvSpPr>
                <p:nvPr/>
              </p:nvSpPr>
              <p:spPr bwMode="auto">
                <a:xfrm>
                  <a:off x="1468" y="3819"/>
                  <a:ext cx="36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Membership</a:t>
                  </a:r>
                  <a:endParaRPr lang="en-US" sz="3601" b="1"/>
                </a:p>
              </p:txBody>
            </p:sp>
            <p:sp>
              <p:nvSpPr>
                <p:cNvPr id="65559" name="Rectangle 121"/>
                <p:cNvSpPr>
                  <a:spLocks noChangeArrowheads="1"/>
                </p:cNvSpPr>
                <p:nvPr/>
              </p:nvSpPr>
              <p:spPr bwMode="auto">
                <a:xfrm>
                  <a:off x="1524" y="3892"/>
                  <a:ext cx="25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Analysis</a:t>
                  </a:r>
                  <a:endParaRPr lang="en-US" sz="3601" b="1"/>
                </a:p>
              </p:txBody>
            </p:sp>
            <p:sp>
              <p:nvSpPr>
                <p:cNvPr id="65560" name="Oval 122"/>
                <p:cNvSpPr>
                  <a:spLocks noChangeArrowheads="1"/>
                </p:cNvSpPr>
                <p:nvPr/>
              </p:nvSpPr>
              <p:spPr bwMode="auto">
                <a:xfrm>
                  <a:off x="455" y="3284"/>
                  <a:ext cx="634" cy="288"/>
                </a:xfrm>
                <a:prstGeom prst="ellipse">
                  <a:avLst/>
                </a:prstGeom>
                <a:solidFill>
                  <a:schemeClr val="bg1"/>
                </a:solidFill>
                <a:ln w="28575">
                  <a:solidFill>
                    <a:schemeClr val="tx2"/>
                  </a:solidFill>
                  <a:round/>
                  <a:headEnd/>
                  <a:tailEnd/>
                </a:ln>
              </p:spPr>
              <p:txBody>
                <a:bodyPr/>
                <a:lstStyle/>
                <a:p>
                  <a:endParaRPr lang="en-US" sz="2801"/>
                </a:p>
              </p:txBody>
            </p:sp>
            <p:grpSp>
              <p:nvGrpSpPr>
                <p:cNvPr id="65561" name="Group 123"/>
                <p:cNvGrpSpPr>
                  <a:grpSpLocks/>
                </p:cNvGrpSpPr>
                <p:nvPr/>
              </p:nvGrpSpPr>
              <p:grpSpPr bwMode="auto">
                <a:xfrm>
                  <a:off x="524" y="3348"/>
                  <a:ext cx="495" cy="160"/>
                  <a:chOff x="547" y="3317"/>
                  <a:chExt cx="495" cy="160"/>
                </a:xfrm>
              </p:grpSpPr>
              <p:sp>
                <p:nvSpPr>
                  <p:cNvPr id="65573" name="Rectangle 124"/>
                  <p:cNvSpPr>
                    <a:spLocks noChangeArrowheads="1"/>
                  </p:cNvSpPr>
                  <p:nvPr/>
                </p:nvSpPr>
                <p:spPr bwMode="auto">
                  <a:xfrm>
                    <a:off x="547" y="3317"/>
                    <a:ext cx="495"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Generate Annual</a:t>
                    </a:r>
                    <a:endParaRPr lang="en-US" sz="3601" b="1"/>
                  </a:p>
                </p:txBody>
              </p:sp>
              <p:sp>
                <p:nvSpPr>
                  <p:cNvPr id="65574" name="Rectangle 125"/>
                  <p:cNvSpPr>
                    <a:spLocks noChangeArrowheads="1"/>
                  </p:cNvSpPr>
                  <p:nvPr/>
                </p:nvSpPr>
                <p:spPr bwMode="auto">
                  <a:xfrm>
                    <a:off x="569" y="3390"/>
                    <a:ext cx="42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Sales Analysis</a:t>
                    </a:r>
                    <a:endParaRPr lang="en-US" sz="3601" b="1"/>
                  </a:p>
                </p:txBody>
              </p:sp>
            </p:grpSp>
            <p:sp>
              <p:nvSpPr>
                <p:cNvPr id="65562" name="Oval 126"/>
                <p:cNvSpPr>
                  <a:spLocks noChangeArrowheads="1"/>
                </p:cNvSpPr>
                <p:nvPr/>
              </p:nvSpPr>
              <p:spPr bwMode="auto">
                <a:xfrm>
                  <a:off x="462" y="3727"/>
                  <a:ext cx="634" cy="236"/>
                </a:xfrm>
                <a:prstGeom prst="ellipse">
                  <a:avLst/>
                </a:prstGeom>
                <a:solidFill>
                  <a:schemeClr val="bg1"/>
                </a:solidFill>
                <a:ln w="28575">
                  <a:solidFill>
                    <a:schemeClr val="tx2"/>
                  </a:solidFill>
                  <a:round/>
                  <a:headEnd/>
                  <a:tailEnd/>
                </a:ln>
              </p:spPr>
              <p:txBody>
                <a:bodyPr/>
                <a:lstStyle/>
                <a:p>
                  <a:endParaRPr lang="en-US" sz="2801"/>
                </a:p>
              </p:txBody>
            </p:sp>
            <p:grpSp>
              <p:nvGrpSpPr>
                <p:cNvPr id="65563" name="Group 127"/>
                <p:cNvGrpSpPr>
                  <a:grpSpLocks/>
                </p:cNvGrpSpPr>
                <p:nvPr/>
              </p:nvGrpSpPr>
              <p:grpSpPr bwMode="auto">
                <a:xfrm>
                  <a:off x="504" y="3776"/>
                  <a:ext cx="559" cy="160"/>
                  <a:chOff x="515" y="3746"/>
                  <a:chExt cx="559" cy="160"/>
                </a:xfrm>
              </p:grpSpPr>
              <p:sp>
                <p:nvSpPr>
                  <p:cNvPr id="65571" name="Rectangle 128"/>
                  <p:cNvSpPr>
                    <a:spLocks noChangeArrowheads="1"/>
                  </p:cNvSpPr>
                  <p:nvPr/>
                </p:nvSpPr>
                <p:spPr bwMode="auto">
                  <a:xfrm>
                    <a:off x="515" y="3746"/>
                    <a:ext cx="55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Generate Quarterly</a:t>
                    </a:r>
                    <a:endParaRPr lang="en-US" sz="3601" b="1"/>
                  </a:p>
                </p:txBody>
              </p:sp>
              <p:sp>
                <p:nvSpPr>
                  <p:cNvPr id="65572" name="Rectangle 129"/>
                  <p:cNvSpPr>
                    <a:spLocks noChangeArrowheads="1"/>
                  </p:cNvSpPr>
                  <p:nvPr/>
                </p:nvSpPr>
                <p:spPr bwMode="auto">
                  <a:xfrm>
                    <a:off x="569" y="3819"/>
                    <a:ext cx="426"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Sales Analysis</a:t>
                    </a:r>
                    <a:endParaRPr lang="en-US" sz="3601" b="1"/>
                  </a:p>
                </p:txBody>
              </p:sp>
            </p:grpSp>
            <p:sp>
              <p:nvSpPr>
                <p:cNvPr id="65564" name="Oval 130"/>
                <p:cNvSpPr>
                  <a:spLocks noChangeArrowheads="1"/>
                </p:cNvSpPr>
                <p:nvPr/>
              </p:nvSpPr>
              <p:spPr bwMode="auto">
                <a:xfrm>
                  <a:off x="488" y="2868"/>
                  <a:ext cx="551" cy="236"/>
                </a:xfrm>
                <a:prstGeom prst="ellipse">
                  <a:avLst/>
                </a:prstGeom>
                <a:solidFill>
                  <a:schemeClr val="bg1"/>
                </a:solidFill>
                <a:ln w="28575">
                  <a:solidFill>
                    <a:schemeClr val="tx2"/>
                  </a:solidFill>
                  <a:round/>
                  <a:headEnd/>
                  <a:tailEnd/>
                </a:ln>
              </p:spPr>
              <p:txBody>
                <a:bodyPr/>
                <a:lstStyle/>
                <a:p>
                  <a:endParaRPr lang="en-US" sz="2801"/>
                </a:p>
              </p:txBody>
            </p:sp>
            <p:sp>
              <p:nvSpPr>
                <p:cNvPr id="65565" name="Rectangle 131"/>
                <p:cNvSpPr>
                  <a:spLocks noChangeArrowheads="1"/>
                </p:cNvSpPr>
                <p:nvPr/>
              </p:nvSpPr>
              <p:spPr bwMode="auto">
                <a:xfrm>
                  <a:off x="556" y="2917"/>
                  <a:ext cx="430"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Make Account</a:t>
                  </a:r>
                  <a:endParaRPr lang="en-US" sz="3601" b="1"/>
                </a:p>
              </p:txBody>
            </p:sp>
            <p:sp>
              <p:nvSpPr>
                <p:cNvPr id="65566" name="Rectangle 132"/>
                <p:cNvSpPr>
                  <a:spLocks noChangeArrowheads="1"/>
                </p:cNvSpPr>
                <p:nvPr/>
              </p:nvSpPr>
              <p:spPr bwMode="auto">
                <a:xfrm>
                  <a:off x="663" y="2990"/>
                  <a:ext cx="214"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Inquiry</a:t>
                  </a:r>
                  <a:endParaRPr lang="en-US" sz="3601" b="1"/>
                </a:p>
              </p:txBody>
            </p:sp>
            <p:sp>
              <p:nvSpPr>
                <p:cNvPr id="65567" name="Oval 133"/>
                <p:cNvSpPr>
                  <a:spLocks noChangeArrowheads="1"/>
                </p:cNvSpPr>
                <p:nvPr/>
              </p:nvSpPr>
              <p:spPr bwMode="auto">
                <a:xfrm>
                  <a:off x="1310" y="2816"/>
                  <a:ext cx="691" cy="346"/>
                </a:xfrm>
                <a:prstGeom prst="ellipse">
                  <a:avLst/>
                </a:prstGeom>
                <a:solidFill>
                  <a:schemeClr val="bg1"/>
                </a:solidFill>
                <a:ln w="28575">
                  <a:solidFill>
                    <a:schemeClr val="tx2"/>
                  </a:solidFill>
                  <a:round/>
                  <a:headEnd/>
                  <a:tailEnd/>
                </a:ln>
              </p:spPr>
              <p:txBody>
                <a:bodyPr/>
                <a:lstStyle/>
                <a:p>
                  <a:endParaRPr lang="en-US" sz="2801"/>
                </a:p>
              </p:txBody>
            </p:sp>
            <p:sp>
              <p:nvSpPr>
                <p:cNvPr id="65568" name="Rectangle 134"/>
                <p:cNvSpPr>
                  <a:spLocks noChangeArrowheads="1"/>
                </p:cNvSpPr>
                <p:nvPr/>
              </p:nvSpPr>
              <p:spPr bwMode="auto">
                <a:xfrm>
                  <a:off x="1385" y="2888"/>
                  <a:ext cx="559"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Generate Quarterly</a:t>
                  </a:r>
                  <a:endParaRPr lang="en-US" sz="3601" b="1"/>
                </a:p>
              </p:txBody>
            </p:sp>
            <p:sp>
              <p:nvSpPr>
                <p:cNvPr id="65569" name="Rectangle 135"/>
                <p:cNvSpPr>
                  <a:spLocks noChangeArrowheads="1"/>
                </p:cNvSpPr>
                <p:nvPr/>
              </p:nvSpPr>
              <p:spPr bwMode="auto">
                <a:xfrm>
                  <a:off x="1480" y="2961"/>
                  <a:ext cx="368" cy="87"/>
                </a:xfrm>
                <a:prstGeom prst="rect">
                  <a:avLst/>
                </a:prstGeom>
                <a:noFill/>
                <a:ln w="9525">
                  <a:noFill/>
                  <a:miter lim="800000"/>
                  <a:headEnd/>
                  <a:tailEnd/>
                </a:ln>
              </p:spPr>
              <p:txBody>
                <a:bodyPr wrap="none" lIns="0" tIns="0" rIns="0" bIns="0">
                  <a:spAutoFit/>
                </a:bodyPr>
                <a:lstStyle/>
                <a:p>
                  <a:pPr algn="l"/>
                  <a:r>
                    <a:rPr lang="en-US" sz="900">
                      <a:solidFill>
                        <a:srgbClr val="000000"/>
                      </a:solidFill>
                    </a:rPr>
                    <a:t>Membership</a:t>
                  </a:r>
                  <a:endParaRPr lang="en-US" sz="3601" b="1"/>
                </a:p>
              </p:txBody>
            </p:sp>
            <p:sp>
              <p:nvSpPr>
                <p:cNvPr id="65570" name="Rectangle 136"/>
                <p:cNvSpPr>
                  <a:spLocks noChangeArrowheads="1"/>
                </p:cNvSpPr>
                <p:nvPr/>
              </p:nvSpPr>
              <p:spPr bwMode="auto">
                <a:xfrm>
                  <a:off x="1535" y="3034"/>
                  <a:ext cx="254" cy="87"/>
                </a:xfrm>
                <a:prstGeom prst="rect">
                  <a:avLst/>
                </a:prstGeom>
                <a:noFill/>
                <a:ln w="9525">
                  <a:noFill/>
                  <a:miter lim="800000"/>
                  <a:headEnd/>
                  <a:tailEnd/>
                </a:ln>
              </p:spPr>
              <p:txBody>
                <a:bodyPr wrap="none" lIns="0" tIns="0" rIns="0" bIns="0">
                  <a:spAutoFit/>
                </a:bodyPr>
                <a:lstStyle/>
                <a:p>
                  <a:pPr algn="l"/>
                  <a:r>
                    <a:rPr lang="en-US" sz="900" dirty="0">
                      <a:solidFill>
                        <a:srgbClr val="000000"/>
                      </a:solidFill>
                    </a:rPr>
                    <a:t>Analysis</a:t>
                  </a:r>
                  <a:endParaRPr lang="en-US" sz="3601" b="1" dirty="0"/>
                </a:p>
              </p:txBody>
            </p:sp>
          </p:grpSp>
        </p:grpSp>
      </p:grpSp>
      <p:sp>
        <p:nvSpPr>
          <p:cNvPr id="139" name="Rectangle 2"/>
          <p:cNvSpPr>
            <a:spLocks noGrp="1" noChangeArrowheads="1"/>
          </p:cNvSpPr>
          <p:nvPr>
            <p:ph type="title"/>
          </p:nvPr>
        </p:nvSpPr>
        <p:spPr>
          <a:xfrm>
            <a:off x="379534" y="265686"/>
            <a:ext cx="9146932" cy="1105254"/>
          </a:xfrm>
        </p:spPr>
        <p:txBody>
          <a:bodyPr/>
          <a:lstStyle/>
          <a:p>
            <a:pPr>
              <a:lnSpc>
                <a:spcPct val="90000"/>
              </a:lnSpc>
            </a:pPr>
            <a:r>
              <a:rPr lang="en-US" sz="3201" i="1" dirty="0"/>
              <a:t>Step </a:t>
            </a:r>
            <a:r>
              <a:rPr lang="en-US" sz="3201" i="1" dirty="0" smtClean="0"/>
              <a:t>2.</a:t>
            </a:r>
            <a:r>
              <a:rPr lang="en-US" sz="3601" i="1" dirty="0"/>
              <a:t/>
            </a:r>
            <a:br>
              <a:rPr lang="en-US" sz="3601" i="1" dirty="0"/>
            </a:br>
            <a:r>
              <a:rPr lang="en-US" dirty="0" smtClean="0"/>
              <a:t>Construct Use Case Diagram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123" y="265686"/>
            <a:ext cx="9297793" cy="1105254"/>
          </a:xfrm>
        </p:spPr>
        <p:txBody>
          <a:bodyPr/>
          <a:lstStyle/>
          <a:p>
            <a:pPr>
              <a:lnSpc>
                <a:spcPct val="90000"/>
              </a:lnSpc>
            </a:pPr>
            <a:r>
              <a:rPr lang="en-US" sz="3201" i="1" dirty="0"/>
              <a:t>Step 3. For Each Use Case</a:t>
            </a:r>
            <a:r>
              <a:rPr lang="en-US" dirty="0" smtClean="0"/>
              <a:t/>
            </a:r>
            <a:br>
              <a:rPr lang="en-US" dirty="0" smtClean="0"/>
            </a:br>
            <a:r>
              <a:rPr lang="en-US" dirty="0" smtClean="0"/>
              <a:t>Document </a:t>
            </a:r>
            <a:r>
              <a:rPr lang="en-US" dirty="0" smtClean="0">
                <a:solidFill>
                  <a:srgbClr val="00B050"/>
                </a:solidFill>
              </a:rPr>
              <a:t>Normal</a:t>
            </a:r>
            <a:r>
              <a:rPr lang="en-US" dirty="0" smtClean="0"/>
              <a:t> Course of Events</a:t>
            </a:r>
          </a:p>
        </p:txBody>
      </p:sp>
      <p:sp>
        <p:nvSpPr>
          <p:cNvPr id="2754563" name="Rectangle 3"/>
          <p:cNvSpPr>
            <a:spLocks noGrp="1" noChangeArrowheads="1"/>
          </p:cNvSpPr>
          <p:nvPr>
            <p:ph type="body" idx="1"/>
          </p:nvPr>
        </p:nvSpPr>
        <p:spPr>
          <a:xfrm>
            <a:off x="381123" y="1599614"/>
            <a:ext cx="9146932" cy="4954588"/>
          </a:xfrm>
        </p:spPr>
        <p:txBody>
          <a:bodyPr/>
          <a:lstStyle/>
          <a:p>
            <a:pPr>
              <a:tabLst>
                <a:tab pos="1329137" algn="l"/>
              </a:tabLst>
            </a:pPr>
            <a:r>
              <a:rPr lang="en-US" dirty="0" smtClean="0"/>
              <a:t>The normal course of events is a step-by-step description starting with the actor initiating the use case until the end of the business events</a:t>
            </a:r>
          </a:p>
          <a:p>
            <a:pPr>
              <a:tabLst>
                <a:tab pos="1329137" algn="l"/>
              </a:tabLst>
            </a:pPr>
            <a:r>
              <a:rPr lang="en-US" dirty="0" smtClean="0"/>
              <a:t>For </a:t>
            </a:r>
            <a:r>
              <a:rPr lang="en-US" b="1" i="1" dirty="0" smtClean="0"/>
              <a:t>each</a:t>
            </a:r>
            <a:r>
              <a:rPr lang="en-US" dirty="0" smtClean="0"/>
              <a:t> use case identified, document its normal course of events</a:t>
            </a:r>
          </a:p>
          <a:p>
            <a:pPr>
              <a:tabLst>
                <a:tab pos="1329137" algn="l"/>
              </a:tabLst>
            </a:pPr>
            <a:r>
              <a:rPr lang="en-US" dirty="0" smtClean="0"/>
              <a:t>Express in structured English</a:t>
            </a:r>
          </a:p>
          <a:p>
            <a:pPr>
              <a:tabLst>
                <a:tab pos="1329137" algn="l"/>
              </a:tabLst>
            </a:pPr>
            <a:r>
              <a:rPr lang="en-US" dirty="0" smtClean="0"/>
              <a:t>At this point, include only the major events occurring most of the time </a:t>
            </a:r>
          </a:p>
          <a:p>
            <a:pPr lvl="1">
              <a:tabLst>
                <a:tab pos="1329137" algn="l"/>
              </a:tabLst>
            </a:pPr>
            <a:r>
              <a:rPr lang="en-US" dirty="0" smtClean="0"/>
              <a:t>Document exceptional conditions and events later</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5456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45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54563">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54563">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545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54563">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54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63" grpId="0" uiExpand="1" build="p" bldLvl="2"/>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0" name="Rectangle 1035"/>
          <p:cNvSpPr>
            <a:spLocks noGrp="1" noChangeArrowheads="1"/>
          </p:cNvSpPr>
          <p:nvPr>
            <p:ph type="title"/>
          </p:nvPr>
        </p:nvSpPr>
        <p:spPr>
          <a:xfrm>
            <a:off x="379535" y="265686"/>
            <a:ext cx="9189808" cy="1105254"/>
          </a:xfrm>
          <a:noFill/>
        </p:spPr>
        <p:txBody>
          <a:bodyPr/>
          <a:lstStyle/>
          <a:p>
            <a:pPr>
              <a:lnSpc>
                <a:spcPct val="90000"/>
              </a:lnSpc>
              <a:tabLst>
                <a:tab pos="1372011" algn="l"/>
              </a:tabLst>
            </a:pPr>
            <a:r>
              <a:rPr lang="en-US" sz="3201" i="1" dirty="0">
                <a:latin typeface="Times New Roman" pitchFamily="18" charset="0"/>
                <a:cs typeface="Times New Roman" pitchFamily="18" charset="0"/>
              </a:rPr>
              <a:t>Step 3. For Each Use Case</a:t>
            </a:r>
            <a:r>
              <a:rPr lang="en-US" sz="3201" b="0" i="1" dirty="0">
                <a:latin typeface="Times New Roman" pitchFamily="18" charset="0"/>
                <a:cs typeface="Times New Roman" pitchFamily="18" charset="0"/>
              </a:rPr>
              <a:t/>
            </a:r>
            <a:br>
              <a:rPr lang="en-US" sz="3201" b="0" i="1" dirty="0">
                <a:latin typeface="Times New Roman" pitchFamily="18" charset="0"/>
                <a:cs typeface="Times New Roman" pitchFamily="18" charset="0"/>
              </a:rPr>
            </a:br>
            <a:r>
              <a:rPr lang="en-US" dirty="0" smtClean="0">
                <a:latin typeface="Times New Roman" pitchFamily="18" charset="0"/>
                <a:cs typeface="Times New Roman" pitchFamily="18" charset="0"/>
              </a:rPr>
              <a:t>Document </a:t>
            </a:r>
            <a:r>
              <a:rPr lang="en-US" dirty="0" smtClean="0">
                <a:solidFill>
                  <a:srgbClr val="00B050"/>
                </a:solidFill>
                <a:latin typeface="Times New Roman" pitchFamily="18" charset="0"/>
                <a:cs typeface="Times New Roman" pitchFamily="18" charset="0"/>
              </a:rPr>
              <a:t>Normal</a:t>
            </a:r>
            <a:r>
              <a:rPr lang="en-US" dirty="0" smtClean="0">
                <a:latin typeface="Times New Roman" pitchFamily="18" charset="0"/>
                <a:cs typeface="Times New Roman" pitchFamily="18" charset="0"/>
              </a:rPr>
              <a:t> Course of Events</a:t>
            </a:r>
          </a:p>
        </p:txBody>
      </p:sp>
      <p:sp>
        <p:nvSpPr>
          <p:cNvPr id="18" name="Rectangle 10"/>
          <p:cNvSpPr>
            <a:spLocks noChangeArrowheads="1"/>
          </p:cNvSpPr>
          <p:nvPr/>
        </p:nvSpPr>
        <p:spPr bwMode="auto">
          <a:xfrm>
            <a:off x="1660105" y="2809275"/>
            <a:ext cx="3177605" cy="711195"/>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chemeClr val="tx2"/>
              </a:buClr>
              <a:buSzPct val="60000"/>
              <a:tabLst>
                <a:tab pos="635191" algn="l"/>
              </a:tabLst>
            </a:pPr>
            <a:r>
              <a:rPr lang="en-US" sz="1500" b="1" dirty="0">
                <a:cs typeface="Times New Roman" pitchFamily="18" charset="0"/>
              </a:rPr>
              <a:t>Actor Action</a:t>
            </a:r>
          </a:p>
          <a:p>
            <a:pPr algn="l" defTabSz="514504">
              <a:lnSpc>
                <a:spcPct val="90000"/>
              </a:lnSpc>
              <a:spcBef>
                <a:spcPts val="200"/>
              </a:spcBef>
              <a:spcAft>
                <a:spcPts val="0"/>
              </a:spcAft>
              <a:buClr>
                <a:schemeClr val="tx2"/>
              </a:buClr>
              <a:buSzPct val="60000"/>
              <a:tabLst>
                <a:tab pos="635191" algn="l"/>
              </a:tabLst>
            </a:pPr>
            <a:r>
              <a:rPr lang="en-US" sz="1500" b="1" dirty="0">
                <a:cs typeface="Times New Roman" pitchFamily="18" charset="0"/>
              </a:rPr>
              <a:t>Step 1</a:t>
            </a:r>
            <a:r>
              <a:rPr lang="en-US" sz="1500" dirty="0">
                <a:cs typeface="Times New Roman" pitchFamily="18" charset="0"/>
              </a:rPr>
              <a:t>. Initiate this use case when a member submits an order.</a:t>
            </a:r>
          </a:p>
        </p:txBody>
      </p:sp>
      <p:sp>
        <p:nvSpPr>
          <p:cNvPr id="19" name="Rectangle 11"/>
          <p:cNvSpPr>
            <a:spLocks noChangeArrowheads="1"/>
          </p:cNvSpPr>
          <p:nvPr/>
        </p:nvSpPr>
        <p:spPr bwMode="auto">
          <a:xfrm>
            <a:off x="4699152" y="2809974"/>
            <a:ext cx="5122282" cy="3886747"/>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chemeClr val="tx2"/>
              </a:buClr>
              <a:buSzPct val="60000"/>
              <a:tabLst>
                <a:tab pos="571671" algn="l"/>
              </a:tabLst>
            </a:pPr>
            <a:r>
              <a:rPr lang="en-US" sz="1500" b="1" dirty="0">
                <a:cs typeface="Times New Roman" pitchFamily="18" charset="0"/>
              </a:rPr>
              <a:t>System Response</a:t>
            </a:r>
          </a:p>
          <a:p>
            <a:pPr algn="l" defTabSz="514504">
              <a:lnSpc>
                <a:spcPct val="90000"/>
              </a:lnSpc>
              <a:spcBef>
                <a:spcPts val="200"/>
              </a:spcBef>
              <a:spcAft>
                <a:spcPts val="0"/>
              </a:spcAft>
              <a:buClr>
                <a:schemeClr val="tx2"/>
              </a:buClr>
              <a:buSzPct val="60000"/>
              <a:tabLst>
                <a:tab pos="571671" algn="l"/>
              </a:tabLst>
            </a:pPr>
            <a:endParaRPr lang="en-US" sz="1100" dirty="0">
              <a:cs typeface="Times New Roman" pitchFamily="18" charset="0"/>
            </a:endParaRP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2</a:t>
            </a:r>
            <a:r>
              <a:rPr lang="en-US" sz="1500" dirty="0">
                <a:cs typeface="Times New Roman" pitchFamily="18" charset="0"/>
              </a:rPr>
              <a:t>.	Validate member’s personal information such as 	address against what is currently on </a:t>
            </a:r>
            <a:r>
              <a:rPr lang="en-US" sz="1500" dirty="0" smtClean="0">
                <a:cs typeface="Times New Roman" pitchFamily="18" charset="0"/>
              </a:rPr>
              <a:t>file.</a:t>
            </a:r>
            <a:endParaRPr lang="en-US" sz="1500" dirty="0">
              <a:cs typeface="Times New Roman" pitchFamily="18" charset="0"/>
            </a:endParaRPr>
          </a:p>
        </p:txBody>
      </p:sp>
      <p:sp>
        <p:nvSpPr>
          <p:cNvPr id="17" name="Rectangle 8"/>
          <p:cNvSpPr txBox="1">
            <a:spLocks noChangeArrowheads="1"/>
          </p:cNvSpPr>
          <p:nvPr/>
        </p:nvSpPr>
        <p:spPr bwMode="auto">
          <a:xfrm>
            <a:off x="115925" y="1508110"/>
            <a:ext cx="9674151" cy="1250116"/>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41338">
              <a:lnSpc>
                <a:spcPct val="90000"/>
              </a:lnSpc>
              <a:spcBef>
                <a:spcPts val="0"/>
              </a:spcBef>
              <a:spcAft>
                <a:spcPts val="0"/>
              </a:spcAft>
              <a:buClr>
                <a:schemeClr val="tx2"/>
              </a:buClr>
              <a:buSzPct val="60000"/>
              <a:tabLst>
                <a:tab pos="1543050" algn="l"/>
                <a:tab pos="8113713" algn="l"/>
              </a:tabLst>
              <a:defRPr/>
            </a:pPr>
            <a:r>
              <a:rPr lang="en-US" sz="1500" kern="0" dirty="0">
                <a:cs typeface="Times New Roman" pitchFamily="18" charset="0"/>
              </a:rPr>
              <a:t>Author: S. Shepherd		Date: 01/07/2047</a:t>
            </a:r>
          </a:p>
          <a:p>
            <a:pPr marL="1588" algn="l" defTabSz="514504">
              <a:lnSpc>
                <a:spcPct val="90000"/>
              </a:lnSpc>
              <a:spcBef>
                <a:spcPts val="0"/>
              </a:spcBef>
              <a:spcAft>
                <a:spcPts val="0"/>
              </a:spcAft>
              <a:buClr>
                <a:schemeClr val="tx2"/>
              </a:buClr>
              <a:buSzPct val="60000"/>
              <a:tabLst>
                <a:tab pos="1543513" algn="l"/>
                <a:tab pos="8232069" algn="l"/>
              </a:tabLst>
              <a:defRPr/>
            </a:pPr>
            <a:endParaRPr lang="en-US" sz="200" kern="0" dirty="0">
              <a:cs typeface="Times New Roman" pitchFamily="18" charset="0"/>
            </a:endParaRP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Use Case Name	</a:t>
            </a:r>
            <a:r>
              <a:rPr lang="en-US" sz="1500" kern="0" dirty="0" smtClean="0">
                <a:cs typeface="Times New Roman" pitchFamily="18" charset="0"/>
              </a:rPr>
              <a:t>Place </a:t>
            </a:r>
            <a:r>
              <a:rPr lang="en-US" sz="1500" kern="0" dirty="0">
                <a:cs typeface="Times New Roman" pitchFamily="18" charset="0"/>
              </a:rPr>
              <a:t>Member Order</a:t>
            </a: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Actor(s)	Member, Warehouse</a:t>
            </a: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Description	Describes the process of a member submitting an order for </a:t>
            </a:r>
            <a:r>
              <a:rPr lang="en-US" sz="1500" kern="0" dirty="0" err="1">
                <a:cs typeface="Times New Roman" pitchFamily="18" charset="0"/>
              </a:rPr>
              <a:t>SoundStage</a:t>
            </a:r>
            <a:r>
              <a:rPr lang="en-US" sz="1500" kern="0" dirty="0">
                <a:cs typeface="Times New Roman" pitchFamily="18" charset="0"/>
              </a:rPr>
              <a:t> products.		</a:t>
            </a:r>
          </a:p>
          <a:p>
            <a:pPr marL="1588" algn="l" defTabSz="514504">
              <a:lnSpc>
                <a:spcPct val="90000"/>
              </a:lnSpc>
              <a:spcBef>
                <a:spcPts val="0"/>
              </a:spcBef>
              <a:spcAft>
                <a:spcPts val="0"/>
              </a:spcAft>
              <a:buClr>
                <a:schemeClr val="tx2"/>
              </a:buClr>
              <a:buSzPct val="60000"/>
              <a:tabLst>
                <a:tab pos="1543513" algn="l"/>
              </a:tabLst>
              <a:defRPr/>
            </a:pPr>
            <a:endParaRPr lang="en-US" sz="1500" kern="0" dirty="0">
              <a:cs typeface="Times New Roman" pitchFamily="18" charset="0"/>
            </a:endParaRP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Reference	MSS-1.0</a:t>
            </a:r>
          </a:p>
        </p:txBody>
      </p:sp>
      <p:grpSp>
        <p:nvGrpSpPr>
          <p:cNvPr id="2" name="Group 19"/>
          <p:cNvGrpSpPr/>
          <p:nvPr/>
        </p:nvGrpSpPr>
        <p:grpSpPr>
          <a:xfrm>
            <a:off x="137364" y="1767307"/>
            <a:ext cx="9631274" cy="4939343"/>
            <a:chOff x="150813" y="1784583"/>
            <a:chExt cx="9628187" cy="4937760"/>
          </a:xfrm>
        </p:grpSpPr>
        <p:sp>
          <p:nvSpPr>
            <p:cNvPr id="21" name="Rectangle 7"/>
            <p:cNvSpPr>
              <a:spLocks noChangeArrowheads="1"/>
            </p:cNvSpPr>
            <p:nvPr/>
          </p:nvSpPr>
          <p:spPr bwMode="auto">
            <a:xfrm>
              <a:off x="150813" y="1784583"/>
              <a:ext cx="9628187" cy="4937760"/>
            </a:xfrm>
            <a:prstGeom prst="rect">
              <a:avLst/>
            </a:prstGeom>
            <a:noFill/>
            <a:ln w="28575">
              <a:solidFill>
                <a:schemeClr val="tx1"/>
              </a:solidFill>
              <a:miter lim="800000"/>
              <a:headEnd/>
              <a:tailEnd/>
            </a:ln>
            <a:effectLst/>
          </p:spPr>
          <p:txBody>
            <a:bodyPr wrap="none" anchor="ctr"/>
            <a:lstStyle/>
            <a:p>
              <a:endParaRPr lang="en-US" sz="1400">
                <a:cs typeface="Times New Roman" pitchFamily="18" charset="0"/>
              </a:endParaRPr>
            </a:p>
          </p:txBody>
        </p:sp>
        <p:sp>
          <p:nvSpPr>
            <p:cNvPr id="22" name="Line 12"/>
            <p:cNvSpPr>
              <a:spLocks noChangeShapeType="1"/>
            </p:cNvSpPr>
            <p:nvPr/>
          </p:nvSpPr>
          <p:spPr bwMode="auto">
            <a:xfrm>
              <a:off x="4706035" y="2834605"/>
              <a:ext cx="0" cy="388620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23" name="Line 13"/>
            <p:cNvSpPr>
              <a:spLocks noChangeShapeType="1"/>
            </p:cNvSpPr>
            <p:nvPr/>
          </p:nvSpPr>
          <p:spPr bwMode="auto">
            <a:xfrm>
              <a:off x="152400" y="2825517"/>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24" name="Line 14"/>
            <p:cNvSpPr>
              <a:spLocks noChangeShapeType="1"/>
            </p:cNvSpPr>
            <p:nvPr/>
          </p:nvSpPr>
          <p:spPr bwMode="auto">
            <a:xfrm>
              <a:off x="152400" y="1994133"/>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25" name="Line 15"/>
            <p:cNvSpPr>
              <a:spLocks noChangeShapeType="1"/>
            </p:cNvSpPr>
            <p:nvPr/>
          </p:nvSpPr>
          <p:spPr bwMode="auto">
            <a:xfrm>
              <a:off x="152400" y="2209800"/>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26" name="Line 16"/>
            <p:cNvSpPr>
              <a:spLocks noChangeShapeType="1"/>
            </p:cNvSpPr>
            <p:nvPr/>
          </p:nvSpPr>
          <p:spPr bwMode="auto">
            <a:xfrm>
              <a:off x="152400" y="2628667"/>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27" name="Line 17"/>
            <p:cNvSpPr>
              <a:spLocks noChangeShapeType="1"/>
            </p:cNvSpPr>
            <p:nvPr/>
          </p:nvSpPr>
          <p:spPr bwMode="auto">
            <a:xfrm>
              <a:off x="1674813" y="1807711"/>
              <a:ext cx="0" cy="4901184"/>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grpSp>
      <p:sp>
        <p:nvSpPr>
          <p:cNvPr id="14" name="Rectangle 8"/>
          <p:cNvSpPr txBox="1">
            <a:spLocks noChangeArrowheads="1"/>
          </p:cNvSpPr>
          <p:nvPr/>
        </p:nvSpPr>
        <p:spPr bwMode="auto">
          <a:xfrm>
            <a:off x="117294" y="2809275"/>
            <a:ext cx="1554978" cy="487871"/>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Normal Course</a:t>
            </a:r>
            <a:br>
              <a:rPr lang="en-US" sz="1500" kern="0" dirty="0">
                <a:cs typeface="Times New Roman" pitchFamily="18" charset="0"/>
              </a:rPr>
            </a:br>
            <a:r>
              <a:rPr lang="en-US" sz="1500" kern="0" dirty="0">
                <a:cs typeface="Times New Roman" pitchFamily="18" charset="0"/>
              </a:rPr>
              <a:t>of Events</a:t>
            </a:r>
          </a:p>
        </p:txBody>
      </p:sp>
      <p:sp>
        <p:nvSpPr>
          <p:cNvPr id="29" name="Rectangle 10"/>
          <p:cNvSpPr>
            <a:spLocks noChangeArrowheads="1"/>
          </p:cNvSpPr>
          <p:nvPr/>
        </p:nvSpPr>
        <p:spPr bwMode="auto">
          <a:xfrm>
            <a:off x="1658567" y="5993918"/>
            <a:ext cx="3177605" cy="711195"/>
          </a:xfrm>
          <a:prstGeom prst="rect">
            <a:avLst/>
          </a:prstGeom>
          <a:noFill/>
          <a:ln w="9525">
            <a:noFill/>
            <a:miter lim="800000"/>
            <a:headEnd/>
            <a:tailEnd/>
          </a:ln>
          <a:effectLst/>
        </p:spPr>
        <p:txBody>
          <a:bodyPr/>
          <a:lstStyle/>
          <a:p>
            <a:pPr algn="l" defTabSz="514504">
              <a:lnSpc>
                <a:spcPct val="90000"/>
              </a:lnSpc>
              <a:spcAft>
                <a:spcPts val="0"/>
              </a:spcAft>
              <a:buClr>
                <a:schemeClr val="tx2"/>
              </a:buClr>
              <a:buSzPct val="60000"/>
              <a:tabLst>
                <a:tab pos="635191" algn="l"/>
              </a:tabLst>
            </a:pPr>
            <a:r>
              <a:rPr lang="en-US" sz="1500" b="1" dirty="0">
                <a:cs typeface="Times New Roman" pitchFamily="18" charset="0"/>
              </a:rPr>
              <a:t>Step 9</a:t>
            </a:r>
            <a:r>
              <a:rPr lang="en-US" sz="1500" dirty="0">
                <a:cs typeface="Times New Roman" pitchFamily="18" charset="0"/>
              </a:rPr>
              <a:t>.	Conclude this use case when 	the member receives the 	</a:t>
            </a:r>
            <a:br>
              <a:rPr lang="en-US" sz="1500" dirty="0">
                <a:cs typeface="Times New Roman" pitchFamily="18" charset="0"/>
              </a:rPr>
            </a:br>
            <a:r>
              <a:rPr lang="en-US" sz="1500" dirty="0">
                <a:cs typeface="Times New Roman" pitchFamily="18" charset="0"/>
              </a:rPr>
              <a:t>	order confirmation notice </a:t>
            </a:r>
            <a:r>
              <a:rPr lang="en-US" sz="1500" b="1" dirty="0">
                <a:solidFill>
                  <a:schemeClr val="bg1">
                    <a:lumMod val="65000"/>
                  </a:schemeClr>
                </a:solidFill>
                <a:cs typeface="Times New Roman" pitchFamily="18" charset="0"/>
              </a:rPr>
              <a:t>.</a:t>
            </a:r>
          </a:p>
        </p:txBody>
      </p:sp>
      <p:sp>
        <p:nvSpPr>
          <p:cNvPr id="16" name="AutoShape 34"/>
          <p:cNvSpPr>
            <a:spLocks noChangeArrowheads="1"/>
          </p:cNvSpPr>
          <p:nvPr/>
        </p:nvSpPr>
        <p:spPr bwMode="auto">
          <a:xfrm>
            <a:off x="228600" y="3811797"/>
            <a:ext cx="2682145" cy="584904"/>
          </a:xfrm>
          <a:prstGeom prst="wedgeRectCallout">
            <a:avLst>
              <a:gd name="adj1" fmla="val 106098"/>
              <a:gd name="adj2" fmla="val -99398"/>
            </a:avLst>
          </a:prstGeom>
          <a:solidFill>
            <a:schemeClr val="bg1"/>
          </a:solidFill>
          <a:ln w="76200">
            <a:solidFill>
              <a:schemeClr val="bg1">
                <a:lumMod val="65000"/>
              </a:schemeClr>
            </a:solidFill>
            <a:miter lim="800000"/>
            <a:headEnd type="none" w="sm" len="sm"/>
            <a:tailEnd type="none" w="sm" len="sm"/>
          </a:ln>
        </p:spPr>
        <p:txBody>
          <a:bodyPr wrap="none">
            <a:spAutoFit/>
          </a:bodyPr>
          <a:lstStyle/>
          <a:p>
            <a:pPr algn="l"/>
            <a:r>
              <a:rPr lang="en-US" sz="3201" b="1" i="1" dirty="0" smtClean="0">
                <a:solidFill>
                  <a:srgbClr val="00B050"/>
                </a:solidFill>
              </a:rPr>
              <a:t>‘‘information”</a:t>
            </a:r>
            <a:endParaRPr lang="en-GB" sz="3201" b="1" i="1" dirty="0">
              <a:solidFill>
                <a:srgbClr val="00B050"/>
              </a:solidFill>
            </a:endParaRPr>
          </a:p>
        </p:txBody>
      </p:sp>
      <p:sp>
        <p:nvSpPr>
          <p:cNvPr id="28" name="Rectangle 11"/>
          <p:cNvSpPr>
            <a:spLocks noChangeArrowheads="1"/>
          </p:cNvSpPr>
          <p:nvPr/>
        </p:nvSpPr>
        <p:spPr bwMode="auto">
          <a:xfrm>
            <a:off x="4699152" y="3656720"/>
            <a:ext cx="5122282" cy="2676426"/>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chemeClr val="tx2"/>
              </a:buClr>
              <a:buSzPct val="60000"/>
              <a:tabLst>
                <a:tab pos="628839" algn="l"/>
              </a:tabLst>
            </a:pPr>
            <a:r>
              <a:rPr lang="en-US" sz="1500" b="1" dirty="0" smtClean="0">
                <a:cs typeface="Times New Roman" pitchFamily="18" charset="0"/>
              </a:rPr>
              <a:t>Step </a:t>
            </a:r>
            <a:r>
              <a:rPr lang="en-US" sz="1500" b="1" dirty="0">
                <a:cs typeface="Times New Roman" pitchFamily="18" charset="0"/>
              </a:rPr>
              <a:t>3</a:t>
            </a:r>
            <a:r>
              <a:rPr lang="en-US" sz="1500" dirty="0">
                <a:cs typeface="Times New Roman" pitchFamily="18" charset="0"/>
              </a:rPr>
              <a:t>.	Check member’s credit status with accounts department  	system to ensure no outstanding payment.</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4</a:t>
            </a:r>
            <a:r>
              <a:rPr lang="en-US" sz="1500" dirty="0">
                <a:cs typeface="Times New Roman" pitchFamily="18" charset="0"/>
              </a:rPr>
              <a:t>.	For each product ordered, validate the product	number, check availability in inventory, and record the 	ordered product information such as quantity ordered.</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5.</a:t>
            </a:r>
            <a:r>
              <a:rPr lang="en-US" sz="1500" dirty="0">
                <a:cs typeface="Times New Roman" pitchFamily="18" charset="0"/>
              </a:rPr>
              <a:t>	Calculate order subtotal and sales tax.</a:t>
            </a:r>
          </a:p>
          <a:p>
            <a:pPr algn="l" defTabSz="514504">
              <a:lnSpc>
                <a:spcPct val="90000"/>
              </a:lnSpc>
              <a:spcBef>
                <a:spcPts val="200"/>
              </a:spcBef>
              <a:spcAft>
                <a:spcPts val="0"/>
              </a:spcAft>
              <a:buClr>
                <a:schemeClr val="tx2"/>
              </a:buClr>
              <a:buSzPct val="60000"/>
              <a:tabLst>
                <a:tab pos="628839" algn="l"/>
              </a:tabLst>
            </a:pPr>
            <a:r>
              <a:rPr lang="en-US" sz="1500" b="1" dirty="0"/>
              <a:t>Step 6</a:t>
            </a:r>
            <a:r>
              <a:rPr lang="en-US" sz="1500" dirty="0"/>
              <a:t>.	Verify member’s credit card information based on the 	amount due.</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7</a:t>
            </a:r>
            <a:r>
              <a:rPr lang="en-US" sz="1500" dirty="0">
                <a:cs typeface="Times New Roman" pitchFamily="18" charset="0"/>
              </a:rPr>
              <a:t>.	Create packing slip for the member order containing all 	ordered products available and route it to warehouse.</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8</a:t>
            </a:r>
            <a:r>
              <a:rPr lang="en-US" sz="1500" dirty="0">
                <a:cs typeface="Times New Roman" pitchFamily="18" charset="0"/>
              </a:rPr>
              <a:t>.	Generate order confirmation notice indicating the 	status of the order and send it to the member.</a:t>
            </a:r>
          </a:p>
        </p:txBody>
      </p:sp>
      <p:sp>
        <p:nvSpPr>
          <p:cNvPr id="20" name="AutoShape 34"/>
          <p:cNvSpPr>
            <a:spLocks noChangeArrowheads="1"/>
          </p:cNvSpPr>
          <p:nvPr/>
        </p:nvSpPr>
        <p:spPr bwMode="auto">
          <a:xfrm>
            <a:off x="1007962" y="4672896"/>
            <a:ext cx="1883849" cy="584904"/>
          </a:xfrm>
          <a:prstGeom prst="wedgeRectCallout">
            <a:avLst>
              <a:gd name="adj1" fmla="val 132151"/>
              <a:gd name="adj2" fmla="val -220665"/>
            </a:avLst>
          </a:prstGeom>
          <a:solidFill>
            <a:schemeClr val="bg1"/>
          </a:solidFill>
          <a:ln w="76200">
            <a:solidFill>
              <a:schemeClr val="bg1">
                <a:lumMod val="65000"/>
              </a:schemeClr>
            </a:solidFill>
            <a:miter lim="800000"/>
            <a:headEnd type="none" w="sm" len="sm"/>
            <a:tailEnd type="none" w="sm" len="sm"/>
          </a:ln>
        </p:spPr>
        <p:txBody>
          <a:bodyPr wrap="none">
            <a:spAutoFit/>
          </a:bodyPr>
          <a:lstStyle/>
          <a:p>
            <a:pPr algn="l"/>
            <a:r>
              <a:rPr lang="en-US" sz="3201" b="1" i="1" dirty="0" smtClean="0">
                <a:solidFill>
                  <a:srgbClr val="00B050"/>
                </a:solidFill>
              </a:rPr>
              <a:t>“such as”</a:t>
            </a:r>
            <a:endParaRPr lang="en-GB" sz="3201" b="1" i="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7">
                                            <p:txEl>
                                              <p:pRg st="6" end="6"/>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0" end="0"/>
                                            </p:txEl>
                                          </p:spTgt>
                                        </p:tgtEl>
                                        <p:attrNameLst>
                                          <p:attrName>ppt_c</p:attrName>
                                        </p:attrNameLst>
                                      </p:cBhvr>
                                      <p:to>
                                        <a:schemeClr val="folHlink"/>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
                                            <p:txEl>
                                              <p:pRg st="1" end="1"/>
                                            </p:txEl>
                                          </p:spTgt>
                                        </p:tgtEl>
                                        <p:attrNameLst>
                                          <p:attrName>ppt_c</p:attrName>
                                        </p:attrNameLst>
                                      </p:cBhvr>
                                      <p:to>
                                        <a:schemeClr val="folHlink"/>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
                                            <p:txEl>
                                              <p:pRg st="0" end="0"/>
                                            </p:txEl>
                                          </p:spTgt>
                                        </p:tgtEl>
                                        <p:attrNameLst>
                                          <p:attrName>ppt_c</p:attrName>
                                        </p:attrNameLst>
                                      </p:cBhvr>
                                      <p:to>
                                        <a:schemeClr val="folHlink"/>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
                                            <p:txEl>
                                              <p:pRg st="2" end="2"/>
                                            </p:txEl>
                                          </p:spTgt>
                                        </p:tgtEl>
                                        <p:attrNameLst>
                                          <p:attrName>ppt_c</p:attrName>
                                        </p:attrNameLst>
                                      </p:cBhvr>
                                      <p:to>
                                        <a:schemeClr val="folHlink"/>
                                      </p:to>
                                    </p:animClr>
                                  </p:subTnLst>
                                </p:cTn>
                              </p:par>
                              <p:par>
                                <p:cTn id="47" presetID="1" presetClass="entr" presetSubtype="0" fill="hold" grpId="0" nodeType="withEffect">
                                  <p:stCondLst>
                                    <p:cond delay="0"/>
                                  </p:stCondLst>
                                  <p:childTnLst>
                                    <p:set>
                                      <p:cBhvr>
                                        <p:cTn id="48" dur="1" fill="hold">
                                          <p:stCondLst>
                                            <p:cond delay="0"/>
                                          </p:stCondLst>
                                        </p:cTn>
                                        <p:tgtEl>
                                          <p:spTgt spid="16">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
                                            <p:txEl>
                                              <p:pRg st="0" end="0"/>
                                            </p:txEl>
                                          </p:spTgt>
                                        </p:tgtEl>
                                        <p:attrNameLst>
                                          <p:attrName>ppt_c</p:attrName>
                                        </p:attrNameLst>
                                      </p:cBhvr>
                                      <p:to>
                                        <a:srgbClr val="A6A6A6"/>
                                      </p:to>
                                    </p:animClr>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
                                            <p:txEl>
                                              <p:pRg st="0" end="0"/>
                                            </p:txEl>
                                          </p:spTgt>
                                        </p:tgtEl>
                                        <p:attrNameLst>
                                          <p:attrName>ppt_c</p:attrName>
                                        </p:attrNameLst>
                                      </p:cBhvr>
                                      <p:to>
                                        <a:srgbClr val="A6A6A6"/>
                                      </p:to>
                                    </p:animClr>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
                                            <p:txEl>
                                              <p:pRg st="0" end="0"/>
                                            </p:txEl>
                                          </p:spTgt>
                                        </p:tgtEl>
                                        <p:attrNameLst>
                                          <p:attrName>ppt_c</p:attrName>
                                        </p:attrNameLst>
                                      </p:cBhvr>
                                      <p:to>
                                        <a:schemeClr val="folHlink"/>
                                      </p:to>
                                    </p:animClr>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8">
                                            <p:txEl>
                                              <p:pRg st="1" end="1"/>
                                            </p:txEl>
                                          </p:spTgt>
                                        </p:tgtEl>
                                        <p:attrNameLst>
                                          <p:attrName>ppt_c</p:attrName>
                                        </p:attrNameLst>
                                      </p:cBhvr>
                                      <p:to>
                                        <a:schemeClr val="folHlink"/>
                                      </p:to>
                                    </p:animClr>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8">
                                            <p:txEl>
                                              <p:pRg st="2" end="2"/>
                                            </p:txEl>
                                          </p:spTgt>
                                        </p:tgtEl>
                                        <p:attrNameLst>
                                          <p:attrName>ppt_c</p:attrName>
                                        </p:attrNameLst>
                                      </p:cBhvr>
                                      <p:to>
                                        <a:schemeClr val="folHlink"/>
                                      </p:to>
                                    </p:animClr>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8">
                                            <p:txEl>
                                              <p:pRg st="3" end="3"/>
                                            </p:txEl>
                                          </p:spTgt>
                                        </p:tgtEl>
                                        <p:attrNameLst>
                                          <p:attrName>ppt_c</p:attrName>
                                        </p:attrNameLst>
                                      </p:cBhvr>
                                      <p:to>
                                        <a:schemeClr val="folHlink"/>
                                      </p:to>
                                    </p:animClr>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8">
                                            <p:txEl>
                                              <p:pRg st="4" end="4"/>
                                            </p:txEl>
                                          </p:spTgt>
                                        </p:tgtEl>
                                        <p:attrNameLst>
                                          <p:attrName>ppt_c</p:attrName>
                                        </p:attrNameLst>
                                      </p:cBhvr>
                                      <p:to>
                                        <a:schemeClr val="folHlink"/>
                                      </p:to>
                                    </p:animClr>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8">
                                            <p:txEl>
                                              <p:pRg st="5" end="5"/>
                                            </p:txEl>
                                          </p:spTgt>
                                        </p:tgtEl>
                                        <p:attrNameLst>
                                          <p:attrName>ppt_c</p:attrName>
                                        </p:attrNameLst>
                                      </p:cBhvr>
                                      <p:to>
                                        <a:schemeClr val="folHlink"/>
                                      </p:to>
                                    </p:animClr>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17" grpId="0" uiExpand="1" build="p"/>
      <p:bldP spid="14" grpId="0"/>
      <p:bldP spid="29" grpId="0" build="p"/>
      <p:bldP spid="16" grpId="0" uiExpand="1" build="p" animBg="1"/>
      <p:bldP spid="28" grpId="0" build="p"/>
      <p:bldP spid="20" grpId="0" uiExpand="1" build="p"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p>
            <a:fld id="{573E4CF4-5856-4DAC-8CD9-DB9D76B6FA4C}" type="slidenum">
              <a:rPr lang="en-US" smtClean="0"/>
              <a:pPr/>
              <a:t>45</a:t>
            </a:fld>
            <a:endParaRPr lang="en-US" smtClean="0"/>
          </a:p>
        </p:txBody>
      </p:sp>
      <p:sp>
        <p:nvSpPr>
          <p:cNvPr id="68612" name="Rectangle 6"/>
          <p:cNvSpPr>
            <a:spLocks noGrp="1" noChangeArrowheads="1"/>
          </p:cNvSpPr>
          <p:nvPr>
            <p:ph type="title"/>
          </p:nvPr>
        </p:nvSpPr>
        <p:spPr>
          <a:xfrm>
            <a:off x="379535" y="265686"/>
            <a:ext cx="8961135" cy="1105254"/>
          </a:xfrm>
        </p:spPr>
        <p:txBody>
          <a:bodyPr/>
          <a:lstStyle/>
          <a:p>
            <a:pPr>
              <a:lnSpc>
                <a:spcPct val="90000"/>
              </a:lnSpc>
              <a:tabLst>
                <a:tab pos="1372011" algn="l"/>
              </a:tabLst>
            </a:pPr>
            <a:r>
              <a:rPr lang="en-US" sz="3201" i="1" dirty="0"/>
              <a:t>Step 3. For Each Use Case</a:t>
            </a:r>
            <a:r>
              <a:rPr lang="en-US" sz="4801" b="0" i="1" dirty="0"/>
              <a:t/>
            </a:r>
            <a:br>
              <a:rPr lang="en-US" sz="4801" b="0" i="1" dirty="0"/>
            </a:br>
            <a:r>
              <a:rPr lang="en-US" dirty="0" smtClean="0"/>
              <a:t>Document </a:t>
            </a:r>
            <a:r>
              <a:rPr lang="en-US" dirty="0" smtClean="0">
                <a:solidFill>
                  <a:srgbClr val="00B050"/>
                </a:solidFill>
              </a:rPr>
              <a:t>Normal</a:t>
            </a:r>
            <a:r>
              <a:rPr lang="en-US" dirty="0" smtClean="0"/>
              <a:t> Course of Events</a:t>
            </a:r>
          </a:p>
        </p:txBody>
      </p:sp>
      <p:sp>
        <p:nvSpPr>
          <p:cNvPr id="13" name="Rectangle 12"/>
          <p:cNvSpPr>
            <a:spLocks noChangeArrowheads="1"/>
          </p:cNvSpPr>
          <p:nvPr/>
        </p:nvSpPr>
        <p:spPr bwMode="auto">
          <a:xfrm>
            <a:off x="381123" y="3954179"/>
            <a:ext cx="9146932" cy="1219591"/>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600680" algn="l"/>
                <a:tab pos="2223167" algn="l"/>
              </a:tabLst>
            </a:pPr>
            <a:r>
              <a:rPr lang="en-US" sz="1500" dirty="0"/>
              <a:t>Pre-Condition	Member has logged in.</a:t>
            </a:r>
          </a:p>
          <a:p>
            <a:pPr algn="l" defTabSz="514504">
              <a:lnSpc>
                <a:spcPct val="90000"/>
              </a:lnSpc>
              <a:spcAft>
                <a:spcPts val="0"/>
              </a:spcAft>
              <a:buClr>
                <a:schemeClr val="accent2"/>
              </a:buClr>
              <a:buSzPct val="60000"/>
              <a:tabLst>
                <a:tab pos="1600680" algn="l"/>
                <a:tab pos="2223167" algn="l"/>
              </a:tabLst>
            </a:pPr>
            <a:endParaRPr lang="en-US" sz="1500" dirty="0"/>
          </a:p>
          <a:p>
            <a:pPr algn="l" defTabSz="514504">
              <a:lnSpc>
                <a:spcPct val="90000"/>
              </a:lnSpc>
              <a:spcAft>
                <a:spcPts val="0"/>
              </a:spcAft>
              <a:buClr>
                <a:schemeClr val="accent2"/>
              </a:buClr>
              <a:buSzPct val="60000"/>
              <a:tabLst>
                <a:tab pos="1600680" algn="l"/>
                <a:tab pos="2223167" algn="l"/>
              </a:tabLst>
            </a:pPr>
            <a:r>
              <a:rPr lang="en-US" sz="1500" dirty="0"/>
              <a:t>Post-Condition	Member order has been recorded and packing slip has been routed to warehouse.</a:t>
            </a:r>
          </a:p>
          <a:p>
            <a:pPr algn="l" defTabSz="514504">
              <a:lnSpc>
                <a:spcPct val="90000"/>
              </a:lnSpc>
              <a:spcAft>
                <a:spcPts val="0"/>
              </a:spcAft>
              <a:buClr>
                <a:schemeClr val="accent2"/>
              </a:buClr>
              <a:buSzPct val="60000"/>
              <a:tabLst>
                <a:tab pos="1600680" algn="l"/>
                <a:tab pos="2223167" algn="l"/>
              </a:tabLst>
            </a:pPr>
            <a:endParaRPr lang="en-US" sz="1500" dirty="0"/>
          </a:p>
          <a:p>
            <a:pPr algn="l" defTabSz="514504">
              <a:lnSpc>
                <a:spcPct val="90000"/>
              </a:lnSpc>
              <a:spcAft>
                <a:spcPts val="0"/>
              </a:spcAft>
              <a:buClr>
                <a:schemeClr val="accent2"/>
              </a:buClr>
              <a:buSzPct val="60000"/>
              <a:tabLst>
                <a:tab pos="1600680" algn="l"/>
                <a:tab pos="2223167" algn="l"/>
              </a:tabLst>
            </a:pPr>
            <a:r>
              <a:rPr lang="en-US" sz="1500" dirty="0"/>
              <a:t>Assumption	None at this time</a:t>
            </a:r>
            <a:r>
              <a:rPr lang="en-US" sz="1500" b="1" dirty="0">
                <a:solidFill>
                  <a:schemeClr val="bg1">
                    <a:lumMod val="65000"/>
                  </a:schemeClr>
                </a:solidFill>
              </a:rPr>
              <a:t> .</a:t>
            </a:r>
            <a:r>
              <a:rPr lang="en-US" sz="1500" dirty="0"/>
              <a:t/>
            </a:r>
            <a:br>
              <a:rPr lang="en-US" sz="1500" dirty="0"/>
            </a:br>
            <a:r>
              <a:rPr lang="en-US" sz="1500" dirty="0"/>
              <a:t>			</a:t>
            </a:r>
          </a:p>
        </p:txBody>
      </p:sp>
      <p:grpSp>
        <p:nvGrpSpPr>
          <p:cNvPr id="25" name="Group 24"/>
          <p:cNvGrpSpPr/>
          <p:nvPr/>
        </p:nvGrpSpPr>
        <p:grpSpPr>
          <a:xfrm>
            <a:off x="380328" y="1675838"/>
            <a:ext cx="9146932" cy="3457540"/>
            <a:chOff x="380206" y="1676400"/>
            <a:chExt cx="9144000" cy="3456432"/>
          </a:xfrm>
        </p:grpSpPr>
        <p:sp>
          <p:nvSpPr>
            <p:cNvPr id="27" name="Rectangle 15"/>
            <p:cNvSpPr>
              <a:spLocks noChangeArrowheads="1"/>
            </p:cNvSpPr>
            <p:nvPr/>
          </p:nvSpPr>
          <p:spPr bwMode="auto">
            <a:xfrm>
              <a:off x="380206" y="1676400"/>
              <a:ext cx="1589128" cy="3456432"/>
            </a:xfrm>
            <a:prstGeom prst="rect">
              <a:avLst/>
            </a:prstGeom>
            <a:noFill/>
            <a:ln w="12700">
              <a:solidFill>
                <a:schemeClr val="tx1"/>
              </a:solidFill>
              <a:miter lim="800000"/>
              <a:headEnd/>
              <a:tailEnd/>
            </a:ln>
            <a:effectLst/>
          </p:spPr>
          <p:txBody>
            <a:bodyPr wrap="none" anchor="ctr"/>
            <a:lstStyle/>
            <a:p>
              <a:endParaRPr lang="en-US" sz="2801"/>
            </a:p>
          </p:txBody>
        </p:sp>
        <p:sp>
          <p:nvSpPr>
            <p:cNvPr id="28" name="Rectangle 16"/>
            <p:cNvSpPr>
              <a:spLocks noChangeArrowheads="1"/>
            </p:cNvSpPr>
            <p:nvPr/>
          </p:nvSpPr>
          <p:spPr bwMode="auto">
            <a:xfrm>
              <a:off x="380206" y="1676400"/>
              <a:ext cx="9144000" cy="3456432"/>
            </a:xfrm>
            <a:prstGeom prst="rect">
              <a:avLst/>
            </a:prstGeom>
            <a:noFill/>
            <a:ln w="28575">
              <a:solidFill>
                <a:schemeClr val="tx1"/>
              </a:solidFill>
              <a:miter lim="800000"/>
              <a:headEnd/>
              <a:tailEnd/>
            </a:ln>
            <a:effectLst/>
          </p:spPr>
          <p:txBody>
            <a:bodyPr wrap="none" anchor="ctr"/>
            <a:lstStyle/>
            <a:p>
              <a:endParaRPr lang="en-US" sz="2801"/>
            </a:p>
          </p:txBody>
        </p:sp>
        <p:sp>
          <p:nvSpPr>
            <p:cNvPr id="29" name="Line 17"/>
            <p:cNvSpPr>
              <a:spLocks noChangeShapeType="1"/>
            </p:cNvSpPr>
            <p:nvPr/>
          </p:nvSpPr>
          <p:spPr bwMode="auto">
            <a:xfrm>
              <a:off x="380206" y="3886200"/>
              <a:ext cx="9144000" cy="0"/>
            </a:xfrm>
            <a:prstGeom prst="line">
              <a:avLst/>
            </a:prstGeom>
            <a:noFill/>
            <a:ln w="12700">
              <a:solidFill>
                <a:schemeClr val="tx1"/>
              </a:solidFill>
              <a:round/>
              <a:headEnd/>
              <a:tailEnd/>
            </a:ln>
            <a:effectLst/>
          </p:spPr>
          <p:txBody>
            <a:bodyPr wrap="none" anchor="ctr"/>
            <a:lstStyle/>
            <a:p>
              <a:endParaRPr lang="en-US" sz="2801"/>
            </a:p>
          </p:txBody>
        </p:sp>
        <p:sp>
          <p:nvSpPr>
            <p:cNvPr id="30" name="Line 18"/>
            <p:cNvSpPr>
              <a:spLocks noChangeShapeType="1"/>
            </p:cNvSpPr>
            <p:nvPr/>
          </p:nvSpPr>
          <p:spPr bwMode="auto">
            <a:xfrm>
              <a:off x="380206" y="4285672"/>
              <a:ext cx="9144000" cy="0"/>
            </a:xfrm>
            <a:prstGeom prst="line">
              <a:avLst/>
            </a:prstGeom>
            <a:noFill/>
            <a:ln w="12700">
              <a:solidFill>
                <a:schemeClr val="tx1"/>
              </a:solidFill>
              <a:round/>
              <a:headEnd/>
              <a:tailEnd/>
            </a:ln>
            <a:effectLst/>
          </p:spPr>
          <p:txBody>
            <a:bodyPr wrap="none" anchor="ctr"/>
            <a:lstStyle/>
            <a:p>
              <a:endParaRPr lang="en-US" sz="2801"/>
            </a:p>
          </p:txBody>
        </p:sp>
        <p:sp>
          <p:nvSpPr>
            <p:cNvPr id="31" name="Line 19"/>
            <p:cNvSpPr>
              <a:spLocks noChangeShapeType="1"/>
            </p:cNvSpPr>
            <p:nvPr/>
          </p:nvSpPr>
          <p:spPr bwMode="auto">
            <a:xfrm>
              <a:off x="380206" y="4712728"/>
              <a:ext cx="9144000" cy="0"/>
            </a:xfrm>
            <a:prstGeom prst="line">
              <a:avLst/>
            </a:prstGeom>
            <a:noFill/>
            <a:ln w="12700">
              <a:solidFill>
                <a:schemeClr val="tx1"/>
              </a:solidFill>
              <a:round/>
              <a:headEnd/>
              <a:tailEnd/>
            </a:ln>
            <a:effectLst/>
          </p:spPr>
          <p:txBody>
            <a:bodyPr wrap="none" anchor="ctr"/>
            <a:lstStyle/>
            <a:p>
              <a:endParaRPr lang="en-US" sz="2801"/>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
                                            <p:txEl>
                                              <p:pRg st="2" end="2"/>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123" y="265686"/>
            <a:ext cx="9146932" cy="1105254"/>
          </a:xfrm>
        </p:spPr>
        <p:txBody>
          <a:bodyPr/>
          <a:lstStyle/>
          <a:p>
            <a:r>
              <a:rPr lang="en-US" dirty="0" smtClean="0"/>
              <a:t>Example of Pre-Condition</a:t>
            </a:r>
            <a:endParaRPr lang="en-US" dirty="0"/>
          </a:p>
        </p:txBody>
      </p:sp>
      <p:sp>
        <p:nvSpPr>
          <p:cNvPr id="3" name="Content Placeholder 2"/>
          <p:cNvSpPr>
            <a:spLocks noGrp="1"/>
          </p:cNvSpPr>
          <p:nvPr>
            <p:ph idx="1"/>
          </p:nvPr>
        </p:nvSpPr>
        <p:spPr>
          <a:xfrm>
            <a:off x="381123" y="1675838"/>
            <a:ext cx="9146932" cy="686020"/>
          </a:xfrm>
        </p:spPr>
        <p:txBody>
          <a:bodyPr/>
          <a:lstStyle/>
          <a:p>
            <a:r>
              <a:rPr lang="en-US" dirty="0" smtClean="0"/>
              <a:t>Member has logged in</a:t>
            </a:r>
            <a:endParaRPr lang="en-US" dirty="0"/>
          </a:p>
        </p:txBody>
      </p:sp>
      <p:sp>
        <p:nvSpPr>
          <p:cNvPr id="4" name="Slide Number Placeholder 3"/>
          <p:cNvSpPr>
            <a:spLocks noGrp="1"/>
          </p:cNvSpPr>
          <p:nvPr>
            <p:ph type="sldNum" sz="quarter" idx="12"/>
          </p:nvPr>
        </p:nvSpPr>
        <p:spPr/>
        <p:txBody>
          <a:bodyPr/>
          <a:lstStyle/>
          <a:p>
            <a:pPr>
              <a:defRPr/>
            </a:pPr>
            <a:fld id="{10F92606-CCDC-40F2-9650-F440DAB3D683}" type="slidenum">
              <a:rPr lang="en-US" smtClean="0"/>
              <a:pPr>
                <a:defRPr/>
              </a:pPr>
              <a:t>46</a:t>
            </a:fld>
            <a:endParaRPr lang="en-US"/>
          </a:p>
        </p:txBody>
      </p:sp>
      <p:sp>
        <p:nvSpPr>
          <p:cNvPr id="5" name="AutoShape 34"/>
          <p:cNvSpPr>
            <a:spLocks noChangeArrowheads="1"/>
          </p:cNvSpPr>
          <p:nvPr/>
        </p:nvSpPr>
        <p:spPr bwMode="auto">
          <a:xfrm>
            <a:off x="2484917" y="2424684"/>
            <a:ext cx="7043137" cy="1385439"/>
          </a:xfrm>
          <a:prstGeom prst="wedgeRectCallout">
            <a:avLst>
              <a:gd name="adj1" fmla="val -60855"/>
              <a:gd name="adj2" fmla="val -55768"/>
            </a:avLst>
          </a:prstGeom>
          <a:noFill/>
          <a:ln w="76200">
            <a:solidFill>
              <a:schemeClr val="bg1">
                <a:lumMod val="65000"/>
              </a:schemeClr>
            </a:solidFill>
            <a:miter lim="800000"/>
            <a:headEnd type="none" w="sm" len="sm"/>
            <a:tailEnd type="none" w="sm" len="sm"/>
          </a:ln>
        </p:spPr>
        <p:txBody>
          <a:bodyPr wrap="square">
            <a:spAutoFit/>
          </a:bodyPr>
          <a:lstStyle/>
          <a:p>
            <a:pPr marL="344591" indent="-344591" algn="l"/>
            <a:r>
              <a:rPr lang="en-US" sz="2801" b="1" i="1" dirty="0">
                <a:solidFill>
                  <a:srgbClr val="00B050"/>
                </a:solidFill>
              </a:rPr>
              <a:t>Compare with</a:t>
            </a:r>
          </a:p>
          <a:p>
            <a:pPr marL="344591" indent="-344591" algn="l">
              <a:buClr>
                <a:srgbClr val="00B050"/>
              </a:buClr>
              <a:buSzPct val="60000"/>
              <a:buFont typeface="Wingdings" pitchFamily="2" charset="2"/>
              <a:buChar char="u"/>
            </a:pPr>
            <a:r>
              <a:rPr lang="en-US" sz="2801" dirty="0"/>
              <a:t>Step 1. Initiate this use case when a customer logs in and submit an order</a:t>
            </a:r>
            <a:endParaRPr lang="en-GB" sz="2801" dirty="0"/>
          </a:p>
        </p:txBody>
      </p:sp>
      <p:sp>
        <p:nvSpPr>
          <p:cNvPr id="6" name="AutoShape 34"/>
          <p:cNvSpPr>
            <a:spLocks noChangeArrowheads="1"/>
          </p:cNvSpPr>
          <p:nvPr/>
        </p:nvSpPr>
        <p:spPr bwMode="auto">
          <a:xfrm>
            <a:off x="4681734" y="4330294"/>
            <a:ext cx="4846320" cy="1371600"/>
          </a:xfrm>
          <a:prstGeom prst="wedgeRectCallout">
            <a:avLst>
              <a:gd name="adj1" fmla="val -63972"/>
              <a:gd name="adj2" fmla="val -76945"/>
            </a:avLst>
          </a:prstGeom>
          <a:solidFill>
            <a:schemeClr val="bg1"/>
          </a:solidFill>
          <a:ln w="76200">
            <a:solidFill>
              <a:schemeClr val="bg1">
                <a:lumMod val="65000"/>
              </a:schemeClr>
            </a:solidFill>
            <a:miter lim="800000"/>
            <a:headEnd type="none" w="sm" len="sm"/>
            <a:tailEnd type="none" w="sm" len="sm"/>
          </a:ln>
        </p:spPr>
        <p:txBody>
          <a:bodyPr wrap="square">
            <a:spAutoFit/>
          </a:bodyPr>
          <a:lstStyle/>
          <a:p>
            <a:pPr algn="l"/>
            <a:r>
              <a:rPr lang="en-US" sz="2801" b="1" i="1" dirty="0">
                <a:solidFill>
                  <a:srgbClr val="00B050"/>
                </a:solidFill>
              </a:rPr>
              <a:t>The difference is not important because use cases only show scenarios, not implementation</a:t>
            </a:r>
            <a:r>
              <a:rPr lang="en-US" sz="2801" b="1" dirty="0">
                <a:solidFill>
                  <a:schemeClr val="bg1">
                    <a:lumMod val="65000"/>
                  </a:schemeClr>
                </a:solidFill>
              </a:rPr>
              <a:t> .</a:t>
            </a:r>
            <a:endParaRPr lang="en-GB" sz="2801"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subTnLst>
                                    <p:animClr clrSpc="rgb" dir="cw">
                                      <p:cBhvr override="childStyle">
                                        <p:cTn dur="1" fill="hold" display="0" masterRel="nextClick" afterEffect="1"/>
                                        <p:tgtEl>
                                          <p:spTgt spid="5">
                                            <p:bg/>
                                          </p:spTgt>
                                        </p:tgtEl>
                                        <p:attrNameLst>
                                          <p:attrName>ppt_c</p:attrName>
                                        </p:attrNameLst>
                                      </p:cBhvr>
                                      <p:to>
                                        <a:schemeClr val="folHlink"/>
                                      </p:to>
                                    </p:animClr>
                                  </p:subTnLst>
                                </p:cTn>
                              </p:par>
                              <p:par>
                                <p:cTn id="9" presetID="1"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allAtOnce" animBg="1"/>
      <p:bldP spid="6" grpId="0" uiExpand="1"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81123" y="265686"/>
            <a:ext cx="9146932" cy="1105254"/>
          </a:xfrm>
        </p:spPr>
        <p:txBody>
          <a:bodyPr/>
          <a:lstStyle/>
          <a:p>
            <a:r>
              <a:rPr lang="en-US" dirty="0" smtClean="0"/>
              <a:t>Example of Post-Condition</a:t>
            </a:r>
            <a:endParaRPr lang="en-US" dirty="0"/>
          </a:p>
        </p:txBody>
      </p:sp>
      <p:sp>
        <p:nvSpPr>
          <p:cNvPr id="3" name="Content Placeholder 2"/>
          <p:cNvSpPr>
            <a:spLocks noGrp="1"/>
          </p:cNvSpPr>
          <p:nvPr>
            <p:ph idx="1"/>
          </p:nvPr>
        </p:nvSpPr>
        <p:spPr>
          <a:xfrm>
            <a:off x="381123" y="1675838"/>
            <a:ext cx="9146932" cy="686020"/>
          </a:xfrm>
        </p:spPr>
        <p:txBody>
          <a:bodyPr/>
          <a:lstStyle/>
          <a:p>
            <a:r>
              <a:rPr lang="en-US" dirty="0" smtClean="0"/>
              <a:t>Member order has been recorded</a:t>
            </a:r>
            <a:endParaRPr lang="en-US" dirty="0"/>
          </a:p>
        </p:txBody>
      </p:sp>
      <p:sp>
        <p:nvSpPr>
          <p:cNvPr id="4" name="Slide Number Placeholder 3"/>
          <p:cNvSpPr>
            <a:spLocks noGrp="1"/>
          </p:cNvSpPr>
          <p:nvPr>
            <p:ph type="sldNum" sz="quarter" idx="12"/>
          </p:nvPr>
        </p:nvSpPr>
        <p:spPr/>
        <p:txBody>
          <a:bodyPr/>
          <a:lstStyle/>
          <a:p>
            <a:pPr>
              <a:defRPr/>
            </a:pPr>
            <a:fld id="{10F92606-CCDC-40F2-9650-F440DAB3D683}" type="slidenum">
              <a:rPr lang="en-US" smtClean="0"/>
              <a:pPr>
                <a:defRPr/>
              </a:pPr>
              <a:t>47</a:t>
            </a:fld>
            <a:endParaRPr lang="en-US"/>
          </a:p>
        </p:txBody>
      </p:sp>
      <p:sp>
        <p:nvSpPr>
          <p:cNvPr id="5" name="AutoShape 34"/>
          <p:cNvSpPr>
            <a:spLocks noChangeArrowheads="1"/>
          </p:cNvSpPr>
          <p:nvPr/>
        </p:nvSpPr>
        <p:spPr bwMode="auto">
          <a:xfrm>
            <a:off x="5687575" y="2855709"/>
            <a:ext cx="3840480" cy="960120"/>
          </a:xfrm>
          <a:prstGeom prst="wedgeRectCallout">
            <a:avLst>
              <a:gd name="adj1" fmla="val -62978"/>
              <a:gd name="adj2" fmla="val -106399"/>
            </a:avLst>
          </a:prstGeom>
          <a:noFill/>
          <a:ln w="76200">
            <a:solidFill>
              <a:schemeClr val="bg1">
                <a:lumMod val="65000"/>
              </a:schemeClr>
            </a:solidFill>
            <a:miter lim="800000"/>
            <a:headEnd type="none" w="sm" len="sm"/>
            <a:tailEnd type="none" w="sm" len="sm"/>
          </a:ln>
        </p:spPr>
        <p:txBody>
          <a:bodyPr wrap="square">
            <a:spAutoFit/>
          </a:bodyPr>
          <a:lstStyle/>
          <a:p>
            <a:pPr algn="l"/>
            <a:r>
              <a:rPr lang="en-US" sz="2801" b="1" i="1" dirty="0">
                <a:solidFill>
                  <a:srgbClr val="00B050"/>
                </a:solidFill>
              </a:rPr>
              <a:t>Useful check if there is more than one scenario </a:t>
            </a:r>
            <a:r>
              <a:rPr lang="en-US" sz="2801" b="1" dirty="0">
                <a:solidFill>
                  <a:schemeClr val="bg1">
                    <a:lumMod val="65000"/>
                  </a:schemeClr>
                </a:solidFill>
              </a:rPr>
              <a:t>.</a:t>
            </a:r>
            <a:endParaRPr lang="en-GB" sz="2801"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p>
            <a:fld id="{814D1E19-E5D2-430B-BF0A-550E9490D789}" type="slidenum">
              <a:rPr lang="en-US" smtClean="0">
                <a:solidFill>
                  <a:srgbClr val="A6A6A6"/>
                </a:solidFill>
              </a:rPr>
              <a:pPr/>
              <a:t>48</a:t>
            </a:fld>
            <a:endParaRPr lang="en-US" smtClean="0">
              <a:solidFill>
                <a:srgbClr val="A6A6A6"/>
              </a:solidFill>
            </a:endParaRPr>
          </a:p>
        </p:txBody>
      </p:sp>
      <p:sp>
        <p:nvSpPr>
          <p:cNvPr id="80899" name="Rectangle 2"/>
          <p:cNvSpPr>
            <a:spLocks noGrp="1" noChangeArrowheads="1"/>
          </p:cNvSpPr>
          <p:nvPr>
            <p:ph type="title"/>
          </p:nvPr>
        </p:nvSpPr>
        <p:spPr>
          <a:xfrm>
            <a:off x="196596" y="265686"/>
            <a:ext cx="9512809" cy="1105254"/>
          </a:xfrm>
        </p:spPr>
        <p:txBody>
          <a:bodyPr/>
          <a:lstStyle/>
          <a:p>
            <a:pPr>
              <a:lnSpc>
                <a:spcPct val="90000"/>
              </a:lnSpc>
            </a:pPr>
            <a:r>
              <a:rPr lang="en-US" sz="3201" i="1" dirty="0"/>
              <a:t>Step 4. For Each Use Case</a:t>
            </a:r>
            <a:br>
              <a:rPr lang="en-US" sz="3201" i="1" dirty="0"/>
            </a:br>
            <a:r>
              <a:rPr lang="en-US" sz="4201" dirty="0"/>
              <a:t>Document </a:t>
            </a:r>
            <a:r>
              <a:rPr lang="en-US" sz="4201" dirty="0">
                <a:solidFill>
                  <a:schemeClr val="bg2"/>
                </a:solidFill>
              </a:rPr>
              <a:t>Alternative</a:t>
            </a:r>
            <a:r>
              <a:rPr lang="en-US" sz="4201" dirty="0"/>
              <a:t> Courses of Events</a:t>
            </a:r>
          </a:p>
        </p:txBody>
      </p:sp>
      <p:sp>
        <p:nvSpPr>
          <p:cNvPr id="80900" name="Rectangle 3"/>
          <p:cNvSpPr>
            <a:spLocks noGrp="1" noChangeArrowheads="1"/>
          </p:cNvSpPr>
          <p:nvPr>
            <p:ph type="body" idx="1"/>
          </p:nvPr>
        </p:nvSpPr>
        <p:spPr>
          <a:xfrm>
            <a:off x="196595" y="1675838"/>
            <a:ext cx="9146932" cy="4954588"/>
          </a:xfrm>
        </p:spPr>
        <p:txBody>
          <a:bodyPr/>
          <a:lstStyle/>
          <a:p>
            <a:pPr>
              <a:tabLst>
                <a:tab pos="1529222" algn="l"/>
              </a:tabLst>
            </a:pPr>
            <a:r>
              <a:rPr lang="en-US" dirty="0" smtClean="0"/>
              <a:t>Alternative courses of events are deviations from the normal course</a:t>
            </a:r>
          </a:p>
          <a:p>
            <a:pPr>
              <a:tabLst>
                <a:tab pos="1529222" algn="l"/>
              </a:tabLst>
            </a:pPr>
            <a:r>
              <a:rPr lang="en-US" dirty="0" smtClean="0"/>
              <a:t>A use case can have multiple alternative courses</a:t>
            </a:r>
          </a:p>
          <a:p>
            <a:pPr>
              <a:tabLst>
                <a:tab pos="1529222" algn="l"/>
              </a:tabLst>
            </a:pPr>
            <a:r>
              <a:rPr lang="en-US" dirty="0" smtClean="0"/>
              <a:t>They are documented separately</a:t>
            </a:r>
            <a:r>
              <a:rPr lang="en-US" b="1" dirty="0" smtClean="0">
                <a:solidFill>
                  <a:schemeClr val="bg1">
                    <a:lumMod val="65000"/>
                  </a:schemeClr>
                </a:solidFill>
              </a:rPr>
              <a:t> .</a:t>
            </a:r>
            <a:r>
              <a:rPr lang="en-US"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090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090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uiExpand="1"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2"/>
          </p:nvPr>
        </p:nvSpPr>
        <p:spPr>
          <a:noFill/>
        </p:spPr>
        <p:txBody>
          <a:bodyPr/>
          <a:lstStyle/>
          <a:p>
            <a:fld id="{4DF7D430-C73F-4A15-85AF-BD64296C3E5E}" type="slidenum">
              <a:rPr lang="en-US" smtClean="0">
                <a:solidFill>
                  <a:srgbClr val="A6A6A6"/>
                </a:solidFill>
              </a:rPr>
              <a:pPr/>
              <a:t>49</a:t>
            </a:fld>
            <a:endParaRPr lang="en-US" smtClean="0">
              <a:solidFill>
                <a:srgbClr val="A6A6A6"/>
              </a:solidFill>
            </a:endParaRPr>
          </a:p>
        </p:txBody>
      </p:sp>
      <p:sp>
        <p:nvSpPr>
          <p:cNvPr id="83973" name="Rectangle 6"/>
          <p:cNvSpPr>
            <a:spLocks noGrp="1" noChangeArrowheads="1"/>
          </p:cNvSpPr>
          <p:nvPr>
            <p:ph type="title"/>
          </p:nvPr>
        </p:nvSpPr>
        <p:spPr>
          <a:xfrm>
            <a:off x="196596" y="265686"/>
            <a:ext cx="9512809" cy="1105254"/>
          </a:xfrm>
        </p:spPr>
        <p:txBody>
          <a:bodyPr/>
          <a:lstStyle/>
          <a:p>
            <a:pPr>
              <a:lnSpc>
                <a:spcPct val="90000"/>
              </a:lnSpc>
            </a:pPr>
            <a:r>
              <a:rPr lang="en-US" sz="3201" i="1" dirty="0"/>
              <a:t>Step 4. For Each Use Case</a:t>
            </a:r>
            <a:br>
              <a:rPr lang="en-US" sz="3201" i="1" dirty="0"/>
            </a:br>
            <a:r>
              <a:rPr lang="en-US" sz="4201" dirty="0"/>
              <a:t>Document </a:t>
            </a:r>
            <a:r>
              <a:rPr lang="en-US" sz="4201" dirty="0">
                <a:solidFill>
                  <a:schemeClr val="bg2"/>
                </a:solidFill>
              </a:rPr>
              <a:t>Alternative</a:t>
            </a:r>
            <a:r>
              <a:rPr lang="en-US" sz="4201" dirty="0"/>
              <a:t> Courses of Events</a:t>
            </a:r>
          </a:p>
        </p:txBody>
      </p:sp>
      <p:sp>
        <p:nvSpPr>
          <p:cNvPr id="23" name="Rectangle 12"/>
          <p:cNvSpPr>
            <a:spLocks noChangeArrowheads="1"/>
          </p:cNvSpPr>
          <p:nvPr/>
        </p:nvSpPr>
        <p:spPr bwMode="auto">
          <a:xfrm>
            <a:off x="1980247" y="1684230"/>
            <a:ext cx="7500484" cy="2103794"/>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rgbClr val="006600"/>
              </a:buClr>
              <a:buSzPct val="60000"/>
              <a:tabLst>
                <a:tab pos="1141755" algn="l"/>
                <a:tab pos="2744023" algn="l"/>
              </a:tabLst>
            </a:pPr>
            <a:r>
              <a:rPr lang="en-US" sz="1500" b="1" dirty="0">
                <a:solidFill>
                  <a:srgbClr val="000000"/>
                </a:solidFill>
              </a:rPr>
              <a:t>Alt. Step </a:t>
            </a:r>
            <a:r>
              <a:rPr lang="en-US" sz="1500" b="1" dirty="0" err="1">
                <a:solidFill>
                  <a:srgbClr val="000000"/>
                </a:solidFill>
              </a:rPr>
              <a:t>2A</a:t>
            </a:r>
            <a:r>
              <a:rPr lang="en-US" sz="1500" b="1" dirty="0">
                <a:solidFill>
                  <a:srgbClr val="000000"/>
                </a:solidFill>
              </a:rPr>
              <a:t>.</a:t>
            </a:r>
            <a:r>
              <a:rPr lang="en-US" sz="1500" dirty="0">
                <a:solidFill>
                  <a:srgbClr val="000000"/>
                </a:solidFill>
              </a:rPr>
              <a:t>	If member has indicated an address change in the order, update the member’s</a:t>
            </a:r>
            <a:br>
              <a:rPr lang="en-US" sz="1500" dirty="0">
                <a:solidFill>
                  <a:srgbClr val="000000"/>
                </a:solidFill>
              </a:rPr>
            </a:br>
            <a:r>
              <a:rPr lang="en-US" sz="1500" dirty="0">
                <a:solidFill>
                  <a:srgbClr val="000000"/>
                </a:solidFill>
              </a:rPr>
              <a:t>	record.</a:t>
            </a:r>
          </a:p>
          <a:p>
            <a:pPr algn="l" defTabSz="514504">
              <a:lnSpc>
                <a:spcPct val="90000"/>
              </a:lnSpc>
              <a:spcAft>
                <a:spcPts val="0"/>
              </a:spcAft>
              <a:buClr>
                <a:srgbClr val="006600"/>
              </a:buClr>
              <a:buSzPct val="60000"/>
              <a:tabLst>
                <a:tab pos="1141755" algn="l"/>
                <a:tab pos="2744023" algn="l"/>
              </a:tabLst>
            </a:pPr>
            <a:r>
              <a:rPr lang="en-US" sz="1500" b="1" dirty="0">
                <a:solidFill>
                  <a:srgbClr val="000000"/>
                </a:solidFill>
              </a:rPr>
              <a:t>Alt. Step </a:t>
            </a:r>
            <a:r>
              <a:rPr lang="en-US" sz="1500" b="1" dirty="0" err="1">
                <a:solidFill>
                  <a:srgbClr val="000000"/>
                </a:solidFill>
              </a:rPr>
              <a:t>3A</a:t>
            </a:r>
            <a:r>
              <a:rPr lang="en-US" sz="1500" b="1" dirty="0">
                <a:solidFill>
                  <a:srgbClr val="000000"/>
                </a:solidFill>
              </a:rPr>
              <a:t>.	</a:t>
            </a:r>
            <a:r>
              <a:rPr lang="en-US" sz="1500" dirty="0">
                <a:solidFill>
                  <a:srgbClr val="000000"/>
                </a:solidFill>
              </a:rPr>
              <a:t>If accounts department system returns a credit status that the member is in 	arrears, send order rejection notice to the member.</a:t>
            </a:r>
          </a:p>
          <a:p>
            <a:pPr algn="l" defTabSz="514504">
              <a:lnSpc>
                <a:spcPct val="90000"/>
              </a:lnSpc>
              <a:spcAft>
                <a:spcPts val="0"/>
              </a:spcAft>
              <a:buClr>
                <a:srgbClr val="006600"/>
              </a:buClr>
              <a:buSzPct val="60000"/>
              <a:tabLst>
                <a:tab pos="1141755" algn="l"/>
                <a:tab pos="2744023" algn="l"/>
              </a:tabLst>
            </a:pPr>
            <a:r>
              <a:rPr lang="en-US" sz="1500" b="1" dirty="0">
                <a:solidFill>
                  <a:srgbClr val="000000"/>
                </a:solidFill>
              </a:rPr>
              <a:t>Alt. Step </a:t>
            </a:r>
            <a:r>
              <a:rPr lang="en-US" sz="1500" b="1" dirty="0" err="1">
                <a:solidFill>
                  <a:srgbClr val="000000"/>
                </a:solidFill>
              </a:rPr>
              <a:t>4A</a:t>
            </a:r>
            <a:r>
              <a:rPr lang="en-US" sz="1500" b="1" dirty="0">
                <a:solidFill>
                  <a:srgbClr val="000000"/>
                </a:solidFill>
              </a:rPr>
              <a:t>.</a:t>
            </a:r>
            <a:r>
              <a:rPr lang="en-US" sz="1500" dirty="0">
                <a:solidFill>
                  <a:srgbClr val="000000"/>
                </a:solidFill>
              </a:rPr>
              <a:t>	If product number is invalid, send notification to member requesting them to 	resubmit product number. If the ordered product is not available, record the 	product information and mark as “back order”.</a:t>
            </a:r>
          </a:p>
          <a:p>
            <a:pPr algn="l" defTabSz="514504">
              <a:lnSpc>
                <a:spcPct val="90000"/>
              </a:lnSpc>
              <a:spcAft>
                <a:spcPts val="0"/>
              </a:spcAft>
              <a:buClr>
                <a:srgbClr val="006600"/>
              </a:buClr>
              <a:buSzPct val="60000"/>
              <a:tabLst>
                <a:tab pos="1141755" algn="l"/>
                <a:tab pos="2744023" algn="l"/>
              </a:tabLst>
            </a:pPr>
            <a:r>
              <a:rPr lang="en-US" sz="1500" b="1" dirty="0">
                <a:solidFill>
                  <a:srgbClr val="000000"/>
                </a:solidFill>
              </a:rPr>
              <a:t>Alt. Step 6</a:t>
            </a:r>
            <a:r>
              <a:rPr lang="en-US" sz="1500" dirty="0">
                <a:solidFill>
                  <a:srgbClr val="000000"/>
                </a:solidFill>
              </a:rPr>
              <a:t>.	If member’s credit card information is invalid or if member is in arrears, send 		credit problem notice to </a:t>
            </a:r>
            <a:r>
              <a:rPr lang="en-US" sz="1500" dirty="0" smtClean="0">
                <a:solidFill>
                  <a:srgbClr val="000000"/>
                </a:solidFill>
              </a:rPr>
              <a:t>the member</a:t>
            </a:r>
            <a:r>
              <a:rPr lang="en-US" sz="1500" dirty="0">
                <a:solidFill>
                  <a:srgbClr val="000000"/>
                </a:solidFill>
              </a:rPr>
              <a:t>. Modify the order’s status to “on hold </a:t>
            </a:r>
            <a:r>
              <a:rPr lang="en-US" sz="1500" dirty="0" smtClean="0">
                <a:solidFill>
                  <a:srgbClr val="000000"/>
                </a:solidFill>
              </a:rPr>
              <a:t>	pending payment</a:t>
            </a:r>
            <a:r>
              <a:rPr lang="en-US" sz="1500" dirty="0">
                <a:solidFill>
                  <a:srgbClr val="000000"/>
                </a:solidFill>
              </a:rPr>
              <a:t>”</a:t>
            </a:r>
            <a:r>
              <a:rPr lang="en-US" sz="1500" b="1" dirty="0">
                <a:solidFill>
                  <a:schemeClr val="bg1">
                    <a:lumMod val="65000"/>
                  </a:schemeClr>
                </a:solidFill>
              </a:rPr>
              <a:t> .</a:t>
            </a:r>
          </a:p>
        </p:txBody>
      </p:sp>
      <p:sp>
        <p:nvSpPr>
          <p:cNvPr id="25" name="Rectangle 15"/>
          <p:cNvSpPr>
            <a:spLocks noChangeArrowheads="1"/>
          </p:cNvSpPr>
          <p:nvPr/>
        </p:nvSpPr>
        <p:spPr bwMode="auto">
          <a:xfrm>
            <a:off x="380329" y="1675838"/>
            <a:ext cx="1589637" cy="3457540"/>
          </a:xfrm>
          <a:prstGeom prst="rect">
            <a:avLst/>
          </a:prstGeom>
          <a:noFill/>
          <a:ln w="12700">
            <a:solidFill>
              <a:schemeClr val="tx1"/>
            </a:solidFill>
            <a:miter lim="800000"/>
            <a:headEnd/>
            <a:tailEnd/>
          </a:ln>
          <a:effectLst/>
        </p:spPr>
        <p:txBody>
          <a:bodyPr wrap="none" anchor="ctr"/>
          <a:lstStyle/>
          <a:p>
            <a:endParaRPr lang="en-US" sz="2801">
              <a:solidFill>
                <a:srgbClr val="000000"/>
              </a:solidFill>
            </a:endParaRPr>
          </a:p>
        </p:txBody>
      </p:sp>
      <p:sp>
        <p:nvSpPr>
          <p:cNvPr id="26" name="Rectangle 16"/>
          <p:cNvSpPr>
            <a:spLocks noChangeArrowheads="1"/>
          </p:cNvSpPr>
          <p:nvPr/>
        </p:nvSpPr>
        <p:spPr bwMode="auto">
          <a:xfrm>
            <a:off x="380328" y="1675838"/>
            <a:ext cx="9146932" cy="3457540"/>
          </a:xfrm>
          <a:prstGeom prst="rect">
            <a:avLst/>
          </a:prstGeom>
          <a:noFill/>
          <a:ln w="28575">
            <a:solidFill>
              <a:schemeClr val="tx1"/>
            </a:solidFill>
            <a:miter lim="800000"/>
            <a:headEnd/>
            <a:tailEnd/>
          </a:ln>
          <a:effectLst/>
        </p:spPr>
        <p:txBody>
          <a:bodyPr wrap="none" anchor="ctr"/>
          <a:lstStyle/>
          <a:p>
            <a:endParaRPr lang="en-US" sz="2801">
              <a:solidFill>
                <a:srgbClr val="000000"/>
              </a:solidFill>
            </a:endParaRPr>
          </a:p>
        </p:txBody>
      </p:sp>
      <p:sp>
        <p:nvSpPr>
          <p:cNvPr id="27" name="Line 17"/>
          <p:cNvSpPr>
            <a:spLocks noChangeShapeType="1"/>
          </p:cNvSpPr>
          <p:nvPr/>
        </p:nvSpPr>
        <p:spPr bwMode="auto">
          <a:xfrm>
            <a:off x="380328" y="3886347"/>
            <a:ext cx="9146932" cy="0"/>
          </a:xfrm>
          <a:prstGeom prst="line">
            <a:avLst/>
          </a:prstGeom>
          <a:noFill/>
          <a:ln w="12700">
            <a:solidFill>
              <a:schemeClr val="tx1"/>
            </a:solidFill>
            <a:round/>
            <a:headEnd/>
            <a:tailEnd/>
          </a:ln>
          <a:effectLst/>
        </p:spPr>
        <p:txBody>
          <a:bodyPr wrap="none" anchor="ctr"/>
          <a:lstStyle/>
          <a:p>
            <a:endParaRPr lang="en-US" sz="2801">
              <a:solidFill>
                <a:srgbClr val="000000"/>
              </a:solidFill>
            </a:endParaRPr>
          </a:p>
        </p:txBody>
      </p:sp>
      <p:sp>
        <p:nvSpPr>
          <p:cNvPr id="28" name="Line 18"/>
          <p:cNvSpPr>
            <a:spLocks noChangeShapeType="1"/>
          </p:cNvSpPr>
          <p:nvPr/>
        </p:nvSpPr>
        <p:spPr bwMode="auto">
          <a:xfrm>
            <a:off x="380328" y="4294338"/>
            <a:ext cx="9146932" cy="0"/>
          </a:xfrm>
          <a:prstGeom prst="line">
            <a:avLst/>
          </a:prstGeom>
          <a:noFill/>
          <a:ln w="12700">
            <a:solidFill>
              <a:schemeClr val="tx1"/>
            </a:solidFill>
            <a:round/>
            <a:headEnd/>
            <a:tailEnd/>
          </a:ln>
          <a:effectLst/>
        </p:spPr>
        <p:txBody>
          <a:bodyPr wrap="none" anchor="ctr"/>
          <a:lstStyle/>
          <a:p>
            <a:endParaRPr lang="en-US" sz="2801">
              <a:solidFill>
                <a:srgbClr val="000000"/>
              </a:solidFill>
            </a:endParaRPr>
          </a:p>
        </p:txBody>
      </p:sp>
      <p:sp>
        <p:nvSpPr>
          <p:cNvPr id="29" name="Line 19"/>
          <p:cNvSpPr>
            <a:spLocks noChangeShapeType="1"/>
          </p:cNvSpPr>
          <p:nvPr/>
        </p:nvSpPr>
        <p:spPr bwMode="auto">
          <a:xfrm>
            <a:off x="380328" y="4713140"/>
            <a:ext cx="9146932" cy="0"/>
          </a:xfrm>
          <a:prstGeom prst="line">
            <a:avLst/>
          </a:prstGeom>
          <a:noFill/>
          <a:ln w="12700">
            <a:solidFill>
              <a:schemeClr val="tx1"/>
            </a:solidFill>
            <a:round/>
            <a:headEnd/>
            <a:tailEnd/>
          </a:ln>
          <a:effectLst/>
        </p:spPr>
        <p:txBody>
          <a:bodyPr wrap="none" anchor="ctr"/>
          <a:lstStyle/>
          <a:p>
            <a:endParaRPr lang="en-US" sz="2801">
              <a:solidFill>
                <a:srgbClr val="000000"/>
              </a:solidFill>
            </a:endParaRPr>
          </a:p>
        </p:txBody>
      </p:sp>
      <p:sp>
        <p:nvSpPr>
          <p:cNvPr id="10" name="Rectangle 12"/>
          <p:cNvSpPr>
            <a:spLocks noChangeArrowheads="1"/>
          </p:cNvSpPr>
          <p:nvPr/>
        </p:nvSpPr>
        <p:spPr bwMode="auto">
          <a:xfrm>
            <a:off x="378740" y="3742290"/>
            <a:ext cx="9146932" cy="1448264"/>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rgbClr val="006600"/>
              </a:buClr>
              <a:buSzPct val="60000"/>
              <a:tabLst>
                <a:tab pos="1600680" algn="l"/>
                <a:tab pos="2223167" algn="l"/>
              </a:tabLst>
            </a:pPr>
            <a:endParaRPr lang="en-US" sz="1500" dirty="0">
              <a:solidFill>
                <a:srgbClr val="A6A6A6"/>
              </a:solidFill>
            </a:endParaRPr>
          </a:p>
          <a:p>
            <a:pPr algn="l" defTabSz="514504">
              <a:lnSpc>
                <a:spcPct val="90000"/>
              </a:lnSpc>
              <a:spcAft>
                <a:spcPts val="0"/>
              </a:spcAft>
              <a:buClr>
                <a:srgbClr val="006600"/>
              </a:buClr>
              <a:buSzPct val="60000"/>
              <a:tabLst>
                <a:tab pos="1600680" algn="l"/>
                <a:tab pos="2223167" algn="l"/>
              </a:tabLst>
            </a:pPr>
            <a:r>
              <a:rPr lang="en-US" sz="1500" dirty="0">
                <a:solidFill>
                  <a:srgbClr val="A6A6A6"/>
                </a:solidFill>
              </a:rPr>
              <a:t>Pre-Condition	Member has logged in.</a:t>
            </a:r>
          </a:p>
          <a:p>
            <a:pPr algn="l" defTabSz="514504">
              <a:lnSpc>
                <a:spcPct val="90000"/>
              </a:lnSpc>
              <a:spcAft>
                <a:spcPts val="0"/>
              </a:spcAft>
              <a:buClr>
                <a:srgbClr val="006600"/>
              </a:buClr>
              <a:buSzPct val="60000"/>
              <a:tabLst>
                <a:tab pos="1600680" algn="l"/>
                <a:tab pos="2223167" algn="l"/>
              </a:tabLst>
            </a:pPr>
            <a:endParaRPr lang="en-US" sz="1500" dirty="0">
              <a:solidFill>
                <a:srgbClr val="A6A6A6"/>
              </a:solidFill>
            </a:endParaRPr>
          </a:p>
          <a:p>
            <a:pPr algn="l" defTabSz="514504">
              <a:lnSpc>
                <a:spcPct val="90000"/>
              </a:lnSpc>
              <a:spcAft>
                <a:spcPts val="0"/>
              </a:spcAft>
              <a:buClr>
                <a:srgbClr val="006600"/>
              </a:buClr>
              <a:buSzPct val="60000"/>
              <a:tabLst>
                <a:tab pos="1600680" algn="l"/>
                <a:tab pos="2223167" algn="l"/>
              </a:tabLst>
            </a:pPr>
            <a:r>
              <a:rPr lang="en-US" sz="1500" dirty="0">
                <a:solidFill>
                  <a:srgbClr val="A6A6A6"/>
                </a:solidFill>
              </a:rPr>
              <a:t>Post-Condition	Member order has been recorded and packing slip has been routed to warehouse.</a:t>
            </a:r>
          </a:p>
          <a:p>
            <a:pPr algn="l" defTabSz="514504">
              <a:lnSpc>
                <a:spcPct val="90000"/>
              </a:lnSpc>
              <a:spcAft>
                <a:spcPts val="0"/>
              </a:spcAft>
              <a:buClr>
                <a:srgbClr val="006600"/>
              </a:buClr>
              <a:buSzPct val="60000"/>
              <a:tabLst>
                <a:tab pos="1600680" algn="l"/>
                <a:tab pos="2223167" algn="l"/>
              </a:tabLst>
            </a:pPr>
            <a:endParaRPr lang="en-US" sz="1500" dirty="0">
              <a:solidFill>
                <a:srgbClr val="A6A6A6"/>
              </a:solidFill>
            </a:endParaRPr>
          </a:p>
          <a:p>
            <a:pPr algn="l" defTabSz="514504">
              <a:lnSpc>
                <a:spcPct val="90000"/>
              </a:lnSpc>
              <a:spcAft>
                <a:spcPts val="0"/>
              </a:spcAft>
              <a:buClr>
                <a:srgbClr val="006600"/>
              </a:buClr>
              <a:buSzPct val="60000"/>
              <a:tabLst>
                <a:tab pos="1600680" algn="l"/>
                <a:tab pos="2223167" algn="l"/>
              </a:tabLst>
            </a:pPr>
            <a:r>
              <a:rPr lang="en-US" sz="1500" dirty="0">
                <a:solidFill>
                  <a:srgbClr val="A6A6A6"/>
                </a:solidFill>
              </a:rPr>
              <a:t>Assumption	None at this time.</a:t>
            </a:r>
            <a:br>
              <a:rPr lang="en-US" sz="1500" dirty="0">
                <a:solidFill>
                  <a:srgbClr val="A6A6A6"/>
                </a:solidFill>
              </a:rPr>
            </a:br>
            <a:r>
              <a:rPr lang="en-US" sz="1500" dirty="0">
                <a:solidFill>
                  <a:srgbClr val="996633"/>
                </a:solidFill>
              </a:rPr>
              <a:t>			</a:t>
            </a:r>
          </a:p>
        </p:txBody>
      </p:sp>
      <p:sp>
        <p:nvSpPr>
          <p:cNvPr id="12" name="Rectangle 12"/>
          <p:cNvSpPr>
            <a:spLocks noChangeArrowheads="1"/>
          </p:cNvSpPr>
          <p:nvPr/>
        </p:nvSpPr>
        <p:spPr bwMode="auto">
          <a:xfrm>
            <a:off x="378740" y="1692621"/>
            <a:ext cx="1097632" cy="548816"/>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rgbClr val="006600"/>
              </a:buClr>
              <a:buSzPct val="60000"/>
              <a:tabLst>
                <a:tab pos="1600680" algn="l"/>
                <a:tab pos="2744023" algn="l"/>
              </a:tabLst>
            </a:pPr>
            <a:r>
              <a:rPr lang="en-US" sz="1500" dirty="0">
                <a:solidFill>
                  <a:srgbClr val="000000"/>
                </a:solidFill>
              </a:rPr>
              <a:t>Alternative</a:t>
            </a:r>
            <a:br>
              <a:rPr lang="en-US" sz="1500" dirty="0">
                <a:solidFill>
                  <a:srgbClr val="000000"/>
                </a:solidFill>
              </a:rPr>
            </a:br>
            <a:r>
              <a:rPr lang="en-US" sz="1500" dirty="0">
                <a:solidFill>
                  <a:srgbClr val="000000"/>
                </a:solidFill>
              </a:rPr>
              <a:t>Courses</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
                                            <p:txEl>
                                              <p:pRg st="2" end="2"/>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Use Case </a:t>
            </a:r>
            <a:r>
              <a:rPr lang="en-US" dirty="0" err="1" smtClean="0"/>
              <a:t>Modelling</a:t>
            </a:r>
            <a:endParaRPr lang="en-US" dirty="0" smtClean="0"/>
          </a:p>
        </p:txBody>
      </p:sp>
      <p:sp>
        <p:nvSpPr>
          <p:cNvPr id="33795" name="Rectangle 3"/>
          <p:cNvSpPr>
            <a:spLocks noGrp="1" noChangeArrowheads="1"/>
          </p:cNvSpPr>
          <p:nvPr>
            <p:ph type="body" idx="1"/>
          </p:nvPr>
        </p:nvSpPr>
        <p:spPr>
          <a:xfrm>
            <a:off x="381122" y="1675838"/>
            <a:ext cx="7957831" cy="4802139"/>
          </a:xfrm>
        </p:spPr>
        <p:txBody>
          <a:bodyPr/>
          <a:lstStyle/>
          <a:p>
            <a:pPr>
              <a:lnSpc>
                <a:spcPct val="90000"/>
              </a:lnSpc>
            </a:pPr>
            <a:r>
              <a:rPr lang="en-US" dirty="0" smtClean="0">
                <a:cs typeface="Times New Roman" pitchFamily="18" charset="0"/>
              </a:rPr>
              <a:t>The process of </a:t>
            </a:r>
            <a:r>
              <a:rPr lang="en-US" dirty="0" err="1" smtClean="0">
                <a:cs typeface="Times New Roman" pitchFamily="18" charset="0"/>
              </a:rPr>
              <a:t>modelling</a:t>
            </a:r>
            <a:r>
              <a:rPr lang="en-US" dirty="0" smtClean="0">
                <a:cs typeface="Times New Roman" pitchFamily="18" charset="0"/>
              </a:rPr>
              <a:t> system scenarios in terms of</a:t>
            </a:r>
          </a:p>
          <a:p>
            <a:pPr lvl="1">
              <a:lnSpc>
                <a:spcPct val="90000"/>
              </a:lnSpc>
            </a:pPr>
            <a:r>
              <a:rPr lang="en-US" sz="3201" dirty="0">
                <a:cs typeface="Times New Roman" pitchFamily="18" charset="0"/>
              </a:rPr>
              <a:t>business events</a:t>
            </a:r>
          </a:p>
          <a:p>
            <a:pPr lvl="1">
              <a:lnSpc>
                <a:spcPct val="90000"/>
              </a:lnSpc>
            </a:pPr>
            <a:r>
              <a:rPr lang="en-US" sz="3201" dirty="0">
                <a:cs typeface="Times New Roman" pitchFamily="18" charset="0"/>
              </a:rPr>
              <a:t>who </a:t>
            </a:r>
            <a:r>
              <a:rPr lang="en-US" sz="3201" dirty="0" smtClean="0">
                <a:cs typeface="Times New Roman" pitchFamily="18" charset="0"/>
              </a:rPr>
              <a:t>initiates or participates in the </a:t>
            </a:r>
            <a:r>
              <a:rPr lang="en-US" sz="3201" dirty="0">
                <a:cs typeface="Times New Roman" pitchFamily="18" charset="0"/>
              </a:rPr>
              <a:t>events</a:t>
            </a:r>
          </a:p>
          <a:p>
            <a:pPr lvl="1">
              <a:lnSpc>
                <a:spcPct val="90000"/>
              </a:lnSpc>
            </a:pPr>
            <a:r>
              <a:rPr lang="en-US" sz="3201" dirty="0">
                <a:cs typeface="Times New Roman" pitchFamily="18" charset="0"/>
              </a:rPr>
              <a:t>how the system responds to the events </a:t>
            </a:r>
            <a:r>
              <a:rPr lang="en-US" sz="3201" b="1" dirty="0">
                <a:solidFill>
                  <a:schemeClr val="bg1">
                    <a:lumMod val="65000"/>
                  </a:schemeClr>
                </a:solidFill>
                <a:cs typeface="Times New Roman" pitchFamily="18" charset="0"/>
              </a:rPr>
              <a:t>.</a:t>
            </a:r>
            <a:endParaRPr lang="en-US" sz="3201"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B1777A73-A6E6-4820-86FD-B703272C4251}" type="slidenum">
              <a:rPr lang="en-US" smtClean="0"/>
              <a:pPr/>
              <a:t>50</a:t>
            </a:fld>
            <a:endParaRPr lang="en-US" smtClean="0"/>
          </a:p>
        </p:txBody>
      </p:sp>
      <p:sp>
        <p:nvSpPr>
          <p:cNvPr id="69635" name="Rectangle 2"/>
          <p:cNvSpPr>
            <a:spLocks noGrp="1" noChangeArrowheads="1"/>
          </p:cNvSpPr>
          <p:nvPr>
            <p:ph type="title"/>
          </p:nvPr>
        </p:nvSpPr>
        <p:spPr>
          <a:xfrm>
            <a:off x="379534" y="265686"/>
            <a:ext cx="9146932" cy="1105254"/>
          </a:xfrm>
        </p:spPr>
        <p:txBody>
          <a:bodyPr/>
          <a:lstStyle/>
          <a:p>
            <a:pPr>
              <a:lnSpc>
                <a:spcPct val="90000"/>
              </a:lnSpc>
            </a:pPr>
            <a:r>
              <a:rPr lang="en-US" sz="3201" i="1" dirty="0"/>
              <a:t>Step </a:t>
            </a:r>
            <a:r>
              <a:rPr lang="en-US" sz="3201" i="1" dirty="0" smtClean="0"/>
              <a:t>5.</a:t>
            </a:r>
            <a:r>
              <a:rPr lang="en-US" sz="3201" i="1" dirty="0"/>
              <a:t/>
            </a:r>
            <a:br>
              <a:rPr lang="en-US" sz="3201" i="1" dirty="0"/>
            </a:br>
            <a:r>
              <a:rPr lang="en-US" dirty="0" smtClean="0"/>
              <a:t>Identify Any Use Case Relationships</a:t>
            </a:r>
          </a:p>
        </p:txBody>
      </p:sp>
      <p:sp>
        <p:nvSpPr>
          <p:cNvPr id="69636" name="Rectangle 6"/>
          <p:cNvSpPr>
            <a:spLocks noGrp="1" noChangeArrowheads="1"/>
          </p:cNvSpPr>
          <p:nvPr>
            <p:ph type="body" idx="1"/>
          </p:nvPr>
        </p:nvSpPr>
        <p:spPr>
          <a:xfrm>
            <a:off x="379534" y="1675838"/>
            <a:ext cx="9146932" cy="4954588"/>
          </a:xfrm>
          <a:noFill/>
        </p:spPr>
        <p:txBody>
          <a:bodyPr/>
          <a:lstStyle/>
          <a:p>
            <a:pPr marL="343003" indent="-343003"/>
            <a:r>
              <a:rPr lang="en-US" dirty="0" smtClean="0"/>
              <a:t>Part of the use case diagram</a:t>
            </a:r>
          </a:p>
          <a:p>
            <a:pPr marL="343003" indent="-343003"/>
            <a:r>
              <a:rPr lang="en-US" dirty="0" smtClean="0"/>
              <a:t>Only useful for </a:t>
            </a:r>
            <a:r>
              <a:rPr lang="en-US" b="1" i="1" dirty="0" smtClean="0">
                <a:solidFill>
                  <a:schemeClr val="bg2"/>
                </a:solidFill>
              </a:rPr>
              <a:t>excessively complex</a:t>
            </a:r>
            <a:r>
              <a:rPr lang="en-US" dirty="0" smtClean="0"/>
              <a:t> use cases</a:t>
            </a:r>
          </a:p>
          <a:p>
            <a:pPr marL="343003" indent="-343003"/>
            <a:r>
              <a:rPr lang="en-US" dirty="0" smtClean="0"/>
              <a:t>Hence, </a:t>
            </a:r>
            <a:r>
              <a:rPr lang="en-US" b="1" i="1" dirty="0" smtClean="0">
                <a:solidFill>
                  <a:schemeClr val="bg2"/>
                </a:solidFill>
              </a:rPr>
              <a:t>more useful in design</a:t>
            </a:r>
            <a:r>
              <a:rPr lang="en-US" b="1" i="1" dirty="0" smtClean="0">
                <a:solidFill>
                  <a:schemeClr val="tx2"/>
                </a:solidFill>
              </a:rPr>
              <a:t> </a:t>
            </a:r>
            <a:r>
              <a:rPr lang="en-US" dirty="0" smtClean="0">
                <a:solidFill>
                  <a:schemeClr val="tx2"/>
                </a:solidFill>
              </a:rPr>
              <a:t>than in analysis</a:t>
            </a:r>
            <a:r>
              <a:rPr lang="en-US" b="1" dirty="0" smtClean="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6">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9636">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Slide Number Placeholder 5"/>
          <p:cNvSpPr>
            <a:spLocks noGrp="1"/>
          </p:cNvSpPr>
          <p:nvPr>
            <p:ph type="sldNum" sz="quarter" idx="12"/>
          </p:nvPr>
        </p:nvSpPr>
        <p:spPr>
          <a:noFill/>
        </p:spPr>
        <p:txBody>
          <a:bodyPr/>
          <a:lstStyle/>
          <a:p>
            <a:fld id="{64722A72-49CB-4BEA-817F-0085BCCA66F7}" type="slidenum">
              <a:rPr lang="en-US" smtClean="0"/>
              <a:pPr/>
              <a:t>51</a:t>
            </a:fld>
            <a:endParaRPr lang="en-US" smtClean="0"/>
          </a:p>
        </p:txBody>
      </p:sp>
      <p:graphicFrame>
        <p:nvGraphicFramePr>
          <p:cNvPr id="2050" name="Object 4"/>
          <p:cNvGraphicFramePr>
            <a:graphicFrameLocks noChangeAspect="1"/>
          </p:cNvGraphicFramePr>
          <p:nvPr/>
        </p:nvGraphicFramePr>
        <p:xfrm>
          <a:off x="381123" y="1675838"/>
          <a:ext cx="9146932" cy="4943472"/>
        </p:xfrm>
        <a:graphic>
          <a:graphicData uri="http://schemas.openxmlformats.org/presentationml/2006/ole">
            <mc:AlternateContent xmlns:mc="http://schemas.openxmlformats.org/markup-compatibility/2006">
              <mc:Choice xmlns:v="urn:schemas-microsoft-com:vml" Requires="v">
                <p:oleObj spid="_x0000_s90242" name="Photo Editor Photo" r:id="rId4" imgW="8495238" imgH="4590476" progId="">
                  <p:embed/>
                </p:oleObj>
              </mc:Choice>
              <mc:Fallback>
                <p:oleObj name="Photo Editor Photo" r:id="rId4" imgW="8495238" imgH="459047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23" y="1675838"/>
                        <a:ext cx="9146932" cy="494347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title"/>
          </p:nvPr>
        </p:nvSpPr>
        <p:spPr/>
        <p:txBody>
          <a:bodyPr/>
          <a:lstStyle/>
          <a:p>
            <a:r>
              <a:rPr lang="en-US" sz="3201" i="1" dirty="0"/>
              <a:t>Use Case </a:t>
            </a:r>
            <a:r>
              <a:rPr lang="en-US" sz="3201" i="1" dirty="0" smtClean="0"/>
              <a:t>Relationships</a:t>
            </a:r>
            <a:r>
              <a:rPr lang="en-US" dirty="0" smtClean="0"/>
              <a:t/>
            </a:r>
            <a:br>
              <a:rPr lang="en-US" dirty="0" smtClean="0"/>
            </a:br>
            <a:r>
              <a:rPr lang="en-US" dirty="0" smtClean="0"/>
              <a:t>Example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190561" y="265686"/>
            <a:ext cx="9146932" cy="1105254"/>
          </a:xfrm>
        </p:spPr>
        <p:txBody>
          <a:bodyPr/>
          <a:lstStyle/>
          <a:p>
            <a:r>
              <a:rPr lang="en-US" dirty="0" smtClean="0"/>
              <a:t>Use Case Relationships</a:t>
            </a:r>
          </a:p>
        </p:txBody>
      </p:sp>
      <p:sp>
        <p:nvSpPr>
          <p:cNvPr id="70660" name="Rectangle 3"/>
          <p:cNvSpPr>
            <a:spLocks noGrp="1" noChangeArrowheads="1"/>
          </p:cNvSpPr>
          <p:nvPr>
            <p:ph type="body" idx="1"/>
          </p:nvPr>
        </p:nvSpPr>
        <p:spPr>
          <a:xfrm>
            <a:off x="190562" y="1675838"/>
            <a:ext cx="9524878" cy="4954588"/>
          </a:xfrm>
        </p:spPr>
        <p:txBody>
          <a:bodyPr/>
          <a:lstStyle/>
          <a:p>
            <a:pPr>
              <a:buFont typeface="Wingdings" pitchFamily="2" charset="2"/>
              <a:buNone/>
            </a:pPr>
            <a:r>
              <a:rPr lang="en-US" sz="3601" b="1" i="1" dirty="0"/>
              <a:t>Association</a:t>
            </a:r>
          </a:p>
          <a:p>
            <a:r>
              <a:rPr lang="en-US" dirty="0" smtClean="0"/>
              <a:t>Instances of the actor and instances of the use case communicate with each other</a:t>
            </a:r>
          </a:p>
          <a:p>
            <a:r>
              <a:rPr lang="en-US" dirty="0" smtClean="0"/>
              <a:t>The only relationship between actors and use cases</a:t>
            </a:r>
          </a:p>
          <a:p>
            <a:pPr>
              <a:spcBef>
                <a:spcPts val="2001"/>
              </a:spcBef>
              <a:buNone/>
            </a:pPr>
            <a:r>
              <a:rPr lang="en-US" sz="3601" b="1" i="1" dirty="0"/>
              <a:t>Include</a:t>
            </a:r>
          </a:p>
          <a:p>
            <a:pPr>
              <a:spcBef>
                <a:spcPts val="0"/>
              </a:spcBef>
            </a:pPr>
            <a:r>
              <a:rPr lang="en-US" dirty="0" smtClean="0"/>
              <a:t>An include relationship </a:t>
            </a:r>
            <a:r>
              <a:rPr lang="en-US" b="1" i="1" dirty="0" smtClean="0"/>
              <a:t>from</a:t>
            </a:r>
            <a:r>
              <a:rPr lang="en-US" dirty="0" smtClean="0"/>
              <a:t> use case </a:t>
            </a:r>
            <a:r>
              <a:rPr lang="en-US" sz="4401" b="1" i="1" dirty="0">
                <a:solidFill>
                  <a:srgbClr val="0099FF"/>
                </a:solidFill>
              </a:rPr>
              <a:t>A</a:t>
            </a:r>
            <a:r>
              <a:rPr lang="en-US" dirty="0" smtClean="0"/>
              <a:t> </a:t>
            </a:r>
            <a:r>
              <a:rPr lang="en-US" b="1" i="1" dirty="0" smtClean="0"/>
              <a:t>to</a:t>
            </a:r>
            <a:r>
              <a:rPr lang="en-US" dirty="0" smtClean="0"/>
              <a:t> use case </a:t>
            </a:r>
            <a:r>
              <a:rPr lang="en-US" sz="2801" b="1" i="1" dirty="0">
                <a:solidFill>
                  <a:srgbClr val="0099FF"/>
                </a:solidFill>
              </a:rPr>
              <a:t>B</a:t>
            </a:r>
            <a:r>
              <a:rPr lang="en-US" dirty="0" smtClean="0"/>
              <a:t> indicates that an instance of </a:t>
            </a:r>
            <a:r>
              <a:rPr lang="en-US" sz="4401" i="1" dirty="0"/>
              <a:t>A</a:t>
            </a:r>
            <a:r>
              <a:rPr lang="en-US" dirty="0" smtClean="0"/>
              <a:t> will also contain the </a:t>
            </a:r>
            <a:r>
              <a:rPr lang="en-US" dirty="0" err="1" smtClean="0"/>
              <a:t>behaviour</a:t>
            </a:r>
            <a:r>
              <a:rPr lang="en-US" dirty="0" smtClean="0"/>
              <a:t> as specified by </a:t>
            </a:r>
            <a:r>
              <a:rPr lang="en-US" sz="2801" i="1" dirty="0"/>
              <a:t>B</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066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066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0660">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0660">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993CD09C-3C97-4B95-B371-375B2009325F}" type="slidenum">
              <a:rPr lang="en-US" smtClean="0"/>
              <a:pPr/>
              <a:t>53</a:t>
            </a:fld>
            <a:endParaRPr lang="en-US" smtClean="0"/>
          </a:p>
        </p:txBody>
      </p:sp>
      <p:sp>
        <p:nvSpPr>
          <p:cNvPr id="71683" name="Rectangle 2"/>
          <p:cNvSpPr>
            <a:spLocks noGrp="1" noChangeArrowheads="1"/>
          </p:cNvSpPr>
          <p:nvPr>
            <p:ph type="title"/>
          </p:nvPr>
        </p:nvSpPr>
        <p:spPr/>
        <p:txBody>
          <a:bodyPr/>
          <a:lstStyle/>
          <a:p>
            <a:r>
              <a:rPr lang="en-US" dirty="0" smtClean="0"/>
              <a:t>Use Case Relationships</a:t>
            </a:r>
          </a:p>
        </p:txBody>
      </p:sp>
      <p:sp>
        <p:nvSpPr>
          <p:cNvPr id="71684" name="Rectangle 3"/>
          <p:cNvSpPr>
            <a:spLocks noGrp="1" noChangeArrowheads="1"/>
          </p:cNvSpPr>
          <p:nvPr>
            <p:ph type="body" idx="1"/>
          </p:nvPr>
        </p:nvSpPr>
        <p:spPr>
          <a:xfrm>
            <a:off x="379534" y="1675838"/>
            <a:ext cx="9421340" cy="4954588"/>
          </a:xfrm>
        </p:spPr>
        <p:txBody>
          <a:bodyPr/>
          <a:lstStyle/>
          <a:p>
            <a:pPr>
              <a:buFont typeface="Wingdings" pitchFamily="2" charset="2"/>
              <a:buNone/>
            </a:pPr>
            <a:r>
              <a:rPr lang="en-US" sz="3601" b="1" i="1" dirty="0"/>
              <a:t>Extend</a:t>
            </a:r>
          </a:p>
          <a:p>
            <a:pPr>
              <a:spcBef>
                <a:spcPts val="0"/>
              </a:spcBef>
            </a:pPr>
            <a:r>
              <a:rPr lang="en-US" dirty="0" smtClean="0"/>
              <a:t>An extend relationship </a:t>
            </a:r>
            <a:r>
              <a:rPr lang="en-US" b="1" i="1" dirty="0" smtClean="0"/>
              <a:t>from</a:t>
            </a:r>
            <a:r>
              <a:rPr lang="en-US" dirty="0" smtClean="0"/>
              <a:t> use case </a:t>
            </a:r>
            <a:r>
              <a:rPr lang="en-US" sz="2801" b="1" i="1" dirty="0">
                <a:solidFill>
                  <a:schemeClr val="bg2"/>
                </a:solidFill>
              </a:rPr>
              <a:t>B</a:t>
            </a:r>
            <a:r>
              <a:rPr lang="en-US" dirty="0" smtClean="0"/>
              <a:t> </a:t>
            </a:r>
            <a:r>
              <a:rPr lang="en-US" b="1" i="1" dirty="0" smtClean="0"/>
              <a:t>to</a:t>
            </a:r>
            <a:r>
              <a:rPr lang="en-US" dirty="0" smtClean="0"/>
              <a:t> use case </a:t>
            </a:r>
            <a:r>
              <a:rPr lang="en-US" sz="4401" b="1" i="1" dirty="0">
                <a:solidFill>
                  <a:schemeClr val="bg2"/>
                </a:solidFill>
              </a:rPr>
              <a:t>A</a:t>
            </a:r>
            <a:r>
              <a:rPr lang="en-US" dirty="0" smtClean="0"/>
              <a:t> indicates that an instance of </a:t>
            </a:r>
            <a:r>
              <a:rPr lang="en-US" sz="4401" i="1" dirty="0"/>
              <a:t>A</a:t>
            </a:r>
            <a:r>
              <a:rPr lang="en-US" dirty="0" smtClean="0"/>
              <a:t> may be augmented </a:t>
            </a:r>
            <a:r>
              <a:rPr lang="en-US" b="1" dirty="0" smtClean="0">
                <a:solidFill>
                  <a:schemeClr val="bg2"/>
                </a:solidFill>
              </a:rPr>
              <a:t>(</a:t>
            </a:r>
            <a:r>
              <a:rPr lang="en-US" b="1" i="1" dirty="0" smtClean="0">
                <a:solidFill>
                  <a:schemeClr val="bg2"/>
                </a:solidFill>
              </a:rPr>
              <a:t>subject to conditions specified in the extension</a:t>
            </a:r>
            <a:r>
              <a:rPr lang="en-US" b="1" dirty="0" smtClean="0">
                <a:solidFill>
                  <a:schemeClr val="bg2"/>
                </a:solidFill>
              </a:rPr>
              <a:t>)	</a:t>
            </a:r>
            <a:r>
              <a:rPr lang="en-US" b="1" dirty="0" smtClean="0"/>
              <a:t> </a:t>
            </a:r>
            <a:r>
              <a:rPr lang="en-US" dirty="0" smtClean="0"/>
              <a:t>by the </a:t>
            </a:r>
            <a:r>
              <a:rPr lang="en-US" dirty="0" err="1" smtClean="0"/>
              <a:t>behaviour</a:t>
            </a:r>
            <a:r>
              <a:rPr lang="en-US" dirty="0" smtClean="0"/>
              <a:t> specified by </a:t>
            </a:r>
            <a:r>
              <a:rPr lang="en-US" sz="2801" i="1" dirty="0"/>
              <a:t>B</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684">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9154" name="Freeform 2"/>
          <p:cNvSpPr>
            <a:spLocks/>
          </p:cNvSpPr>
          <p:nvPr/>
        </p:nvSpPr>
        <p:spPr bwMode="auto">
          <a:xfrm>
            <a:off x="2979106" y="3238439"/>
            <a:ext cx="994094" cy="420823"/>
          </a:xfrm>
          <a:custGeom>
            <a:avLst/>
            <a:gdLst/>
            <a:ahLst/>
            <a:cxnLst>
              <a:cxn ang="0">
                <a:pos x="0" y="120"/>
              </a:cxn>
              <a:cxn ang="0">
                <a:pos x="4" y="100"/>
              </a:cxn>
              <a:cxn ang="0">
                <a:pos x="14" y="80"/>
              </a:cxn>
              <a:cxn ang="0">
                <a:pos x="32" y="60"/>
              </a:cxn>
              <a:cxn ang="0">
                <a:pos x="56" y="44"/>
              </a:cxn>
              <a:cxn ang="0">
                <a:pos x="86" y="28"/>
              </a:cxn>
              <a:cxn ang="0">
                <a:pos x="120" y="16"/>
              </a:cxn>
              <a:cxn ang="0">
                <a:pos x="158" y="8"/>
              </a:cxn>
              <a:cxn ang="0">
                <a:pos x="198" y="2"/>
              </a:cxn>
              <a:cxn ang="0">
                <a:pos x="240" y="0"/>
              </a:cxn>
              <a:cxn ang="0">
                <a:pos x="282" y="2"/>
              </a:cxn>
              <a:cxn ang="0">
                <a:pos x="322" y="8"/>
              </a:cxn>
              <a:cxn ang="0">
                <a:pos x="360" y="16"/>
              </a:cxn>
              <a:cxn ang="0">
                <a:pos x="394" y="28"/>
              </a:cxn>
              <a:cxn ang="0">
                <a:pos x="424" y="44"/>
              </a:cxn>
              <a:cxn ang="0">
                <a:pos x="448" y="60"/>
              </a:cxn>
              <a:cxn ang="0">
                <a:pos x="466" y="80"/>
              </a:cxn>
              <a:cxn ang="0">
                <a:pos x="476" y="100"/>
              </a:cxn>
              <a:cxn ang="0">
                <a:pos x="480" y="120"/>
              </a:cxn>
              <a:cxn ang="0">
                <a:pos x="476" y="142"/>
              </a:cxn>
              <a:cxn ang="0">
                <a:pos x="466" y="162"/>
              </a:cxn>
              <a:cxn ang="0">
                <a:pos x="448" y="180"/>
              </a:cxn>
              <a:cxn ang="0">
                <a:pos x="424" y="198"/>
              </a:cxn>
              <a:cxn ang="0">
                <a:pos x="394" y="212"/>
              </a:cxn>
              <a:cxn ang="0">
                <a:pos x="360" y="224"/>
              </a:cxn>
              <a:cxn ang="0">
                <a:pos x="322" y="234"/>
              </a:cxn>
              <a:cxn ang="0">
                <a:pos x="282" y="238"/>
              </a:cxn>
              <a:cxn ang="0">
                <a:pos x="240" y="240"/>
              </a:cxn>
              <a:cxn ang="0">
                <a:pos x="198" y="238"/>
              </a:cxn>
              <a:cxn ang="0">
                <a:pos x="158" y="234"/>
              </a:cxn>
              <a:cxn ang="0">
                <a:pos x="120" y="224"/>
              </a:cxn>
              <a:cxn ang="0">
                <a:pos x="86" y="212"/>
              </a:cxn>
              <a:cxn ang="0">
                <a:pos x="56" y="198"/>
              </a:cxn>
              <a:cxn ang="0">
                <a:pos x="32" y="180"/>
              </a:cxn>
              <a:cxn ang="0">
                <a:pos x="14" y="162"/>
              </a:cxn>
              <a:cxn ang="0">
                <a:pos x="4" y="142"/>
              </a:cxn>
              <a:cxn ang="0">
                <a:pos x="0" y="120"/>
              </a:cxn>
            </a:cxnLst>
            <a:rect l="0" t="0" r="r" b="b"/>
            <a:pathLst>
              <a:path w="480" h="240">
                <a:moveTo>
                  <a:pt x="0" y="120"/>
                </a:moveTo>
                <a:lnTo>
                  <a:pt x="4" y="100"/>
                </a:lnTo>
                <a:lnTo>
                  <a:pt x="14" y="80"/>
                </a:lnTo>
                <a:lnTo>
                  <a:pt x="32" y="60"/>
                </a:lnTo>
                <a:lnTo>
                  <a:pt x="56" y="44"/>
                </a:lnTo>
                <a:lnTo>
                  <a:pt x="86" y="28"/>
                </a:lnTo>
                <a:lnTo>
                  <a:pt x="120" y="16"/>
                </a:lnTo>
                <a:lnTo>
                  <a:pt x="158" y="8"/>
                </a:lnTo>
                <a:lnTo>
                  <a:pt x="198" y="2"/>
                </a:lnTo>
                <a:lnTo>
                  <a:pt x="240" y="0"/>
                </a:lnTo>
                <a:lnTo>
                  <a:pt x="282" y="2"/>
                </a:lnTo>
                <a:lnTo>
                  <a:pt x="322" y="8"/>
                </a:lnTo>
                <a:lnTo>
                  <a:pt x="360" y="16"/>
                </a:lnTo>
                <a:lnTo>
                  <a:pt x="394" y="28"/>
                </a:lnTo>
                <a:lnTo>
                  <a:pt x="424" y="44"/>
                </a:lnTo>
                <a:lnTo>
                  <a:pt x="448" y="60"/>
                </a:lnTo>
                <a:lnTo>
                  <a:pt x="466" y="80"/>
                </a:lnTo>
                <a:lnTo>
                  <a:pt x="476" y="100"/>
                </a:lnTo>
                <a:lnTo>
                  <a:pt x="480" y="120"/>
                </a:lnTo>
                <a:lnTo>
                  <a:pt x="476" y="142"/>
                </a:lnTo>
                <a:lnTo>
                  <a:pt x="466" y="162"/>
                </a:lnTo>
                <a:lnTo>
                  <a:pt x="448" y="180"/>
                </a:lnTo>
                <a:lnTo>
                  <a:pt x="424" y="198"/>
                </a:lnTo>
                <a:lnTo>
                  <a:pt x="394" y="212"/>
                </a:lnTo>
                <a:lnTo>
                  <a:pt x="360" y="224"/>
                </a:lnTo>
                <a:lnTo>
                  <a:pt x="322" y="234"/>
                </a:lnTo>
                <a:lnTo>
                  <a:pt x="282" y="238"/>
                </a:lnTo>
                <a:lnTo>
                  <a:pt x="240" y="240"/>
                </a:lnTo>
                <a:lnTo>
                  <a:pt x="198" y="238"/>
                </a:lnTo>
                <a:lnTo>
                  <a:pt x="158" y="234"/>
                </a:lnTo>
                <a:lnTo>
                  <a:pt x="120" y="224"/>
                </a:lnTo>
                <a:lnTo>
                  <a:pt x="86" y="212"/>
                </a:lnTo>
                <a:lnTo>
                  <a:pt x="56" y="198"/>
                </a:lnTo>
                <a:lnTo>
                  <a:pt x="32" y="180"/>
                </a:lnTo>
                <a:lnTo>
                  <a:pt x="14" y="162"/>
                </a:lnTo>
                <a:lnTo>
                  <a:pt x="4" y="142"/>
                </a:lnTo>
                <a:lnTo>
                  <a:pt x="0" y="120"/>
                </a:lnTo>
                <a:close/>
              </a:path>
            </a:pathLst>
          </a:custGeom>
          <a:solidFill>
            <a:schemeClr val="accent1"/>
          </a:solidFill>
          <a:ln w="28575" cmpd="sng">
            <a:solidFill>
              <a:schemeClr val="tx2"/>
            </a:solidFill>
            <a:prstDash val="solid"/>
            <a:round/>
            <a:headEnd/>
            <a:tailEnd/>
          </a:ln>
          <a:effectLst>
            <a:outerShdw dist="35921" dir="2700000" algn="ctr" rotWithShape="0">
              <a:schemeClr val="tx2"/>
            </a:outerShdw>
          </a:effectLst>
        </p:spPr>
        <p:txBody>
          <a:bodyPr/>
          <a:lstStyle/>
          <a:p>
            <a:pPr>
              <a:defRPr/>
            </a:pPr>
            <a:endParaRPr lang="en-US" sz="2801"/>
          </a:p>
        </p:txBody>
      </p:sp>
      <p:sp>
        <p:nvSpPr>
          <p:cNvPr id="2609155" name="Freeform 3"/>
          <p:cNvSpPr>
            <a:spLocks/>
          </p:cNvSpPr>
          <p:nvPr/>
        </p:nvSpPr>
        <p:spPr bwMode="auto">
          <a:xfrm>
            <a:off x="928987" y="2214174"/>
            <a:ext cx="994094" cy="420822"/>
          </a:xfrm>
          <a:custGeom>
            <a:avLst/>
            <a:gdLst/>
            <a:ahLst/>
            <a:cxnLst>
              <a:cxn ang="0">
                <a:pos x="0" y="120"/>
              </a:cxn>
              <a:cxn ang="0">
                <a:pos x="4" y="98"/>
              </a:cxn>
              <a:cxn ang="0">
                <a:pos x="14" y="78"/>
              </a:cxn>
              <a:cxn ang="0">
                <a:pos x="32" y="60"/>
              </a:cxn>
              <a:cxn ang="0">
                <a:pos x="56" y="42"/>
              </a:cxn>
              <a:cxn ang="0">
                <a:pos x="86" y="28"/>
              </a:cxn>
              <a:cxn ang="0">
                <a:pos x="120" y="16"/>
              </a:cxn>
              <a:cxn ang="0">
                <a:pos x="158" y="6"/>
              </a:cxn>
              <a:cxn ang="0">
                <a:pos x="198" y="2"/>
              </a:cxn>
              <a:cxn ang="0">
                <a:pos x="240" y="0"/>
              </a:cxn>
              <a:cxn ang="0">
                <a:pos x="282" y="2"/>
              </a:cxn>
              <a:cxn ang="0">
                <a:pos x="322" y="6"/>
              </a:cxn>
              <a:cxn ang="0">
                <a:pos x="360" y="16"/>
              </a:cxn>
              <a:cxn ang="0">
                <a:pos x="394" y="28"/>
              </a:cxn>
              <a:cxn ang="0">
                <a:pos x="424" y="42"/>
              </a:cxn>
              <a:cxn ang="0">
                <a:pos x="448" y="60"/>
              </a:cxn>
              <a:cxn ang="0">
                <a:pos x="466" y="78"/>
              </a:cxn>
              <a:cxn ang="0">
                <a:pos x="476" y="98"/>
              </a:cxn>
              <a:cxn ang="0">
                <a:pos x="480" y="120"/>
              </a:cxn>
              <a:cxn ang="0">
                <a:pos x="476" y="140"/>
              </a:cxn>
              <a:cxn ang="0">
                <a:pos x="466" y="160"/>
              </a:cxn>
              <a:cxn ang="0">
                <a:pos x="448" y="180"/>
              </a:cxn>
              <a:cxn ang="0">
                <a:pos x="424" y="196"/>
              </a:cxn>
              <a:cxn ang="0">
                <a:pos x="394" y="212"/>
              </a:cxn>
              <a:cxn ang="0">
                <a:pos x="360" y="224"/>
              </a:cxn>
              <a:cxn ang="0">
                <a:pos x="322" y="232"/>
              </a:cxn>
              <a:cxn ang="0">
                <a:pos x="282" y="238"/>
              </a:cxn>
              <a:cxn ang="0">
                <a:pos x="240" y="240"/>
              </a:cxn>
              <a:cxn ang="0">
                <a:pos x="198" y="238"/>
              </a:cxn>
              <a:cxn ang="0">
                <a:pos x="158" y="232"/>
              </a:cxn>
              <a:cxn ang="0">
                <a:pos x="120" y="224"/>
              </a:cxn>
              <a:cxn ang="0">
                <a:pos x="86" y="212"/>
              </a:cxn>
              <a:cxn ang="0">
                <a:pos x="56" y="196"/>
              </a:cxn>
              <a:cxn ang="0">
                <a:pos x="32" y="180"/>
              </a:cxn>
              <a:cxn ang="0">
                <a:pos x="14" y="160"/>
              </a:cxn>
              <a:cxn ang="0">
                <a:pos x="4" y="140"/>
              </a:cxn>
              <a:cxn ang="0">
                <a:pos x="0" y="120"/>
              </a:cxn>
            </a:cxnLst>
            <a:rect l="0" t="0" r="r" b="b"/>
            <a:pathLst>
              <a:path w="480" h="240">
                <a:moveTo>
                  <a:pt x="0" y="120"/>
                </a:moveTo>
                <a:lnTo>
                  <a:pt x="4" y="98"/>
                </a:lnTo>
                <a:lnTo>
                  <a:pt x="14" y="78"/>
                </a:lnTo>
                <a:lnTo>
                  <a:pt x="32" y="60"/>
                </a:lnTo>
                <a:lnTo>
                  <a:pt x="56" y="42"/>
                </a:lnTo>
                <a:lnTo>
                  <a:pt x="86" y="28"/>
                </a:lnTo>
                <a:lnTo>
                  <a:pt x="120" y="16"/>
                </a:lnTo>
                <a:lnTo>
                  <a:pt x="158" y="6"/>
                </a:lnTo>
                <a:lnTo>
                  <a:pt x="198" y="2"/>
                </a:lnTo>
                <a:lnTo>
                  <a:pt x="240" y="0"/>
                </a:lnTo>
                <a:lnTo>
                  <a:pt x="282" y="2"/>
                </a:lnTo>
                <a:lnTo>
                  <a:pt x="322" y="6"/>
                </a:lnTo>
                <a:lnTo>
                  <a:pt x="360" y="16"/>
                </a:lnTo>
                <a:lnTo>
                  <a:pt x="394" y="28"/>
                </a:lnTo>
                <a:lnTo>
                  <a:pt x="424" y="42"/>
                </a:lnTo>
                <a:lnTo>
                  <a:pt x="448" y="60"/>
                </a:lnTo>
                <a:lnTo>
                  <a:pt x="466" y="78"/>
                </a:lnTo>
                <a:lnTo>
                  <a:pt x="476" y="98"/>
                </a:lnTo>
                <a:lnTo>
                  <a:pt x="480" y="120"/>
                </a:lnTo>
                <a:lnTo>
                  <a:pt x="476" y="140"/>
                </a:lnTo>
                <a:lnTo>
                  <a:pt x="466" y="160"/>
                </a:lnTo>
                <a:lnTo>
                  <a:pt x="448" y="180"/>
                </a:lnTo>
                <a:lnTo>
                  <a:pt x="424" y="196"/>
                </a:lnTo>
                <a:lnTo>
                  <a:pt x="394" y="212"/>
                </a:lnTo>
                <a:lnTo>
                  <a:pt x="360" y="224"/>
                </a:lnTo>
                <a:lnTo>
                  <a:pt x="322" y="232"/>
                </a:lnTo>
                <a:lnTo>
                  <a:pt x="282" y="238"/>
                </a:lnTo>
                <a:lnTo>
                  <a:pt x="240" y="240"/>
                </a:lnTo>
                <a:lnTo>
                  <a:pt x="198" y="238"/>
                </a:lnTo>
                <a:lnTo>
                  <a:pt x="158" y="232"/>
                </a:lnTo>
                <a:lnTo>
                  <a:pt x="120" y="224"/>
                </a:lnTo>
                <a:lnTo>
                  <a:pt x="86" y="212"/>
                </a:lnTo>
                <a:lnTo>
                  <a:pt x="56" y="196"/>
                </a:lnTo>
                <a:lnTo>
                  <a:pt x="32" y="180"/>
                </a:lnTo>
                <a:lnTo>
                  <a:pt x="14" y="160"/>
                </a:lnTo>
                <a:lnTo>
                  <a:pt x="4" y="140"/>
                </a:lnTo>
                <a:lnTo>
                  <a:pt x="0" y="120"/>
                </a:lnTo>
                <a:close/>
              </a:path>
            </a:pathLst>
          </a:custGeom>
          <a:solidFill>
            <a:schemeClr val="accent1"/>
          </a:solidFill>
          <a:ln w="28575" cmpd="sng">
            <a:solidFill>
              <a:schemeClr val="tx2"/>
            </a:solidFill>
            <a:prstDash val="solid"/>
            <a:round/>
            <a:headEnd/>
            <a:tailEnd/>
          </a:ln>
          <a:effectLst>
            <a:outerShdw dist="35921" dir="2700000" algn="ctr" rotWithShape="0">
              <a:schemeClr val="tx2"/>
            </a:outerShdw>
          </a:effectLst>
        </p:spPr>
        <p:txBody>
          <a:bodyPr/>
          <a:lstStyle/>
          <a:p>
            <a:pPr>
              <a:defRPr/>
            </a:pPr>
            <a:endParaRPr lang="en-US" sz="2801"/>
          </a:p>
        </p:txBody>
      </p:sp>
      <p:sp>
        <p:nvSpPr>
          <p:cNvPr id="2609156" name="Freeform 4"/>
          <p:cNvSpPr>
            <a:spLocks/>
          </p:cNvSpPr>
          <p:nvPr/>
        </p:nvSpPr>
        <p:spPr bwMode="auto">
          <a:xfrm>
            <a:off x="4967293" y="2214174"/>
            <a:ext cx="994094" cy="420822"/>
          </a:xfrm>
          <a:custGeom>
            <a:avLst/>
            <a:gdLst/>
            <a:ahLst/>
            <a:cxnLst>
              <a:cxn ang="0">
                <a:pos x="0" y="120"/>
              </a:cxn>
              <a:cxn ang="0">
                <a:pos x="4" y="98"/>
              </a:cxn>
              <a:cxn ang="0">
                <a:pos x="14" y="78"/>
              </a:cxn>
              <a:cxn ang="0">
                <a:pos x="32" y="60"/>
              </a:cxn>
              <a:cxn ang="0">
                <a:pos x="56" y="42"/>
              </a:cxn>
              <a:cxn ang="0">
                <a:pos x="86" y="28"/>
              </a:cxn>
              <a:cxn ang="0">
                <a:pos x="120" y="16"/>
              </a:cxn>
              <a:cxn ang="0">
                <a:pos x="158" y="6"/>
              </a:cxn>
              <a:cxn ang="0">
                <a:pos x="198" y="2"/>
              </a:cxn>
              <a:cxn ang="0">
                <a:pos x="240" y="0"/>
              </a:cxn>
              <a:cxn ang="0">
                <a:pos x="282" y="2"/>
              </a:cxn>
              <a:cxn ang="0">
                <a:pos x="322" y="6"/>
              </a:cxn>
              <a:cxn ang="0">
                <a:pos x="360" y="16"/>
              </a:cxn>
              <a:cxn ang="0">
                <a:pos x="394" y="28"/>
              </a:cxn>
              <a:cxn ang="0">
                <a:pos x="424" y="42"/>
              </a:cxn>
              <a:cxn ang="0">
                <a:pos x="448" y="60"/>
              </a:cxn>
              <a:cxn ang="0">
                <a:pos x="466" y="78"/>
              </a:cxn>
              <a:cxn ang="0">
                <a:pos x="476" y="98"/>
              </a:cxn>
              <a:cxn ang="0">
                <a:pos x="480" y="120"/>
              </a:cxn>
              <a:cxn ang="0">
                <a:pos x="476" y="140"/>
              </a:cxn>
              <a:cxn ang="0">
                <a:pos x="466" y="160"/>
              </a:cxn>
              <a:cxn ang="0">
                <a:pos x="448" y="180"/>
              </a:cxn>
              <a:cxn ang="0">
                <a:pos x="424" y="196"/>
              </a:cxn>
              <a:cxn ang="0">
                <a:pos x="394" y="212"/>
              </a:cxn>
              <a:cxn ang="0">
                <a:pos x="360" y="224"/>
              </a:cxn>
              <a:cxn ang="0">
                <a:pos x="322" y="232"/>
              </a:cxn>
              <a:cxn ang="0">
                <a:pos x="282" y="238"/>
              </a:cxn>
              <a:cxn ang="0">
                <a:pos x="240" y="240"/>
              </a:cxn>
              <a:cxn ang="0">
                <a:pos x="198" y="238"/>
              </a:cxn>
              <a:cxn ang="0">
                <a:pos x="158" y="232"/>
              </a:cxn>
              <a:cxn ang="0">
                <a:pos x="120" y="224"/>
              </a:cxn>
              <a:cxn ang="0">
                <a:pos x="86" y="212"/>
              </a:cxn>
              <a:cxn ang="0">
                <a:pos x="56" y="196"/>
              </a:cxn>
              <a:cxn ang="0">
                <a:pos x="32" y="180"/>
              </a:cxn>
              <a:cxn ang="0">
                <a:pos x="14" y="160"/>
              </a:cxn>
              <a:cxn ang="0">
                <a:pos x="4" y="140"/>
              </a:cxn>
              <a:cxn ang="0">
                <a:pos x="0" y="120"/>
              </a:cxn>
            </a:cxnLst>
            <a:rect l="0" t="0" r="r" b="b"/>
            <a:pathLst>
              <a:path w="480" h="240">
                <a:moveTo>
                  <a:pt x="0" y="120"/>
                </a:moveTo>
                <a:lnTo>
                  <a:pt x="4" y="98"/>
                </a:lnTo>
                <a:lnTo>
                  <a:pt x="14" y="78"/>
                </a:lnTo>
                <a:lnTo>
                  <a:pt x="32" y="60"/>
                </a:lnTo>
                <a:lnTo>
                  <a:pt x="56" y="42"/>
                </a:lnTo>
                <a:lnTo>
                  <a:pt x="86" y="28"/>
                </a:lnTo>
                <a:lnTo>
                  <a:pt x="120" y="16"/>
                </a:lnTo>
                <a:lnTo>
                  <a:pt x="158" y="6"/>
                </a:lnTo>
                <a:lnTo>
                  <a:pt x="198" y="2"/>
                </a:lnTo>
                <a:lnTo>
                  <a:pt x="240" y="0"/>
                </a:lnTo>
                <a:lnTo>
                  <a:pt x="282" y="2"/>
                </a:lnTo>
                <a:lnTo>
                  <a:pt x="322" y="6"/>
                </a:lnTo>
                <a:lnTo>
                  <a:pt x="360" y="16"/>
                </a:lnTo>
                <a:lnTo>
                  <a:pt x="394" y="28"/>
                </a:lnTo>
                <a:lnTo>
                  <a:pt x="424" y="42"/>
                </a:lnTo>
                <a:lnTo>
                  <a:pt x="448" y="60"/>
                </a:lnTo>
                <a:lnTo>
                  <a:pt x="466" y="78"/>
                </a:lnTo>
                <a:lnTo>
                  <a:pt x="476" y="98"/>
                </a:lnTo>
                <a:lnTo>
                  <a:pt x="480" y="120"/>
                </a:lnTo>
                <a:lnTo>
                  <a:pt x="476" y="140"/>
                </a:lnTo>
                <a:lnTo>
                  <a:pt x="466" y="160"/>
                </a:lnTo>
                <a:lnTo>
                  <a:pt x="448" y="180"/>
                </a:lnTo>
                <a:lnTo>
                  <a:pt x="424" y="196"/>
                </a:lnTo>
                <a:lnTo>
                  <a:pt x="394" y="212"/>
                </a:lnTo>
                <a:lnTo>
                  <a:pt x="360" y="224"/>
                </a:lnTo>
                <a:lnTo>
                  <a:pt x="322" y="232"/>
                </a:lnTo>
                <a:lnTo>
                  <a:pt x="282" y="238"/>
                </a:lnTo>
                <a:lnTo>
                  <a:pt x="240" y="240"/>
                </a:lnTo>
                <a:lnTo>
                  <a:pt x="198" y="238"/>
                </a:lnTo>
                <a:lnTo>
                  <a:pt x="158" y="232"/>
                </a:lnTo>
                <a:lnTo>
                  <a:pt x="120" y="224"/>
                </a:lnTo>
                <a:lnTo>
                  <a:pt x="86" y="212"/>
                </a:lnTo>
                <a:lnTo>
                  <a:pt x="56" y="196"/>
                </a:lnTo>
                <a:lnTo>
                  <a:pt x="32" y="180"/>
                </a:lnTo>
                <a:lnTo>
                  <a:pt x="14" y="160"/>
                </a:lnTo>
                <a:lnTo>
                  <a:pt x="4" y="140"/>
                </a:lnTo>
                <a:lnTo>
                  <a:pt x="0" y="120"/>
                </a:lnTo>
                <a:close/>
              </a:path>
            </a:pathLst>
          </a:custGeom>
          <a:solidFill>
            <a:schemeClr val="accent1"/>
          </a:solidFill>
          <a:ln w="28575" cmpd="sng">
            <a:solidFill>
              <a:schemeClr val="tx2"/>
            </a:solidFill>
            <a:prstDash val="solid"/>
            <a:round/>
            <a:headEnd/>
            <a:tailEnd/>
          </a:ln>
          <a:effectLst>
            <a:outerShdw dist="35921" dir="2700000" algn="ctr" rotWithShape="0">
              <a:schemeClr val="tx2"/>
            </a:outerShdw>
          </a:effectLst>
        </p:spPr>
        <p:txBody>
          <a:bodyPr/>
          <a:lstStyle/>
          <a:p>
            <a:pPr>
              <a:defRPr/>
            </a:pPr>
            <a:endParaRPr lang="en-US" sz="2801"/>
          </a:p>
        </p:txBody>
      </p:sp>
      <p:sp>
        <p:nvSpPr>
          <p:cNvPr id="2609157" name="Freeform 5"/>
          <p:cNvSpPr>
            <a:spLocks/>
          </p:cNvSpPr>
          <p:nvPr/>
        </p:nvSpPr>
        <p:spPr bwMode="auto">
          <a:xfrm>
            <a:off x="4609992" y="4845504"/>
            <a:ext cx="992505" cy="420823"/>
          </a:xfrm>
          <a:custGeom>
            <a:avLst/>
            <a:gdLst/>
            <a:ahLst/>
            <a:cxnLst>
              <a:cxn ang="0">
                <a:pos x="0" y="120"/>
              </a:cxn>
              <a:cxn ang="0">
                <a:pos x="4" y="98"/>
              </a:cxn>
              <a:cxn ang="0">
                <a:pos x="14" y="78"/>
              </a:cxn>
              <a:cxn ang="0">
                <a:pos x="32" y="60"/>
              </a:cxn>
              <a:cxn ang="0">
                <a:pos x="56" y="42"/>
              </a:cxn>
              <a:cxn ang="0">
                <a:pos x="86" y="28"/>
              </a:cxn>
              <a:cxn ang="0">
                <a:pos x="120" y="16"/>
              </a:cxn>
              <a:cxn ang="0">
                <a:pos x="158" y="6"/>
              </a:cxn>
              <a:cxn ang="0">
                <a:pos x="198" y="2"/>
              </a:cxn>
              <a:cxn ang="0">
                <a:pos x="240" y="0"/>
              </a:cxn>
              <a:cxn ang="0">
                <a:pos x="282" y="2"/>
              </a:cxn>
              <a:cxn ang="0">
                <a:pos x="322" y="6"/>
              </a:cxn>
              <a:cxn ang="0">
                <a:pos x="360" y="16"/>
              </a:cxn>
              <a:cxn ang="0">
                <a:pos x="394" y="28"/>
              </a:cxn>
              <a:cxn ang="0">
                <a:pos x="424" y="42"/>
              </a:cxn>
              <a:cxn ang="0">
                <a:pos x="448" y="60"/>
              </a:cxn>
              <a:cxn ang="0">
                <a:pos x="466" y="78"/>
              </a:cxn>
              <a:cxn ang="0">
                <a:pos x="476" y="98"/>
              </a:cxn>
              <a:cxn ang="0">
                <a:pos x="480" y="120"/>
              </a:cxn>
              <a:cxn ang="0">
                <a:pos x="476" y="140"/>
              </a:cxn>
              <a:cxn ang="0">
                <a:pos x="466" y="160"/>
              </a:cxn>
              <a:cxn ang="0">
                <a:pos x="448" y="180"/>
              </a:cxn>
              <a:cxn ang="0">
                <a:pos x="424" y="196"/>
              </a:cxn>
              <a:cxn ang="0">
                <a:pos x="394" y="212"/>
              </a:cxn>
              <a:cxn ang="0">
                <a:pos x="360" y="224"/>
              </a:cxn>
              <a:cxn ang="0">
                <a:pos x="322" y="232"/>
              </a:cxn>
              <a:cxn ang="0">
                <a:pos x="282" y="238"/>
              </a:cxn>
              <a:cxn ang="0">
                <a:pos x="240" y="240"/>
              </a:cxn>
              <a:cxn ang="0">
                <a:pos x="198" y="238"/>
              </a:cxn>
              <a:cxn ang="0">
                <a:pos x="158" y="232"/>
              </a:cxn>
              <a:cxn ang="0">
                <a:pos x="120" y="224"/>
              </a:cxn>
              <a:cxn ang="0">
                <a:pos x="86" y="212"/>
              </a:cxn>
              <a:cxn ang="0">
                <a:pos x="56" y="196"/>
              </a:cxn>
              <a:cxn ang="0">
                <a:pos x="32" y="180"/>
              </a:cxn>
              <a:cxn ang="0">
                <a:pos x="14" y="160"/>
              </a:cxn>
              <a:cxn ang="0">
                <a:pos x="4" y="140"/>
              </a:cxn>
              <a:cxn ang="0">
                <a:pos x="0" y="120"/>
              </a:cxn>
            </a:cxnLst>
            <a:rect l="0" t="0" r="r" b="b"/>
            <a:pathLst>
              <a:path w="480" h="240">
                <a:moveTo>
                  <a:pt x="0" y="120"/>
                </a:moveTo>
                <a:lnTo>
                  <a:pt x="4" y="98"/>
                </a:lnTo>
                <a:lnTo>
                  <a:pt x="14" y="78"/>
                </a:lnTo>
                <a:lnTo>
                  <a:pt x="32" y="60"/>
                </a:lnTo>
                <a:lnTo>
                  <a:pt x="56" y="42"/>
                </a:lnTo>
                <a:lnTo>
                  <a:pt x="86" y="28"/>
                </a:lnTo>
                <a:lnTo>
                  <a:pt x="120" y="16"/>
                </a:lnTo>
                <a:lnTo>
                  <a:pt x="158" y="6"/>
                </a:lnTo>
                <a:lnTo>
                  <a:pt x="198" y="2"/>
                </a:lnTo>
                <a:lnTo>
                  <a:pt x="240" y="0"/>
                </a:lnTo>
                <a:lnTo>
                  <a:pt x="282" y="2"/>
                </a:lnTo>
                <a:lnTo>
                  <a:pt x="322" y="6"/>
                </a:lnTo>
                <a:lnTo>
                  <a:pt x="360" y="16"/>
                </a:lnTo>
                <a:lnTo>
                  <a:pt x="394" y="28"/>
                </a:lnTo>
                <a:lnTo>
                  <a:pt x="424" y="42"/>
                </a:lnTo>
                <a:lnTo>
                  <a:pt x="448" y="60"/>
                </a:lnTo>
                <a:lnTo>
                  <a:pt x="466" y="78"/>
                </a:lnTo>
                <a:lnTo>
                  <a:pt x="476" y="98"/>
                </a:lnTo>
                <a:lnTo>
                  <a:pt x="480" y="120"/>
                </a:lnTo>
                <a:lnTo>
                  <a:pt x="476" y="140"/>
                </a:lnTo>
                <a:lnTo>
                  <a:pt x="466" y="160"/>
                </a:lnTo>
                <a:lnTo>
                  <a:pt x="448" y="180"/>
                </a:lnTo>
                <a:lnTo>
                  <a:pt x="424" y="196"/>
                </a:lnTo>
                <a:lnTo>
                  <a:pt x="394" y="212"/>
                </a:lnTo>
                <a:lnTo>
                  <a:pt x="360" y="224"/>
                </a:lnTo>
                <a:lnTo>
                  <a:pt x="322" y="232"/>
                </a:lnTo>
                <a:lnTo>
                  <a:pt x="282" y="238"/>
                </a:lnTo>
                <a:lnTo>
                  <a:pt x="240" y="240"/>
                </a:lnTo>
                <a:lnTo>
                  <a:pt x="198" y="238"/>
                </a:lnTo>
                <a:lnTo>
                  <a:pt x="158" y="232"/>
                </a:lnTo>
                <a:lnTo>
                  <a:pt x="120" y="224"/>
                </a:lnTo>
                <a:lnTo>
                  <a:pt x="86" y="212"/>
                </a:lnTo>
                <a:lnTo>
                  <a:pt x="56" y="196"/>
                </a:lnTo>
                <a:lnTo>
                  <a:pt x="32" y="180"/>
                </a:lnTo>
                <a:lnTo>
                  <a:pt x="14" y="160"/>
                </a:lnTo>
                <a:lnTo>
                  <a:pt x="4" y="140"/>
                </a:lnTo>
                <a:lnTo>
                  <a:pt x="0" y="120"/>
                </a:lnTo>
                <a:close/>
              </a:path>
            </a:pathLst>
          </a:custGeom>
          <a:solidFill>
            <a:schemeClr val="accent1"/>
          </a:solidFill>
          <a:ln w="28575" cmpd="sng">
            <a:solidFill>
              <a:schemeClr val="tx2"/>
            </a:solidFill>
            <a:prstDash val="solid"/>
            <a:round/>
            <a:headEnd/>
            <a:tailEnd/>
          </a:ln>
          <a:effectLst>
            <a:outerShdw dist="35921" dir="2700000" algn="ctr" rotWithShape="0">
              <a:schemeClr val="tx2"/>
            </a:outerShdw>
          </a:effectLst>
        </p:spPr>
        <p:txBody>
          <a:bodyPr/>
          <a:lstStyle/>
          <a:p>
            <a:pPr>
              <a:defRPr/>
            </a:pPr>
            <a:endParaRPr lang="en-US" sz="2801"/>
          </a:p>
        </p:txBody>
      </p:sp>
      <p:grpSp>
        <p:nvGrpSpPr>
          <p:cNvPr id="72711" name="Group 6"/>
          <p:cNvGrpSpPr>
            <a:grpSpLocks/>
          </p:cNvGrpSpPr>
          <p:nvPr/>
        </p:nvGrpSpPr>
        <p:grpSpPr bwMode="auto">
          <a:xfrm>
            <a:off x="560568" y="1675838"/>
            <a:ext cx="1800802" cy="492283"/>
            <a:chOff x="1217" y="887"/>
            <a:chExt cx="1134" cy="310"/>
          </a:xfrm>
        </p:grpSpPr>
        <p:sp>
          <p:nvSpPr>
            <p:cNvPr id="72731" name="Rectangle 7"/>
            <p:cNvSpPr>
              <a:spLocks noChangeArrowheads="1"/>
            </p:cNvSpPr>
            <p:nvPr/>
          </p:nvSpPr>
          <p:spPr bwMode="auto">
            <a:xfrm>
              <a:off x="1217" y="887"/>
              <a:ext cx="1134" cy="164"/>
            </a:xfrm>
            <a:prstGeom prst="rect">
              <a:avLst/>
            </a:prstGeom>
            <a:noFill/>
            <a:ln w="9525">
              <a:noFill/>
              <a:miter lim="800000"/>
              <a:headEnd/>
              <a:tailEnd/>
            </a:ln>
          </p:spPr>
          <p:txBody>
            <a:bodyPr wrap="none" lIns="0" tIns="0" rIns="0" bIns="0">
              <a:spAutoFit/>
            </a:bodyPr>
            <a:lstStyle/>
            <a:p>
              <a:pPr algn="l"/>
              <a:r>
                <a:rPr lang="en-US" sz="1701" dirty="0">
                  <a:solidFill>
                    <a:srgbClr val="000000"/>
                  </a:solidFill>
                </a:rPr>
                <a:t>Generate Warehouse</a:t>
              </a:r>
              <a:endParaRPr lang="en-US" sz="3201" b="1" dirty="0"/>
            </a:p>
          </p:txBody>
        </p:sp>
        <p:sp>
          <p:nvSpPr>
            <p:cNvPr id="72732" name="Rectangle 8"/>
            <p:cNvSpPr>
              <a:spLocks noChangeArrowheads="1"/>
            </p:cNvSpPr>
            <p:nvPr/>
          </p:nvSpPr>
          <p:spPr bwMode="auto">
            <a:xfrm>
              <a:off x="1390" y="1032"/>
              <a:ext cx="699" cy="165"/>
            </a:xfrm>
            <a:prstGeom prst="rect">
              <a:avLst/>
            </a:prstGeom>
            <a:noFill/>
            <a:ln w="9525">
              <a:noFill/>
              <a:miter lim="800000"/>
              <a:headEnd/>
              <a:tailEnd/>
            </a:ln>
          </p:spPr>
          <p:txBody>
            <a:bodyPr wrap="none" lIns="0" tIns="0" rIns="0" bIns="0">
              <a:spAutoFit/>
            </a:bodyPr>
            <a:lstStyle/>
            <a:p>
              <a:pPr algn="l"/>
              <a:r>
                <a:rPr lang="en-US" sz="1701" dirty="0">
                  <a:solidFill>
                    <a:srgbClr val="000000"/>
                  </a:solidFill>
                </a:rPr>
                <a:t>Packing Slip</a:t>
              </a:r>
              <a:endParaRPr lang="en-US" sz="3201" b="1" dirty="0"/>
            </a:p>
          </p:txBody>
        </p:sp>
      </p:grpSp>
      <p:sp>
        <p:nvSpPr>
          <p:cNvPr id="72712" name="Rectangle 9"/>
          <p:cNvSpPr>
            <a:spLocks noChangeArrowheads="1"/>
          </p:cNvSpPr>
          <p:nvPr/>
        </p:nvSpPr>
        <p:spPr bwMode="auto">
          <a:xfrm>
            <a:off x="4105645" y="5293323"/>
            <a:ext cx="2166351" cy="523645"/>
          </a:xfrm>
          <a:prstGeom prst="rect">
            <a:avLst/>
          </a:prstGeom>
          <a:noFill/>
          <a:ln w="9525">
            <a:noFill/>
            <a:miter lim="800000"/>
            <a:headEnd/>
            <a:tailEnd/>
          </a:ln>
        </p:spPr>
        <p:txBody>
          <a:bodyPr wrap="none" lIns="0" tIns="0" rIns="0" bIns="0">
            <a:spAutoFit/>
          </a:bodyPr>
          <a:lstStyle/>
          <a:p>
            <a:r>
              <a:rPr lang="en-US" sz="1701">
                <a:solidFill>
                  <a:srgbClr val="000000"/>
                </a:solidFill>
              </a:rPr>
              <a:t>Calculate Order Subtotal</a:t>
            </a:r>
          </a:p>
          <a:p>
            <a:r>
              <a:rPr lang="en-US" sz="1701">
                <a:solidFill>
                  <a:srgbClr val="000000"/>
                </a:solidFill>
              </a:rPr>
              <a:t>and  Sales Tax</a:t>
            </a:r>
            <a:endParaRPr lang="en-US" sz="3201" b="1"/>
          </a:p>
        </p:txBody>
      </p:sp>
      <p:sp>
        <p:nvSpPr>
          <p:cNvPr id="72729" name="Rectangle 11"/>
          <p:cNvSpPr>
            <a:spLocks noChangeArrowheads="1"/>
          </p:cNvSpPr>
          <p:nvPr/>
        </p:nvSpPr>
        <p:spPr bwMode="auto">
          <a:xfrm>
            <a:off x="2215276" y="3513165"/>
            <a:ext cx="632028" cy="262021"/>
          </a:xfrm>
          <a:prstGeom prst="rect">
            <a:avLst/>
          </a:prstGeom>
          <a:noFill/>
          <a:ln w="9525">
            <a:noFill/>
            <a:miter lim="800000"/>
            <a:headEnd/>
            <a:tailEnd/>
          </a:ln>
        </p:spPr>
        <p:txBody>
          <a:bodyPr wrap="none" lIns="0" tIns="0" rIns="0" bIns="0">
            <a:spAutoFit/>
          </a:bodyPr>
          <a:lstStyle/>
          <a:p>
            <a:r>
              <a:rPr lang="en-US" sz="1701" dirty="0">
                <a:solidFill>
                  <a:srgbClr val="000000"/>
                </a:solidFill>
              </a:rPr>
              <a:t>Submit</a:t>
            </a:r>
            <a:endParaRPr lang="en-US" sz="3201" b="1" dirty="0"/>
          </a:p>
        </p:txBody>
      </p:sp>
      <p:sp>
        <p:nvSpPr>
          <p:cNvPr id="72730" name="Rectangle 12"/>
          <p:cNvSpPr>
            <a:spLocks noChangeArrowheads="1"/>
          </p:cNvSpPr>
          <p:nvPr/>
        </p:nvSpPr>
        <p:spPr bwMode="auto">
          <a:xfrm>
            <a:off x="1881793" y="3722783"/>
            <a:ext cx="1298992" cy="262021"/>
          </a:xfrm>
          <a:prstGeom prst="rect">
            <a:avLst/>
          </a:prstGeom>
          <a:noFill/>
          <a:ln w="9525">
            <a:noFill/>
            <a:miter lim="800000"/>
            <a:headEnd/>
            <a:tailEnd/>
          </a:ln>
        </p:spPr>
        <p:txBody>
          <a:bodyPr wrap="none" lIns="0" tIns="0" rIns="0" bIns="0">
            <a:spAutoFit/>
          </a:bodyPr>
          <a:lstStyle/>
          <a:p>
            <a:r>
              <a:rPr lang="en-US" sz="1701" dirty="0">
                <a:solidFill>
                  <a:srgbClr val="000000"/>
                </a:solidFill>
              </a:rPr>
              <a:t>Member Order</a:t>
            </a:r>
            <a:endParaRPr lang="en-US" sz="3201" b="1" dirty="0"/>
          </a:p>
        </p:txBody>
      </p:sp>
      <p:grpSp>
        <p:nvGrpSpPr>
          <p:cNvPr id="72714" name="Group 13"/>
          <p:cNvGrpSpPr>
            <a:grpSpLocks/>
          </p:cNvGrpSpPr>
          <p:nvPr/>
        </p:nvGrpSpPr>
        <p:grpSpPr bwMode="auto">
          <a:xfrm>
            <a:off x="4926008" y="1740947"/>
            <a:ext cx="1156072" cy="481166"/>
            <a:chOff x="4539" y="2882"/>
            <a:chExt cx="728" cy="303"/>
          </a:xfrm>
        </p:grpSpPr>
        <p:sp>
          <p:nvSpPr>
            <p:cNvPr id="72727" name="Rectangle 14"/>
            <p:cNvSpPr>
              <a:spLocks noChangeArrowheads="1"/>
            </p:cNvSpPr>
            <p:nvPr/>
          </p:nvSpPr>
          <p:spPr bwMode="auto">
            <a:xfrm>
              <a:off x="4539" y="2882"/>
              <a:ext cx="728" cy="165"/>
            </a:xfrm>
            <a:prstGeom prst="rect">
              <a:avLst/>
            </a:prstGeom>
            <a:noFill/>
            <a:ln w="9525">
              <a:noFill/>
              <a:miter lim="800000"/>
              <a:headEnd/>
              <a:tailEnd/>
            </a:ln>
          </p:spPr>
          <p:txBody>
            <a:bodyPr wrap="none" lIns="0" tIns="0" rIns="0" bIns="0">
              <a:spAutoFit/>
            </a:bodyPr>
            <a:lstStyle/>
            <a:p>
              <a:pPr algn="l"/>
              <a:r>
                <a:rPr lang="en-US" sz="1701" dirty="0">
                  <a:solidFill>
                    <a:srgbClr val="000000"/>
                  </a:solidFill>
                </a:rPr>
                <a:t>Revise Street</a:t>
              </a:r>
              <a:endParaRPr lang="en-US" sz="3201" b="1" dirty="0"/>
            </a:p>
          </p:txBody>
        </p:sp>
        <p:sp>
          <p:nvSpPr>
            <p:cNvPr id="72728" name="Rectangle 15"/>
            <p:cNvSpPr>
              <a:spLocks noChangeArrowheads="1"/>
            </p:cNvSpPr>
            <p:nvPr/>
          </p:nvSpPr>
          <p:spPr bwMode="auto">
            <a:xfrm>
              <a:off x="4693" y="3020"/>
              <a:ext cx="449" cy="165"/>
            </a:xfrm>
            <a:prstGeom prst="rect">
              <a:avLst/>
            </a:prstGeom>
            <a:noFill/>
            <a:ln w="9525">
              <a:noFill/>
              <a:miter lim="800000"/>
              <a:headEnd/>
              <a:tailEnd/>
            </a:ln>
          </p:spPr>
          <p:txBody>
            <a:bodyPr wrap="none" lIns="0" tIns="0" rIns="0" bIns="0">
              <a:spAutoFit/>
            </a:bodyPr>
            <a:lstStyle/>
            <a:p>
              <a:pPr algn="l"/>
              <a:r>
                <a:rPr lang="en-US" sz="1701">
                  <a:solidFill>
                    <a:srgbClr val="000000"/>
                  </a:solidFill>
                </a:rPr>
                <a:t>Address</a:t>
              </a:r>
              <a:endParaRPr lang="en-US" sz="3201" b="1"/>
            </a:p>
          </p:txBody>
        </p:sp>
      </p:grpSp>
      <p:sp>
        <p:nvSpPr>
          <p:cNvPr id="72715" name="Freeform 16"/>
          <p:cNvSpPr>
            <a:spLocks/>
          </p:cNvSpPr>
          <p:nvPr/>
        </p:nvSpPr>
        <p:spPr bwMode="auto">
          <a:xfrm rot="10800000">
            <a:off x="1426033" y="2634995"/>
            <a:ext cx="1748398" cy="660612"/>
          </a:xfrm>
          <a:custGeom>
            <a:avLst/>
            <a:gdLst>
              <a:gd name="T0" fmla="*/ 1747838 w 841"/>
              <a:gd name="T1" fmla="*/ 660400 h 300"/>
              <a:gd name="T2" fmla="*/ 1747838 w 841"/>
              <a:gd name="T3" fmla="*/ 294979 h 300"/>
              <a:gd name="T4" fmla="*/ 0 w 841"/>
              <a:gd name="T5" fmla="*/ 294979 h 300"/>
              <a:gd name="T6" fmla="*/ 0 w 841"/>
              <a:gd name="T7" fmla="*/ 0 h 300"/>
              <a:gd name="T8" fmla="*/ 0 60000 65536"/>
              <a:gd name="T9" fmla="*/ 0 60000 65536"/>
              <a:gd name="T10" fmla="*/ 0 60000 65536"/>
              <a:gd name="T11" fmla="*/ 0 60000 65536"/>
              <a:gd name="T12" fmla="*/ 0 w 841"/>
              <a:gd name="T13" fmla="*/ 0 h 300"/>
              <a:gd name="T14" fmla="*/ 841 w 841"/>
              <a:gd name="T15" fmla="*/ 300 h 300"/>
            </a:gdLst>
            <a:ahLst/>
            <a:cxnLst>
              <a:cxn ang="T8">
                <a:pos x="T0" y="T1"/>
              </a:cxn>
              <a:cxn ang="T9">
                <a:pos x="T2" y="T3"/>
              </a:cxn>
              <a:cxn ang="T10">
                <a:pos x="T4" y="T5"/>
              </a:cxn>
              <a:cxn ang="T11">
                <a:pos x="T6" y="T7"/>
              </a:cxn>
            </a:cxnLst>
            <a:rect l="T12" t="T13" r="T14" b="T15"/>
            <a:pathLst>
              <a:path w="841" h="300">
                <a:moveTo>
                  <a:pt x="841" y="300"/>
                </a:moveTo>
                <a:lnTo>
                  <a:pt x="841" y="134"/>
                </a:lnTo>
                <a:lnTo>
                  <a:pt x="0" y="134"/>
                </a:lnTo>
                <a:lnTo>
                  <a:pt x="0" y="0"/>
                </a:lnTo>
              </a:path>
            </a:pathLst>
          </a:custGeom>
          <a:noFill/>
          <a:ln w="28575" cap="flat" cmpd="sng">
            <a:solidFill>
              <a:schemeClr val="tx2"/>
            </a:solidFill>
            <a:prstDash val="dash"/>
            <a:round/>
            <a:headEnd type="arrow" w="lg" len="med"/>
            <a:tailEnd/>
          </a:ln>
        </p:spPr>
        <p:txBody>
          <a:bodyPr/>
          <a:lstStyle/>
          <a:p>
            <a:endParaRPr lang="en-US" sz="2801"/>
          </a:p>
        </p:txBody>
      </p:sp>
      <p:sp>
        <p:nvSpPr>
          <p:cNvPr id="72716" name="Freeform 17"/>
          <p:cNvSpPr>
            <a:spLocks/>
          </p:cNvSpPr>
          <p:nvPr/>
        </p:nvSpPr>
        <p:spPr bwMode="auto">
          <a:xfrm rot="10800000">
            <a:off x="3784227" y="2634995"/>
            <a:ext cx="1680113" cy="660612"/>
          </a:xfrm>
          <a:custGeom>
            <a:avLst/>
            <a:gdLst>
              <a:gd name="T0" fmla="*/ 0 w 811"/>
              <a:gd name="T1" fmla="*/ 660400 h 300"/>
              <a:gd name="T2" fmla="*/ 0 w 811"/>
              <a:gd name="T3" fmla="*/ 294979 h 300"/>
              <a:gd name="T4" fmla="*/ 1679575 w 811"/>
              <a:gd name="T5" fmla="*/ 294979 h 300"/>
              <a:gd name="T6" fmla="*/ 1679575 w 811"/>
              <a:gd name="T7" fmla="*/ 0 h 300"/>
              <a:gd name="T8" fmla="*/ 0 60000 65536"/>
              <a:gd name="T9" fmla="*/ 0 60000 65536"/>
              <a:gd name="T10" fmla="*/ 0 60000 65536"/>
              <a:gd name="T11" fmla="*/ 0 60000 65536"/>
              <a:gd name="T12" fmla="*/ 0 w 811"/>
              <a:gd name="T13" fmla="*/ 0 h 300"/>
              <a:gd name="T14" fmla="*/ 811 w 811"/>
              <a:gd name="T15" fmla="*/ 300 h 300"/>
            </a:gdLst>
            <a:ahLst/>
            <a:cxnLst>
              <a:cxn ang="T8">
                <a:pos x="T0" y="T1"/>
              </a:cxn>
              <a:cxn ang="T9">
                <a:pos x="T2" y="T3"/>
              </a:cxn>
              <a:cxn ang="T10">
                <a:pos x="T4" y="T5"/>
              </a:cxn>
              <a:cxn ang="T11">
                <a:pos x="T6" y="T7"/>
              </a:cxn>
            </a:cxnLst>
            <a:rect l="T12" t="T13" r="T14" b="T15"/>
            <a:pathLst>
              <a:path w="811" h="300">
                <a:moveTo>
                  <a:pt x="0" y="300"/>
                </a:moveTo>
                <a:lnTo>
                  <a:pt x="0" y="134"/>
                </a:lnTo>
                <a:lnTo>
                  <a:pt x="811" y="134"/>
                </a:lnTo>
                <a:lnTo>
                  <a:pt x="811" y="0"/>
                </a:lnTo>
              </a:path>
            </a:pathLst>
          </a:custGeom>
          <a:noFill/>
          <a:ln w="28575" cap="flat" cmpd="sng">
            <a:solidFill>
              <a:schemeClr val="tx2"/>
            </a:solidFill>
            <a:prstDash val="dash"/>
            <a:round/>
            <a:headEnd type="none" w="med" len="med"/>
            <a:tailEnd type="arrow" w="lg" len="med"/>
          </a:ln>
        </p:spPr>
        <p:txBody>
          <a:bodyPr/>
          <a:lstStyle/>
          <a:p>
            <a:endParaRPr lang="en-US" sz="2801"/>
          </a:p>
        </p:txBody>
      </p:sp>
      <p:sp>
        <p:nvSpPr>
          <p:cNvPr id="72717" name="Rectangle 20"/>
          <p:cNvSpPr>
            <a:spLocks noGrp="1" noChangeArrowheads="1"/>
          </p:cNvSpPr>
          <p:nvPr>
            <p:ph type="title"/>
          </p:nvPr>
        </p:nvSpPr>
        <p:spPr>
          <a:xfrm>
            <a:off x="381122" y="266700"/>
            <a:ext cx="9146932" cy="1104900"/>
          </a:xfrm>
        </p:spPr>
        <p:txBody>
          <a:bodyPr/>
          <a:lstStyle/>
          <a:p>
            <a:r>
              <a:rPr lang="en-US" dirty="0" smtClean="0"/>
              <a:t>Use Case Relationships</a:t>
            </a:r>
          </a:p>
        </p:txBody>
      </p:sp>
      <p:sp>
        <p:nvSpPr>
          <p:cNvPr id="72718" name="Text Box 21"/>
          <p:cNvSpPr txBox="1">
            <a:spLocks noChangeArrowheads="1"/>
          </p:cNvSpPr>
          <p:nvPr/>
        </p:nvSpPr>
        <p:spPr bwMode="auto">
          <a:xfrm>
            <a:off x="1251352" y="2974830"/>
            <a:ext cx="1678526" cy="397002"/>
          </a:xfrm>
          <a:prstGeom prst="rect">
            <a:avLst/>
          </a:prstGeom>
          <a:noFill/>
          <a:ln w="12700">
            <a:noFill/>
            <a:miter lim="800000"/>
            <a:headEnd type="none" w="sm" len="sm"/>
            <a:tailEnd type="none" w="sm" len="sm"/>
          </a:ln>
        </p:spPr>
        <p:txBody>
          <a:bodyPr wrap="none">
            <a:spAutoFit/>
          </a:bodyPr>
          <a:lstStyle/>
          <a:p>
            <a:r>
              <a:rPr lang="en-US" sz="2001" b="1">
                <a:solidFill>
                  <a:schemeClr val="tx2"/>
                </a:solidFill>
              </a:rPr>
              <a:t>&lt;&lt; include &gt;&gt;</a:t>
            </a:r>
          </a:p>
        </p:txBody>
      </p:sp>
      <p:sp>
        <p:nvSpPr>
          <p:cNvPr id="72719" name="Text Box 22"/>
          <p:cNvSpPr txBox="1">
            <a:spLocks noChangeArrowheads="1"/>
          </p:cNvSpPr>
          <p:nvPr/>
        </p:nvSpPr>
        <p:spPr bwMode="auto">
          <a:xfrm>
            <a:off x="3989079" y="2974830"/>
            <a:ext cx="1608654" cy="397002"/>
          </a:xfrm>
          <a:prstGeom prst="rect">
            <a:avLst/>
          </a:prstGeom>
          <a:noFill/>
          <a:ln w="12700">
            <a:noFill/>
            <a:miter lim="800000"/>
            <a:headEnd type="none" w="sm" len="sm"/>
            <a:tailEnd type="none" w="sm" len="sm"/>
          </a:ln>
        </p:spPr>
        <p:txBody>
          <a:bodyPr wrap="none">
            <a:spAutoFit/>
          </a:bodyPr>
          <a:lstStyle/>
          <a:p>
            <a:r>
              <a:rPr lang="en-US" sz="2001" b="1">
                <a:solidFill>
                  <a:schemeClr val="tx2"/>
                </a:solidFill>
              </a:rPr>
              <a:t>&lt;&lt; extend &gt;&gt;</a:t>
            </a:r>
          </a:p>
        </p:txBody>
      </p:sp>
      <p:sp>
        <p:nvSpPr>
          <p:cNvPr id="72720" name="AutoShape 26"/>
          <p:cNvSpPr>
            <a:spLocks noChangeArrowheads="1"/>
          </p:cNvSpPr>
          <p:nvPr/>
        </p:nvSpPr>
        <p:spPr bwMode="auto">
          <a:xfrm>
            <a:off x="7059174" y="5658561"/>
            <a:ext cx="2468880" cy="502920"/>
          </a:xfrm>
          <a:prstGeom prst="wedgeRectCallout">
            <a:avLst>
              <a:gd name="adj1" fmla="val -30497"/>
              <a:gd name="adj2" fmla="val -238385"/>
            </a:avLst>
          </a:prstGeom>
          <a:solidFill>
            <a:schemeClr val="bg1"/>
          </a:solidFill>
          <a:ln w="76200">
            <a:solidFill>
              <a:schemeClr val="bg1">
                <a:lumMod val="65000"/>
              </a:schemeClr>
            </a:solidFill>
            <a:miter lim="800000"/>
            <a:headEnd/>
            <a:tailEnd/>
          </a:ln>
        </p:spPr>
        <p:txBody>
          <a:bodyPr lIns="0" tIns="0" rIns="0" bIns="0">
            <a:spAutoFit/>
          </a:bodyPr>
          <a:lstStyle/>
          <a:p>
            <a:r>
              <a:rPr lang="en-US" b="1" i="1" dirty="0" smtClean="0">
                <a:solidFill>
                  <a:srgbClr val="00B050"/>
                </a:solidFill>
              </a:rPr>
              <a:t>Generalization</a:t>
            </a:r>
            <a:r>
              <a:rPr lang="en-US" b="1" i="1" dirty="0" smtClean="0">
                <a:solidFill>
                  <a:schemeClr val="tx2"/>
                </a:solidFill>
              </a:rPr>
              <a:t> </a:t>
            </a:r>
            <a:r>
              <a:rPr lang="en-US" b="1" dirty="0" smtClean="0">
                <a:solidFill>
                  <a:schemeClr val="bg1">
                    <a:lumMod val="65000"/>
                  </a:schemeClr>
                </a:solidFill>
              </a:rPr>
              <a:t>.</a:t>
            </a:r>
            <a:endParaRPr lang="en-US" b="1" dirty="0">
              <a:solidFill>
                <a:schemeClr val="bg1">
                  <a:lumMod val="65000"/>
                </a:schemeClr>
              </a:solidFill>
            </a:endParaRPr>
          </a:p>
        </p:txBody>
      </p:sp>
      <p:sp>
        <p:nvSpPr>
          <p:cNvPr id="2609180" name="Freeform 28"/>
          <p:cNvSpPr>
            <a:spLocks/>
          </p:cNvSpPr>
          <p:nvPr/>
        </p:nvSpPr>
        <p:spPr bwMode="auto">
          <a:xfrm>
            <a:off x="6885607" y="3829178"/>
            <a:ext cx="992506" cy="420823"/>
          </a:xfrm>
          <a:custGeom>
            <a:avLst/>
            <a:gdLst/>
            <a:ahLst/>
            <a:cxnLst>
              <a:cxn ang="0">
                <a:pos x="0" y="120"/>
              </a:cxn>
              <a:cxn ang="0">
                <a:pos x="4" y="98"/>
              </a:cxn>
              <a:cxn ang="0">
                <a:pos x="14" y="78"/>
              </a:cxn>
              <a:cxn ang="0">
                <a:pos x="32" y="60"/>
              </a:cxn>
              <a:cxn ang="0">
                <a:pos x="56" y="42"/>
              </a:cxn>
              <a:cxn ang="0">
                <a:pos x="86" y="28"/>
              </a:cxn>
              <a:cxn ang="0">
                <a:pos x="120" y="16"/>
              </a:cxn>
              <a:cxn ang="0">
                <a:pos x="158" y="6"/>
              </a:cxn>
              <a:cxn ang="0">
                <a:pos x="198" y="2"/>
              </a:cxn>
              <a:cxn ang="0">
                <a:pos x="240" y="0"/>
              </a:cxn>
              <a:cxn ang="0">
                <a:pos x="282" y="2"/>
              </a:cxn>
              <a:cxn ang="0">
                <a:pos x="322" y="6"/>
              </a:cxn>
              <a:cxn ang="0">
                <a:pos x="360" y="16"/>
              </a:cxn>
              <a:cxn ang="0">
                <a:pos x="394" y="28"/>
              </a:cxn>
              <a:cxn ang="0">
                <a:pos x="424" y="42"/>
              </a:cxn>
              <a:cxn ang="0">
                <a:pos x="448" y="60"/>
              </a:cxn>
              <a:cxn ang="0">
                <a:pos x="466" y="78"/>
              </a:cxn>
              <a:cxn ang="0">
                <a:pos x="476" y="98"/>
              </a:cxn>
              <a:cxn ang="0">
                <a:pos x="480" y="120"/>
              </a:cxn>
              <a:cxn ang="0">
                <a:pos x="476" y="140"/>
              </a:cxn>
              <a:cxn ang="0">
                <a:pos x="466" y="160"/>
              </a:cxn>
              <a:cxn ang="0">
                <a:pos x="448" y="180"/>
              </a:cxn>
              <a:cxn ang="0">
                <a:pos x="424" y="196"/>
              </a:cxn>
              <a:cxn ang="0">
                <a:pos x="394" y="212"/>
              </a:cxn>
              <a:cxn ang="0">
                <a:pos x="360" y="224"/>
              </a:cxn>
              <a:cxn ang="0">
                <a:pos x="322" y="232"/>
              </a:cxn>
              <a:cxn ang="0">
                <a:pos x="282" y="238"/>
              </a:cxn>
              <a:cxn ang="0">
                <a:pos x="240" y="240"/>
              </a:cxn>
              <a:cxn ang="0">
                <a:pos x="198" y="238"/>
              </a:cxn>
              <a:cxn ang="0">
                <a:pos x="158" y="232"/>
              </a:cxn>
              <a:cxn ang="0">
                <a:pos x="120" y="224"/>
              </a:cxn>
              <a:cxn ang="0">
                <a:pos x="86" y="212"/>
              </a:cxn>
              <a:cxn ang="0">
                <a:pos x="56" y="196"/>
              </a:cxn>
              <a:cxn ang="0">
                <a:pos x="32" y="180"/>
              </a:cxn>
              <a:cxn ang="0">
                <a:pos x="14" y="160"/>
              </a:cxn>
              <a:cxn ang="0">
                <a:pos x="4" y="140"/>
              </a:cxn>
              <a:cxn ang="0">
                <a:pos x="0" y="120"/>
              </a:cxn>
            </a:cxnLst>
            <a:rect l="0" t="0" r="r" b="b"/>
            <a:pathLst>
              <a:path w="480" h="240">
                <a:moveTo>
                  <a:pt x="0" y="120"/>
                </a:moveTo>
                <a:lnTo>
                  <a:pt x="4" y="98"/>
                </a:lnTo>
                <a:lnTo>
                  <a:pt x="14" y="78"/>
                </a:lnTo>
                <a:lnTo>
                  <a:pt x="32" y="60"/>
                </a:lnTo>
                <a:lnTo>
                  <a:pt x="56" y="42"/>
                </a:lnTo>
                <a:lnTo>
                  <a:pt x="86" y="28"/>
                </a:lnTo>
                <a:lnTo>
                  <a:pt x="120" y="16"/>
                </a:lnTo>
                <a:lnTo>
                  <a:pt x="158" y="6"/>
                </a:lnTo>
                <a:lnTo>
                  <a:pt x="198" y="2"/>
                </a:lnTo>
                <a:lnTo>
                  <a:pt x="240" y="0"/>
                </a:lnTo>
                <a:lnTo>
                  <a:pt x="282" y="2"/>
                </a:lnTo>
                <a:lnTo>
                  <a:pt x="322" y="6"/>
                </a:lnTo>
                <a:lnTo>
                  <a:pt x="360" y="16"/>
                </a:lnTo>
                <a:lnTo>
                  <a:pt x="394" y="28"/>
                </a:lnTo>
                <a:lnTo>
                  <a:pt x="424" y="42"/>
                </a:lnTo>
                <a:lnTo>
                  <a:pt x="448" y="60"/>
                </a:lnTo>
                <a:lnTo>
                  <a:pt x="466" y="78"/>
                </a:lnTo>
                <a:lnTo>
                  <a:pt x="476" y="98"/>
                </a:lnTo>
                <a:lnTo>
                  <a:pt x="480" y="120"/>
                </a:lnTo>
                <a:lnTo>
                  <a:pt x="476" y="140"/>
                </a:lnTo>
                <a:lnTo>
                  <a:pt x="466" y="160"/>
                </a:lnTo>
                <a:lnTo>
                  <a:pt x="448" y="180"/>
                </a:lnTo>
                <a:lnTo>
                  <a:pt x="424" y="196"/>
                </a:lnTo>
                <a:lnTo>
                  <a:pt x="394" y="212"/>
                </a:lnTo>
                <a:lnTo>
                  <a:pt x="360" y="224"/>
                </a:lnTo>
                <a:lnTo>
                  <a:pt x="322" y="232"/>
                </a:lnTo>
                <a:lnTo>
                  <a:pt x="282" y="238"/>
                </a:lnTo>
                <a:lnTo>
                  <a:pt x="240" y="240"/>
                </a:lnTo>
                <a:lnTo>
                  <a:pt x="198" y="238"/>
                </a:lnTo>
                <a:lnTo>
                  <a:pt x="158" y="232"/>
                </a:lnTo>
                <a:lnTo>
                  <a:pt x="120" y="224"/>
                </a:lnTo>
                <a:lnTo>
                  <a:pt x="86" y="212"/>
                </a:lnTo>
                <a:lnTo>
                  <a:pt x="56" y="196"/>
                </a:lnTo>
                <a:lnTo>
                  <a:pt x="32" y="180"/>
                </a:lnTo>
                <a:lnTo>
                  <a:pt x="14" y="160"/>
                </a:lnTo>
                <a:lnTo>
                  <a:pt x="4" y="140"/>
                </a:lnTo>
                <a:lnTo>
                  <a:pt x="0" y="120"/>
                </a:lnTo>
                <a:close/>
              </a:path>
            </a:pathLst>
          </a:custGeom>
          <a:solidFill>
            <a:schemeClr val="accent1"/>
          </a:solidFill>
          <a:ln w="28575" cmpd="sng">
            <a:solidFill>
              <a:schemeClr val="tx2"/>
            </a:solidFill>
            <a:prstDash val="solid"/>
            <a:round/>
            <a:headEnd/>
            <a:tailEnd/>
          </a:ln>
          <a:effectLst>
            <a:outerShdw dist="35921" dir="2700000" algn="ctr" rotWithShape="0">
              <a:schemeClr val="tx2"/>
            </a:outerShdw>
          </a:effectLst>
        </p:spPr>
        <p:txBody>
          <a:bodyPr/>
          <a:lstStyle/>
          <a:p>
            <a:pPr>
              <a:defRPr/>
            </a:pPr>
            <a:endParaRPr lang="en-US" sz="2801"/>
          </a:p>
        </p:txBody>
      </p:sp>
      <p:sp>
        <p:nvSpPr>
          <p:cNvPr id="72722" name="Rectangle 29"/>
          <p:cNvSpPr>
            <a:spLocks noChangeArrowheads="1"/>
          </p:cNvSpPr>
          <p:nvPr/>
        </p:nvSpPr>
        <p:spPr bwMode="auto">
          <a:xfrm>
            <a:off x="6547540" y="3295608"/>
            <a:ext cx="1605120" cy="523645"/>
          </a:xfrm>
          <a:prstGeom prst="rect">
            <a:avLst/>
          </a:prstGeom>
          <a:noFill/>
          <a:ln w="9525">
            <a:noFill/>
            <a:miter lim="800000"/>
            <a:headEnd/>
            <a:tailEnd/>
          </a:ln>
        </p:spPr>
        <p:txBody>
          <a:bodyPr wrap="none" lIns="0" tIns="0" rIns="0" bIns="0">
            <a:spAutoFit/>
          </a:bodyPr>
          <a:lstStyle/>
          <a:p>
            <a:r>
              <a:rPr lang="en-US" sz="1701">
                <a:solidFill>
                  <a:srgbClr val="000000"/>
                </a:solidFill>
              </a:rPr>
              <a:t>Calculate Subtotal</a:t>
            </a:r>
          </a:p>
          <a:p>
            <a:r>
              <a:rPr lang="en-US" sz="1701">
                <a:solidFill>
                  <a:srgbClr val="000000"/>
                </a:solidFill>
              </a:rPr>
              <a:t>and Tax</a:t>
            </a:r>
            <a:endParaRPr lang="en-US" sz="3201" b="1"/>
          </a:p>
        </p:txBody>
      </p:sp>
      <p:sp>
        <p:nvSpPr>
          <p:cNvPr id="72723" name="Freeform 30"/>
          <p:cNvSpPr>
            <a:spLocks/>
          </p:cNvSpPr>
          <p:nvPr/>
        </p:nvSpPr>
        <p:spPr bwMode="auto">
          <a:xfrm flipV="1">
            <a:off x="5618377" y="4377042"/>
            <a:ext cx="1775394" cy="690783"/>
          </a:xfrm>
          <a:custGeom>
            <a:avLst/>
            <a:gdLst>
              <a:gd name="T0" fmla="*/ 1774825 w 1057"/>
              <a:gd name="T1" fmla="*/ 690562 h 331"/>
              <a:gd name="T2" fmla="*/ 1774825 w 1057"/>
              <a:gd name="T3" fmla="*/ 0 h 331"/>
              <a:gd name="T4" fmla="*/ 0 w 1057"/>
              <a:gd name="T5" fmla="*/ 0 h 331"/>
              <a:gd name="T6" fmla="*/ 0 60000 65536"/>
              <a:gd name="T7" fmla="*/ 0 60000 65536"/>
              <a:gd name="T8" fmla="*/ 0 60000 65536"/>
              <a:gd name="T9" fmla="*/ 0 w 1057"/>
              <a:gd name="T10" fmla="*/ 0 h 331"/>
              <a:gd name="T11" fmla="*/ 1057 w 1057"/>
              <a:gd name="T12" fmla="*/ 331 h 331"/>
            </a:gdLst>
            <a:ahLst/>
            <a:cxnLst>
              <a:cxn ang="T6">
                <a:pos x="T0" y="T1"/>
              </a:cxn>
              <a:cxn ang="T7">
                <a:pos x="T2" y="T3"/>
              </a:cxn>
              <a:cxn ang="T8">
                <a:pos x="T4" y="T5"/>
              </a:cxn>
            </a:cxnLst>
            <a:rect l="T9" t="T10" r="T11" b="T12"/>
            <a:pathLst>
              <a:path w="1057" h="331">
                <a:moveTo>
                  <a:pt x="1057" y="331"/>
                </a:moveTo>
                <a:lnTo>
                  <a:pt x="1057" y="0"/>
                </a:lnTo>
                <a:lnTo>
                  <a:pt x="0" y="0"/>
                </a:lnTo>
              </a:path>
            </a:pathLst>
          </a:custGeom>
          <a:noFill/>
          <a:ln w="28575" cap="flat" cmpd="sng">
            <a:solidFill>
              <a:schemeClr val="tx2"/>
            </a:solidFill>
            <a:prstDash val="dash"/>
            <a:round/>
            <a:headEnd/>
            <a:tailEnd/>
          </a:ln>
        </p:spPr>
        <p:txBody>
          <a:bodyPr/>
          <a:lstStyle/>
          <a:p>
            <a:endParaRPr lang="en-US" sz="2801"/>
          </a:p>
        </p:txBody>
      </p:sp>
      <p:sp>
        <p:nvSpPr>
          <p:cNvPr id="72724" name="Freeform 31"/>
          <p:cNvSpPr>
            <a:spLocks/>
          </p:cNvSpPr>
          <p:nvPr/>
        </p:nvSpPr>
        <p:spPr bwMode="auto">
          <a:xfrm>
            <a:off x="3506324" y="3676730"/>
            <a:ext cx="1600713" cy="1143366"/>
          </a:xfrm>
          <a:custGeom>
            <a:avLst/>
            <a:gdLst>
              <a:gd name="T0" fmla="*/ 1600200 w 841"/>
              <a:gd name="T1" fmla="*/ 1143000 h 300"/>
              <a:gd name="T2" fmla="*/ 1600200 w 841"/>
              <a:gd name="T3" fmla="*/ 510540 h 300"/>
              <a:gd name="T4" fmla="*/ 0 w 841"/>
              <a:gd name="T5" fmla="*/ 510540 h 300"/>
              <a:gd name="T6" fmla="*/ 0 w 841"/>
              <a:gd name="T7" fmla="*/ 0 h 300"/>
              <a:gd name="T8" fmla="*/ 0 60000 65536"/>
              <a:gd name="T9" fmla="*/ 0 60000 65536"/>
              <a:gd name="T10" fmla="*/ 0 60000 65536"/>
              <a:gd name="T11" fmla="*/ 0 60000 65536"/>
              <a:gd name="T12" fmla="*/ 0 w 841"/>
              <a:gd name="T13" fmla="*/ 0 h 300"/>
              <a:gd name="T14" fmla="*/ 841 w 841"/>
              <a:gd name="T15" fmla="*/ 300 h 300"/>
            </a:gdLst>
            <a:ahLst/>
            <a:cxnLst>
              <a:cxn ang="T8">
                <a:pos x="T0" y="T1"/>
              </a:cxn>
              <a:cxn ang="T9">
                <a:pos x="T2" y="T3"/>
              </a:cxn>
              <a:cxn ang="T10">
                <a:pos x="T4" y="T5"/>
              </a:cxn>
              <a:cxn ang="T11">
                <a:pos x="T6" y="T7"/>
              </a:cxn>
            </a:cxnLst>
            <a:rect l="T12" t="T13" r="T14" b="T15"/>
            <a:pathLst>
              <a:path w="841" h="300">
                <a:moveTo>
                  <a:pt x="841" y="300"/>
                </a:moveTo>
                <a:lnTo>
                  <a:pt x="841" y="134"/>
                </a:lnTo>
                <a:lnTo>
                  <a:pt x="0" y="134"/>
                </a:lnTo>
                <a:lnTo>
                  <a:pt x="0" y="0"/>
                </a:lnTo>
              </a:path>
            </a:pathLst>
          </a:custGeom>
          <a:noFill/>
          <a:ln w="28575" cap="flat" cmpd="sng">
            <a:solidFill>
              <a:schemeClr val="tx2"/>
            </a:solidFill>
            <a:prstDash val="dash"/>
            <a:round/>
            <a:headEnd type="arrow" w="lg" len="med"/>
            <a:tailEnd/>
          </a:ln>
        </p:spPr>
        <p:txBody>
          <a:bodyPr/>
          <a:lstStyle/>
          <a:p>
            <a:endParaRPr lang="en-US" sz="2801"/>
          </a:p>
        </p:txBody>
      </p:sp>
      <p:sp>
        <p:nvSpPr>
          <p:cNvPr id="72725" name="Text Box 32"/>
          <p:cNvSpPr txBox="1">
            <a:spLocks noChangeArrowheads="1"/>
          </p:cNvSpPr>
          <p:nvPr/>
        </p:nvSpPr>
        <p:spPr bwMode="auto">
          <a:xfrm>
            <a:off x="3582549" y="3813299"/>
            <a:ext cx="1678526" cy="397002"/>
          </a:xfrm>
          <a:prstGeom prst="rect">
            <a:avLst/>
          </a:prstGeom>
          <a:noFill/>
          <a:ln w="12700">
            <a:noFill/>
            <a:miter lim="800000"/>
            <a:headEnd type="none" w="sm" len="sm"/>
            <a:tailEnd type="none" w="sm" len="sm"/>
          </a:ln>
        </p:spPr>
        <p:txBody>
          <a:bodyPr wrap="none">
            <a:spAutoFit/>
          </a:bodyPr>
          <a:lstStyle/>
          <a:p>
            <a:r>
              <a:rPr lang="en-US" sz="2001" b="1">
                <a:solidFill>
                  <a:schemeClr val="tx2"/>
                </a:solidFill>
              </a:rPr>
              <a:t>&lt;&lt; include &gt;&gt;</a:t>
            </a:r>
          </a:p>
        </p:txBody>
      </p:sp>
      <p:sp>
        <p:nvSpPr>
          <p:cNvPr id="72726" name="Freeform 19"/>
          <p:cNvSpPr>
            <a:spLocks/>
          </p:cNvSpPr>
          <p:nvPr/>
        </p:nvSpPr>
        <p:spPr bwMode="auto">
          <a:xfrm flipV="1">
            <a:off x="7209561" y="4286525"/>
            <a:ext cx="357303" cy="246142"/>
          </a:xfrm>
          <a:custGeom>
            <a:avLst/>
            <a:gdLst>
              <a:gd name="T0" fmla="*/ 357188 w 94"/>
              <a:gd name="T1" fmla="*/ 0 h 76"/>
              <a:gd name="T2" fmla="*/ 0 w 94"/>
              <a:gd name="T3" fmla="*/ 0 h 76"/>
              <a:gd name="T4" fmla="*/ 174794 w 94"/>
              <a:gd name="T5" fmla="*/ 246063 h 76"/>
              <a:gd name="T6" fmla="*/ 357188 w 94"/>
              <a:gd name="T7" fmla="*/ 0 h 76"/>
              <a:gd name="T8" fmla="*/ 0 60000 65536"/>
              <a:gd name="T9" fmla="*/ 0 60000 65536"/>
              <a:gd name="T10" fmla="*/ 0 60000 65536"/>
              <a:gd name="T11" fmla="*/ 0 60000 65536"/>
              <a:gd name="T12" fmla="*/ 0 w 94"/>
              <a:gd name="T13" fmla="*/ 0 h 76"/>
              <a:gd name="T14" fmla="*/ 94 w 94"/>
              <a:gd name="T15" fmla="*/ 76 h 76"/>
            </a:gdLst>
            <a:ahLst/>
            <a:cxnLst>
              <a:cxn ang="T8">
                <a:pos x="T0" y="T1"/>
              </a:cxn>
              <a:cxn ang="T9">
                <a:pos x="T2" y="T3"/>
              </a:cxn>
              <a:cxn ang="T10">
                <a:pos x="T4" y="T5"/>
              </a:cxn>
              <a:cxn ang="T11">
                <a:pos x="T6" y="T7"/>
              </a:cxn>
            </a:cxnLst>
            <a:rect l="T12" t="T13" r="T14" b="T15"/>
            <a:pathLst>
              <a:path w="94" h="76">
                <a:moveTo>
                  <a:pt x="94" y="0"/>
                </a:moveTo>
                <a:lnTo>
                  <a:pt x="0" y="0"/>
                </a:lnTo>
                <a:lnTo>
                  <a:pt x="46" y="76"/>
                </a:lnTo>
                <a:lnTo>
                  <a:pt x="94" y="0"/>
                </a:lnTo>
                <a:close/>
              </a:path>
            </a:pathLst>
          </a:custGeom>
          <a:solidFill>
            <a:schemeClr val="bg1"/>
          </a:solidFill>
          <a:ln w="28575" cmpd="sng">
            <a:solidFill>
              <a:schemeClr val="tx2"/>
            </a:solidFill>
            <a:prstDash val="solid"/>
            <a:round/>
            <a:headEnd/>
            <a:tailEnd/>
          </a:ln>
        </p:spPr>
        <p:txBody>
          <a:bodyPr/>
          <a:lstStyle/>
          <a:p>
            <a:endParaRPr lang="en-US" sz="280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0" grpId="0" uiExpand="1" build="p"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p:spPr>
        <p:txBody>
          <a:bodyPr/>
          <a:lstStyle/>
          <a:p>
            <a:fld id="{4B41C743-218E-4B64-8CD2-C47FFF1BDD50}" type="slidenum">
              <a:rPr lang="en-US" smtClean="0"/>
              <a:pPr/>
              <a:t>55</a:t>
            </a:fld>
            <a:endParaRPr lang="en-US" smtClean="0"/>
          </a:p>
        </p:txBody>
      </p:sp>
      <p:sp>
        <p:nvSpPr>
          <p:cNvPr id="74755" name="Rectangle 2"/>
          <p:cNvSpPr>
            <a:spLocks noGrp="1" noChangeArrowheads="1"/>
          </p:cNvSpPr>
          <p:nvPr>
            <p:ph type="title"/>
          </p:nvPr>
        </p:nvSpPr>
        <p:spPr/>
        <p:txBody>
          <a:bodyPr/>
          <a:lstStyle/>
          <a:p>
            <a:r>
              <a:rPr lang="en-US" dirty="0" smtClean="0"/>
              <a:t>Use Case Relationships</a:t>
            </a:r>
          </a:p>
        </p:txBody>
      </p:sp>
      <p:sp>
        <p:nvSpPr>
          <p:cNvPr id="74756" name="Rectangle 3"/>
          <p:cNvSpPr>
            <a:spLocks noGrp="1" noChangeArrowheads="1"/>
          </p:cNvSpPr>
          <p:nvPr>
            <p:ph type="body" idx="1"/>
          </p:nvPr>
        </p:nvSpPr>
        <p:spPr>
          <a:xfrm>
            <a:off x="381122" y="1675838"/>
            <a:ext cx="9299381" cy="4954588"/>
          </a:xfrm>
        </p:spPr>
        <p:txBody>
          <a:bodyPr/>
          <a:lstStyle/>
          <a:p>
            <a:pPr>
              <a:buFont typeface="Wingdings" pitchFamily="2" charset="2"/>
              <a:buNone/>
            </a:pPr>
            <a:r>
              <a:rPr lang="en-US" sz="3601" b="1" i="1" dirty="0"/>
              <a:t>Generalization</a:t>
            </a:r>
          </a:p>
          <a:p>
            <a:r>
              <a:rPr lang="en-US" dirty="0" smtClean="0"/>
              <a:t>A generalization </a:t>
            </a:r>
            <a:r>
              <a:rPr lang="en-US" b="1" i="1" dirty="0" smtClean="0"/>
              <a:t>from</a:t>
            </a:r>
            <a:r>
              <a:rPr lang="en-US" dirty="0" smtClean="0"/>
              <a:t> use case </a:t>
            </a:r>
            <a:r>
              <a:rPr lang="en-US" sz="2801" b="1" i="1" dirty="0">
                <a:solidFill>
                  <a:srgbClr val="00B050"/>
                </a:solidFill>
              </a:rPr>
              <a:t>A</a:t>
            </a:r>
            <a:r>
              <a:rPr lang="en-US" dirty="0" smtClean="0"/>
              <a:t> </a:t>
            </a:r>
            <a:r>
              <a:rPr lang="en-US" b="1" i="1" dirty="0" smtClean="0"/>
              <a:t>to</a:t>
            </a:r>
            <a:r>
              <a:rPr lang="en-US" dirty="0" smtClean="0"/>
              <a:t> use case </a:t>
            </a:r>
            <a:r>
              <a:rPr lang="en-US" sz="4401" b="1" i="1" dirty="0">
                <a:solidFill>
                  <a:srgbClr val="00B050"/>
                </a:solidFill>
              </a:rPr>
              <a:t>B</a:t>
            </a:r>
            <a:r>
              <a:rPr lang="en-US" dirty="0" smtClean="0"/>
              <a:t> indicates that </a:t>
            </a:r>
            <a:r>
              <a:rPr lang="en-US" sz="4401" i="1" dirty="0"/>
              <a:t>A</a:t>
            </a:r>
            <a:r>
              <a:rPr lang="en-US" dirty="0" smtClean="0"/>
              <a:t> inherits </a:t>
            </a:r>
            <a:r>
              <a:rPr lang="en-US" sz="2801" i="1" dirty="0"/>
              <a:t>B</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4756">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p>
            <a:fld id="{C0CE82C7-65D2-4C87-88D4-ACF4550E3D53}" type="slidenum">
              <a:rPr lang="en-US" smtClean="0"/>
              <a:pPr/>
              <a:t>56</a:t>
            </a:fld>
            <a:endParaRPr lang="en-US" smtClean="0"/>
          </a:p>
        </p:txBody>
      </p:sp>
      <p:sp>
        <p:nvSpPr>
          <p:cNvPr id="73731" name="Rectangle 2"/>
          <p:cNvSpPr>
            <a:spLocks noGrp="1" noChangeArrowheads="1"/>
          </p:cNvSpPr>
          <p:nvPr>
            <p:ph type="title"/>
          </p:nvPr>
        </p:nvSpPr>
        <p:spPr>
          <a:xfrm>
            <a:off x="381122" y="266700"/>
            <a:ext cx="9146932" cy="1104900"/>
          </a:xfrm>
        </p:spPr>
        <p:txBody>
          <a:bodyPr/>
          <a:lstStyle/>
          <a:p>
            <a:r>
              <a:rPr lang="en-US" dirty="0" smtClean="0"/>
              <a:t>Use Case Relationships</a:t>
            </a:r>
          </a:p>
        </p:txBody>
      </p:sp>
      <p:pic>
        <p:nvPicPr>
          <p:cNvPr id="73732" name="Picture 3"/>
          <p:cNvPicPr>
            <a:picLocks noChangeAspect="1" noChangeArrowheads="1"/>
          </p:cNvPicPr>
          <p:nvPr/>
        </p:nvPicPr>
        <p:blipFill>
          <a:blip r:embed="rId4" cstate="print"/>
          <a:srcRect/>
          <a:stretch>
            <a:fillRect/>
          </a:stretch>
        </p:blipFill>
        <p:spPr bwMode="auto">
          <a:xfrm>
            <a:off x="2821892" y="1675838"/>
            <a:ext cx="6706162" cy="4421017"/>
          </a:xfrm>
          <a:prstGeom prst="rect">
            <a:avLst/>
          </a:prstGeom>
          <a:noFill/>
          <a:ln w="12700">
            <a:noFill/>
            <a:miter lim="800000"/>
            <a:headEnd type="none" w="sm" len="sm"/>
            <a:tailEnd type="none" w="sm" len="sm"/>
          </a:ln>
        </p:spPr>
      </p:pic>
      <p:sp>
        <p:nvSpPr>
          <p:cNvPr id="2756612" name="AutoShape 4"/>
          <p:cNvSpPr>
            <a:spLocks noChangeArrowheads="1"/>
          </p:cNvSpPr>
          <p:nvPr/>
        </p:nvSpPr>
        <p:spPr bwMode="auto">
          <a:xfrm>
            <a:off x="533400" y="3840480"/>
            <a:ext cx="2561141" cy="1256113"/>
          </a:xfrm>
          <a:prstGeom prst="wedgeRectCallout">
            <a:avLst>
              <a:gd name="adj1" fmla="val 48385"/>
              <a:gd name="adj2" fmla="val -75814"/>
            </a:avLst>
          </a:prstGeom>
          <a:solidFill>
            <a:schemeClr val="bg1"/>
          </a:solidFill>
          <a:ln w="76200">
            <a:solidFill>
              <a:schemeClr val="bg1">
                <a:lumMod val="65000"/>
              </a:schemeClr>
            </a:solidFill>
            <a:miter lim="800000"/>
            <a:headEnd/>
            <a:tailEnd/>
          </a:ln>
        </p:spPr>
        <p:txBody>
          <a:bodyPr lIns="0" tIns="0" rIns="0" bIns="0">
            <a:spAutoFit/>
          </a:bodyPr>
          <a:lstStyle/>
          <a:p>
            <a:pPr marL="111158" algn="l">
              <a:lnSpc>
                <a:spcPct val="90000"/>
              </a:lnSpc>
              <a:spcBef>
                <a:spcPts val="2000"/>
              </a:spcBef>
            </a:pPr>
            <a:r>
              <a:rPr lang="en-US" sz="2801" b="1" i="1" dirty="0" smtClean="0">
                <a:solidFill>
                  <a:srgbClr val="00B050"/>
                </a:solidFill>
              </a:rPr>
              <a:t>Generalization can </a:t>
            </a:r>
            <a:r>
              <a:rPr lang="en-US" sz="2801" b="1" i="1" dirty="0">
                <a:solidFill>
                  <a:srgbClr val="00B050"/>
                </a:solidFill>
              </a:rPr>
              <a:t>also occur between actors</a:t>
            </a:r>
            <a:r>
              <a:rPr lang="en-US" sz="2801" b="1" dirty="0">
                <a:solidFill>
                  <a:srgbClr val="00B050"/>
                </a:solidFill>
              </a:rPr>
              <a:t> </a:t>
            </a:r>
            <a:r>
              <a:rPr lang="en-US" sz="2801" b="1" dirty="0">
                <a:solidFill>
                  <a:schemeClr val="bg1">
                    <a:lumMod val="65000"/>
                  </a:schemeClr>
                </a:solidFill>
              </a:rPr>
              <a:t>.</a:t>
            </a:r>
          </a:p>
          <a:p>
            <a:pPr marL="111158">
              <a:lnSpc>
                <a:spcPct val="150000"/>
              </a:lnSpc>
            </a:pPr>
            <a:endParaRPr lang="en-US" sz="400" b="1" i="1" dirty="0">
              <a:solidFill>
                <a:schemeClr val="tx2"/>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566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566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6612" grpId="0" uiExpand="1"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79534" y="265686"/>
            <a:ext cx="9146932" cy="1105254"/>
          </a:xfrm>
        </p:spPr>
        <p:txBody>
          <a:bodyPr/>
          <a:lstStyle/>
          <a:p>
            <a:r>
              <a:rPr lang="en-US" sz="3201" i="1" dirty="0"/>
              <a:t>Example</a:t>
            </a:r>
            <a:br>
              <a:rPr lang="en-US" sz="3201" i="1" dirty="0"/>
            </a:br>
            <a:r>
              <a:rPr lang="en-US" dirty="0" smtClean="0"/>
              <a:t>Include and Generalization </a:t>
            </a:r>
          </a:p>
        </p:txBody>
      </p:sp>
      <p:grpSp>
        <p:nvGrpSpPr>
          <p:cNvPr id="31" name="Group 30"/>
          <p:cNvGrpSpPr/>
          <p:nvPr/>
        </p:nvGrpSpPr>
        <p:grpSpPr>
          <a:xfrm>
            <a:off x="115925" y="1508110"/>
            <a:ext cx="9674151" cy="5198541"/>
            <a:chOff x="115887" y="1417285"/>
            <a:chExt cx="9671050" cy="5196875"/>
          </a:xfrm>
        </p:grpSpPr>
        <p:sp>
          <p:nvSpPr>
            <p:cNvPr id="32" name="Rectangle 10"/>
            <p:cNvSpPr>
              <a:spLocks noChangeArrowheads="1"/>
            </p:cNvSpPr>
            <p:nvPr/>
          </p:nvSpPr>
          <p:spPr bwMode="auto">
            <a:xfrm>
              <a:off x="1659572" y="2718033"/>
              <a:ext cx="3176587" cy="710967"/>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chemeClr val="tx2"/>
                </a:buClr>
                <a:buSzPct val="60000"/>
                <a:tabLst>
                  <a:tab pos="635191" algn="l"/>
                </a:tabLst>
              </a:pPr>
              <a:r>
                <a:rPr lang="en-US" sz="1500" b="1" dirty="0">
                  <a:solidFill>
                    <a:schemeClr val="bg1">
                      <a:lumMod val="65000"/>
                    </a:schemeClr>
                  </a:solidFill>
                  <a:cs typeface="Times New Roman" pitchFamily="18" charset="0"/>
                </a:rPr>
                <a:t>Actor Action</a:t>
              </a:r>
            </a:p>
            <a:p>
              <a:pPr algn="l" defTabSz="514504">
                <a:lnSpc>
                  <a:spcPct val="90000"/>
                </a:lnSpc>
                <a:spcBef>
                  <a:spcPts val="200"/>
                </a:spcBef>
                <a:spcAft>
                  <a:spcPts val="0"/>
                </a:spcAft>
                <a:buClr>
                  <a:schemeClr val="tx2"/>
                </a:buClr>
                <a:buSzPct val="60000"/>
                <a:tabLst>
                  <a:tab pos="635191" algn="l"/>
                </a:tabLst>
              </a:pPr>
              <a:r>
                <a:rPr lang="en-US" sz="1200" b="1" dirty="0">
                  <a:solidFill>
                    <a:schemeClr val="bg1">
                      <a:lumMod val="65000"/>
                    </a:schemeClr>
                  </a:solidFill>
                  <a:cs typeface="Times New Roman" pitchFamily="18" charset="0"/>
                </a:rPr>
                <a:t>Step 1</a:t>
              </a:r>
              <a:r>
                <a:rPr lang="en-US" sz="1200" dirty="0">
                  <a:solidFill>
                    <a:schemeClr val="bg1">
                      <a:lumMod val="65000"/>
                    </a:schemeClr>
                  </a:solidFill>
                  <a:cs typeface="Times New Roman" pitchFamily="18" charset="0"/>
                </a:rPr>
                <a:t>. Initiate this use case when a member submits an order.</a:t>
              </a:r>
            </a:p>
          </p:txBody>
        </p:sp>
        <p:sp>
          <p:nvSpPr>
            <p:cNvPr id="33" name="Rectangle 11"/>
            <p:cNvSpPr>
              <a:spLocks noChangeArrowheads="1"/>
            </p:cNvSpPr>
            <p:nvPr/>
          </p:nvSpPr>
          <p:spPr bwMode="auto">
            <a:xfrm>
              <a:off x="4697645" y="2718732"/>
              <a:ext cx="5029200" cy="3885501"/>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chemeClr val="tx2"/>
                </a:buClr>
                <a:buSzPct val="60000"/>
                <a:tabLst>
                  <a:tab pos="571671" algn="l"/>
                </a:tabLst>
              </a:pPr>
              <a:r>
                <a:rPr lang="en-US" sz="1500" b="1" dirty="0">
                  <a:solidFill>
                    <a:schemeClr val="bg1">
                      <a:lumMod val="65000"/>
                    </a:schemeClr>
                  </a:solidFill>
                  <a:cs typeface="Times New Roman" pitchFamily="18" charset="0"/>
                </a:rPr>
                <a:t>System Response</a:t>
              </a:r>
            </a:p>
            <a:p>
              <a:pPr algn="l" defTabSz="514504">
                <a:lnSpc>
                  <a:spcPct val="90000"/>
                </a:lnSpc>
                <a:spcBef>
                  <a:spcPts val="200"/>
                </a:spcBef>
                <a:spcAft>
                  <a:spcPts val="0"/>
                </a:spcAft>
                <a:buClr>
                  <a:schemeClr val="tx2"/>
                </a:buClr>
                <a:buSzPct val="60000"/>
                <a:tabLst>
                  <a:tab pos="628839" algn="l"/>
                </a:tabLst>
              </a:pPr>
              <a:r>
                <a:rPr lang="en-US" sz="1200" b="1" dirty="0">
                  <a:solidFill>
                    <a:schemeClr val="bg1">
                      <a:lumMod val="65000"/>
                    </a:schemeClr>
                  </a:solidFill>
                  <a:cs typeface="Times New Roman" pitchFamily="18" charset="0"/>
                </a:rPr>
                <a:t>Step 2</a:t>
              </a:r>
              <a:r>
                <a:rPr lang="en-US" sz="1200" dirty="0">
                  <a:solidFill>
                    <a:schemeClr val="bg1">
                      <a:lumMod val="65000"/>
                    </a:schemeClr>
                  </a:solidFill>
                  <a:cs typeface="Times New Roman" pitchFamily="18" charset="0"/>
                </a:rPr>
                <a:t>. Validate member’s personal information such as address against what is currently on file.</a:t>
              </a:r>
              <a:endParaRPr lang="en-US" sz="1200" b="1" dirty="0">
                <a:solidFill>
                  <a:schemeClr val="bg1">
                    <a:lumMod val="65000"/>
                  </a:schemeClr>
                </a:solidFill>
                <a:cs typeface="Times New Roman" pitchFamily="18" charset="0"/>
              </a:endParaRPr>
            </a:p>
            <a:p>
              <a:pPr algn="l" defTabSz="514504">
                <a:lnSpc>
                  <a:spcPct val="90000"/>
                </a:lnSpc>
                <a:spcBef>
                  <a:spcPts val="200"/>
                </a:spcBef>
                <a:spcAft>
                  <a:spcPts val="0"/>
                </a:spcAft>
                <a:buClr>
                  <a:schemeClr val="tx2"/>
                </a:buClr>
                <a:buSzPct val="60000"/>
                <a:tabLst>
                  <a:tab pos="628839" algn="l"/>
                </a:tabLst>
              </a:pPr>
              <a:r>
                <a:rPr lang="en-US" sz="1200" b="1" dirty="0">
                  <a:solidFill>
                    <a:schemeClr val="bg1">
                      <a:lumMod val="65000"/>
                    </a:schemeClr>
                  </a:solidFill>
                  <a:cs typeface="Times New Roman" pitchFamily="18" charset="0"/>
                </a:rPr>
                <a:t>Step 3</a:t>
              </a:r>
              <a:r>
                <a:rPr lang="en-US" sz="1200" dirty="0">
                  <a:solidFill>
                    <a:schemeClr val="bg1">
                      <a:lumMod val="65000"/>
                    </a:schemeClr>
                  </a:solidFill>
                  <a:cs typeface="Times New Roman" pitchFamily="18" charset="0"/>
                </a:rPr>
                <a:t>. Check member’s credit status with accounts department system to ensure no outstanding payment.</a:t>
              </a:r>
            </a:p>
            <a:p>
              <a:pPr algn="l" defTabSz="514504">
                <a:lnSpc>
                  <a:spcPct val="90000"/>
                </a:lnSpc>
                <a:spcBef>
                  <a:spcPts val="200"/>
                </a:spcBef>
                <a:spcAft>
                  <a:spcPts val="0"/>
                </a:spcAft>
                <a:buClr>
                  <a:schemeClr val="tx2"/>
                </a:buClr>
                <a:buSzPct val="60000"/>
                <a:tabLst>
                  <a:tab pos="628839" algn="l"/>
                </a:tabLst>
              </a:pPr>
              <a:r>
                <a:rPr lang="en-US" sz="1200" b="1" dirty="0">
                  <a:solidFill>
                    <a:schemeClr val="bg1">
                      <a:lumMod val="65000"/>
                    </a:schemeClr>
                  </a:solidFill>
                  <a:cs typeface="Times New Roman" pitchFamily="18" charset="0"/>
                </a:rPr>
                <a:t>Step 4</a:t>
              </a:r>
              <a:r>
                <a:rPr lang="en-US" sz="1200" dirty="0">
                  <a:solidFill>
                    <a:schemeClr val="bg1">
                      <a:lumMod val="65000"/>
                    </a:schemeClr>
                  </a:solidFill>
                  <a:cs typeface="Times New Roman" pitchFamily="18" charset="0"/>
                </a:rPr>
                <a:t>. For each product ordered, validate the product number, check availability in inventory, and record the ordered product information such as quantity ordered.</a:t>
              </a:r>
            </a:p>
            <a:p>
              <a:pPr algn="l" defTabSz="514504">
                <a:lnSpc>
                  <a:spcPct val="90000"/>
                </a:lnSpc>
                <a:spcBef>
                  <a:spcPts val="200"/>
                </a:spcBef>
                <a:spcAft>
                  <a:spcPts val="0"/>
                </a:spcAft>
                <a:buClr>
                  <a:schemeClr val="tx2"/>
                </a:buClr>
                <a:buSzPct val="60000"/>
                <a:tabLst>
                  <a:tab pos="628839" algn="l"/>
                </a:tabLst>
              </a:pPr>
              <a:r>
                <a:rPr lang="en-US" sz="1200" b="1" dirty="0">
                  <a:cs typeface="Times New Roman" pitchFamily="18" charset="0"/>
                </a:rPr>
                <a:t>Step 5. </a:t>
              </a:r>
              <a:r>
                <a:rPr lang="en-US" sz="2801" b="1" dirty="0">
                  <a:solidFill>
                    <a:srgbClr val="0099FF"/>
                  </a:solidFill>
                  <a:cs typeface="Times New Roman" pitchFamily="18" charset="0"/>
                </a:rPr>
                <a:t>Invoke use case Calculate Order Subtotal and Sales Tax.</a:t>
              </a:r>
              <a:endParaRPr lang="en-US" sz="1500" b="1" dirty="0">
                <a:solidFill>
                  <a:srgbClr val="0099FF"/>
                </a:solidFill>
                <a:cs typeface="Times New Roman" pitchFamily="18" charset="0"/>
              </a:endParaRPr>
            </a:p>
            <a:p>
              <a:pPr algn="l" defTabSz="514504">
                <a:lnSpc>
                  <a:spcPct val="90000"/>
                </a:lnSpc>
                <a:spcBef>
                  <a:spcPts val="200"/>
                </a:spcBef>
                <a:spcAft>
                  <a:spcPts val="0"/>
                </a:spcAft>
                <a:buClr>
                  <a:schemeClr val="tx2"/>
                </a:buClr>
                <a:buSzPct val="60000"/>
                <a:tabLst>
                  <a:tab pos="628839" algn="l"/>
                </a:tabLst>
              </a:pPr>
              <a:r>
                <a:rPr lang="en-US" sz="1200" b="1" dirty="0">
                  <a:solidFill>
                    <a:schemeClr val="bg1">
                      <a:lumMod val="65000"/>
                    </a:schemeClr>
                  </a:solidFill>
                </a:rPr>
                <a:t>Step 6</a:t>
              </a:r>
              <a:r>
                <a:rPr lang="en-US" sz="1200" dirty="0">
                  <a:solidFill>
                    <a:schemeClr val="bg1">
                      <a:lumMod val="65000"/>
                    </a:schemeClr>
                  </a:solidFill>
                </a:rPr>
                <a:t>. Verify member’s credit card information based on the amount due.</a:t>
              </a:r>
            </a:p>
            <a:p>
              <a:pPr algn="l" defTabSz="514504">
                <a:lnSpc>
                  <a:spcPct val="90000"/>
                </a:lnSpc>
                <a:spcBef>
                  <a:spcPts val="200"/>
                </a:spcBef>
                <a:spcAft>
                  <a:spcPts val="0"/>
                </a:spcAft>
                <a:buClr>
                  <a:schemeClr val="tx2"/>
                </a:buClr>
                <a:buSzPct val="60000"/>
                <a:tabLst>
                  <a:tab pos="628839" algn="l"/>
                </a:tabLst>
              </a:pPr>
              <a:r>
                <a:rPr lang="en-US" sz="1200" b="1" dirty="0">
                  <a:cs typeface="Times New Roman" pitchFamily="18" charset="0"/>
                </a:rPr>
                <a:t>Step 7</a:t>
              </a:r>
              <a:r>
                <a:rPr lang="en-US" sz="1200" dirty="0">
                  <a:cs typeface="Times New Roman" pitchFamily="18" charset="0"/>
                </a:rPr>
                <a:t>. </a:t>
              </a:r>
              <a:r>
                <a:rPr lang="en-US" sz="2801" b="1" dirty="0">
                  <a:solidFill>
                    <a:srgbClr val="0099FF"/>
                  </a:solidFill>
                  <a:cs typeface="Times New Roman" pitchFamily="18" charset="0"/>
                </a:rPr>
                <a:t>Invoke use case Generate Warehouse Packing Slip.</a:t>
              </a:r>
              <a:endParaRPr lang="en-US" sz="1500" b="1" dirty="0">
                <a:solidFill>
                  <a:srgbClr val="0099FF"/>
                </a:solidFill>
                <a:cs typeface="Times New Roman" pitchFamily="18" charset="0"/>
              </a:endParaRPr>
            </a:p>
            <a:p>
              <a:pPr algn="l" defTabSz="514504">
                <a:lnSpc>
                  <a:spcPct val="90000"/>
                </a:lnSpc>
                <a:spcBef>
                  <a:spcPts val="200"/>
                </a:spcBef>
                <a:spcAft>
                  <a:spcPts val="0"/>
                </a:spcAft>
                <a:buClr>
                  <a:schemeClr val="tx2"/>
                </a:buClr>
                <a:buSzPct val="60000"/>
                <a:tabLst>
                  <a:tab pos="628839" algn="l"/>
                </a:tabLst>
              </a:pPr>
              <a:r>
                <a:rPr lang="en-US" sz="1200" b="1" dirty="0">
                  <a:solidFill>
                    <a:schemeClr val="bg1">
                      <a:lumMod val="65000"/>
                    </a:schemeClr>
                  </a:solidFill>
                  <a:cs typeface="Times New Roman" pitchFamily="18" charset="0"/>
                </a:rPr>
                <a:t>Step 8</a:t>
              </a:r>
              <a:r>
                <a:rPr lang="en-US" sz="1200" dirty="0">
                  <a:solidFill>
                    <a:schemeClr val="bg1">
                      <a:lumMod val="65000"/>
                    </a:schemeClr>
                  </a:solidFill>
                  <a:cs typeface="Times New Roman" pitchFamily="18" charset="0"/>
                </a:rPr>
                <a:t>. Generate order confirmation notice indicating the status of the order and send it to the member.</a:t>
              </a:r>
            </a:p>
          </p:txBody>
        </p:sp>
        <p:sp>
          <p:nvSpPr>
            <p:cNvPr id="34" name="Rectangle 8"/>
            <p:cNvSpPr txBox="1">
              <a:spLocks noChangeArrowheads="1"/>
            </p:cNvSpPr>
            <p:nvPr/>
          </p:nvSpPr>
          <p:spPr bwMode="auto">
            <a:xfrm>
              <a:off x="115887" y="1417285"/>
              <a:ext cx="9671050" cy="1249715"/>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09588">
                <a:lnSpc>
                  <a:spcPct val="90000"/>
                </a:lnSpc>
                <a:spcBef>
                  <a:spcPts val="0"/>
                </a:spcBef>
                <a:spcAft>
                  <a:spcPts val="0"/>
                </a:spcAft>
                <a:buClr>
                  <a:schemeClr val="tx2"/>
                </a:buClr>
                <a:buSzPct val="60000"/>
                <a:tabLst>
                  <a:tab pos="1543050" algn="l"/>
                  <a:tab pos="8113713" algn="l"/>
                </a:tabLst>
                <a:defRPr/>
              </a:pPr>
              <a:r>
                <a:rPr lang="en-US" sz="1500" kern="0" dirty="0">
                  <a:solidFill>
                    <a:schemeClr val="bg1">
                      <a:lumMod val="65000"/>
                    </a:schemeClr>
                  </a:solidFill>
                  <a:cs typeface="Times New Roman" pitchFamily="18" charset="0"/>
                </a:rPr>
                <a:t>Author: S. Shepherd		Date: 01/07/2047</a:t>
              </a:r>
            </a:p>
            <a:p>
              <a:pPr marL="1588" algn="l" defTabSz="514504">
                <a:lnSpc>
                  <a:spcPct val="90000"/>
                </a:lnSpc>
                <a:spcBef>
                  <a:spcPts val="0"/>
                </a:spcBef>
                <a:spcAft>
                  <a:spcPts val="0"/>
                </a:spcAft>
                <a:buClr>
                  <a:schemeClr val="tx2"/>
                </a:buClr>
                <a:buSzPct val="60000"/>
                <a:tabLst>
                  <a:tab pos="1543513" algn="l"/>
                  <a:tab pos="8232069" algn="l"/>
                </a:tabLst>
                <a:defRPr/>
              </a:pPr>
              <a:endParaRPr lang="en-US" sz="200" kern="0" dirty="0">
                <a:solidFill>
                  <a:schemeClr val="bg1">
                    <a:lumMod val="65000"/>
                  </a:schemeClr>
                </a:solidFill>
                <a:cs typeface="Times New Roman" pitchFamily="18" charset="0"/>
              </a:endParaRPr>
            </a:p>
            <a:p>
              <a:pPr marL="1588" algn="l" defTabSz="514504">
                <a:lnSpc>
                  <a:spcPct val="90000"/>
                </a:lnSpc>
                <a:spcBef>
                  <a:spcPts val="0"/>
                </a:spcBef>
                <a:spcAft>
                  <a:spcPts val="0"/>
                </a:spcAft>
                <a:buClr>
                  <a:schemeClr val="tx2"/>
                </a:buClr>
                <a:buSzPct val="60000"/>
                <a:tabLst>
                  <a:tab pos="1543513" algn="l"/>
                </a:tabLst>
                <a:defRPr/>
              </a:pPr>
              <a:r>
                <a:rPr lang="en-US" sz="1500" kern="0" dirty="0">
                  <a:solidFill>
                    <a:schemeClr val="bg1">
                      <a:lumMod val="65000"/>
                    </a:schemeClr>
                  </a:solidFill>
                  <a:cs typeface="Times New Roman" pitchFamily="18" charset="0"/>
                </a:rPr>
                <a:t>Use Case Name	</a:t>
              </a:r>
              <a:r>
                <a:rPr lang="en-US" sz="1500" kern="0" dirty="0" smtClean="0">
                  <a:solidFill>
                    <a:schemeClr val="bg1">
                      <a:lumMod val="65000"/>
                    </a:schemeClr>
                  </a:solidFill>
                  <a:cs typeface="Times New Roman" pitchFamily="18" charset="0"/>
                </a:rPr>
                <a:t>Place </a:t>
              </a:r>
              <a:r>
                <a:rPr lang="en-US" sz="1500" kern="0" dirty="0">
                  <a:solidFill>
                    <a:schemeClr val="bg1">
                      <a:lumMod val="65000"/>
                    </a:schemeClr>
                  </a:solidFill>
                  <a:cs typeface="Times New Roman" pitchFamily="18" charset="0"/>
                </a:rPr>
                <a:t>Member Order</a:t>
              </a:r>
            </a:p>
            <a:p>
              <a:pPr marL="1588" algn="l" defTabSz="514504">
                <a:lnSpc>
                  <a:spcPct val="90000"/>
                </a:lnSpc>
                <a:spcBef>
                  <a:spcPts val="0"/>
                </a:spcBef>
                <a:spcAft>
                  <a:spcPts val="0"/>
                </a:spcAft>
                <a:buClr>
                  <a:schemeClr val="tx2"/>
                </a:buClr>
                <a:buSzPct val="60000"/>
                <a:tabLst>
                  <a:tab pos="1543513" algn="l"/>
                </a:tabLst>
                <a:defRPr/>
              </a:pPr>
              <a:r>
                <a:rPr lang="en-US" sz="1500" kern="0" dirty="0">
                  <a:solidFill>
                    <a:schemeClr val="bg1">
                      <a:lumMod val="65000"/>
                    </a:schemeClr>
                  </a:solidFill>
                  <a:cs typeface="Times New Roman" pitchFamily="18" charset="0"/>
                </a:rPr>
                <a:t>Actor(s)	Member, warehouse</a:t>
              </a:r>
            </a:p>
            <a:p>
              <a:pPr marL="1588" algn="l" defTabSz="514504">
                <a:lnSpc>
                  <a:spcPct val="90000"/>
                </a:lnSpc>
                <a:spcBef>
                  <a:spcPts val="0"/>
                </a:spcBef>
                <a:spcAft>
                  <a:spcPts val="0"/>
                </a:spcAft>
                <a:buClr>
                  <a:schemeClr val="tx2"/>
                </a:buClr>
                <a:buSzPct val="60000"/>
                <a:tabLst>
                  <a:tab pos="1543513" algn="l"/>
                </a:tabLst>
                <a:defRPr/>
              </a:pPr>
              <a:r>
                <a:rPr lang="en-US" sz="1500" kern="0" dirty="0">
                  <a:solidFill>
                    <a:schemeClr val="bg1">
                      <a:lumMod val="65000"/>
                    </a:schemeClr>
                  </a:solidFill>
                  <a:cs typeface="Times New Roman" pitchFamily="18" charset="0"/>
                </a:rPr>
                <a:t>Description	Describes the process of a member submitting an order for </a:t>
              </a:r>
              <a:r>
                <a:rPr lang="en-US" sz="1500" kern="0" dirty="0" err="1">
                  <a:solidFill>
                    <a:schemeClr val="bg1">
                      <a:lumMod val="65000"/>
                    </a:schemeClr>
                  </a:solidFill>
                  <a:cs typeface="Times New Roman" pitchFamily="18" charset="0"/>
                </a:rPr>
                <a:t>SoundStage</a:t>
              </a:r>
              <a:r>
                <a:rPr lang="en-US" sz="1500" kern="0" dirty="0">
                  <a:solidFill>
                    <a:schemeClr val="bg1">
                      <a:lumMod val="65000"/>
                    </a:schemeClr>
                  </a:solidFill>
                  <a:cs typeface="Times New Roman" pitchFamily="18" charset="0"/>
                </a:rPr>
                <a:t> products.</a:t>
              </a:r>
            </a:p>
            <a:p>
              <a:pPr marL="1588" algn="l" defTabSz="514504">
                <a:lnSpc>
                  <a:spcPct val="90000"/>
                </a:lnSpc>
                <a:spcBef>
                  <a:spcPts val="0"/>
                </a:spcBef>
                <a:spcAft>
                  <a:spcPts val="0"/>
                </a:spcAft>
                <a:buClr>
                  <a:schemeClr val="tx2"/>
                </a:buClr>
                <a:buSzPct val="60000"/>
                <a:tabLst>
                  <a:tab pos="1543513" algn="l"/>
                </a:tabLst>
                <a:defRPr/>
              </a:pPr>
              <a:endParaRPr lang="en-US" sz="1500" kern="0" dirty="0">
                <a:solidFill>
                  <a:schemeClr val="bg1">
                    <a:lumMod val="65000"/>
                  </a:schemeClr>
                </a:solidFill>
                <a:cs typeface="Times New Roman" pitchFamily="18" charset="0"/>
              </a:endParaRPr>
            </a:p>
            <a:p>
              <a:pPr marL="1588" algn="l" defTabSz="514504">
                <a:lnSpc>
                  <a:spcPct val="90000"/>
                </a:lnSpc>
                <a:spcBef>
                  <a:spcPts val="0"/>
                </a:spcBef>
                <a:spcAft>
                  <a:spcPts val="0"/>
                </a:spcAft>
                <a:buClr>
                  <a:schemeClr val="tx2"/>
                </a:buClr>
                <a:buSzPct val="60000"/>
                <a:tabLst>
                  <a:tab pos="1543513" algn="l"/>
                </a:tabLst>
                <a:defRPr/>
              </a:pPr>
              <a:r>
                <a:rPr lang="en-US" sz="1500" kern="0" dirty="0">
                  <a:solidFill>
                    <a:schemeClr val="bg1">
                      <a:lumMod val="65000"/>
                    </a:schemeClr>
                  </a:solidFill>
                  <a:cs typeface="Times New Roman" pitchFamily="18" charset="0"/>
                </a:rPr>
                <a:t>Reference	MSS-1.0</a:t>
              </a:r>
            </a:p>
          </p:txBody>
        </p:sp>
        <p:grpSp>
          <p:nvGrpSpPr>
            <p:cNvPr id="35" name="Group 19"/>
            <p:cNvGrpSpPr/>
            <p:nvPr/>
          </p:nvGrpSpPr>
          <p:grpSpPr>
            <a:xfrm>
              <a:off x="137319" y="1676400"/>
              <a:ext cx="9628187" cy="4937760"/>
              <a:chOff x="150813" y="1784583"/>
              <a:chExt cx="9628187" cy="4937760"/>
            </a:xfrm>
          </p:grpSpPr>
          <p:sp>
            <p:nvSpPr>
              <p:cNvPr id="38" name="Rectangle 7"/>
              <p:cNvSpPr>
                <a:spLocks noChangeArrowheads="1"/>
              </p:cNvSpPr>
              <p:nvPr/>
            </p:nvSpPr>
            <p:spPr bwMode="auto">
              <a:xfrm>
                <a:off x="150813" y="1784583"/>
                <a:ext cx="9628187" cy="4937760"/>
              </a:xfrm>
              <a:prstGeom prst="rect">
                <a:avLst/>
              </a:prstGeom>
              <a:noFill/>
              <a:ln w="28575">
                <a:solidFill>
                  <a:schemeClr val="tx1"/>
                </a:solidFill>
                <a:miter lim="800000"/>
                <a:headEnd/>
                <a:tailEnd/>
              </a:ln>
              <a:effectLst/>
            </p:spPr>
            <p:txBody>
              <a:bodyPr wrap="none" anchor="ctr"/>
              <a:lstStyle/>
              <a:p>
                <a:endParaRPr lang="en-US" sz="1400">
                  <a:cs typeface="Times New Roman" pitchFamily="18" charset="0"/>
                </a:endParaRPr>
              </a:p>
            </p:txBody>
          </p:sp>
          <p:sp>
            <p:nvSpPr>
              <p:cNvPr id="39" name="Line 12"/>
              <p:cNvSpPr>
                <a:spLocks noChangeShapeType="1"/>
              </p:cNvSpPr>
              <p:nvPr/>
            </p:nvSpPr>
            <p:spPr bwMode="auto">
              <a:xfrm>
                <a:off x="4706035" y="2834605"/>
                <a:ext cx="0" cy="388620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0" name="Line 13"/>
              <p:cNvSpPr>
                <a:spLocks noChangeShapeType="1"/>
              </p:cNvSpPr>
              <p:nvPr/>
            </p:nvSpPr>
            <p:spPr bwMode="auto">
              <a:xfrm>
                <a:off x="152400" y="2825517"/>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1" name="Line 14"/>
              <p:cNvSpPr>
                <a:spLocks noChangeShapeType="1"/>
              </p:cNvSpPr>
              <p:nvPr/>
            </p:nvSpPr>
            <p:spPr bwMode="auto">
              <a:xfrm>
                <a:off x="152400" y="1994133"/>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2" name="Line 15"/>
              <p:cNvSpPr>
                <a:spLocks noChangeShapeType="1"/>
              </p:cNvSpPr>
              <p:nvPr/>
            </p:nvSpPr>
            <p:spPr bwMode="auto">
              <a:xfrm>
                <a:off x="152400" y="2209800"/>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3" name="Line 16"/>
              <p:cNvSpPr>
                <a:spLocks noChangeShapeType="1"/>
              </p:cNvSpPr>
              <p:nvPr/>
            </p:nvSpPr>
            <p:spPr bwMode="auto">
              <a:xfrm>
                <a:off x="152400" y="2628667"/>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4" name="Line 17"/>
              <p:cNvSpPr>
                <a:spLocks noChangeShapeType="1"/>
              </p:cNvSpPr>
              <p:nvPr/>
            </p:nvSpPr>
            <p:spPr bwMode="auto">
              <a:xfrm>
                <a:off x="1674813" y="1807711"/>
                <a:ext cx="0" cy="4901184"/>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grpSp>
        <p:sp>
          <p:nvSpPr>
            <p:cNvPr id="36" name="Rectangle 8"/>
            <p:cNvSpPr txBox="1">
              <a:spLocks noChangeArrowheads="1"/>
            </p:cNvSpPr>
            <p:nvPr/>
          </p:nvSpPr>
          <p:spPr bwMode="auto">
            <a:xfrm>
              <a:off x="117256" y="2718033"/>
              <a:ext cx="1554480" cy="487715"/>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14504">
                <a:lnSpc>
                  <a:spcPct val="90000"/>
                </a:lnSpc>
                <a:spcBef>
                  <a:spcPts val="0"/>
                </a:spcBef>
                <a:spcAft>
                  <a:spcPts val="0"/>
                </a:spcAft>
                <a:buClr>
                  <a:schemeClr val="tx2"/>
                </a:buClr>
                <a:buSzPct val="60000"/>
                <a:tabLst>
                  <a:tab pos="1543513" algn="l"/>
                </a:tabLst>
                <a:defRPr/>
              </a:pPr>
              <a:r>
                <a:rPr lang="en-US" sz="1500" kern="0" dirty="0">
                  <a:solidFill>
                    <a:schemeClr val="bg1">
                      <a:lumMod val="65000"/>
                    </a:schemeClr>
                  </a:solidFill>
                  <a:cs typeface="Times New Roman" pitchFamily="18" charset="0"/>
                </a:rPr>
                <a:t>Normal Course</a:t>
              </a:r>
              <a:br>
                <a:rPr lang="en-US" sz="1500" kern="0" dirty="0">
                  <a:solidFill>
                    <a:schemeClr val="bg1">
                      <a:lumMod val="65000"/>
                    </a:schemeClr>
                  </a:solidFill>
                  <a:cs typeface="Times New Roman" pitchFamily="18" charset="0"/>
                </a:rPr>
              </a:br>
              <a:r>
                <a:rPr lang="en-US" sz="1500" kern="0" dirty="0">
                  <a:solidFill>
                    <a:schemeClr val="bg1">
                      <a:lumMod val="65000"/>
                    </a:schemeClr>
                  </a:solidFill>
                  <a:cs typeface="Times New Roman" pitchFamily="18" charset="0"/>
                </a:rPr>
                <a:t>of Events</a:t>
              </a:r>
            </a:p>
          </p:txBody>
        </p:sp>
        <p:sp>
          <p:nvSpPr>
            <p:cNvPr id="37" name="Rectangle 10"/>
            <p:cNvSpPr>
              <a:spLocks noChangeArrowheads="1"/>
            </p:cNvSpPr>
            <p:nvPr/>
          </p:nvSpPr>
          <p:spPr bwMode="auto">
            <a:xfrm>
              <a:off x="1658034" y="6019800"/>
              <a:ext cx="3017520" cy="548640"/>
            </a:xfrm>
            <a:prstGeom prst="rect">
              <a:avLst/>
            </a:prstGeom>
            <a:noFill/>
            <a:ln w="9525">
              <a:noFill/>
              <a:miter lim="800000"/>
              <a:headEnd/>
              <a:tailEnd/>
            </a:ln>
            <a:effectLst/>
          </p:spPr>
          <p:txBody>
            <a:bodyPr/>
            <a:lstStyle/>
            <a:p>
              <a:pPr algn="l" defTabSz="514504">
                <a:lnSpc>
                  <a:spcPct val="90000"/>
                </a:lnSpc>
                <a:spcAft>
                  <a:spcPts val="0"/>
                </a:spcAft>
                <a:buClr>
                  <a:schemeClr val="tx2"/>
                </a:buClr>
                <a:buSzPct val="60000"/>
                <a:tabLst>
                  <a:tab pos="635191" algn="l"/>
                </a:tabLst>
              </a:pPr>
              <a:r>
                <a:rPr lang="en-US" sz="1200" b="1" dirty="0">
                  <a:solidFill>
                    <a:schemeClr val="bg1">
                      <a:lumMod val="65000"/>
                    </a:schemeClr>
                  </a:solidFill>
                  <a:cs typeface="Times New Roman" pitchFamily="18" charset="0"/>
                </a:rPr>
                <a:t>Step 9</a:t>
              </a:r>
              <a:r>
                <a:rPr lang="en-US" sz="1200" dirty="0">
                  <a:solidFill>
                    <a:schemeClr val="bg1">
                      <a:lumMod val="65000"/>
                    </a:schemeClr>
                  </a:solidFill>
                  <a:cs typeface="Times New Roman" pitchFamily="18" charset="0"/>
                </a:rPr>
                <a:t>. Conclude this use case when the member receives the order confirmation notice.</a:t>
              </a: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2"/>
          </p:nvPr>
        </p:nvSpPr>
        <p:spPr>
          <a:noFill/>
        </p:spPr>
        <p:txBody>
          <a:bodyPr/>
          <a:lstStyle/>
          <a:p>
            <a:fld id="{EB06DF7C-00F3-4593-9539-37C11B512AA4}" type="slidenum">
              <a:rPr lang="en-US" smtClean="0"/>
              <a:pPr/>
              <a:t>58</a:t>
            </a:fld>
            <a:endParaRPr lang="en-US" smtClean="0"/>
          </a:p>
        </p:txBody>
      </p:sp>
      <p:sp>
        <p:nvSpPr>
          <p:cNvPr id="76803" name="Rectangle 2"/>
          <p:cNvSpPr>
            <a:spLocks noGrp="1" noChangeArrowheads="1"/>
          </p:cNvSpPr>
          <p:nvPr>
            <p:ph type="title"/>
          </p:nvPr>
        </p:nvSpPr>
        <p:spPr/>
        <p:txBody>
          <a:bodyPr/>
          <a:lstStyle/>
          <a:p>
            <a:r>
              <a:rPr lang="en-US" sz="3201" i="1" dirty="0"/>
              <a:t>Example</a:t>
            </a:r>
            <a:br>
              <a:rPr lang="en-US" sz="3201" i="1" dirty="0"/>
            </a:br>
            <a:r>
              <a:rPr lang="en-US" dirty="0" smtClean="0"/>
              <a:t>Extend</a:t>
            </a:r>
          </a:p>
        </p:txBody>
      </p:sp>
      <p:sp>
        <p:nvSpPr>
          <p:cNvPr id="12" name="Rectangle 12"/>
          <p:cNvSpPr>
            <a:spLocks noChangeArrowheads="1"/>
          </p:cNvSpPr>
          <p:nvPr/>
        </p:nvSpPr>
        <p:spPr bwMode="auto">
          <a:xfrm>
            <a:off x="378740" y="1692621"/>
            <a:ext cx="1097632" cy="548816"/>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600680" algn="l"/>
                <a:tab pos="2744023" algn="l"/>
              </a:tabLst>
            </a:pPr>
            <a:r>
              <a:rPr lang="en-US" sz="1500" dirty="0">
                <a:solidFill>
                  <a:schemeClr val="bg1">
                    <a:lumMod val="65000"/>
                  </a:schemeClr>
                </a:solidFill>
              </a:rPr>
              <a:t>Alternative</a:t>
            </a:r>
            <a:br>
              <a:rPr lang="en-US" sz="1500" dirty="0">
                <a:solidFill>
                  <a:schemeClr val="bg1">
                    <a:lumMod val="65000"/>
                  </a:schemeClr>
                </a:solidFill>
              </a:rPr>
            </a:br>
            <a:r>
              <a:rPr lang="en-US" sz="1500" dirty="0">
                <a:solidFill>
                  <a:schemeClr val="bg1">
                    <a:lumMod val="65000"/>
                  </a:schemeClr>
                </a:solidFill>
              </a:rPr>
              <a:t>Courses</a:t>
            </a:r>
          </a:p>
        </p:txBody>
      </p:sp>
      <p:sp>
        <p:nvSpPr>
          <p:cNvPr id="13" name="Rectangle 15"/>
          <p:cNvSpPr>
            <a:spLocks noChangeArrowheads="1"/>
          </p:cNvSpPr>
          <p:nvPr/>
        </p:nvSpPr>
        <p:spPr bwMode="auto">
          <a:xfrm>
            <a:off x="380329" y="1675838"/>
            <a:ext cx="1589637" cy="3457540"/>
          </a:xfrm>
          <a:prstGeom prst="rect">
            <a:avLst/>
          </a:prstGeom>
          <a:noFill/>
          <a:ln w="12700">
            <a:solidFill>
              <a:schemeClr val="tx1"/>
            </a:solidFill>
            <a:miter lim="800000"/>
            <a:headEnd/>
            <a:tailEnd/>
          </a:ln>
          <a:effectLst/>
        </p:spPr>
        <p:txBody>
          <a:bodyPr wrap="none" anchor="ctr"/>
          <a:lstStyle/>
          <a:p>
            <a:endParaRPr lang="en-US" sz="2801"/>
          </a:p>
        </p:txBody>
      </p:sp>
      <p:sp>
        <p:nvSpPr>
          <p:cNvPr id="14" name="Rectangle 16"/>
          <p:cNvSpPr>
            <a:spLocks noChangeArrowheads="1"/>
          </p:cNvSpPr>
          <p:nvPr/>
        </p:nvSpPr>
        <p:spPr bwMode="auto">
          <a:xfrm>
            <a:off x="379534" y="1675838"/>
            <a:ext cx="9146932" cy="3457540"/>
          </a:xfrm>
          <a:prstGeom prst="rect">
            <a:avLst/>
          </a:prstGeom>
          <a:noFill/>
          <a:ln w="28575">
            <a:solidFill>
              <a:schemeClr val="tx1"/>
            </a:solidFill>
            <a:miter lim="800000"/>
            <a:headEnd/>
            <a:tailEnd/>
          </a:ln>
          <a:effectLst/>
        </p:spPr>
        <p:txBody>
          <a:bodyPr wrap="none" anchor="ctr"/>
          <a:lstStyle/>
          <a:p>
            <a:endParaRPr lang="en-US" sz="2801"/>
          </a:p>
        </p:txBody>
      </p:sp>
      <p:sp>
        <p:nvSpPr>
          <p:cNvPr id="15" name="Line 17"/>
          <p:cNvSpPr>
            <a:spLocks noChangeShapeType="1"/>
          </p:cNvSpPr>
          <p:nvPr/>
        </p:nvSpPr>
        <p:spPr bwMode="auto">
          <a:xfrm>
            <a:off x="380328" y="3886347"/>
            <a:ext cx="9146932" cy="0"/>
          </a:xfrm>
          <a:prstGeom prst="line">
            <a:avLst/>
          </a:prstGeom>
          <a:noFill/>
          <a:ln w="12700">
            <a:solidFill>
              <a:schemeClr val="tx1"/>
            </a:solidFill>
            <a:round/>
            <a:headEnd/>
            <a:tailEnd/>
          </a:ln>
          <a:effectLst/>
        </p:spPr>
        <p:txBody>
          <a:bodyPr wrap="none" anchor="ctr"/>
          <a:lstStyle/>
          <a:p>
            <a:endParaRPr lang="en-US" sz="2801"/>
          </a:p>
        </p:txBody>
      </p:sp>
      <p:sp>
        <p:nvSpPr>
          <p:cNvPr id="16" name="Line 18"/>
          <p:cNvSpPr>
            <a:spLocks noChangeShapeType="1"/>
          </p:cNvSpPr>
          <p:nvPr/>
        </p:nvSpPr>
        <p:spPr bwMode="auto">
          <a:xfrm>
            <a:off x="380328" y="4285947"/>
            <a:ext cx="9146932" cy="0"/>
          </a:xfrm>
          <a:prstGeom prst="line">
            <a:avLst/>
          </a:prstGeom>
          <a:noFill/>
          <a:ln w="12700">
            <a:solidFill>
              <a:schemeClr val="tx1"/>
            </a:solidFill>
            <a:round/>
            <a:headEnd/>
            <a:tailEnd/>
          </a:ln>
          <a:effectLst/>
        </p:spPr>
        <p:txBody>
          <a:bodyPr wrap="none" anchor="ctr"/>
          <a:lstStyle/>
          <a:p>
            <a:endParaRPr lang="en-US" sz="2801"/>
          </a:p>
        </p:txBody>
      </p:sp>
      <p:sp>
        <p:nvSpPr>
          <p:cNvPr id="17" name="Line 19"/>
          <p:cNvSpPr>
            <a:spLocks noChangeShapeType="1"/>
          </p:cNvSpPr>
          <p:nvPr/>
        </p:nvSpPr>
        <p:spPr bwMode="auto">
          <a:xfrm>
            <a:off x="380328" y="4713140"/>
            <a:ext cx="9146932" cy="0"/>
          </a:xfrm>
          <a:prstGeom prst="line">
            <a:avLst/>
          </a:prstGeom>
          <a:noFill/>
          <a:ln w="12700">
            <a:solidFill>
              <a:schemeClr val="tx1"/>
            </a:solidFill>
            <a:round/>
            <a:headEnd/>
            <a:tailEnd/>
          </a:ln>
          <a:effectLst/>
        </p:spPr>
        <p:txBody>
          <a:bodyPr wrap="none" anchor="ctr"/>
          <a:lstStyle/>
          <a:p>
            <a:endParaRPr lang="en-US" sz="2801"/>
          </a:p>
        </p:txBody>
      </p:sp>
      <p:sp>
        <p:nvSpPr>
          <p:cNvPr id="18" name="Rectangle 12"/>
          <p:cNvSpPr>
            <a:spLocks noChangeArrowheads="1"/>
          </p:cNvSpPr>
          <p:nvPr/>
        </p:nvSpPr>
        <p:spPr bwMode="auto">
          <a:xfrm>
            <a:off x="1980247" y="1675838"/>
            <a:ext cx="7500484" cy="2103794"/>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141755" algn="l"/>
                <a:tab pos="2744023" algn="l"/>
              </a:tabLst>
            </a:pPr>
            <a:r>
              <a:rPr lang="en-US" sz="1500" b="1" dirty="0"/>
              <a:t>Alt. Step </a:t>
            </a:r>
            <a:r>
              <a:rPr lang="en-US" sz="1500" b="1" dirty="0" err="1"/>
              <a:t>2A</a:t>
            </a:r>
            <a:r>
              <a:rPr lang="en-US" sz="1500" b="1" dirty="0"/>
              <a:t>.</a:t>
            </a:r>
            <a:r>
              <a:rPr lang="en-US" sz="1500" dirty="0"/>
              <a:t> </a:t>
            </a:r>
            <a:r>
              <a:rPr lang="en-US" sz="2801" b="1" dirty="0">
                <a:solidFill>
                  <a:srgbClr val="0099FF"/>
                </a:solidFill>
                <a:sym typeface="Symbol"/>
              </a:rPr>
              <a:t>Extension Point </a:t>
            </a:r>
            <a:r>
              <a:rPr lang="en-US" sz="2801" b="1" dirty="0">
                <a:solidFill>
                  <a:srgbClr val="0099FF"/>
                </a:solidFill>
              </a:rPr>
              <a:t>If member has indicated an address change in the order, </a:t>
            </a:r>
            <a:br>
              <a:rPr lang="en-US" sz="2801" b="1" dirty="0">
                <a:solidFill>
                  <a:srgbClr val="0099FF"/>
                </a:solidFill>
              </a:rPr>
            </a:br>
            <a:r>
              <a:rPr lang="en-US" sz="2801" b="1" dirty="0">
                <a:solidFill>
                  <a:srgbClr val="0099FF"/>
                </a:solidFill>
              </a:rPr>
              <a:t>invoke use case </a:t>
            </a:r>
            <a:r>
              <a:rPr lang="en-US" sz="2801" b="1" i="1" dirty="0">
                <a:solidFill>
                  <a:srgbClr val="0099FF"/>
                </a:solidFill>
              </a:rPr>
              <a:t>Revise Street Address</a:t>
            </a:r>
            <a:r>
              <a:rPr lang="en-US" sz="2801" b="1" dirty="0">
                <a:solidFill>
                  <a:srgbClr val="0099FF"/>
                </a:solidFill>
              </a:rPr>
              <a:t>.</a:t>
            </a:r>
          </a:p>
          <a:p>
            <a:pPr algn="l" defTabSz="514504">
              <a:lnSpc>
                <a:spcPct val="90000"/>
              </a:lnSpc>
              <a:spcAft>
                <a:spcPts val="0"/>
              </a:spcAft>
              <a:buClr>
                <a:schemeClr val="accent2"/>
              </a:buClr>
              <a:buSzPct val="60000"/>
              <a:tabLst>
                <a:tab pos="1141755" algn="l"/>
                <a:tab pos="2744023" algn="l"/>
              </a:tabLst>
            </a:pPr>
            <a:r>
              <a:rPr lang="en-US" sz="1200" b="1" dirty="0">
                <a:solidFill>
                  <a:schemeClr val="bg1">
                    <a:lumMod val="65000"/>
                  </a:schemeClr>
                </a:solidFill>
              </a:rPr>
              <a:t>Alt. Step </a:t>
            </a:r>
            <a:r>
              <a:rPr lang="en-US" sz="1200" b="1" dirty="0" err="1">
                <a:solidFill>
                  <a:schemeClr val="bg1">
                    <a:lumMod val="65000"/>
                  </a:schemeClr>
                </a:solidFill>
              </a:rPr>
              <a:t>3A</a:t>
            </a:r>
            <a:r>
              <a:rPr lang="en-US" sz="1200" b="1" dirty="0">
                <a:solidFill>
                  <a:schemeClr val="bg1">
                    <a:lumMod val="65000"/>
                  </a:schemeClr>
                </a:solidFill>
              </a:rPr>
              <a:t>. </a:t>
            </a:r>
            <a:r>
              <a:rPr lang="en-US" sz="1200" dirty="0">
                <a:solidFill>
                  <a:schemeClr val="bg1">
                    <a:lumMod val="65000"/>
                  </a:schemeClr>
                </a:solidFill>
              </a:rPr>
              <a:t>If accounts department system returns a credit status that the member is in arrears, send order rejection notice to the member.</a:t>
            </a:r>
          </a:p>
          <a:p>
            <a:pPr algn="l" defTabSz="514504">
              <a:lnSpc>
                <a:spcPct val="90000"/>
              </a:lnSpc>
              <a:spcAft>
                <a:spcPts val="0"/>
              </a:spcAft>
              <a:buClr>
                <a:schemeClr val="accent2"/>
              </a:buClr>
              <a:buSzPct val="60000"/>
              <a:tabLst>
                <a:tab pos="1141755" algn="l"/>
                <a:tab pos="2744023" algn="l"/>
              </a:tabLst>
            </a:pPr>
            <a:r>
              <a:rPr lang="en-US" sz="1200" b="1" dirty="0">
                <a:solidFill>
                  <a:schemeClr val="bg1">
                    <a:lumMod val="65000"/>
                  </a:schemeClr>
                </a:solidFill>
              </a:rPr>
              <a:t>Alt. Step </a:t>
            </a:r>
            <a:r>
              <a:rPr lang="en-US" sz="1200" b="1" dirty="0" err="1">
                <a:solidFill>
                  <a:schemeClr val="bg1">
                    <a:lumMod val="65000"/>
                  </a:schemeClr>
                </a:solidFill>
              </a:rPr>
              <a:t>4A</a:t>
            </a:r>
            <a:r>
              <a:rPr lang="en-US" sz="1200" b="1" dirty="0">
                <a:solidFill>
                  <a:schemeClr val="bg1">
                    <a:lumMod val="65000"/>
                  </a:schemeClr>
                </a:solidFill>
              </a:rPr>
              <a:t>. </a:t>
            </a:r>
            <a:r>
              <a:rPr lang="en-US" sz="1200" dirty="0">
                <a:solidFill>
                  <a:schemeClr val="bg1">
                    <a:lumMod val="65000"/>
                  </a:schemeClr>
                </a:solidFill>
              </a:rPr>
              <a:t>If product number is invalid, send a notification to the member requesting them to resubmit the product number. If the ordered product is not available, record the product information and mark as “back order”.</a:t>
            </a:r>
          </a:p>
          <a:p>
            <a:pPr algn="l" defTabSz="514504">
              <a:lnSpc>
                <a:spcPct val="90000"/>
              </a:lnSpc>
              <a:spcAft>
                <a:spcPts val="0"/>
              </a:spcAft>
              <a:buClr>
                <a:schemeClr val="accent2"/>
              </a:buClr>
              <a:buSzPct val="60000"/>
              <a:tabLst>
                <a:tab pos="1141755" algn="l"/>
                <a:tab pos="2744023" algn="l"/>
              </a:tabLst>
            </a:pPr>
            <a:r>
              <a:rPr lang="en-US" sz="1200" b="1" dirty="0">
                <a:solidFill>
                  <a:schemeClr val="bg1">
                    <a:lumMod val="65000"/>
                  </a:schemeClr>
                </a:solidFill>
              </a:rPr>
              <a:t>Alt. Step 6</a:t>
            </a:r>
            <a:r>
              <a:rPr lang="en-US" sz="1200" dirty="0">
                <a:solidFill>
                  <a:schemeClr val="bg1">
                    <a:lumMod val="65000"/>
                  </a:schemeClr>
                </a:solidFill>
              </a:rPr>
              <a:t>. If member’s credit card information is invalid or if member is in arrears, send credit problem notice to member. Modify the order’s status to “on hold pending payment.”</a:t>
            </a:r>
            <a:endParaRPr lang="en-US" sz="1500" dirty="0">
              <a:solidFill>
                <a:srgbClr val="996633"/>
              </a:solidFill>
            </a:endParaRPr>
          </a:p>
        </p:txBody>
      </p:sp>
      <p:sp>
        <p:nvSpPr>
          <p:cNvPr id="19" name="Rectangle 18"/>
          <p:cNvSpPr>
            <a:spLocks noChangeArrowheads="1"/>
          </p:cNvSpPr>
          <p:nvPr/>
        </p:nvSpPr>
        <p:spPr bwMode="auto">
          <a:xfrm>
            <a:off x="381123" y="3954179"/>
            <a:ext cx="9146932" cy="1219591"/>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600680" algn="l"/>
                <a:tab pos="2223167" algn="l"/>
              </a:tabLst>
            </a:pPr>
            <a:r>
              <a:rPr lang="en-US" sz="1500" dirty="0">
                <a:solidFill>
                  <a:schemeClr val="bg1">
                    <a:lumMod val="65000"/>
                  </a:schemeClr>
                </a:solidFill>
              </a:rPr>
              <a:t>Pre-Condition	Member has logged in.</a:t>
            </a:r>
          </a:p>
          <a:p>
            <a:pPr algn="l" defTabSz="514504">
              <a:lnSpc>
                <a:spcPct val="90000"/>
              </a:lnSpc>
              <a:spcAft>
                <a:spcPts val="0"/>
              </a:spcAft>
              <a:buClr>
                <a:schemeClr val="accent2"/>
              </a:buClr>
              <a:buSzPct val="60000"/>
              <a:tabLst>
                <a:tab pos="1600680" algn="l"/>
                <a:tab pos="2223167" algn="l"/>
              </a:tabLst>
            </a:pPr>
            <a:endParaRPr lang="en-US" sz="1500" dirty="0">
              <a:solidFill>
                <a:schemeClr val="bg1">
                  <a:lumMod val="65000"/>
                </a:schemeClr>
              </a:solidFill>
            </a:endParaRPr>
          </a:p>
          <a:p>
            <a:pPr algn="l" defTabSz="514504">
              <a:lnSpc>
                <a:spcPct val="90000"/>
              </a:lnSpc>
              <a:spcAft>
                <a:spcPts val="0"/>
              </a:spcAft>
              <a:buClr>
                <a:schemeClr val="accent2"/>
              </a:buClr>
              <a:buSzPct val="60000"/>
              <a:tabLst>
                <a:tab pos="1600680" algn="l"/>
                <a:tab pos="2223167" algn="l"/>
              </a:tabLst>
            </a:pPr>
            <a:r>
              <a:rPr lang="en-US" sz="1500" dirty="0">
                <a:solidFill>
                  <a:schemeClr val="bg1">
                    <a:lumMod val="65000"/>
                  </a:schemeClr>
                </a:solidFill>
              </a:rPr>
              <a:t>Post-Condition	Member order has been recorded and packing slip has been routed to warehouse.</a:t>
            </a:r>
          </a:p>
          <a:p>
            <a:pPr algn="l" defTabSz="514504">
              <a:lnSpc>
                <a:spcPct val="90000"/>
              </a:lnSpc>
              <a:spcAft>
                <a:spcPts val="0"/>
              </a:spcAft>
              <a:buClr>
                <a:schemeClr val="accent2"/>
              </a:buClr>
              <a:buSzPct val="60000"/>
              <a:tabLst>
                <a:tab pos="1600680" algn="l"/>
                <a:tab pos="2223167" algn="l"/>
              </a:tabLst>
            </a:pPr>
            <a:endParaRPr lang="en-US" sz="1500" dirty="0">
              <a:solidFill>
                <a:schemeClr val="bg1">
                  <a:lumMod val="65000"/>
                </a:schemeClr>
              </a:solidFill>
            </a:endParaRPr>
          </a:p>
          <a:p>
            <a:pPr algn="l" defTabSz="514504">
              <a:lnSpc>
                <a:spcPct val="90000"/>
              </a:lnSpc>
              <a:spcAft>
                <a:spcPts val="0"/>
              </a:spcAft>
              <a:buClr>
                <a:schemeClr val="accent2"/>
              </a:buClr>
              <a:buSzPct val="60000"/>
              <a:tabLst>
                <a:tab pos="1600680" algn="l"/>
                <a:tab pos="2223167" algn="l"/>
              </a:tabLst>
            </a:pPr>
            <a:r>
              <a:rPr lang="en-US" sz="1500" dirty="0">
                <a:solidFill>
                  <a:schemeClr val="bg1">
                    <a:lumMod val="65000"/>
                  </a:schemeClr>
                </a:solidFill>
              </a:rPr>
              <a:t>Assumption	None at this time.</a:t>
            </a:r>
            <a:br>
              <a:rPr lang="en-US" sz="1500" dirty="0">
                <a:solidFill>
                  <a:schemeClr val="bg1">
                    <a:lumMod val="65000"/>
                  </a:schemeClr>
                </a:solidFill>
              </a:rPr>
            </a:br>
            <a:r>
              <a:rPr lang="en-US" sz="1500" dirty="0">
                <a:solidFill>
                  <a:schemeClr val="bg1">
                    <a:lumMod val="65000"/>
                  </a:schemeClr>
                </a:solidFill>
              </a:rPr>
              <a:t>			</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122" y="266700"/>
            <a:ext cx="9146932" cy="1104900"/>
          </a:xfrm>
        </p:spPr>
        <p:txBody>
          <a:bodyPr/>
          <a:lstStyle/>
          <a:p>
            <a:r>
              <a:rPr lang="en-US" sz="3200" i="1" dirty="0"/>
              <a:t>Use Case </a:t>
            </a:r>
            <a:r>
              <a:rPr lang="en-US" sz="3200" i="1" dirty="0" smtClean="0"/>
              <a:t>Modelling </a:t>
            </a:r>
            <a:r>
              <a:rPr lang="en-US" sz="3200" dirty="0" smtClean="0"/>
              <a:t>(</a:t>
            </a:r>
            <a:r>
              <a:rPr lang="en-US" sz="3200" i="1" dirty="0" smtClean="0"/>
              <a:t>Steps 1 to 5</a:t>
            </a:r>
            <a:r>
              <a:rPr lang="en-US" sz="3200" dirty="0" smtClean="0"/>
              <a:t>)</a:t>
            </a:r>
            <a:r>
              <a:rPr lang="en-US" sz="3200" i="1" dirty="0"/>
              <a:t/>
            </a:r>
            <a:br>
              <a:rPr lang="en-US" sz="3200" i="1" dirty="0"/>
            </a:br>
            <a:r>
              <a:rPr lang="en-US" dirty="0" smtClean="0"/>
              <a:t>We Learn from Mistakes</a:t>
            </a:r>
          </a:p>
        </p:txBody>
      </p:sp>
      <p:graphicFrame>
        <p:nvGraphicFramePr>
          <p:cNvPr id="4" name="Object 2"/>
          <p:cNvGraphicFramePr>
            <a:graphicFrameLocks noChangeAspect="1"/>
          </p:cNvGraphicFramePr>
          <p:nvPr>
            <p:extLst>
              <p:ext uri="{D42A27DB-BD31-4B8C-83A1-F6EECF244321}">
                <p14:modId xmlns:p14="http://schemas.microsoft.com/office/powerpoint/2010/main" val="1648666142"/>
              </p:ext>
            </p:extLst>
          </p:nvPr>
        </p:nvGraphicFramePr>
        <p:xfrm>
          <a:off x="381123" y="1675838"/>
          <a:ext cx="6629938" cy="4972057"/>
        </p:xfrm>
        <a:graphic>
          <a:graphicData uri="http://schemas.openxmlformats.org/presentationml/2006/ole">
            <mc:AlternateContent xmlns:mc="http://schemas.openxmlformats.org/markup-compatibility/2006">
              <mc:Choice xmlns:v="urn:schemas-microsoft-com:vml" Requires="v">
                <p:oleObj spid="_x0000_s91265" name="Slide" r:id="rId5" imgW="4572180" imgH="3428976" progId="PowerPoint.Slide.8">
                  <p:embed/>
                </p:oleObj>
              </mc:Choice>
              <mc:Fallback>
                <p:oleObj name="Slide" r:id="rId5" imgW="4572180" imgH="3428976" progId="PowerPoint.Slide.8">
                  <p:embed/>
                  <p:pic>
                    <p:nvPicPr>
                      <p:cNvPr id="307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123" y="1675838"/>
                        <a:ext cx="6629938" cy="497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pic>
                </p:oleObj>
              </mc:Fallback>
            </mc:AlternateContent>
          </a:graphicData>
        </a:graphic>
      </p:graphicFrame>
      <p:sp>
        <p:nvSpPr>
          <p:cNvPr id="5" name="AutoShape 39"/>
          <p:cNvSpPr>
            <a:spLocks noChangeArrowheads="1"/>
          </p:cNvSpPr>
          <p:nvPr/>
        </p:nvSpPr>
        <p:spPr bwMode="auto">
          <a:xfrm>
            <a:off x="6510534" y="1904511"/>
            <a:ext cx="3017520" cy="1477802"/>
          </a:xfrm>
          <a:prstGeom prst="wedgeRectCallout">
            <a:avLst>
              <a:gd name="adj1" fmla="val -70646"/>
              <a:gd name="adj2" fmla="val 10335"/>
            </a:avLst>
          </a:prstGeom>
          <a:solidFill>
            <a:schemeClr val="bg1"/>
          </a:solidFill>
          <a:ln w="76200">
            <a:solidFill>
              <a:schemeClr val="bg1">
                <a:lumMod val="65000"/>
              </a:schemeClr>
            </a:solidFill>
            <a:miter lim="800000"/>
            <a:headEnd/>
            <a:tailEnd/>
          </a:ln>
        </p:spPr>
        <p:txBody>
          <a:bodyPr lIns="0" tIns="0" rIns="0" bIns="0">
            <a:spAutoFit/>
          </a:bodyPr>
          <a:lstStyle/>
          <a:p>
            <a:pPr marL="401638" indent="-280988" algn="l">
              <a:buClr>
                <a:schemeClr val="bg2"/>
              </a:buClr>
              <a:buSzPct val="60000"/>
              <a:buFont typeface="Wingdings" pitchFamily="2" charset="2"/>
              <a:buChar char="u"/>
            </a:pPr>
            <a:r>
              <a:rPr lang="en-HK" sz="2401" dirty="0"/>
              <a:t>No</a:t>
            </a:r>
          </a:p>
          <a:p>
            <a:pPr marL="401638" indent="-280988" algn="l">
              <a:buClr>
                <a:srgbClr val="00B050"/>
              </a:buClr>
              <a:buSzPct val="60000"/>
              <a:buFont typeface="Wingdings" pitchFamily="2" charset="2"/>
              <a:buChar char="u"/>
            </a:pPr>
            <a:r>
              <a:rPr lang="en-HK" sz="2401" dirty="0"/>
              <a:t>A use case is a collection of related scenarios</a:t>
            </a:r>
          </a:p>
        </p:txBody>
      </p:sp>
      <p:sp>
        <p:nvSpPr>
          <p:cNvPr id="6" name="AutoShape 39"/>
          <p:cNvSpPr>
            <a:spLocks noChangeArrowheads="1"/>
          </p:cNvSpPr>
          <p:nvPr/>
        </p:nvSpPr>
        <p:spPr bwMode="auto">
          <a:xfrm>
            <a:off x="6510534" y="3639809"/>
            <a:ext cx="3017520" cy="1847251"/>
          </a:xfrm>
          <a:prstGeom prst="wedgeRectCallout">
            <a:avLst>
              <a:gd name="adj1" fmla="val -89355"/>
              <a:gd name="adj2" fmla="val 54297"/>
            </a:avLst>
          </a:prstGeom>
          <a:solidFill>
            <a:schemeClr val="bg1"/>
          </a:solidFill>
          <a:ln w="76200">
            <a:solidFill>
              <a:schemeClr val="bg1">
                <a:lumMod val="65000"/>
              </a:schemeClr>
            </a:solidFill>
            <a:miter lim="800000"/>
            <a:headEnd/>
            <a:tailEnd/>
          </a:ln>
        </p:spPr>
        <p:txBody>
          <a:bodyPr lIns="0" tIns="0" rIns="0" bIns="0">
            <a:spAutoFit/>
          </a:bodyPr>
          <a:lstStyle/>
          <a:p>
            <a:pPr marL="401638" indent="-280988" algn="l">
              <a:buClr>
                <a:schemeClr val="bg2"/>
              </a:buClr>
              <a:buSzPct val="60000"/>
              <a:buFont typeface="Wingdings" pitchFamily="2" charset="2"/>
              <a:buChar char="u"/>
            </a:pPr>
            <a:r>
              <a:rPr lang="en-HK" sz="2401" dirty="0"/>
              <a:t>Is login a collection of related scenarios?</a:t>
            </a:r>
          </a:p>
          <a:p>
            <a:pPr marL="401638" indent="-280988" algn="l">
              <a:buClr>
                <a:schemeClr val="bg2"/>
              </a:buClr>
              <a:buSzPct val="60000"/>
              <a:buFont typeface="Wingdings" pitchFamily="2" charset="2"/>
              <a:buChar char="u"/>
            </a:pPr>
            <a:r>
              <a:rPr lang="en-HK" sz="2401" dirty="0"/>
              <a:t>Only if students log in and do nothing else! </a:t>
            </a:r>
            <a:r>
              <a:rPr lang="en-HK" sz="2401" b="1" dirty="0">
                <a:solidFill>
                  <a:schemeClr val="bg1">
                    <a:lumMod val="65000"/>
                  </a:schemeClr>
                </a:solidFill>
              </a:rPr>
              <a:t> .</a:t>
            </a:r>
          </a:p>
        </p:txBody>
      </p:sp>
    </p:spTree>
    <p:extLst>
      <p:ext uri="{BB962C8B-B14F-4D97-AF65-F5344CB8AC3E}">
        <p14:creationId xmlns:p14="http://schemas.microsoft.com/office/powerpoint/2010/main" val="337320725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6F83AAC1-1090-44DC-B595-A40E0962F3BA}" type="slidenum">
              <a:rPr lang="en-US" smtClean="0"/>
              <a:pPr/>
              <a:t>6</a:t>
            </a:fld>
            <a:endParaRPr lang="en-US" smtClean="0"/>
          </a:p>
        </p:txBody>
      </p:sp>
      <p:sp>
        <p:nvSpPr>
          <p:cNvPr id="36867" name="Rectangle 2"/>
          <p:cNvSpPr>
            <a:spLocks noGrp="1" noChangeArrowheads="1"/>
          </p:cNvSpPr>
          <p:nvPr>
            <p:ph type="title"/>
          </p:nvPr>
        </p:nvSpPr>
        <p:spPr/>
        <p:txBody>
          <a:bodyPr/>
          <a:lstStyle/>
          <a:p>
            <a:pPr>
              <a:lnSpc>
                <a:spcPct val="90000"/>
              </a:lnSpc>
            </a:pPr>
            <a:r>
              <a:rPr lang="en-US" dirty="0" smtClean="0"/>
              <a:t>Scenarios and Use Cases</a:t>
            </a:r>
          </a:p>
        </p:txBody>
      </p:sp>
      <p:sp>
        <p:nvSpPr>
          <p:cNvPr id="2685955" name="Rectangle 3"/>
          <p:cNvSpPr>
            <a:spLocks noGrp="1" noChangeArrowheads="1"/>
          </p:cNvSpPr>
          <p:nvPr>
            <p:ph type="body" idx="1"/>
          </p:nvPr>
        </p:nvSpPr>
        <p:spPr>
          <a:xfrm>
            <a:off x="381123" y="1675838"/>
            <a:ext cx="9146932" cy="2820304"/>
          </a:xfrm>
        </p:spPr>
        <p:txBody>
          <a:bodyPr/>
          <a:lstStyle/>
          <a:p>
            <a:r>
              <a:rPr lang="en-US" dirty="0" smtClean="0">
                <a:cs typeface="Times New Roman" pitchFamily="18" charset="0"/>
              </a:rPr>
              <a:t>A</a:t>
            </a:r>
            <a:r>
              <a:rPr lang="en-US" b="1" dirty="0" smtClean="0">
                <a:cs typeface="Times New Roman" pitchFamily="18" charset="0"/>
              </a:rPr>
              <a:t> </a:t>
            </a:r>
            <a:r>
              <a:rPr lang="en-US" b="1" i="1" dirty="0" smtClean="0">
                <a:solidFill>
                  <a:schemeClr val="tx2"/>
                </a:solidFill>
                <a:cs typeface="Times New Roman" pitchFamily="18" charset="0"/>
              </a:rPr>
              <a:t>scenario</a:t>
            </a:r>
            <a:r>
              <a:rPr lang="en-US" b="1" dirty="0" smtClean="0">
                <a:cs typeface="Times New Roman" pitchFamily="18" charset="0"/>
              </a:rPr>
              <a:t> </a:t>
            </a:r>
            <a:r>
              <a:rPr lang="en-US" dirty="0" smtClean="0">
                <a:cs typeface="Times New Roman" pitchFamily="18" charset="0"/>
              </a:rPr>
              <a:t>is</a:t>
            </a:r>
            <a:r>
              <a:rPr lang="en-US" b="1" dirty="0" smtClean="0">
                <a:cs typeface="Times New Roman" pitchFamily="18" charset="0"/>
              </a:rPr>
              <a:t> </a:t>
            </a:r>
            <a:r>
              <a:rPr lang="en-US" dirty="0" smtClean="0">
                <a:cs typeface="Times New Roman" pitchFamily="18" charset="0"/>
              </a:rPr>
              <a:t>a </a:t>
            </a:r>
            <a:r>
              <a:rPr lang="en-US" dirty="0" err="1" smtClean="0">
                <a:cs typeface="Times New Roman" pitchFamily="18" charset="0"/>
              </a:rPr>
              <a:t>behaviourally</a:t>
            </a:r>
            <a:r>
              <a:rPr lang="en-US" dirty="0" smtClean="0">
                <a:cs typeface="Times New Roman" pitchFamily="18" charset="0"/>
              </a:rPr>
              <a:t> related </a:t>
            </a:r>
            <a:r>
              <a:rPr lang="en-US" b="1" i="1" dirty="0" smtClean="0">
                <a:solidFill>
                  <a:srgbClr val="00B050"/>
                </a:solidFill>
                <a:cs typeface="Times New Roman" pitchFamily="18" charset="0"/>
              </a:rPr>
              <a:t>sequence of events</a:t>
            </a:r>
            <a:r>
              <a:rPr lang="en-US" dirty="0" smtClean="0">
                <a:cs typeface="Times New Roman" pitchFamily="18" charset="0"/>
              </a:rPr>
              <a:t>, automated or manual, for the purpose of completing a business task</a:t>
            </a:r>
            <a:endParaRPr lang="en-US" dirty="0" smtClean="0"/>
          </a:p>
          <a:p>
            <a:r>
              <a:rPr lang="en-US" dirty="0" smtClean="0">
                <a:cs typeface="Times New Roman" pitchFamily="18" charset="0"/>
              </a:rPr>
              <a:t>A</a:t>
            </a:r>
            <a:r>
              <a:rPr lang="en-US" b="1" dirty="0" smtClean="0">
                <a:cs typeface="Times New Roman" pitchFamily="18" charset="0"/>
              </a:rPr>
              <a:t> </a:t>
            </a:r>
            <a:r>
              <a:rPr lang="en-US" b="1" i="1" dirty="0" smtClean="0">
                <a:solidFill>
                  <a:schemeClr val="tx2"/>
                </a:solidFill>
                <a:cs typeface="Times New Roman" pitchFamily="18" charset="0"/>
              </a:rPr>
              <a:t>use case</a:t>
            </a:r>
            <a:r>
              <a:rPr lang="en-US" b="1" dirty="0" smtClean="0">
                <a:cs typeface="Times New Roman" pitchFamily="18" charset="0"/>
              </a:rPr>
              <a:t> </a:t>
            </a:r>
            <a:r>
              <a:rPr lang="en-US" dirty="0" smtClean="0">
                <a:cs typeface="Times New Roman" pitchFamily="18" charset="0"/>
              </a:rPr>
              <a:t>is</a:t>
            </a:r>
            <a:r>
              <a:rPr lang="en-US" b="1" dirty="0" smtClean="0">
                <a:cs typeface="Times New Roman" pitchFamily="18" charset="0"/>
              </a:rPr>
              <a:t> </a:t>
            </a:r>
            <a:r>
              <a:rPr lang="en-US" dirty="0" smtClean="0">
                <a:cs typeface="Times New Roman" pitchFamily="18" charset="0"/>
              </a:rPr>
              <a:t>a </a:t>
            </a:r>
            <a:r>
              <a:rPr lang="en-US" b="1" i="1" dirty="0" smtClean="0">
                <a:solidFill>
                  <a:srgbClr val="00B050"/>
                </a:solidFill>
                <a:cs typeface="Times New Roman" pitchFamily="18" charset="0"/>
              </a:rPr>
              <a:t>collection of related scenarios</a:t>
            </a:r>
            <a:r>
              <a:rPr lang="en-US" dirty="0" smtClean="0">
                <a:cs typeface="Times New Roman" pitchFamily="18" charset="0"/>
              </a:rPr>
              <a:t>, including normal and alternative scenarios</a:t>
            </a:r>
            <a:endParaRPr lang="en-US" dirty="0" smtClean="0"/>
          </a:p>
        </p:txBody>
      </p:sp>
      <p:sp>
        <p:nvSpPr>
          <p:cNvPr id="36871" name="Freeform 5"/>
          <p:cNvSpPr>
            <a:spLocks/>
          </p:cNvSpPr>
          <p:nvPr/>
        </p:nvSpPr>
        <p:spPr bwMode="auto">
          <a:xfrm>
            <a:off x="913106" y="4405627"/>
            <a:ext cx="2577338" cy="1005209"/>
          </a:xfrm>
          <a:custGeom>
            <a:avLst/>
            <a:gdLst>
              <a:gd name="T0" fmla="*/ 0 w 1623"/>
              <a:gd name="T1" fmla="*/ 314 h 633"/>
              <a:gd name="T2" fmla="*/ 10 w 1623"/>
              <a:gd name="T3" fmla="*/ 265 h 633"/>
              <a:gd name="T4" fmla="*/ 41 w 1623"/>
              <a:gd name="T5" fmla="*/ 216 h 633"/>
              <a:gd name="T6" fmla="*/ 87 w 1623"/>
              <a:gd name="T7" fmla="*/ 172 h 633"/>
              <a:gd name="T8" fmla="*/ 153 w 1623"/>
              <a:gd name="T9" fmla="*/ 127 h 633"/>
              <a:gd name="T10" fmla="*/ 239 w 1623"/>
              <a:gd name="T11" fmla="*/ 93 h 633"/>
              <a:gd name="T12" fmla="*/ 336 w 1623"/>
              <a:gd name="T13" fmla="*/ 58 h 633"/>
              <a:gd name="T14" fmla="*/ 443 w 1623"/>
              <a:gd name="T15" fmla="*/ 34 h 633"/>
              <a:gd name="T16" fmla="*/ 560 w 1623"/>
              <a:gd name="T17" fmla="*/ 14 h 633"/>
              <a:gd name="T18" fmla="*/ 682 w 1623"/>
              <a:gd name="T19" fmla="*/ 4 h 633"/>
              <a:gd name="T20" fmla="*/ 809 w 1623"/>
              <a:gd name="T21" fmla="*/ 0 h 633"/>
              <a:gd name="T22" fmla="*/ 937 w 1623"/>
              <a:gd name="T23" fmla="*/ 4 h 633"/>
              <a:gd name="T24" fmla="*/ 1064 w 1623"/>
              <a:gd name="T25" fmla="*/ 14 h 633"/>
              <a:gd name="T26" fmla="*/ 1181 w 1623"/>
              <a:gd name="T27" fmla="*/ 34 h 633"/>
              <a:gd name="T28" fmla="*/ 1288 w 1623"/>
              <a:gd name="T29" fmla="*/ 58 h 633"/>
              <a:gd name="T30" fmla="*/ 1384 w 1623"/>
              <a:gd name="T31" fmla="*/ 93 h 633"/>
              <a:gd name="T32" fmla="*/ 1466 w 1623"/>
              <a:gd name="T33" fmla="*/ 127 h 633"/>
              <a:gd name="T34" fmla="*/ 1532 w 1623"/>
              <a:gd name="T35" fmla="*/ 172 h 633"/>
              <a:gd name="T36" fmla="*/ 1583 w 1623"/>
              <a:gd name="T37" fmla="*/ 216 h 633"/>
              <a:gd name="T38" fmla="*/ 1613 w 1623"/>
              <a:gd name="T39" fmla="*/ 265 h 633"/>
              <a:gd name="T40" fmla="*/ 1623 w 1623"/>
              <a:gd name="T41" fmla="*/ 314 h 633"/>
              <a:gd name="T42" fmla="*/ 1613 w 1623"/>
              <a:gd name="T43" fmla="*/ 363 h 633"/>
              <a:gd name="T44" fmla="*/ 1583 w 1623"/>
              <a:gd name="T45" fmla="*/ 412 h 633"/>
              <a:gd name="T46" fmla="*/ 1532 w 1623"/>
              <a:gd name="T47" fmla="*/ 461 h 633"/>
              <a:gd name="T48" fmla="*/ 1466 w 1623"/>
              <a:gd name="T49" fmla="*/ 501 h 633"/>
              <a:gd name="T50" fmla="*/ 1384 w 1623"/>
              <a:gd name="T51" fmla="*/ 540 h 633"/>
              <a:gd name="T52" fmla="*/ 1288 w 1623"/>
              <a:gd name="T53" fmla="*/ 574 h 633"/>
              <a:gd name="T54" fmla="*/ 1181 w 1623"/>
              <a:gd name="T55" fmla="*/ 599 h 633"/>
              <a:gd name="T56" fmla="*/ 1064 w 1623"/>
              <a:gd name="T57" fmla="*/ 619 h 633"/>
              <a:gd name="T58" fmla="*/ 937 w 1623"/>
              <a:gd name="T59" fmla="*/ 629 h 633"/>
              <a:gd name="T60" fmla="*/ 809 w 1623"/>
              <a:gd name="T61" fmla="*/ 633 h 633"/>
              <a:gd name="T62" fmla="*/ 682 w 1623"/>
              <a:gd name="T63" fmla="*/ 629 h 633"/>
              <a:gd name="T64" fmla="*/ 560 w 1623"/>
              <a:gd name="T65" fmla="*/ 619 h 633"/>
              <a:gd name="T66" fmla="*/ 443 w 1623"/>
              <a:gd name="T67" fmla="*/ 599 h 633"/>
              <a:gd name="T68" fmla="*/ 336 w 1623"/>
              <a:gd name="T69" fmla="*/ 574 h 633"/>
              <a:gd name="T70" fmla="*/ 239 w 1623"/>
              <a:gd name="T71" fmla="*/ 540 h 633"/>
              <a:gd name="T72" fmla="*/ 153 w 1623"/>
              <a:gd name="T73" fmla="*/ 501 h 633"/>
              <a:gd name="T74" fmla="*/ 87 w 1623"/>
              <a:gd name="T75" fmla="*/ 461 h 633"/>
              <a:gd name="T76" fmla="*/ 41 w 1623"/>
              <a:gd name="T77" fmla="*/ 412 h 633"/>
              <a:gd name="T78" fmla="*/ 10 w 1623"/>
              <a:gd name="T79" fmla="*/ 363 h 633"/>
              <a:gd name="T80" fmla="*/ 0 w 1623"/>
              <a:gd name="T81" fmla="*/ 314 h 6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3"/>
              <a:gd name="T124" fmla="*/ 0 h 633"/>
              <a:gd name="T125" fmla="*/ 1623 w 1623"/>
              <a:gd name="T126" fmla="*/ 633 h 6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3" h="633">
                <a:moveTo>
                  <a:pt x="0" y="314"/>
                </a:moveTo>
                <a:lnTo>
                  <a:pt x="10" y="265"/>
                </a:lnTo>
                <a:lnTo>
                  <a:pt x="41" y="216"/>
                </a:lnTo>
                <a:lnTo>
                  <a:pt x="87" y="172"/>
                </a:lnTo>
                <a:lnTo>
                  <a:pt x="153" y="127"/>
                </a:lnTo>
                <a:lnTo>
                  <a:pt x="239" y="93"/>
                </a:lnTo>
                <a:lnTo>
                  <a:pt x="336" y="58"/>
                </a:lnTo>
                <a:lnTo>
                  <a:pt x="443" y="34"/>
                </a:lnTo>
                <a:lnTo>
                  <a:pt x="560" y="14"/>
                </a:lnTo>
                <a:lnTo>
                  <a:pt x="682" y="4"/>
                </a:lnTo>
                <a:lnTo>
                  <a:pt x="809" y="0"/>
                </a:lnTo>
                <a:lnTo>
                  <a:pt x="937" y="4"/>
                </a:lnTo>
                <a:lnTo>
                  <a:pt x="1064" y="14"/>
                </a:lnTo>
                <a:lnTo>
                  <a:pt x="1181" y="34"/>
                </a:lnTo>
                <a:lnTo>
                  <a:pt x="1288" y="58"/>
                </a:lnTo>
                <a:lnTo>
                  <a:pt x="1384" y="93"/>
                </a:lnTo>
                <a:lnTo>
                  <a:pt x="1466" y="127"/>
                </a:lnTo>
                <a:lnTo>
                  <a:pt x="1532" y="172"/>
                </a:lnTo>
                <a:lnTo>
                  <a:pt x="1583" y="216"/>
                </a:lnTo>
                <a:lnTo>
                  <a:pt x="1613" y="265"/>
                </a:lnTo>
                <a:lnTo>
                  <a:pt x="1623" y="314"/>
                </a:lnTo>
                <a:lnTo>
                  <a:pt x="1613" y="363"/>
                </a:lnTo>
                <a:lnTo>
                  <a:pt x="1583" y="412"/>
                </a:lnTo>
                <a:lnTo>
                  <a:pt x="1532" y="461"/>
                </a:lnTo>
                <a:lnTo>
                  <a:pt x="1466" y="501"/>
                </a:lnTo>
                <a:lnTo>
                  <a:pt x="1384" y="540"/>
                </a:lnTo>
                <a:lnTo>
                  <a:pt x="1288" y="574"/>
                </a:lnTo>
                <a:lnTo>
                  <a:pt x="1181" y="599"/>
                </a:lnTo>
                <a:lnTo>
                  <a:pt x="1064" y="619"/>
                </a:lnTo>
                <a:lnTo>
                  <a:pt x="937" y="629"/>
                </a:lnTo>
                <a:lnTo>
                  <a:pt x="809" y="633"/>
                </a:lnTo>
                <a:lnTo>
                  <a:pt x="682" y="629"/>
                </a:lnTo>
                <a:lnTo>
                  <a:pt x="560" y="619"/>
                </a:lnTo>
                <a:lnTo>
                  <a:pt x="443" y="599"/>
                </a:lnTo>
                <a:lnTo>
                  <a:pt x="336" y="574"/>
                </a:lnTo>
                <a:lnTo>
                  <a:pt x="239" y="540"/>
                </a:lnTo>
                <a:lnTo>
                  <a:pt x="153" y="501"/>
                </a:lnTo>
                <a:lnTo>
                  <a:pt x="87" y="461"/>
                </a:lnTo>
                <a:lnTo>
                  <a:pt x="41" y="412"/>
                </a:lnTo>
                <a:lnTo>
                  <a:pt x="10" y="363"/>
                </a:lnTo>
                <a:lnTo>
                  <a:pt x="0" y="314"/>
                </a:lnTo>
                <a:close/>
              </a:path>
            </a:pathLst>
          </a:custGeom>
          <a:noFill/>
          <a:ln w="76200" cmpd="sng">
            <a:solidFill>
              <a:schemeClr val="tx2"/>
            </a:solidFill>
            <a:prstDash val="solid"/>
            <a:round/>
            <a:headEnd/>
            <a:tailEnd/>
          </a:ln>
        </p:spPr>
        <p:txBody>
          <a:bodyPr/>
          <a:lstStyle/>
          <a:p>
            <a:endParaRPr lang="en-US" sz="2801"/>
          </a:p>
        </p:txBody>
      </p:sp>
      <p:sp>
        <p:nvSpPr>
          <p:cNvPr id="36872" name="Rectangle 6"/>
          <p:cNvSpPr>
            <a:spLocks noChangeArrowheads="1"/>
          </p:cNvSpPr>
          <p:nvPr/>
        </p:nvSpPr>
        <p:spPr bwMode="auto">
          <a:xfrm>
            <a:off x="1692818" y="4505671"/>
            <a:ext cx="1017914" cy="800356"/>
          </a:xfrm>
          <a:prstGeom prst="rect">
            <a:avLst/>
          </a:prstGeom>
          <a:noFill/>
          <a:ln w="9525">
            <a:noFill/>
            <a:miter lim="800000"/>
            <a:headEnd/>
            <a:tailEnd/>
          </a:ln>
        </p:spPr>
        <p:txBody>
          <a:bodyPr wrap="none" lIns="0" tIns="0" rIns="0" bIns="0">
            <a:spAutoFit/>
          </a:bodyPr>
          <a:lstStyle/>
          <a:p>
            <a:r>
              <a:rPr lang="en-US" sz="2601" dirty="0">
                <a:solidFill>
                  <a:srgbClr val="000000"/>
                </a:solidFill>
              </a:rPr>
              <a:t>Borrow</a:t>
            </a:r>
          </a:p>
          <a:p>
            <a:r>
              <a:rPr lang="en-US" sz="2601" dirty="0">
                <a:solidFill>
                  <a:srgbClr val="000000"/>
                </a:solidFill>
              </a:rPr>
              <a:t>book</a:t>
            </a:r>
            <a:endParaRPr lang="en-US" sz="2801" dirty="0"/>
          </a:p>
        </p:txBody>
      </p:sp>
      <p:sp>
        <p:nvSpPr>
          <p:cNvPr id="2685959" name="Rectangle 7"/>
          <p:cNvSpPr>
            <a:spLocks noChangeArrowheads="1"/>
          </p:cNvSpPr>
          <p:nvPr/>
        </p:nvSpPr>
        <p:spPr bwMode="auto">
          <a:xfrm>
            <a:off x="379535" y="5563284"/>
            <a:ext cx="9146932" cy="762244"/>
          </a:xfrm>
          <a:prstGeom prst="rect">
            <a:avLst/>
          </a:prstGeom>
          <a:noFill/>
          <a:ln w="9525">
            <a:noFill/>
            <a:miter lim="800000"/>
            <a:headEnd/>
            <a:tailEnd/>
          </a:ln>
        </p:spPr>
        <p:txBody>
          <a:bodyPr lIns="92105" tIns="46053" rIns="92105" bIns="46053"/>
          <a:lstStyle/>
          <a:p>
            <a:pPr marL="398583" indent="-398583" algn="l">
              <a:spcBef>
                <a:spcPct val="20000"/>
              </a:spcBef>
              <a:buClr>
                <a:schemeClr val="tx2"/>
              </a:buClr>
              <a:buSzPct val="60000"/>
              <a:buFont typeface="Wingdings" pitchFamily="2" charset="2"/>
              <a:buChar char="u"/>
            </a:pPr>
            <a:r>
              <a:rPr lang="en-US" sz="3201" b="1" i="1" dirty="0">
                <a:solidFill>
                  <a:schemeClr val="bg2"/>
                </a:solidFill>
              </a:rPr>
              <a:t>Not</a:t>
            </a:r>
            <a:r>
              <a:rPr lang="en-US" sz="3201" dirty="0"/>
              <a:t> directly related to object technology </a:t>
            </a:r>
            <a:r>
              <a:rPr lang="en-US" sz="3201" b="1" dirty="0">
                <a:solidFill>
                  <a:schemeClr val="bg1">
                    <a:lumMod val="65000"/>
                  </a:schemeClr>
                </a:solidFill>
              </a:rPr>
              <a: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59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595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59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595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1"/>
                                        </p:tgtEl>
                                        <p:attrNameLst>
                                          <p:attrName>style.visibility</p:attrName>
                                        </p:attrNameLst>
                                      </p:cBhvr>
                                      <p:to>
                                        <p:strVal val="visible"/>
                                      </p:to>
                                    </p:set>
                                  </p:childTnLst>
                                  <p:subTnLst>
                                    <p:animClr clrSpc="rgb" dir="cw">
                                      <p:cBhvr override="childStyle">
                                        <p:cTn dur="1" fill="hold" display="0" masterRel="nextClick" afterEffect="1"/>
                                        <p:tgtEl>
                                          <p:spTgt spid="36871"/>
                                        </p:tgtEl>
                                        <p:attrNameLst>
                                          <p:attrName>ppt_c</p:attrName>
                                        </p:attrNameLst>
                                      </p:cBhvr>
                                      <p:to>
                                        <a:srgbClr val="A6A6A6"/>
                                      </p:to>
                                    </p:animClr>
                                  </p:subTnLst>
                                </p:cTn>
                              </p:par>
                              <p:par>
                                <p:cTn id="15" presetID="1" presetClass="entr" presetSubtype="0" fill="hold" grpId="0" nodeType="withEffect">
                                  <p:stCondLst>
                                    <p:cond delay="0"/>
                                  </p:stCondLst>
                                  <p:childTnLst>
                                    <p:set>
                                      <p:cBhvr>
                                        <p:cTn id="16" dur="1" fill="hold">
                                          <p:stCondLst>
                                            <p:cond delay="0"/>
                                          </p:stCondLst>
                                        </p:cTn>
                                        <p:tgtEl>
                                          <p:spTgt spid="36872"/>
                                        </p:tgtEl>
                                        <p:attrNameLst>
                                          <p:attrName>style.visibility</p:attrName>
                                        </p:attrNameLst>
                                      </p:cBhvr>
                                      <p:to>
                                        <p:strVal val="visible"/>
                                      </p:to>
                                    </p:set>
                                  </p:childTnLst>
                                  <p:subTnLst>
                                    <p:animClr clrSpc="rgb" dir="cw">
                                      <p:cBhvr override="childStyle">
                                        <p:cTn dur="1" fill="hold" display="0" masterRel="nextClick" afterEffect="1"/>
                                        <p:tgtEl>
                                          <p:spTgt spid="36872"/>
                                        </p:tgtEl>
                                        <p:attrNameLst>
                                          <p:attrName>ppt_c</p:attrName>
                                        </p:attrNameLst>
                                      </p:cBhvr>
                                      <p:to>
                                        <a:srgbClr val="A6A6A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85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5955" grpId="0" build="p"/>
      <p:bldP spid="36871" grpId="0" animBg="1"/>
      <p:bldP spid="36872" grpId="0"/>
      <p:bldP spid="268595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p>
            <a:fld id="{552F1EBD-7034-467E-AA9F-901CC7062F3E}" type="slidenum">
              <a:rPr lang="en-US" smtClean="0"/>
              <a:pPr/>
              <a:t>60</a:t>
            </a:fld>
            <a:endParaRPr lang="en-US" smtClean="0"/>
          </a:p>
        </p:txBody>
      </p:sp>
      <p:sp>
        <p:nvSpPr>
          <p:cNvPr id="78851" name="Rectangle 2"/>
          <p:cNvSpPr>
            <a:spLocks noGrp="1" noChangeArrowheads="1"/>
          </p:cNvSpPr>
          <p:nvPr>
            <p:ph type="title"/>
          </p:nvPr>
        </p:nvSpPr>
        <p:spPr/>
        <p:txBody>
          <a:bodyPr/>
          <a:lstStyle/>
          <a:p>
            <a:r>
              <a:rPr lang="en-US" sz="3200" i="1" dirty="0" smtClean="0"/>
              <a:t>Use Case Modelling </a:t>
            </a:r>
            <a:r>
              <a:rPr lang="en-US" sz="3200" dirty="0" smtClean="0"/>
              <a:t>(</a:t>
            </a:r>
            <a:r>
              <a:rPr lang="en-US" sz="3200" i="1" dirty="0" smtClean="0"/>
              <a:t>Steps 1 to 5</a:t>
            </a:r>
            <a:r>
              <a:rPr lang="en-US" sz="3200" dirty="0" smtClean="0"/>
              <a:t>)</a:t>
            </a:r>
            <a:r>
              <a:rPr lang="en-US" sz="3200" i="1" dirty="0" smtClean="0"/>
              <a:t/>
            </a:r>
            <a:br>
              <a:rPr lang="en-US" sz="3200" i="1" dirty="0" smtClean="0"/>
            </a:br>
            <a:r>
              <a:rPr lang="en-US" dirty="0" smtClean="0"/>
              <a:t>We Learn from Mistakes</a:t>
            </a:r>
          </a:p>
        </p:txBody>
      </p:sp>
      <p:grpSp>
        <p:nvGrpSpPr>
          <p:cNvPr id="2" name="Group 3"/>
          <p:cNvGrpSpPr>
            <a:grpSpLocks/>
          </p:cNvGrpSpPr>
          <p:nvPr/>
        </p:nvGrpSpPr>
        <p:grpSpPr bwMode="auto">
          <a:xfrm>
            <a:off x="509752" y="1523389"/>
            <a:ext cx="5558031" cy="1600713"/>
            <a:chOff x="321" y="1056"/>
            <a:chExt cx="3500" cy="1008"/>
          </a:xfrm>
        </p:grpSpPr>
        <p:sp>
          <p:nvSpPr>
            <p:cNvPr id="78898" name="Line 4"/>
            <p:cNvSpPr>
              <a:spLocks noChangeShapeType="1"/>
            </p:cNvSpPr>
            <p:nvPr/>
          </p:nvSpPr>
          <p:spPr bwMode="auto">
            <a:xfrm flipH="1" flipV="1">
              <a:off x="1727" y="1584"/>
              <a:ext cx="1248" cy="288"/>
            </a:xfrm>
            <a:prstGeom prst="line">
              <a:avLst/>
            </a:prstGeom>
            <a:noFill/>
            <a:ln w="28575">
              <a:solidFill>
                <a:schemeClr val="tx2"/>
              </a:solidFill>
              <a:prstDash val="dash"/>
              <a:round/>
              <a:headEnd type="arrow" w="lg" len="lg"/>
              <a:tailEnd/>
            </a:ln>
          </p:spPr>
          <p:txBody>
            <a:bodyPr/>
            <a:lstStyle/>
            <a:p>
              <a:endParaRPr lang="en-US" sz="2801"/>
            </a:p>
          </p:txBody>
        </p:sp>
        <p:sp>
          <p:nvSpPr>
            <p:cNvPr id="78899" name="Line 5"/>
            <p:cNvSpPr>
              <a:spLocks noChangeShapeType="1"/>
            </p:cNvSpPr>
            <p:nvPr/>
          </p:nvSpPr>
          <p:spPr bwMode="auto">
            <a:xfrm>
              <a:off x="800" y="1589"/>
              <a:ext cx="1071" cy="0"/>
            </a:xfrm>
            <a:prstGeom prst="line">
              <a:avLst/>
            </a:prstGeom>
            <a:noFill/>
            <a:ln w="28575">
              <a:solidFill>
                <a:schemeClr val="tx2"/>
              </a:solidFill>
              <a:round/>
              <a:headEnd/>
              <a:tailEnd type="none" w="med" len="lg"/>
            </a:ln>
          </p:spPr>
          <p:txBody>
            <a:bodyPr/>
            <a:lstStyle/>
            <a:p>
              <a:endParaRPr lang="en-US" sz="2801"/>
            </a:p>
          </p:txBody>
        </p:sp>
        <p:grpSp>
          <p:nvGrpSpPr>
            <p:cNvPr id="78900" name="Group 6"/>
            <p:cNvGrpSpPr>
              <a:grpSpLocks/>
            </p:cNvGrpSpPr>
            <p:nvPr/>
          </p:nvGrpSpPr>
          <p:grpSpPr bwMode="auto">
            <a:xfrm flipH="1">
              <a:off x="420" y="1307"/>
              <a:ext cx="279" cy="565"/>
              <a:chOff x="2511" y="1665"/>
              <a:chExt cx="264" cy="537"/>
            </a:xfrm>
          </p:grpSpPr>
          <p:sp>
            <p:nvSpPr>
              <p:cNvPr id="78914" name="Oval 7"/>
              <p:cNvSpPr>
                <a:spLocks noChangeArrowheads="1"/>
              </p:cNvSpPr>
              <p:nvPr/>
            </p:nvSpPr>
            <p:spPr bwMode="auto">
              <a:xfrm>
                <a:off x="2577" y="1665"/>
                <a:ext cx="132" cy="129"/>
              </a:xfrm>
              <a:prstGeom prst="ellipse">
                <a:avLst/>
              </a:prstGeom>
              <a:noFill/>
              <a:ln w="28575">
                <a:solidFill>
                  <a:schemeClr val="tx2"/>
                </a:solidFill>
                <a:round/>
                <a:headEnd/>
                <a:tailEnd/>
              </a:ln>
            </p:spPr>
            <p:txBody>
              <a:bodyPr/>
              <a:lstStyle/>
              <a:p>
                <a:endParaRPr lang="en-US" sz="2801"/>
              </a:p>
            </p:txBody>
          </p:sp>
          <p:sp>
            <p:nvSpPr>
              <p:cNvPr id="78915" name="Freeform 8"/>
              <p:cNvSpPr>
                <a:spLocks/>
              </p:cNvSpPr>
              <p:nvPr/>
            </p:nvSpPr>
            <p:spPr bwMode="auto">
              <a:xfrm>
                <a:off x="2643" y="1794"/>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78916" name="Line 9"/>
              <p:cNvSpPr>
                <a:spLocks noChangeShapeType="1"/>
              </p:cNvSpPr>
              <p:nvPr/>
            </p:nvSpPr>
            <p:spPr bwMode="auto">
              <a:xfrm flipH="1">
                <a:off x="2511" y="1987"/>
                <a:ext cx="132" cy="215"/>
              </a:xfrm>
              <a:prstGeom prst="line">
                <a:avLst/>
              </a:prstGeom>
              <a:noFill/>
              <a:ln w="28575">
                <a:solidFill>
                  <a:schemeClr val="tx2"/>
                </a:solidFill>
                <a:round/>
                <a:headEnd/>
                <a:tailEnd/>
              </a:ln>
            </p:spPr>
            <p:txBody>
              <a:bodyPr/>
              <a:lstStyle/>
              <a:p>
                <a:endParaRPr lang="en-US" sz="2801"/>
              </a:p>
            </p:txBody>
          </p:sp>
          <p:sp>
            <p:nvSpPr>
              <p:cNvPr id="78917" name="Line 10"/>
              <p:cNvSpPr>
                <a:spLocks noChangeShapeType="1"/>
              </p:cNvSpPr>
              <p:nvPr/>
            </p:nvSpPr>
            <p:spPr bwMode="auto">
              <a:xfrm flipH="1">
                <a:off x="2511" y="1858"/>
                <a:ext cx="264" cy="2"/>
              </a:xfrm>
              <a:prstGeom prst="line">
                <a:avLst/>
              </a:prstGeom>
              <a:noFill/>
              <a:ln w="28575">
                <a:solidFill>
                  <a:schemeClr val="tx2"/>
                </a:solidFill>
                <a:round/>
                <a:headEnd/>
                <a:tailEnd/>
              </a:ln>
            </p:spPr>
            <p:txBody>
              <a:bodyPr/>
              <a:lstStyle/>
              <a:p>
                <a:endParaRPr lang="en-US" sz="2801"/>
              </a:p>
            </p:txBody>
          </p:sp>
        </p:grpSp>
        <p:sp>
          <p:nvSpPr>
            <p:cNvPr id="78901" name="Rectangle 11"/>
            <p:cNvSpPr>
              <a:spLocks noChangeArrowheads="1"/>
            </p:cNvSpPr>
            <p:nvPr/>
          </p:nvSpPr>
          <p:spPr bwMode="auto">
            <a:xfrm flipH="1">
              <a:off x="321" y="1056"/>
              <a:ext cx="493" cy="194"/>
            </a:xfrm>
            <a:prstGeom prst="rect">
              <a:avLst/>
            </a:prstGeom>
            <a:noFill/>
            <a:ln w="9525">
              <a:noFill/>
              <a:miter lim="800000"/>
              <a:headEnd/>
              <a:tailEnd/>
            </a:ln>
          </p:spPr>
          <p:txBody>
            <a:bodyPr wrap="none" lIns="0" tIns="0" rIns="0" bIns="0">
              <a:spAutoFit/>
            </a:bodyPr>
            <a:lstStyle/>
            <a:p>
              <a:r>
                <a:rPr lang="en-US" sz="2001"/>
                <a:t>Student</a:t>
              </a:r>
            </a:p>
          </p:txBody>
        </p:sp>
        <p:sp>
          <p:nvSpPr>
            <p:cNvPr id="78902" name="Line 12"/>
            <p:cNvSpPr>
              <a:spLocks noChangeShapeType="1"/>
            </p:cNvSpPr>
            <p:nvPr/>
          </p:nvSpPr>
          <p:spPr bwMode="auto">
            <a:xfrm flipH="1">
              <a:off x="1775" y="1392"/>
              <a:ext cx="1200" cy="192"/>
            </a:xfrm>
            <a:prstGeom prst="line">
              <a:avLst/>
            </a:prstGeom>
            <a:noFill/>
            <a:ln w="28575">
              <a:solidFill>
                <a:schemeClr val="tx2"/>
              </a:solidFill>
              <a:prstDash val="dash"/>
              <a:round/>
              <a:headEnd type="arrow" w="lg" len="lg"/>
              <a:tailEnd/>
            </a:ln>
          </p:spPr>
          <p:txBody>
            <a:bodyPr/>
            <a:lstStyle/>
            <a:p>
              <a:endParaRPr lang="en-US" sz="2801"/>
            </a:p>
          </p:txBody>
        </p:sp>
        <p:grpSp>
          <p:nvGrpSpPr>
            <p:cNvPr id="78903" name="Group 13"/>
            <p:cNvGrpSpPr>
              <a:grpSpLocks/>
            </p:cNvGrpSpPr>
            <p:nvPr/>
          </p:nvGrpSpPr>
          <p:grpSpPr bwMode="auto">
            <a:xfrm>
              <a:off x="1333" y="1410"/>
              <a:ext cx="835" cy="359"/>
              <a:chOff x="1333" y="1591"/>
              <a:chExt cx="835" cy="359"/>
            </a:xfrm>
          </p:grpSpPr>
          <p:sp>
            <p:nvSpPr>
              <p:cNvPr id="78912" name="Oval 14"/>
              <p:cNvSpPr>
                <a:spLocks noChangeArrowheads="1"/>
              </p:cNvSpPr>
              <p:nvPr/>
            </p:nvSpPr>
            <p:spPr bwMode="auto">
              <a:xfrm flipH="1">
                <a:off x="1333" y="1591"/>
                <a:ext cx="835" cy="359"/>
              </a:xfrm>
              <a:prstGeom prst="ellipse">
                <a:avLst/>
              </a:prstGeom>
              <a:solidFill>
                <a:schemeClr val="bg1"/>
              </a:solidFill>
              <a:ln w="28575">
                <a:solidFill>
                  <a:schemeClr val="tx2"/>
                </a:solidFill>
                <a:round/>
                <a:headEnd/>
                <a:tailEnd/>
              </a:ln>
            </p:spPr>
            <p:txBody>
              <a:bodyPr/>
              <a:lstStyle/>
              <a:p>
                <a:endParaRPr lang="en-US" sz="2001"/>
              </a:p>
            </p:txBody>
          </p:sp>
          <p:sp>
            <p:nvSpPr>
              <p:cNvPr id="78913" name="Rectangle 15"/>
              <p:cNvSpPr>
                <a:spLocks noChangeArrowheads="1"/>
              </p:cNvSpPr>
              <p:nvPr/>
            </p:nvSpPr>
            <p:spPr bwMode="auto">
              <a:xfrm flipH="1">
                <a:off x="1463" y="1632"/>
                <a:ext cx="575" cy="196"/>
              </a:xfrm>
              <a:prstGeom prst="rect">
                <a:avLst/>
              </a:prstGeom>
              <a:noFill/>
              <a:ln w="4763">
                <a:noFill/>
                <a:miter lim="800000"/>
                <a:headEnd/>
                <a:tailEnd/>
              </a:ln>
            </p:spPr>
            <p:txBody>
              <a:bodyPr/>
              <a:lstStyle/>
              <a:p>
                <a:r>
                  <a:rPr lang="en-US" sz="2001"/>
                  <a:t>Login</a:t>
                </a:r>
              </a:p>
            </p:txBody>
          </p:sp>
        </p:grpSp>
        <p:grpSp>
          <p:nvGrpSpPr>
            <p:cNvPr id="78904" name="Group 16"/>
            <p:cNvGrpSpPr>
              <a:grpSpLocks/>
            </p:cNvGrpSpPr>
            <p:nvPr/>
          </p:nvGrpSpPr>
          <p:grpSpPr bwMode="auto">
            <a:xfrm>
              <a:off x="2975" y="1177"/>
              <a:ext cx="835" cy="359"/>
              <a:chOff x="2303" y="1140"/>
              <a:chExt cx="1256" cy="540"/>
            </a:xfrm>
          </p:grpSpPr>
          <p:sp>
            <p:nvSpPr>
              <p:cNvPr id="78910" name="Oval 17"/>
              <p:cNvSpPr>
                <a:spLocks noChangeArrowheads="1"/>
              </p:cNvSpPr>
              <p:nvPr/>
            </p:nvSpPr>
            <p:spPr bwMode="auto">
              <a:xfrm flipH="1">
                <a:off x="2303" y="1140"/>
                <a:ext cx="1256" cy="540"/>
              </a:xfrm>
              <a:prstGeom prst="ellipse">
                <a:avLst/>
              </a:prstGeom>
              <a:solidFill>
                <a:schemeClr val="bg1"/>
              </a:solidFill>
              <a:ln w="28575">
                <a:solidFill>
                  <a:schemeClr val="tx2"/>
                </a:solidFill>
                <a:round/>
                <a:headEnd/>
                <a:tailEnd/>
              </a:ln>
            </p:spPr>
            <p:txBody>
              <a:bodyPr/>
              <a:lstStyle/>
              <a:p>
                <a:endParaRPr lang="en-US" sz="2001"/>
              </a:p>
            </p:txBody>
          </p:sp>
          <p:sp>
            <p:nvSpPr>
              <p:cNvPr id="78911" name="Rectangle 18"/>
              <p:cNvSpPr>
                <a:spLocks noChangeArrowheads="1"/>
              </p:cNvSpPr>
              <p:nvPr/>
            </p:nvSpPr>
            <p:spPr bwMode="auto">
              <a:xfrm flipH="1">
                <a:off x="2499" y="1145"/>
                <a:ext cx="864" cy="528"/>
              </a:xfrm>
              <a:prstGeom prst="rect">
                <a:avLst/>
              </a:prstGeom>
              <a:noFill/>
              <a:ln w="4763">
                <a:noFill/>
                <a:miter lim="800000"/>
                <a:headEnd/>
                <a:tailEnd/>
              </a:ln>
            </p:spPr>
            <p:txBody>
              <a:bodyPr/>
              <a:lstStyle/>
              <a:p>
                <a:pPr>
                  <a:lnSpc>
                    <a:spcPct val="80000"/>
                  </a:lnSpc>
                </a:pPr>
                <a:r>
                  <a:rPr lang="en-US" sz="2001"/>
                  <a:t>View</a:t>
                </a:r>
              </a:p>
              <a:p>
                <a:pPr>
                  <a:lnSpc>
                    <a:spcPct val="80000"/>
                  </a:lnSpc>
                </a:pPr>
                <a:r>
                  <a:rPr lang="en-US" sz="2001"/>
                  <a:t>Report</a:t>
                </a:r>
              </a:p>
            </p:txBody>
          </p:sp>
        </p:grpSp>
        <p:sp>
          <p:nvSpPr>
            <p:cNvPr id="78905" name="Text Box 19"/>
            <p:cNvSpPr txBox="1">
              <a:spLocks noChangeArrowheads="1"/>
            </p:cNvSpPr>
            <p:nvPr/>
          </p:nvSpPr>
          <p:spPr bwMode="auto">
            <a:xfrm>
              <a:off x="1885" y="1200"/>
              <a:ext cx="936" cy="231"/>
            </a:xfrm>
            <a:prstGeom prst="rect">
              <a:avLst/>
            </a:prstGeom>
            <a:noFill/>
            <a:ln w="12700">
              <a:noFill/>
              <a:miter lim="800000"/>
              <a:headEnd type="none" w="sm" len="sm"/>
              <a:tailEnd type="none" w="sm" len="sm"/>
            </a:ln>
          </p:spPr>
          <p:txBody>
            <a:bodyPr wrap="none">
              <a:spAutoFit/>
            </a:bodyPr>
            <a:lstStyle/>
            <a:p>
              <a:r>
                <a:rPr lang="en-US" sz="1801"/>
                <a:t>&lt;&lt; include &gt;&gt;</a:t>
              </a:r>
            </a:p>
          </p:txBody>
        </p:sp>
        <p:grpSp>
          <p:nvGrpSpPr>
            <p:cNvPr id="78906" name="Group 20"/>
            <p:cNvGrpSpPr>
              <a:grpSpLocks/>
            </p:cNvGrpSpPr>
            <p:nvPr/>
          </p:nvGrpSpPr>
          <p:grpSpPr bwMode="auto">
            <a:xfrm>
              <a:off x="2986" y="1705"/>
              <a:ext cx="835" cy="359"/>
              <a:chOff x="3004" y="2137"/>
              <a:chExt cx="835" cy="359"/>
            </a:xfrm>
          </p:grpSpPr>
          <p:sp>
            <p:nvSpPr>
              <p:cNvPr id="78908" name="Oval 21"/>
              <p:cNvSpPr>
                <a:spLocks noChangeArrowheads="1"/>
              </p:cNvSpPr>
              <p:nvPr/>
            </p:nvSpPr>
            <p:spPr bwMode="auto">
              <a:xfrm flipH="1">
                <a:off x="3004" y="2137"/>
                <a:ext cx="835" cy="359"/>
              </a:xfrm>
              <a:prstGeom prst="ellipse">
                <a:avLst/>
              </a:prstGeom>
              <a:solidFill>
                <a:schemeClr val="bg1"/>
              </a:solidFill>
              <a:ln w="28575">
                <a:solidFill>
                  <a:schemeClr val="tx2"/>
                </a:solidFill>
                <a:round/>
                <a:headEnd/>
                <a:tailEnd/>
              </a:ln>
            </p:spPr>
            <p:txBody>
              <a:bodyPr/>
              <a:lstStyle/>
              <a:p>
                <a:endParaRPr lang="en-US" sz="2001"/>
              </a:p>
            </p:txBody>
          </p:sp>
          <p:sp>
            <p:nvSpPr>
              <p:cNvPr id="78909" name="Rectangle 22"/>
              <p:cNvSpPr>
                <a:spLocks noChangeArrowheads="1"/>
              </p:cNvSpPr>
              <p:nvPr/>
            </p:nvSpPr>
            <p:spPr bwMode="auto">
              <a:xfrm flipH="1">
                <a:off x="3062" y="2140"/>
                <a:ext cx="720" cy="351"/>
              </a:xfrm>
              <a:prstGeom prst="rect">
                <a:avLst/>
              </a:prstGeom>
              <a:noFill/>
              <a:ln w="4763">
                <a:noFill/>
                <a:miter lim="800000"/>
                <a:headEnd/>
                <a:tailEnd/>
              </a:ln>
            </p:spPr>
            <p:txBody>
              <a:bodyPr/>
              <a:lstStyle/>
              <a:p>
                <a:pPr>
                  <a:lnSpc>
                    <a:spcPct val="80000"/>
                  </a:lnSpc>
                </a:pPr>
                <a:r>
                  <a:rPr lang="en-US" sz="2001"/>
                  <a:t>Register</a:t>
                </a:r>
              </a:p>
              <a:p>
                <a:pPr>
                  <a:lnSpc>
                    <a:spcPct val="80000"/>
                  </a:lnSpc>
                </a:pPr>
                <a:r>
                  <a:rPr lang="en-US" sz="2001"/>
                  <a:t>Courses</a:t>
                </a:r>
              </a:p>
            </p:txBody>
          </p:sp>
        </p:grpSp>
        <p:sp>
          <p:nvSpPr>
            <p:cNvPr id="78907" name="Text Box 23"/>
            <p:cNvSpPr txBox="1">
              <a:spLocks noChangeArrowheads="1"/>
            </p:cNvSpPr>
            <p:nvPr/>
          </p:nvSpPr>
          <p:spPr bwMode="auto">
            <a:xfrm>
              <a:off x="1885" y="1785"/>
              <a:ext cx="936" cy="231"/>
            </a:xfrm>
            <a:prstGeom prst="rect">
              <a:avLst/>
            </a:prstGeom>
            <a:noFill/>
            <a:ln w="12700">
              <a:noFill/>
              <a:miter lim="800000"/>
              <a:headEnd type="none" w="sm" len="sm"/>
              <a:tailEnd type="none" w="sm" len="sm"/>
            </a:ln>
          </p:spPr>
          <p:txBody>
            <a:bodyPr wrap="none">
              <a:spAutoFit/>
            </a:bodyPr>
            <a:lstStyle/>
            <a:p>
              <a:r>
                <a:rPr lang="en-US" sz="1801"/>
                <a:t>&lt;&lt; include &gt;&gt;</a:t>
              </a:r>
            </a:p>
          </p:txBody>
        </p:sp>
      </p:grpSp>
      <p:sp>
        <p:nvSpPr>
          <p:cNvPr id="2734104" name="AutoShape 24"/>
          <p:cNvSpPr>
            <a:spLocks noChangeArrowheads="1"/>
          </p:cNvSpPr>
          <p:nvPr/>
        </p:nvSpPr>
        <p:spPr bwMode="auto">
          <a:xfrm>
            <a:off x="6553713" y="1608703"/>
            <a:ext cx="2651760" cy="1518137"/>
          </a:xfrm>
          <a:prstGeom prst="wedgeRectCallout">
            <a:avLst>
              <a:gd name="adj1" fmla="val -80274"/>
              <a:gd name="adj2" fmla="val 6449"/>
            </a:avLst>
          </a:prstGeom>
          <a:noFill/>
          <a:ln w="76200">
            <a:solidFill>
              <a:schemeClr val="bg1">
                <a:lumMod val="65000"/>
              </a:schemeClr>
            </a:solidFill>
            <a:miter lim="800000"/>
            <a:headEnd/>
            <a:tailEnd/>
          </a:ln>
        </p:spPr>
        <p:txBody>
          <a:bodyPr lIns="0" tIns="0" rIns="0" bIns="0">
            <a:spAutoFit/>
          </a:bodyPr>
          <a:lstStyle/>
          <a:p>
            <a:pPr marL="109571" algn="l"/>
            <a:r>
              <a:rPr lang="en-US" sz="2401" dirty="0"/>
              <a:t>A student may not View Report and Register Courses in the same session</a:t>
            </a:r>
          </a:p>
        </p:txBody>
      </p:sp>
      <p:grpSp>
        <p:nvGrpSpPr>
          <p:cNvPr id="7" name="Group 25"/>
          <p:cNvGrpSpPr>
            <a:grpSpLocks/>
          </p:cNvGrpSpPr>
          <p:nvPr/>
        </p:nvGrpSpPr>
        <p:grpSpPr bwMode="auto">
          <a:xfrm>
            <a:off x="489107" y="5029713"/>
            <a:ext cx="5558031" cy="1600713"/>
            <a:chOff x="308" y="2064"/>
            <a:chExt cx="3500" cy="1008"/>
          </a:xfrm>
        </p:grpSpPr>
        <p:sp>
          <p:nvSpPr>
            <p:cNvPr id="78878" name="Line 26"/>
            <p:cNvSpPr>
              <a:spLocks noChangeShapeType="1"/>
            </p:cNvSpPr>
            <p:nvPr/>
          </p:nvSpPr>
          <p:spPr bwMode="auto">
            <a:xfrm flipH="1" flipV="1">
              <a:off x="2111" y="2688"/>
              <a:ext cx="1122" cy="192"/>
            </a:xfrm>
            <a:prstGeom prst="line">
              <a:avLst/>
            </a:prstGeom>
            <a:noFill/>
            <a:ln w="28575">
              <a:solidFill>
                <a:schemeClr val="tx2"/>
              </a:solidFill>
              <a:prstDash val="dash"/>
              <a:round/>
              <a:headEnd type="none" w="lg" len="lg"/>
              <a:tailEnd type="arrow" w="lg" len="lg"/>
            </a:ln>
          </p:spPr>
          <p:txBody>
            <a:bodyPr/>
            <a:lstStyle/>
            <a:p>
              <a:endParaRPr lang="en-US" sz="2801"/>
            </a:p>
          </p:txBody>
        </p:sp>
        <p:sp>
          <p:nvSpPr>
            <p:cNvPr id="78879" name="Line 27"/>
            <p:cNvSpPr>
              <a:spLocks noChangeShapeType="1"/>
            </p:cNvSpPr>
            <p:nvPr/>
          </p:nvSpPr>
          <p:spPr bwMode="auto">
            <a:xfrm>
              <a:off x="787" y="2597"/>
              <a:ext cx="1071" cy="0"/>
            </a:xfrm>
            <a:prstGeom prst="line">
              <a:avLst/>
            </a:prstGeom>
            <a:noFill/>
            <a:ln w="28575">
              <a:solidFill>
                <a:schemeClr val="tx2"/>
              </a:solidFill>
              <a:round/>
              <a:headEnd/>
              <a:tailEnd type="none" w="med" len="lg"/>
            </a:ln>
          </p:spPr>
          <p:txBody>
            <a:bodyPr/>
            <a:lstStyle/>
            <a:p>
              <a:endParaRPr lang="en-US" sz="2801"/>
            </a:p>
          </p:txBody>
        </p:sp>
        <p:grpSp>
          <p:nvGrpSpPr>
            <p:cNvPr id="78880" name="Group 28"/>
            <p:cNvGrpSpPr>
              <a:grpSpLocks/>
            </p:cNvGrpSpPr>
            <p:nvPr/>
          </p:nvGrpSpPr>
          <p:grpSpPr bwMode="auto">
            <a:xfrm flipH="1">
              <a:off x="407" y="2315"/>
              <a:ext cx="279" cy="565"/>
              <a:chOff x="2511" y="1665"/>
              <a:chExt cx="264" cy="537"/>
            </a:xfrm>
          </p:grpSpPr>
          <p:sp>
            <p:nvSpPr>
              <p:cNvPr id="78894" name="Oval 29"/>
              <p:cNvSpPr>
                <a:spLocks noChangeArrowheads="1"/>
              </p:cNvSpPr>
              <p:nvPr/>
            </p:nvSpPr>
            <p:spPr bwMode="auto">
              <a:xfrm>
                <a:off x="2577" y="1665"/>
                <a:ext cx="132" cy="129"/>
              </a:xfrm>
              <a:prstGeom prst="ellipse">
                <a:avLst/>
              </a:prstGeom>
              <a:noFill/>
              <a:ln w="28575">
                <a:solidFill>
                  <a:schemeClr val="tx2"/>
                </a:solidFill>
                <a:round/>
                <a:headEnd/>
                <a:tailEnd/>
              </a:ln>
            </p:spPr>
            <p:txBody>
              <a:bodyPr/>
              <a:lstStyle/>
              <a:p>
                <a:endParaRPr lang="en-US" sz="2801"/>
              </a:p>
            </p:txBody>
          </p:sp>
          <p:sp>
            <p:nvSpPr>
              <p:cNvPr id="78895" name="Freeform 30"/>
              <p:cNvSpPr>
                <a:spLocks/>
              </p:cNvSpPr>
              <p:nvPr/>
            </p:nvSpPr>
            <p:spPr bwMode="auto">
              <a:xfrm>
                <a:off x="2643" y="1794"/>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78896" name="Line 31"/>
              <p:cNvSpPr>
                <a:spLocks noChangeShapeType="1"/>
              </p:cNvSpPr>
              <p:nvPr/>
            </p:nvSpPr>
            <p:spPr bwMode="auto">
              <a:xfrm flipH="1">
                <a:off x="2511" y="1987"/>
                <a:ext cx="132" cy="215"/>
              </a:xfrm>
              <a:prstGeom prst="line">
                <a:avLst/>
              </a:prstGeom>
              <a:noFill/>
              <a:ln w="28575">
                <a:solidFill>
                  <a:schemeClr val="tx2"/>
                </a:solidFill>
                <a:round/>
                <a:headEnd/>
                <a:tailEnd/>
              </a:ln>
            </p:spPr>
            <p:txBody>
              <a:bodyPr/>
              <a:lstStyle/>
              <a:p>
                <a:endParaRPr lang="en-US" sz="2801"/>
              </a:p>
            </p:txBody>
          </p:sp>
          <p:sp>
            <p:nvSpPr>
              <p:cNvPr id="78897" name="Line 32"/>
              <p:cNvSpPr>
                <a:spLocks noChangeShapeType="1"/>
              </p:cNvSpPr>
              <p:nvPr/>
            </p:nvSpPr>
            <p:spPr bwMode="auto">
              <a:xfrm flipH="1">
                <a:off x="2511" y="1858"/>
                <a:ext cx="264" cy="2"/>
              </a:xfrm>
              <a:prstGeom prst="line">
                <a:avLst/>
              </a:prstGeom>
              <a:noFill/>
              <a:ln w="28575">
                <a:solidFill>
                  <a:schemeClr val="tx2"/>
                </a:solidFill>
                <a:round/>
                <a:headEnd/>
                <a:tailEnd/>
              </a:ln>
            </p:spPr>
            <p:txBody>
              <a:bodyPr/>
              <a:lstStyle/>
              <a:p>
                <a:endParaRPr lang="en-US" sz="2801"/>
              </a:p>
            </p:txBody>
          </p:sp>
        </p:grpSp>
        <p:sp>
          <p:nvSpPr>
            <p:cNvPr id="78881" name="Rectangle 33"/>
            <p:cNvSpPr>
              <a:spLocks noChangeArrowheads="1"/>
            </p:cNvSpPr>
            <p:nvPr/>
          </p:nvSpPr>
          <p:spPr bwMode="auto">
            <a:xfrm flipH="1">
              <a:off x="308" y="2064"/>
              <a:ext cx="493" cy="194"/>
            </a:xfrm>
            <a:prstGeom prst="rect">
              <a:avLst/>
            </a:prstGeom>
            <a:noFill/>
            <a:ln w="9525">
              <a:noFill/>
              <a:miter lim="800000"/>
              <a:headEnd/>
              <a:tailEnd/>
            </a:ln>
          </p:spPr>
          <p:txBody>
            <a:bodyPr wrap="none" lIns="0" tIns="0" rIns="0" bIns="0">
              <a:spAutoFit/>
            </a:bodyPr>
            <a:lstStyle/>
            <a:p>
              <a:r>
                <a:rPr lang="en-US" sz="2001"/>
                <a:t>Student</a:t>
              </a:r>
            </a:p>
          </p:txBody>
        </p:sp>
        <p:sp>
          <p:nvSpPr>
            <p:cNvPr id="78882" name="Line 34"/>
            <p:cNvSpPr>
              <a:spLocks noChangeShapeType="1"/>
            </p:cNvSpPr>
            <p:nvPr/>
          </p:nvSpPr>
          <p:spPr bwMode="auto">
            <a:xfrm flipH="1">
              <a:off x="2105" y="2316"/>
              <a:ext cx="1122" cy="192"/>
            </a:xfrm>
            <a:prstGeom prst="line">
              <a:avLst/>
            </a:prstGeom>
            <a:noFill/>
            <a:ln w="28575">
              <a:solidFill>
                <a:schemeClr val="tx2"/>
              </a:solidFill>
              <a:prstDash val="dash"/>
              <a:round/>
              <a:headEnd type="none" w="lg" len="lg"/>
              <a:tailEnd type="arrow" w="lg" len="lg"/>
            </a:ln>
          </p:spPr>
          <p:txBody>
            <a:bodyPr/>
            <a:lstStyle/>
            <a:p>
              <a:endParaRPr lang="en-US" sz="2801"/>
            </a:p>
          </p:txBody>
        </p:sp>
        <p:grpSp>
          <p:nvGrpSpPr>
            <p:cNvPr id="78883" name="Group 35"/>
            <p:cNvGrpSpPr>
              <a:grpSpLocks/>
            </p:cNvGrpSpPr>
            <p:nvPr/>
          </p:nvGrpSpPr>
          <p:grpSpPr bwMode="auto">
            <a:xfrm>
              <a:off x="1320" y="2418"/>
              <a:ext cx="835" cy="359"/>
              <a:chOff x="1333" y="1591"/>
              <a:chExt cx="835" cy="359"/>
            </a:xfrm>
          </p:grpSpPr>
          <p:sp>
            <p:nvSpPr>
              <p:cNvPr id="78892" name="Oval 36"/>
              <p:cNvSpPr>
                <a:spLocks noChangeArrowheads="1"/>
              </p:cNvSpPr>
              <p:nvPr/>
            </p:nvSpPr>
            <p:spPr bwMode="auto">
              <a:xfrm flipH="1">
                <a:off x="1333" y="1591"/>
                <a:ext cx="835" cy="359"/>
              </a:xfrm>
              <a:prstGeom prst="ellipse">
                <a:avLst/>
              </a:prstGeom>
              <a:solidFill>
                <a:schemeClr val="bg1"/>
              </a:solidFill>
              <a:ln w="28575">
                <a:solidFill>
                  <a:schemeClr val="tx2"/>
                </a:solidFill>
                <a:round/>
                <a:headEnd/>
                <a:tailEnd/>
              </a:ln>
            </p:spPr>
            <p:txBody>
              <a:bodyPr/>
              <a:lstStyle/>
              <a:p>
                <a:endParaRPr lang="en-US" sz="2001"/>
              </a:p>
            </p:txBody>
          </p:sp>
          <p:sp>
            <p:nvSpPr>
              <p:cNvPr id="78893" name="Rectangle 37"/>
              <p:cNvSpPr>
                <a:spLocks noChangeArrowheads="1"/>
              </p:cNvSpPr>
              <p:nvPr/>
            </p:nvSpPr>
            <p:spPr bwMode="auto">
              <a:xfrm flipH="1">
                <a:off x="1463" y="1632"/>
                <a:ext cx="575" cy="196"/>
              </a:xfrm>
              <a:prstGeom prst="rect">
                <a:avLst/>
              </a:prstGeom>
              <a:noFill/>
              <a:ln w="4763">
                <a:noFill/>
                <a:miter lim="800000"/>
                <a:headEnd/>
                <a:tailEnd/>
              </a:ln>
            </p:spPr>
            <p:txBody>
              <a:bodyPr/>
              <a:lstStyle/>
              <a:p>
                <a:r>
                  <a:rPr lang="en-US" sz="2001"/>
                  <a:t>Login</a:t>
                </a:r>
              </a:p>
            </p:txBody>
          </p:sp>
        </p:grpSp>
        <p:grpSp>
          <p:nvGrpSpPr>
            <p:cNvPr id="78884" name="Group 38"/>
            <p:cNvGrpSpPr>
              <a:grpSpLocks/>
            </p:cNvGrpSpPr>
            <p:nvPr/>
          </p:nvGrpSpPr>
          <p:grpSpPr bwMode="auto">
            <a:xfrm>
              <a:off x="2962" y="2185"/>
              <a:ext cx="835" cy="359"/>
              <a:chOff x="2303" y="1140"/>
              <a:chExt cx="1256" cy="540"/>
            </a:xfrm>
          </p:grpSpPr>
          <p:sp>
            <p:nvSpPr>
              <p:cNvPr id="78890" name="Oval 39"/>
              <p:cNvSpPr>
                <a:spLocks noChangeArrowheads="1"/>
              </p:cNvSpPr>
              <p:nvPr/>
            </p:nvSpPr>
            <p:spPr bwMode="auto">
              <a:xfrm flipH="1">
                <a:off x="2303" y="1140"/>
                <a:ext cx="1256" cy="540"/>
              </a:xfrm>
              <a:prstGeom prst="ellipse">
                <a:avLst/>
              </a:prstGeom>
              <a:solidFill>
                <a:schemeClr val="bg1"/>
              </a:solidFill>
              <a:ln w="28575">
                <a:solidFill>
                  <a:schemeClr val="tx2"/>
                </a:solidFill>
                <a:round/>
                <a:headEnd/>
                <a:tailEnd/>
              </a:ln>
            </p:spPr>
            <p:txBody>
              <a:bodyPr/>
              <a:lstStyle/>
              <a:p>
                <a:endParaRPr lang="en-US" sz="2001"/>
              </a:p>
            </p:txBody>
          </p:sp>
          <p:sp>
            <p:nvSpPr>
              <p:cNvPr id="78891" name="Rectangle 40"/>
              <p:cNvSpPr>
                <a:spLocks noChangeArrowheads="1"/>
              </p:cNvSpPr>
              <p:nvPr/>
            </p:nvSpPr>
            <p:spPr bwMode="auto">
              <a:xfrm flipH="1">
                <a:off x="2499" y="1145"/>
                <a:ext cx="864" cy="528"/>
              </a:xfrm>
              <a:prstGeom prst="rect">
                <a:avLst/>
              </a:prstGeom>
              <a:noFill/>
              <a:ln w="4763">
                <a:noFill/>
                <a:miter lim="800000"/>
                <a:headEnd/>
                <a:tailEnd/>
              </a:ln>
            </p:spPr>
            <p:txBody>
              <a:bodyPr/>
              <a:lstStyle/>
              <a:p>
                <a:pPr>
                  <a:lnSpc>
                    <a:spcPct val="80000"/>
                  </a:lnSpc>
                </a:pPr>
                <a:r>
                  <a:rPr lang="en-US" sz="2001"/>
                  <a:t>View</a:t>
                </a:r>
              </a:p>
              <a:p>
                <a:pPr>
                  <a:lnSpc>
                    <a:spcPct val="80000"/>
                  </a:lnSpc>
                </a:pPr>
                <a:r>
                  <a:rPr lang="en-US" sz="2001"/>
                  <a:t>Report</a:t>
                </a:r>
              </a:p>
            </p:txBody>
          </p:sp>
        </p:grpSp>
        <p:sp>
          <p:nvSpPr>
            <p:cNvPr id="78885" name="Text Box 41"/>
            <p:cNvSpPr txBox="1">
              <a:spLocks noChangeArrowheads="1"/>
            </p:cNvSpPr>
            <p:nvPr/>
          </p:nvSpPr>
          <p:spPr bwMode="auto">
            <a:xfrm>
              <a:off x="1892" y="2208"/>
              <a:ext cx="896" cy="231"/>
            </a:xfrm>
            <a:prstGeom prst="rect">
              <a:avLst/>
            </a:prstGeom>
            <a:noFill/>
            <a:ln w="12700">
              <a:noFill/>
              <a:miter lim="800000"/>
              <a:headEnd type="none" w="sm" len="sm"/>
              <a:tailEnd type="none" w="sm" len="sm"/>
            </a:ln>
          </p:spPr>
          <p:txBody>
            <a:bodyPr wrap="none">
              <a:spAutoFit/>
            </a:bodyPr>
            <a:lstStyle/>
            <a:p>
              <a:r>
                <a:rPr lang="en-US" sz="1801"/>
                <a:t>&lt;&lt; extend &gt;&gt;</a:t>
              </a:r>
            </a:p>
          </p:txBody>
        </p:sp>
        <p:grpSp>
          <p:nvGrpSpPr>
            <p:cNvPr id="78886" name="Group 42"/>
            <p:cNvGrpSpPr>
              <a:grpSpLocks/>
            </p:cNvGrpSpPr>
            <p:nvPr/>
          </p:nvGrpSpPr>
          <p:grpSpPr bwMode="auto">
            <a:xfrm>
              <a:off x="2973" y="2713"/>
              <a:ext cx="835" cy="359"/>
              <a:chOff x="3004" y="2137"/>
              <a:chExt cx="835" cy="359"/>
            </a:xfrm>
          </p:grpSpPr>
          <p:sp>
            <p:nvSpPr>
              <p:cNvPr id="78888" name="Oval 43"/>
              <p:cNvSpPr>
                <a:spLocks noChangeArrowheads="1"/>
              </p:cNvSpPr>
              <p:nvPr/>
            </p:nvSpPr>
            <p:spPr bwMode="auto">
              <a:xfrm flipH="1">
                <a:off x="3004" y="2137"/>
                <a:ext cx="835" cy="359"/>
              </a:xfrm>
              <a:prstGeom prst="ellipse">
                <a:avLst/>
              </a:prstGeom>
              <a:solidFill>
                <a:schemeClr val="bg1"/>
              </a:solidFill>
              <a:ln w="28575">
                <a:solidFill>
                  <a:schemeClr val="tx2"/>
                </a:solidFill>
                <a:round/>
                <a:headEnd/>
                <a:tailEnd/>
              </a:ln>
            </p:spPr>
            <p:txBody>
              <a:bodyPr/>
              <a:lstStyle/>
              <a:p>
                <a:endParaRPr lang="en-US" sz="2001"/>
              </a:p>
            </p:txBody>
          </p:sp>
          <p:sp>
            <p:nvSpPr>
              <p:cNvPr id="78889" name="Rectangle 44"/>
              <p:cNvSpPr>
                <a:spLocks noChangeArrowheads="1"/>
              </p:cNvSpPr>
              <p:nvPr/>
            </p:nvSpPr>
            <p:spPr bwMode="auto">
              <a:xfrm flipH="1">
                <a:off x="3062" y="2140"/>
                <a:ext cx="720" cy="351"/>
              </a:xfrm>
              <a:prstGeom prst="rect">
                <a:avLst/>
              </a:prstGeom>
              <a:noFill/>
              <a:ln w="4763">
                <a:noFill/>
                <a:miter lim="800000"/>
                <a:headEnd/>
                <a:tailEnd/>
              </a:ln>
            </p:spPr>
            <p:txBody>
              <a:bodyPr/>
              <a:lstStyle/>
              <a:p>
                <a:pPr>
                  <a:lnSpc>
                    <a:spcPct val="80000"/>
                  </a:lnSpc>
                </a:pPr>
                <a:r>
                  <a:rPr lang="en-US" sz="2001"/>
                  <a:t>Register</a:t>
                </a:r>
              </a:p>
              <a:p>
                <a:pPr>
                  <a:lnSpc>
                    <a:spcPct val="80000"/>
                  </a:lnSpc>
                </a:pPr>
                <a:r>
                  <a:rPr lang="en-US" sz="2001"/>
                  <a:t>Courses</a:t>
                </a:r>
              </a:p>
            </p:txBody>
          </p:sp>
        </p:grpSp>
        <p:sp>
          <p:nvSpPr>
            <p:cNvPr id="78887" name="Text Box 45"/>
            <p:cNvSpPr txBox="1">
              <a:spLocks noChangeArrowheads="1"/>
            </p:cNvSpPr>
            <p:nvPr/>
          </p:nvSpPr>
          <p:spPr bwMode="auto">
            <a:xfrm>
              <a:off x="1898" y="2775"/>
              <a:ext cx="896" cy="231"/>
            </a:xfrm>
            <a:prstGeom prst="rect">
              <a:avLst/>
            </a:prstGeom>
            <a:noFill/>
            <a:ln w="12700">
              <a:noFill/>
              <a:miter lim="800000"/>
              <a:headEnd type="none" w="sm" len="sm"/>
              <a:tailEnd type="none" w="sm" len="sm"/>
            </a:ln>
          </p:spPr>
          <p:txBody>
            <a:bodyPr wrap="none">
              <a:spAutoFit/>
            </a:bodyPr>
            <a:lstStyle/>
            <a:p>
              <a:r>
                <a:rPr lang="en-US" sz="1801"/>
                <a:t>&lt;&lt; extend &gt;&gt;</a:t>
              </a:r>
            </a:p>
          </p:txBody>
        </p:sp>
      </p:grpSp>
      <p:grpSp>
        <p:nvGrpSpPr>
          <p:cNvPr id="12" name="Group 46"/>
          <p:cNvGrpSpPr>
            <a:grpSpLocks/>
          </p:cNvGrpSpPr>
          <p:nvPr/>
        </p:nvGrpSpPr>
        <p:grpSpPr bwMode="auto">
          <a:xfrm>
            <a:off x="509752" y="3324191"/>
            <a:ext cx="5558031" cy="1600713"/>
            <a:chOff x="321" y="1056"/>
            <a:chExt cx="3500" cy="1008"/>
          </a:xfrm>
        </p:grpSpPr>
        <p:sp>
          <p:nvSpPr>
            <p:cNvPr id="78858" name="Line 47"/>
            <p:cNvSpPr>
              <a:spLocks noChangeShapeType="1"/>
            </p:cNvSpPr>
            <p:nvPr/>
          </p:nvSpPr>
          <p:spPr bwMode="auto">
            <a:xfrm flipH="1" flipV="1">
              <a:off x="1727" y="1584"/>
              <a:ext cx="1248" cy="288"/>
            </a:xfrm>
            <a:prstGeom prst="line">
              <a:avLst/>
            </a:prstGeom>
            <a:noFill/>
            <a:ln w="28575">
              <a:solidFill>
                <a:schemeClr val="tx2"/>
              </a:solidFill>
              <a:prstDash val="dash"/>
              <a:round/>
              <a:headEnd type="arrow" w="lg" len="lg"/>
              <a:tailEnd/>
            </a:ln>
          </p:spPr>
          <p:txBody>
            <a:bodyPr/>
            <a:lstStyle/>
            <a:p>
              <a:endParaRPr lang="en-US" sz="2801"/>
            </a:p>
          </p:txBody>
        </p:sp>
        <p:sp>
          <p:nvSpPr>
            <p:cNvPr id="78859" name="Line 48"/>
            <p:cNvSpPr>
              <a:spLocks noChangeShapeType="1"/>
            </p:cNvSpPr>
            <p:nvPr/>
          </p:nvSpPr>
          <p:spPr bwMode="auto">
            <a:xfrm>
              <a:off x="800" y="1589"/>
              <a:ext cx="1071" cy="0"/>
            </a:xfrm>
            <a:prstGeom prst="line">
              <a:avLst/>
            </a:prstGeom>
            <a:noFill/>
            <a:ln w="28575">
              <a:solidFill>
                <a:schemeClr val="tx2"/>
              </a:solidFill>
              <a:round/>
              <a:headEnd/>
              <a:tailEnd type="none" w="med" len="lg"/>
            </a:ln>
          </p:spPr>
          <p:txBody>
            <a:bodyPr/>
            <a:lstStyle/>
            <a:p>
              <a:endParaRPr lang="en-US" sz="2801"/>
            </a:p>
          </p:txBody>
        </p:sp>
        <p:grpSp>
          <p:nvGrpSpPr>
            <p:cNvPr id="78860" name="Group 49"/>
            <p:cNvGrpSpPr>
              <a:grpSpLocks/>
            </p:cNvGrpSpPr>
            <p:nvPr/>
          </p:nvGrpSpPr>
          <p:grpSpPr bwMode="auto">
            <a:xfrm flipH="1">
              <a:off x="420" y="1307"/>
              <a:ext cx="279" cy="565"/>
              <a:chOff x="2511" y="1665"/>
              <a:chExt cx="264" cy="537"/>
            </a:xfrm>
          </p:grpSpPr>
          <p:sp>
            <p:nvSpPr>
              <p:cNvPr id="78874" name="Oval 50"/>
              <p:cNvSpPr>
                <a:spLocks noChangeArrowheads="1"/>
              </p:cNvSpPr>
              <p:nvPr/>
            </p:nvSpPr>
            <p:spPr bwMode="auto">
              <a:xfrm>
                <a:off x="2577" y="1665"/>
                <a:ext cx="132" cy="129"/>
              </a:xfrm>
              <a:prstGeom prst="ellipse">
                <a:avLst/>
              </a:prstGeom>
              <a:noFill/>
              <a:ln w="28575">
                <a:solidFill>
                  <a:schemeClr val="tx2"/>
                </a:solidFill>
                <a:round/>
                <a:headEnd/>
                <a:tailEnd/>
              </a:ln>
            </p:spPr>
            <p:txBody>
              <a:bodyPr/>
              <a:lstStyle/>
              <a:p>
                <a:endParaRPr lang="en-US" sz="2801"/>
              </a:p>
            </p:txBody>
          </p:sp>
          <p:sp>
            <p:nvSpPr>
              <p:cNvPr id="78875" name="Freeform 51"/>
              <p:cNvSpPr>
                <a:spLocks/>
              </p:cNvSpPr>
              <p:nvPr/>
            </p:nvSpPr>
            <p:spPr bwMode="auto">
              <a:xfrm>
                <a:off x="2643" y="1794"/>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chemeClr val="tx2"/>
                </a:solidFill>
                <a:prstDash val="solid"/>
                <a:round/>
                <a:headEnd/>
                <a:tailEnd/>
              </a:ln>
            </p:spPr>
            <p:txBody>
              <a:bodyPr/>
              <a:lstStyle/>
              <a:p>
                <a:endParaRPr lang="en-US" sz="2801"/>
              </a:p>
            </p:txBody>
          </p:sp>
          <p:sp>
            <p:nvSpPr>
              <p:cNvPr id="78876" name="Line 52"/>
              <p:cNvSpPr>
                <a:spLocks noChangeShapeType="1"/>
              </p:cNvSpPr>
              <p:nvPr/>
            </p:nvSpPr>
            <p:spPr bwMode="auto">
              <a:xfrm flipH="1">
                <a:off x="2511" y="1987"/>
                <a:ext cx="132" cy="215"/>
              </a:xfrm>
              <a:prstGeom prst="line">
                <a:avLst/>
              </a:prstGeom>
              <a:noFill/>
              <a:ln w="28575">
                <a:solidFill>
                  <a:schemeClr val="tx2"/>
                </a:solidFill>
                <a:round/>
                <a:headEnd/>
                <a:tailEnd/>
              </a:ln>
            </p:spPr>
            <p:txBody>
              <a:bodyPr/>
              <a:lstStyle/>
              <a:p>
                <a:endParaRPr lang="en-US" sz="2801"/>
              </a:p>
            </p:txBody>
          </p:sp>
          <p:sp>
            <p:nvSpPr>
              <p:cNvPr id="78877" name="Line 53"/>
              <p:cNvSpPr>
                <a:spLocks noChangeShapeType="1"/>
              </p:cNvSpPr>
              <p:nvPr/>
            </p:nvSpPr>
            <p:spPr bwMode="auto">
              <a:xfrm flipH="1">
                <a:off x="2511" y="1858"/>
                <a:ext cx="264" cy="2"/>
              </a:xfrm>
              <a:prstGeom prst="line">
                <a:avLst/>
              </a:prstGeom>
              <a:noFill/>
              <a:ln w="28575">
                <a:solidFill>
                  <a:schemeClr val="tx2"/>
                </a:solidFill>
                <a:round/>
                <a:headEnd/>
                <a:tailEnd/>
              </a:ln>
            </p:spPr>
            <p:txBody>
              <a:bodyPr/>
              <a:lstStyle/>
              <a:p>
                <a:endParaRPr lang="en-US" sz="2801"/>
              </a:p>
            </p:txBody>
          </p:sp>
        </p:grpSp>
        <p:sp>
          <p:nvSpPr>
            <p:cNvPr id="78861" name="Rectangle 54"/>
            <p:cNvSpPr>
              <a:spLocks noChangeArrowheads="1"/>
            </p:cNvSpPr>
            <p:nvPr/>
          </p:nvSpPr>
          <p:spPr bwMode="auto">
            <a:xfrm flipH="1">
              <a:off x="321" y="1056"/>
              <a:ext cx="493" cy="194"/>
            </a:xfrm>
            <a:prstGeom prst="rect">
              <a:avLst/>
            </a:prstGeom>
            <a:noFill/>
            <a:ln w="9525">
              <a:noFill/>
              <a:miter lim="800000"/>
              <a:headEnd/>
              <a:tailEnd/>
            </a:ln>
          </p:spPr>
          <p:txBody>
            <a:bodyPr wrap="none" lIns="0" tIns="0" rIns="0" bIns="0">
              <a:spAutoFit/>
            </a:bodyPr>
            <a:lstStyle/>
            <a:p>
              <a:r>
                <a:rPr lang="en-US" sz="2001"/>
                <a:t>Student</a:t>
              </a:r>
            </a:p>
          </p:txBody>
        </p:sp>
        <p:sp>
          <p:nvSpPr>
            <p:cNvPr id="78862" name="Line 55"/>
            <p:cNvSpPr>
              <a:spLocks noChangeShapeType="1"/>
            </p:cNvSpPr>
            <p:nvPr/>
          </p:nvSpPr>
          <p:spPr bwMode="auto">
            <a:xfrm flipH="1">
              <a:off x="1775" y="1392"/>
              <a:ext cx="1200" cy="192"/>
            </a:xfrm>
            <a:prstGeom prst="line">
              <a:avLst/>
            </a:prstGeom>
            <a:noFill/>
            <a:ln w="28575">
              <a:solidFill>
                <a:schemeClr val="tx2"/>
              </a:solidFill>
              <a:prstDash val="dash"/>
              <a:round/>
              <a:headEnd type="arrow" w="lg" len="lg"/>
              <a:tailEnd/>
            </a:ln>
          </p:spPr>
          <p:txBody>
            <a:bodyPr/>
            <a:lstStyle/>
            <a:p>
              <a:endParaRPr lang="en-US" sz="2801"/>
            </a:p>
          </p:txBody>
        </p:sp>
        <p:grpSp>
          <p:nvGrpSpPr>
            <p:cNvPr id="78863" name="Group 56"/>
            <p:cNvGrpSpPr>
              <a:grpSpLocks/>
            </p:cNvGrpSpPr>
            <p:nvPr/>
          </p:nvGrpSpPr>
          <p:grpSpPr bwMode="auto">
            <a:xfrm>
              <a:off x="1333" y="1410"/>
              <a:ext cx="835" cy="359"/>
              <a:chOff x="1333" y="1591"/>
              <a:chExt cx="835" cy="359"/>
            </a:xfrm>
          </p:grpSpPr>
          <p:sp>
            <p:nvSpPr>
              <p:cNvPr id="78872" name="Oval 57"/>
              <p:cNvSpPr>
                <a:spLocks noChangeArrowheads="1"/>
              </p:cNvSpPr>
              <p:nvPr/>
            </p:nvSpPr>
            <p:spPr bwMode="auto">
              <a:xfrm flipH="1">
                <a:off x="1333" y="1591"/>
                <a:ext cx="835" cy="359"/>
              </a:xfrm>
              <a:prstGeom prst="ellipse">
                <a:avLst/>
              </a:prstGeom>
              <a:solidFill>
                <a:schemeClr val="bg1"/>
              </a:solidFill>
              <a:ln w="28575">
                <a:solidFill>
                  <a:schemeClr val="tx2"/>
                </a:solidFill>
                <a:round/>
                <a:headEnd/>
                <a:tailEnd/>
              </a:ln>
            </p:spPr>
            <p:txBody>
              <a:bodyPr/>
              <a:lstStyle/>
              <a:p>
                <a:endParaRPr lang="en-US" sz="2001"/>
              </a:p>
            </p:txBody>
          </p:sp>
          <p:sp>
            <p:nvSpPr>
              <p:cNvPr id="78873" name="Rectangle 58"/>
              <p:cNvSpPr>
                <a:spLocks noChangeArrowheads="1"/>
              </p:cNvSpPr>
              <p:nvPr/>
            </p:nvSpPr>
            <p:spPr bwMode="auto">
              <a:xfrm flipH="1">
                <a:off x="1463" y="1632"/>
                <a:ext cx="575" cy="196"/>
              </a:xfrm>
              <a:prstGeom prst="rect">
                <a:avLst/>
              </a:prstGeom>
              <a:noFill/>
              <a:ln w="4763">
                <a:noFill/>
                <a:miter lim="800000"/>
                <a:headEnd/>
                <a:tailEnd/>
              </a:ln>
            </p:spPr>
            <p:txBody>
              <a:bodyPr/>
              <a:lstStyle/>
              <a:p>
                <a:r>
                  <a:rPr lang="en-US" sz="2001"/>
                  <a:t>Login</a:t>
                </a:r>
              </a:p>
            </p:txBody>
          </p:sp>
        </p:grpSp>
        <p:grpSp>
          <p:nvGrpSpPr>
            <p:cNvPr id="78864" name="Group 59"/>
            <p:cNvGrpSpPr>
              <a:grpSpLocks/>
            </p:cNvGrpSpPr>
            <p:nvPr/>
          </p:nvGrpSpPr>
          <p:grpSpPr bwMode="auto">
            <a:xfrm>
              <a:off x="2975" y="1177"/>
              <a:ext cx="835" cy="359"/>
              <a:chOff x="2303" y="1140"/>
              <a:chExt cx="1256" cy="540"/>
            </a:xfrm>
          </p:grpSpPr>
          <p:sp>
            <p:nvSpPr>
              <p:cNvPr id="78870" name="Oval 60"/>
              <p:cNvSpPr>
                <a:spLocks noChangeArrowheads="1"/>
              </p:cNvSpPr>
              <p:nvPr/>
            </p:nvSpPr>
            <p:spPr bwMode="auto">
              <a:xfrm flipH="1">
                <a:off x="2303" y="1140"/>
                <a:ext cx="1256" cy="540"/>
              </a:xfrm>
              <a:prstGeom prst="ellipse">
                <a:avLst/>
              </a:prstGeom>
              <a:solidFill>
                <a:schemeClr val="bg1"/>
              </a:solidFill>
              <a:ln w="28575">
                <a:solidFill>
                  <a:schemeClr val="tx2"/>
                </a:solidFill>
                <a:round/>
                <a:headEnd/>
                <a:tailEnd/>
              </a:ln>
            </p:spPr>
            <p:txBody>
              <a:bodyPr/>
              <a:lstStyle/>
              <a:p>
                <a:endParaRPr lang="en-US" sz="2001"/>
              </a:p>
            </p:txBody>
          </p:sp>
          <p:sp>
            <p:nvSpPr>
              <p:cNvPr id="78871" name="Rectangle 61"/>
              <p:cNvSpPr>
                <a:spLocks noChangeArrowheads="1"/>
              </p:cNvSpPr>
              <p:nvPr/>
            </p:nvSpPr>
            <p:spPr bwMode="auto">
              <a:xfrm flipH="1">
                <a:off x="2499" y="1145"/>
                <a:ext cx="864" cy="528"/>
              </a:xfrm>
              <a:prstGeom prst="rect">
                <a:avLst/>
              </a:prstGeom>
              <a:noFill/>
              <a:ln w="4763">
                <a:noFill/>
                <a:miter lim="800000"/>
                <a:headEnd/>
                <a:tailEnd/>
              </a:ln>
            </p:spPr>
            <p:txBody>
              <a:bodyPr/>
              <a:lstStyle/>
              <a:p>
                <a:pPr>
                  <a:lnSpc>
                    <a:spcPct val="80000"/>
                  </a:lnSpc>
                </a:pPr>
                <a:r>
                  <a:rPr lang="en-US" sz="2001"/>
                  <a:t>View</a:t>
                </a:r>
              </a:p>
              <a:p>
                <a:pPr>
                  <a:lnSpc>
                    <a:spcPct val="80000"/>
                  </a:lnSpc>
                </a:pPr>
                <a:r>
                  <a:rPr lang="en-US" sz="2001"/>
                  <a:t>Report</a:t>
                </a:r>
              </a:p>
            </p:txBody>
          </p:sp>
        </p:grpSp>
        <p:sp>
          <p:nvSpPr>
            <p:cNvPr id="78865" name="Text Box 62"/>
            <p:cNvSpPr txBox="1">
              <a:spLocks noChangeArrowheads="1"/>
            </p:cNvSpPr>
            <p:nvPr/>
          </p:nvSpPr>
          <p:spPr bwMode="auto">
            <a:xfrm>
              <a:off x="1905" y="1200"/>
              <a:ext cx="896" cy="231"/>
            </a:xfrm>
            <a:prstGeom prst="rect">
              <a:avLst/>
            </a:prstGeom>
            <a:noFill/>
            <a:ln w="12700">
              <a:noFill/>
              <a:miter lim="800000"/>
              <a:headEnd type="none" w="sm" len="sm"/>
              <a:tailEnd type="none" w="sm" len="sm"/>
            </a:ln>
          </p:spPr>
          <p:txBody>
            <a:bodyPr wrap="none">
              <a:spAutoFit/>
            </a:bodyPr>
            <a:lstStyle/>
            <a:p>
              <a:r>
                <a:rPr lang="en-US" sz="1801"/>
                <a:t>&lt;&lt; extend &gt;&gt;</a:t>
              </a:r>
            </a:p>
          </p:txBody>
        </p:sp>
        <p:grpSp>
          <p:nvGrpSpPr>
            <p:cNvPr id="78866" name="Group 63"/>
            <p:cNvGrpSpPr>
              <a:grpSpLocks/>
            </p:cNvGrpSpPr>
            <p:nvPr/>
          </p:nvGrpSpPr>
          <p:grpSpPr bwMode="auto">
            <a:xfrm>
              <a:off x="2986" y="1705"/>
              <a:ext cx="835" cy="359"/>
              <a:chOff x="3004" y="2137"/>
              <a:chExt cx="835" cy="359"/>
            </a:xfrm>
          </p:grpSpPr>
          <p:sp>
            <p:nvSpPr>
              <p:cNvPr id="78868" name="Oval 64"/>
              <p:cNvSpPr>
                <a:spLocks noChangeArrowheads="1"/>
              </p:cNvSpPr>
              <p:nvPr/>
            </p:nvSpPr>
            <p:spPr bwMode="auto">
              <a:xfrm flipH="1">
                <a:off x="3004" y="2137"/>
                <a:ext cx="835" cy="359"/>
              </a:xfrm>
              <a:prstGeom prst="ellipse">
                <a:avLst/>
              </a:prstGeom>
              <a:solidFill>
                <a:schemeClr val="bg1"/>
              </a:solidFill>
              <a:ln w="28575">
                <a:solidFill>
                  <a:schemeClr val="tx2"/>
                </a:solidFill>
                <a:round/>
                <a:headEnd/>
                <a:tailEnd/>
              </a:ln>
            </p:spPr>
            <p:txBody>
              <a:bodyPr/>
              <a:lstStyle/>
              <a:p>
                <a:endParaRPr lang="en-US" sz="2001"/>
              </a:p>
            </p:txBody>
          </p:sp>
          <p:sp>
            <p:nvSpPr>
              <p:cNvPr id="78869" name="Rectangle 65"/>
              <p:cNvSpPr>
                <a:spLocks noChangeArrowheads="1"/>
              </p:cNvSpPr>
              <p:nvPr/>
            </p:nvSpPr>
            <p:spPr bwMode="auto">
              <a:xfrm flipH="1">
                <a:off x="3062" y="2140"/>
                <a:ext cx="720" cy="351"/>
              </a:xfrm>
              <a:prstGeom prst="rect">
                <a:avLst/>
              </a:prstGeom>
              <a:noFill/>
              <a:ln w="4763">
                <a:noFill/>
                <a:miter lim="800000"/>
                <a:headEnd/>
                <a:tailEnd/>
              </a:ln>
            </p:spPr>
            <p:txBody>
              <a:bodyPr/>
              <a:lstStyle/>
              <a:p>
                <a:pPr>
                  <a:lnSpc>
                    <a:spcPct val="80000"/>
                  </a:lnSpc>
                </a:pPr>
                <a:r>
                  <a:rPr lang="en-US" sz="2001"/>
                  <a:t>Register</a:t>
                </a:r>
              </a:p>
              <a:p>
                <a:pPr>
                  <a:lnSpc>
                    <a:spcPct val="80000"/>
                  </a:lnSpc>
                </a:pPr>
                <a:r>
                  <a:rPr lang="en-US" sz="2001"/>
                  <a:t>Courses</a:t>
                </a:r>
              </a:p>
            </p:txBody>
          </p:sp>
        </p:grpSp>
        <p:sp>
          <p:nvSpPr>
            <p:cNvPr id="78867" name="Text Box 66"/>
            <p:cNvSpPr txBox="1">
              <a:spLocks noChangeArrowheads="1"/>
            </p:cNvSpPr>
            <p:nvPr/>
          </p:nvSpPr>
          <p:spPr bwMode="auto">
            <a:xfrm>
              <a:off x="1905" y="1785"/>
              <a:ext cx="896" cy="231"/>
            </a:xfrm>
            <a:prstGeom prst="rect">
              <a:avLst/>
            </a:prstGeom>
            <a:noFill/>
            <a:ln w="12700">
              <a:noFill/>
              <a:miter lim="800000"/>
              <a:headEnd type="none" w="sm" len="sm"/>
              <a:tailEnd type="none" w="sm" len="sm"/>
            </a:ln>
          </p:spPr>
          <p:txBody>
            <a:bodyPr wrap="none">
              <a:spAutoFit/>
            </a:bodyPr>
            <a:lstStyle/>
            <a:p>
              <a:r>
                <a:rPr lang="en-US" sz="1801"/>
                <a:t>&lt;&lt; extend &gt;&gt;</a:t>
              </a:r>
            </a:p>
          </p:txBody>
        </p:sp>
      </p:grpSp>
      <p:sp>
        <p:nvSpPr>
          <p:cNvPr id="2734147" name="AutoShape 67"/>
          <p:cNvSpPr>
            <a:spLocks noChangeArrowheads="1"/>
          </p:cNvSpPr>
          <p:nvPr/>
        </p:nvSpPr>
        <p:spPr bwMode="auto">
          <a:xfrm>
            <a:off x="6540227" y="3397264"/>
            <a:ext cx="2651760" cy="1108380"/>
          </a:xfrm>
          <a:prstGeom prst="wedgeRectCallout">
            <a:avLst>
              <a:gd name="adj1" fmla="val -75762"/>
              <a:gd name="adj2" fmla="val 25776"/>
            </a:avLst>
          </a:prstGeom>
          <a:noFill/>
          <a:ln w="76200">
            <a:solidFill>
              <a:schemeClr val="bg1">
                <a:lumMod val="65000"/>
              </a:schemeClr>
            </a:solidFill>
            <a:miter lim="800000"/>
            <a:headEnd/>
            <a:tailEnd/>
          </a:ln>
        </p:spPr>
        <p:txBody>
          <a:bodyPr lIns="0" tIns="0" rIns="0" bIns="0">
            <a:spAutoFit/>
          </a:bodyPr>
          <a:lstStyle/>
          <a:p>
            <a:pPr marL="109571" algn="l"/>
            <a:r>
              <a:rPr lang="en-US" sz="2401"/>
              <a:t>A main use case should not extend a sub-use case</a:t>
            </a:r>
          </a:p>
        </p:txBody>
      </p:sp>
      <p:sp>
        <p:nvSpPr>
          <p:cNvPr id="2734148" name="AutoShape 68"/>
          <p:cNvSpPr>
            <a:spLocks noChangeArrowheads="1"/>
          </p:cNvSpPr>
          <p:nvPr/>
        </p:nvSpPr>
        <p:spPr bwMode="auto">
          <a:xfrm>
            <a:off x="6553713" y="4800600"/>
            <a:ext cx="2651760" cy="1143000"/>
          </a:xfrm>
          <a:prstGeom prst="wedgeRectCallout">
            <a:avLst>
              <a:gd name="adj1" fmla="val -73234"/>
              <a:gd name="adj2" fmla="val 41424"/>
            </a:avLst>
          </a:prstGeom>
          <a:noFill/>
          <a:ln w="76200">
            <a:solidFill>
              <a:schemeClr val="bg1">
                <a:lumMod val="65000"/>
              </a:schemeClr>
            </a:solidFill>
            <a:miter lim="800000"/>
            <a:headEnd/>
            <a:tailEnd/>
          </a:ln>
        </p:spPr>
        <p:txBody>
          <a:bodyPr lIns="0" tIns="0" rIns="0" bIns="0">
            <a:spAutoFit/>
          </a:bodyPr>
          <a:lstStyle/>
          <a:p>
            <a:pPr marL="109571" algn="l"/>
            <a:r>
              <a:rPr lang="en-US" sz="2401" dirty="0"/>
              <a:t>Login is not the main purpose of the </a:t>
            </a:r>
            <a:r>
              <a:rPr lang="en-US" sz="2401" dirty="0" smtClean="0"/>
              <a:t>session </a:t>
            </a:r>
            <a:r>
              <a:rPr lang="en-US" sz="2401" b="1" dirty="0" smtClean="0">
                <a:solidFill>
                  <a:schemeClr val="bg1">
                    <a:lumMod val="65000"/>
                  </a:schemeClr>
                </a:solidFill>
              </a:rPr>
              <a:t>.</a:t>
            </a:r>
            <a:endParaRPr lang="en-US" sz="2401"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104">
                                            <p:bg/>
                                          </p:spTgt>
                                        </p:tgtEl>
                                        <p:attrNameLst>
                                          <p:attrName>style.visibility</p:attrName>
                                        </p:attrNameLst>
                                      </p:cBhvr>
                                      <p:to>
                                        <p:strVal val="visible"/>
                                      </p:to>
                                    </p:set>
                                  </p:childTnLst>
                                  <p:subTnLst>
                                    <p:animClr clrSpc="rgb" dir="cw">
                                      <p:cBhvr override="childStyle">
                                        <p:cTn dur="1" fill="hold" display="0" masterRel="nextClick" afterEffect="1"/>
                                        <p:tgtEl>
                                          <p:spTgt spid="2734104">
                                            <p:bg/>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3410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34104">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34147">
                                            <p:bg/>
                                          </p:spTgt>
                                        </p:tgtEl>
                                        <p:attrNameLst>
                                          <p:attrName>style.visibility</p:attrName>
                                        </p:attrNameLst>
                                      </p:cBhvr>
                                      <p:to>
                                        <p:strVal val="visible"/>
                                      </p:to>
                                    </p:set>
                                  </p:childTnLst>
                                  <p:subTnLst>
                                    <p:animClr clrSpc="rgb" dir="cw">
                                      <p:cBhvr override="childStyle">
                                        <p:cTn dur="1" fill="hold" display="0" masterRel="nextClick" afterEffect="1"/>
                                        <p:tgtEl>
                                          <p:spTgt spid="2734147">
                                            <p:bg/>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341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34147">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34148">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341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4" grpId="0" uiExpand="1" build="p" animBg="1"/>
      <p:bldP spid="2734147" grpId="0" uiExpand="1" build="p" animBg="1"/>
      <p:bldP spid="2734148" grpId="0" uiExpand="1" build="p"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p>
            <a:fld id="{67C17BA3-07B1-4965-A681-A3D755C416EF}" type="slidenum">
              <a:rPr lang="en-US" smtClean="0"/>
              <a:pPr/>
              <a:t>61</a:t>
            </a:fld>
            <a:endParaRPr lang="en-US" smtClean="0"/>
          </a:p>
        </p:txBody>
      </p:sp>
      <p:sp>
        <p:nvSpPr>
          <p:cNvPr id="79875" name="Rectangle 2"/>
          <p:cNvSpPr>
            <a:spLocks noGrp="1" noChangeArrowheads="1"/>
          </p:cNvSpPr>
          <p:nvPr>
            <p:ph type="title"/>
          </p:nvPr>
        </p:nvSpPr>
        <p:spPr/>
        <p:txBody>
          <a:bodyPr/>
          <a:lstStyle/>
          <a:p>
            <a:r>
              <a:rPr lang="en-US" sz="3200" i="1" dirty="0"/>
              <a:t>Use Case Modelling </a:t>
            </a:r>
            <a:r>
              <a:rPr lang="en-US" sz="3200" dirty="0"/>
              <a:t>(</a:t>
            </a:r>
            <a:r>
              <a:rPr lang="en-US" sz="3200" i="1" dirty="0"/>
              <a:t>Steps 1 to 5</a:t>
            </a:r>
            <a:r>
              <a:rPr lang="en-US" sz="3200" dirty="0"/>
              <a:t>)</a:t>
            </a:r>
            <a:r>
              <a:rPr lang="en-US" sz="3200" i="1" dirty="0"/>
              <a:t/>
            </a:r>
            <a:br>
              <a:rPr lang="en-US" sz="3200" i="1" dirty="0"/>
            </a:br>
            <a:r>
              <a:rPr lang="en-US" dirty="0" smtClean="0"/>
              <a:t>Recommended Examples</a:t>
            </a:r>
          </a:p>
        </p:txBody>
      </p:sp>
      <p:grpSp>
        <p:nvGrpSpPr>
          <p:cNvPr id="79876" name="Group 3"/>
          <p:cNvGrpSpPr>
            <a:grpSpLocks/>
          </p:cNvGrpSpPr>
          <p:nvPr/>
        </p:nvGrpSpPr>
        <p:grpSpPr bwMode="auto">
          <a:xfrm>
            <a:off x="489108" y="1755005"/>
            <a:ext cx="2933053" cy="1600713"/>
            <a:chOff x="308" y="960"/>
            <a:chExt cx="1847" cy="1008"/>
          </a:xfrm>
        </p:grpSpPr>
        <p:sp>
          <p:nvSpPr>
            <p:cNvPr id="79901" name="Line 4"/>
            <p:cNvSpPr>
              <a:spLocks noChangeShapeType="1"/>
            </p:cNvSpPr>
            <p:nvPr/>
          </p:nvSpPr>
          <p:spPr bwMode="auto">
            <a:xfrm>
              <a:off x="779" y="1494"/>
              <a:ext cx="912" cy="336"/>
            </a:xfrm>
            <a:prstGeom prst="line">
              <a:avLst/>
            </a:prstGeom>
            <a:noFill/>
            <a:ln w="28575">
              <a:solidFill>
                <a:srgbClr val="00B050"/>
              </a:solidFill>
              <a:round/>
              <a:headEnd/>
              <a:tailEnd type="none" w="med" len="lg"/>
            </a:ln>
          </p:spPr>
          <p:txBody>
            <a:bodyPr/>
            <a:lstStyle/>
            <a:p>
              <a:endParaRPr lang="en-US" sz="2801"/>
            </a:p>
          </p:txBody>
        </p:sp>
        <p:sp>
          <p:nvSpPr>
            <p:cNvPr id="79902" name="Line 5"/>
            <p:cNvSpPr>
              <a:spLocks noChangeShapeType="1"/>
            </p:cNvSpPr>
            <p:nvPr/>
          </p:nvSpPr>
          <p:spPr bwMode="auto">
            <a:xfrm flipV="1">
              <a:off x="787" y="1200"/>
              <a:ext cx="988" cy="293"/>
            </a:xfrm>
            <a:prstGeom prst="line">
              <a:avLst/>
            </a:prstGeom>
            <a:noFill/>
            <a:ln w="28575">
              <a:solidFill>
                <a:srgbClr val="00B050"/>
              </a:solidFill>
              <a:round/>
              <a:headEnd/>
              <a:tailEnd type="none" w="med" len="lg"/>
            </a:ln>
          </p:spPr>
          <p:txBody>
            <a:bodyPr/>
            <a:lstStyle/>
            <a:p>
              <a:endParaRPr lang="en-US" sz="2801"/>
            </a:p>
          </p:txBody>
        </p:sp>
        <p:grpSp>
          <p:nvGrpSpPr>
            <p:cNvPr id="79903" name="Group 6"/>
            <p:cNvGrpSpPr>
              <a:grpSpLocks/>
            </p:cNvGrpSpPr>
            <p:nvPr/>
          </p:nvGrpSpPr>
          <p:grpSpPr bwMode="auto">
            <a:xfrm flipH="1">
              <a:off x="407" y="1211"/>
              <a:ext cx="279" cy="565"/>
              <a:chOff x="2511" y="1665"/>
              <a:chExt cx="264" cy="537"/>
            </a:xfrm>
          </p:grpSpPr>
          <p:sp>
            <p:nvSpPr>
              <p:cNvPr id="79909" name="Oval 7"/>
              <p:cNvSpPr>
                <a:spLocks noChangeArrowheads="1"/>
              </p:cNvSpPr>
              <p:nvPr/>
            </p:nvSpPr>
            <p:spPr bwMode="auto">
              <a:xfrm>
                <a:off x="2577" y="1665"/>
                <a:ext cx="132" cy="129"/>
              </a:xfrm>
              <a:prstGeom prst="ellipse">
                <a:avLst/>
              </a:prstGeom>
              <a:noFill/>
              <a:ln w="28575">
                <a:solidFill>
                  <a:srgbClr val="00B050"/>
                </a:solidFill>
                <a:round/>
                <a:headEnd/>
                <a:tailEnd/>
              </a:ln>
            </p:spPr>
            <p:txBody>
              <a:bodyPr/>
              <a:lstStyle/>
              <a:p>
                <a:endParaRPr lang="en-US" sz="2801"/>
              </a:p>
            </p:txBody>
          </p:sp>
          <p:sp>
            <p:nvSpPr>
              <p:cNvPr id="79910" name="Freeform 8"/>
              <p:cNvSpPr>
                <a:spLocks/>
              </p:cNvSpPr>
              <p:nvPr/>
            </p:nvSpPr>
            <p:spPr bwMode="auto">
              <a:xfrm>
                <a:off x="2643" y="1794"/>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B050"/>
                </a:solidFill>
                <a:prstDash val="solid"/>
                <a:round/>
                <a:headEnd/>
                <a:tailEnd/>
              </a:ln>
            </p:spPr>
            <p:txBody>
              <a:bodyPr/>
              <a:lstStyle/>
              <a:p>
                <a:endParaRPr lang="en-US" sz="2801"/>
              </a:p>
            </p:txBody>
          </p:sp>
          <p:sp>
            <p:nvSpPr>
              <p:cNvPr id="79911" name="Line 9"/>
              <p:cNvSpPr>
                <a:spLocks noChangeShapeType="1"/>
              </p:cNvSpPr>
              <p:nvPr/>
            </p:nvSpPr>
            <p:spPr bwMode="auto">
              <a:xfrm flipH="1">
                <a:off x="2511" y="1987"/>
                <a:ext cx="132" cy="215"/>
              </a:xfrm>
              <a:prstGeom prst="line">
                <a:avLst/>
              </a:prstGeom>
              <a:noFill/>
              <a:ln w="28575">
                <a:solidFill>
                  <a:srgbClr val="00B050"/>
                </a:solidFill>
                <a:round/>
                <a:headEnd/>
                <a:tailEnd/>
              </a:ln>
            </p:spPr>
            <p:txBody>
              <a:bodyPr/>
              <a:lstStyle/>
              <a:p>
                <a:endParaRPr lang="en-US" sz="2801"/>
              </a:p>
            </p:txBody>
          </p:sp>
          <p:sp>
            <p:nvSpPr>
              <p:cNvPr id="79912" name="Line 10"/>
              <p:cNvSpPr>
                <a:spLocks noChangeShapeType="1"/>
              </p:cNvSpPr>
              <p:nvPr/>
            </p:nvSpPr>
            <p:spPr bwMode="auto">
              <a:xfrm flipH="1">
                <a:off x="2511" y="1858"/>
                <a:ext cx="264" cy="2"/>
              </a:xfrm>
              <a:prstGeom prst="line">
                <a:avLst/>
              </a:prstGeom>
              <a:noFill/>
              <a:ln w="28575">
                <a:solidFill>
                  <a:srgbClr val="00B050"/>
                </a:solidFill>
                <a:round/>
                <a:headEnd/>
                <a:tailEnd/>
              </a:ln>
            </p:spPr>
            <p:txBody>
              <a:bodyPr/>
              <a:lstStyle/>
              <a:p>
                <a:endParaRPr lang="en-US" sz="2801"/>
              </a:p>
            </p:txBody>
          </p:sp>
        </p:grpSp>
        <p:sp>
          <p:nvSpPr>
            <p:cNvPr id="79904" name="Rectangle 11"/>
            <p:cNvSpPr>
              <a:spLocks noChangeArrowheads="1"/>
            </p:cNvSpPr>
            <p:nvPr/>
          </p:nvSpPr>
          <p:spPr bwMode="auto">
            <a:xfrm flipH="1">
              <a:off x="308" y="960"/>
              <a:ext cx="493" cy="194"/>
            </a:xfrm>
            <a:prstGeom prst="rect">
              <a:avLst/>
            </a:prstGeom>
            <a:noFill/>
            <a:ln w="9525">
              <a:noFill/>
              <a:miter lim="800000"/>
              <a:headEnd/>
              <a:tailEnd/>
            </a:ln>
          </p:spPr>
          <p:txBody>
            <a:bodyPr wrap="none" lIns="0" tIns="0" rIns="0" bIns="0">
              <a:spAutoFit/>
            </a:bodyPr>
            <a:lstStyle/>
            <a:p>
              <a:r>
                <a:rPr lang="en-US" sz="2001"/>
                <a:t>Student</a:t>
              </a:r>
            </a:p>
          </p:txBody>
        </p:sp>
        <p:sp>
          <p:nvSpPr>
            <p:cNvPr id="79905" name="Oval 12"/>
            <p:cNvSpPr>
              <a:spLocks noChangeArrowheads="1"/>
            </p:cNvSpPr>
            <p:nvPr/>
          </p:nvSpPr>
          <p:spPr bwMode="auto">
            <a:xfrm>
              <a:off x="1320" y="1081"/>
              <a:ext cx="835" cy="359"/>
            </a:xfrm>
            <a:prstGeom prst="ellipse">
              <a:avLst/>
            </a:prstGeom>
            <a:solidFill>
              <a:schemeClr val="bg1"/>
            </a:solidFill>
            <a:ln w="28575">
              <a:solidFill>
                <a:srgbClr val="00B050"/>
              </a:solidFill>
              <a:round/>
              <a:headEnd/>
              <a:tailEnd/>
            </a:ln>
          </p:spPr>
          <p:txBody>
            <a:bodyPr/>
            <a:lstStyle/>
            <a:p>
              <a:endParaRPr lang="en-US" sz="2001"/>
            </a:p>
          </p:txBody>
        </p:sp>
        <p:sp>
          <p:nvSpPr>
            <p:cNvPr id="79906" name="Rectangle 13"/>
            <p:cNvSpPr>
              <a:spLocks noChangeArrowheads="1"/>
            </p:cNvSpPr>
            <p:nvPr/>
          </p:nvSpPr>
          <p:spPr bwMode="auto">
            <a:xfrm>
              <a:off x="1450" y="1084"/>
              <a:ext cx="575" cy="351"/>
            </a:xfrm>
            <a:prstGeom prst="rect">
              <a:avLst/>
            </a:prstGeom>
            <a:noFill/>
            <a:ln w="4763">
              <a:noFill/>
              <a:miter lim="800000"/>
              <a:headEnd/>
              <a:tailEnd/>
            </a:ln>
          </p:spPr>
          <p:txBody>
            <a:bodyPr/>
            <a:lstStyle/>
            <a:p>
              <a:pPr>
                <a:lnSpc>
                  <a:spcPct val="80000"/>
                </a:lnSpc>
              </a:pPr>
              <a:r>
                <a:rPr lang="en-US" sz="2001"/>
                <a:t>View</a:t>
              </a:r>
            </a:p>
            <a:p>
              <a:pPr>
                <a:lnSpc>
                  <a:spcPct val="80000"/>
                </a:lnSpc>
              </a:pPr>
              <a:r>
                <a:rPr lang="en-US" sz="2001"/>
                <a:t>Report</a:t>
              </a:r>
            </a:p>
          </p:txBody>
        </p:sp>
        <p:sp>
          <p:nvSpPr>
            <p:cNvPr id="79907" name="Oval 14"/>
            <p:cNvSpPr>
              <a:spLocks noChangeArrowheads="1"/>
            </p:cNvSpPr>
            <p:nvPr/>
          </p:nvSpPr>
          <p:spPr bwMode="auto">
            <a:xfrm>
              <a:off x="1320" y="1609"/>
              <a:ext cx="835" cy="359"/>
            </a:xfrm>
            <a:prstGeom prst="ellipse">
              <a:avLst/>
            </a:prstGeom>
            <a:solidFill>
              <a:schemeClr val="bg1"/>
            </a:solidFill>
            <a:ln w="28575">
              <a:solidFill>
                <a:srgbClr val="00B050"/>
              </a:solidFill>
              <a:round/>
              <a:headEnd/>
              <a:tailEnd/>
            </a:ln>
          </p:spPr>
          <p:txBody>
            <a:bodyPr/>
            <a:lstStyle/>
            <a:p>
              <a:endParaRPr lang="en-US" sz="2001"/>
            </a:p>
          </p:txBody>
        </p:sp>
        <p:sp>
          <p:nvSpPr>
            <p:cNvPr id="79908" name="Rectangle 15"/>
            <p:cNvSpPr>
              <a:spLocks noChangeArrowheads="1"/>
            </p:cNvSpPr>
            <p:nvPr/>
          </p:nvSpPr>
          <p:spPr bwMode="auto">
            <a:xfrm>
              <a:off x="1377" y="1612"/>
              <a:ext cx="720" cy="351"/>
            </a:xfrm>
            <a:prstGeom prst="rect">
              <a:avLst/>
            </a:prstGeom>
            <a:noFill/>
            <a:ln w="4763">
              <a:noFill/>
              <a:miter lim="800000"/>
              <a:headEnd/>
              <a:tailEnd/>
            </a:ln>
          </p:spPr>
          <p:txBody>
            <a:bodyPr/>
            <a:lstStyle/>
            <a:p>
              <a:pPr>
                <a:lnSpc>
                  <a:spcPct val="80000"/>
                </a:lnSpc>
              </a:pPr>
              <a:r>
                <a:rPr lang="en-US" sz="2001"/>
                <a:t>Register</a:t>
              </a:r>
            </a:p>
            <a:p>
              <a:pPr>
                <a:lnSpc>
                  <a:spcPct val="80000"/>
                </a:lnSpc>
              </a:pPr>
              <a:r>
                <a:rPr lang="en-US" sz="2001"/>
                <a:t>Courses</a:t>
              </a:r>
            </a:p>
          </p:txBody>
        </p:sp>
      </p:grpSp>
      <p:grpSp>
        <p:nvGrpSpPr>
          <p:cNvPr id="4" name="Group 16"/>
          <p:cNvGrpSpPr>
            <a:grpSpLocks/>
          </p:cNvGrpSpPr>
          <p:nvPr/>
        </p:nvGrpSpPr>
        <p:grpSpPr bwMode="auto">
          <a:xfrm>
            <a:off x="489107" y="3555808"/>
            <a:ext cx="5558031" cy="1600713"/>
            <a:chOff x="308" y="3168"/>
            <a:chExt cx="3500" cy="1008"/>
          </a:xfrm>
        </p:grpSpPr>
        <p:sp>
          <p:nvSpPr>
            <p:cNvPr id="79880" name="Line 17"/>
            <p:cNvSpPr>
              <a:spLocks noChangeShapeType="1"/>
            </p:cNvSpPr>
            <p:nvPr/>
          </p:nvSpPr>
          <p:spPr bwMode="auto">
            <a:xfrm>
              <a:off x="779" y="3702"/>
              <a:ext cx="912" cy="336"/>
            </a:xfrm>
            <a:prstGeom prst="line">
              <a:avLst/>
            </a:prstGeom>
            <a:noFill/>
            <a:ln w="28575">
              <a:solidFill>
                <a:srgbClr val="800080"/>
              </a:solidFill>
              <a:round/>
              <a:headEnd/>
              <a:tailEnd type="none" w="med" len="lg"/>
            </a:ln>
          </p:spPr>
          <p:txBody>
            <a:bodyPr/>
            <a:lstStyle/>
            <a:p>
              <a:endParaRPr lang="en-US" sz="2801"/>
            </a:p>
          </p:txBody>
        </p:sp>
        <p:sp>
          <p:nvSpPr>
            <p:cNvPr id="79881" name="Line 18"/>
            <p:cNvSpPr>
              <a:spLocks noChangeShapeType="1"/>
            </p:cNvSpPr>
            <p:nvPr/>
          </p:nvSpPr>
          <p:spPr bwMode="auto">
            <a:xfrm flipV="1">
              <a:off x="787" y="3408"/>
              <a:ext cx="988" cy="293"/>
            </a:xfrm>
            <a:prstGeom prst="line">
              <a:avLst/>
            </a:prstGeom>
            <a:noFill/>
            <a:ln w="28575">
              <a:solidFill>
                <a:srgbClr val="800080"/>
              </a:solidFill>
              <a:round/>
              <a:headEnd/>
              <a:tailEnd type="none" w="med" len="lg"/>
            </a:ln>
          </p:spPr>
          <p:txBody>
            <a:bodyPr/>
            <a:lstStyle/>
            <a:p>
              <a:endParaRPr lang="en-US" sz="2801"/>
            </a:p>
          </p:txBody>
        </p:sp>
        <p:grpSp>
          <p:nvGrpSpPr>
            <p:cNvPr id="79882" name="Group 19"/>
            <p:cNvGrpSpPr>
              <a:grpSpLocks/>
            </p:cNvGrpSpPr>
            <p:nvPr/>
          </p:nvGrpSpPr>
          <p:grpSpPr bwMode="auto">
            <a:xfrm flipH="1">
              <a:off x="407" y="3419"/>
              <a:ext cx="279" cy="565"/>
              <a:chOff x="2511" y="1665"/>
              <a:chExt cx="264" cy="537"/>
            </a:xfrm>
          </p:grpSpPr>
          <p:sp>
            <p:nvSpPr>
              <p:cNvPr id="79897" name="Oval 20"/>
              <p:cNvSpPr>
                <a:spLocks noChangeArrowheads="1"/>
              </p:cNvSpPr>
              <p:nvPr/>
            </p:nvSpPr>
            <p:spPr bwMode="auto">
              <a:xfrm>
                <a:off x="2577" y="1665"/>
                <a:ext cx="132" cy="129"/>
              </a:xfrm>
              <a:prstGeom prst="ellipse">
                <a:avLst/>
              </a:prstGeom>
              <a:noFill/>
              <a:ln w="28575">
                <a:solidFill>
                  <a:srgbClr val="800080"/>
                </a:solidFill>
                <a:round/>
                <a:headEnd/>
                <a:tailEnd/>
              </a:ln>
            </p:spPr>
            <p:txBody>
              <a:bodyPr/>
              <a:lstStyle/>
              <a:p>
                <a:endParaRPr lang="en-US" sz="2801"/>
              </a:p>
            </p:txBody>
          </p:sp>
          <p:sp>
            <p:nvSpPr>
              <p:cNvPr id="79898" name="Freeform 21"/>
              <p:cNvSpPr>
                <a:spLocks/>
              </p:cNvSpPr>
              <p:nvPr/>
            </p:nvSpPr>
            <p:spPr bwMode="auto">
              <a:xfrm>
                <a:off x="2643" y="1794"/>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800080"/>
                </a:solidFill>
                <a:prstDash val="solid"/>
                <a:round/>
                <a:headEnd/>
                <a:tailEnd/>
              </a:ln>
            </p:spPr>
            <p:txBody>
              <a:bodyPr/>
              <a:lstStyle/>
              <a:p>
                <a:endParaRPr lang="en-US" sz="2801"/>
              </a:p>
            </p:txBody>
          </p:sp>
          <p:sp>
            <p:nvSpPr>
              <p:cNvPr id="79899" name="Line 22"/>
              <p:cNvSpPr>
                <a:spLocks noChangeShapeType="1"/>
              </p:cNvSpPr>
              <p:nvPr/>
            </p:nvSpPr>
            <p:spPr bwMode="auto">
              <a:xfrm flipH="1">
                <a:off x="2511" y="1987"/>
                <a:ext cx="132" cy="215"/>
              </a:xfrm>
              <a:prstGeom prst="line">
                <a:avLst/>
              </a:prstGeom>
              <a:noFill/>
              <a:ln w="28575">
                <a:solidFill>
                  <a:srgbClr val="800080"/>
                </a:solidFill>
                <a:round/>
                <a:headEnd/>
                <a:tailEnd/>
              </a:ln>
            </p:spPr>
            <p:txBody>
              <a:bodyPr/>
              <a:lstStyle/>
              <a:p>
                <a:endParaRPr lang="en-US" sz="2801"/>
              </a:p>
            </p:txBody>
          </p:sp>
          <p:sp>
            <p:nvSpPr>
              <p:cNvPr id="79900" name="Line 23"/>
              <p:cNvSpPr>
                <a:spLocks noChangeShapeType="1"/>
              </p:cNvSpPr>
              <p:nvPr/>
            </p:nvSpPr>
            <p:spPr bwMode="auto">
              <a:xfrm flipH="1">
                <a:off x="2511" y="1858"/>
                <a:ext cx="264" cy="2"/>
              </a:xfrm>
              <a:prstGeom prst="line">
                <a:avLst/>
              </a:prstGeom>
              <a:noFill/>
              <a:ln w="28575">
                <a:solidFill>
                  <a:srgbClr val="800080"/>
                </a:solidFill>
                <a:round/>
                <a:headEnd/>
                <a:tailEnd/>
              </a:ln>
            </p:spPr>
            <p:txBody>
              <a:bodyPr/>
              <a:lstStyle/>
              <a:p>
                <a:endParaRPr lang="en-US" sz="2801"/>
              </a:p>
            </p:txBody>
          </p:sp>
        </p:grpSp>
        <p:sp>
          <p:nvSpPr>
            <p:cNvPr id="79883" name="Rectangle 24"/>
            <p:cNvSpPr>
              <a:spLocks noChangeArrowheads="1"/>
            </p:cNvSpPr>
            <p:nvPr/>
          </p:nvSpPr>
          <p:spPr bwMode="auto">
            <a:xfrm flipH="1">
              <a:off x="308" y="3168"/>
              <a:ext cx="493" cy="194"/>
            </a:xfrm>
            <a:prstGeom prst="rect">
              <a:avLst/>
            </a:prstGeom>
            <a:noFill/>
            <a:ln w="9525">
              <a:noFill/>
              <a:miter lim="800000"/>
              <a:headEnd/>
              <a:tailEnd/>
            </a:ln>
          </p:spPr>
          <p:txBody>
            <a:bodyPr wrap="none" lIns="0" tIns="0" rIns="0" bIns="0">
              <a:spAutoFit/>
            </a:bodyPr>
            <a:lstStyle/>
            <a:p>
              <a:r>
                <a:rPr lang="en-US" sz="2001"/>
                <a:t>Student</a:t>
              </a:r>
            </a:p>
          </p:txBody>
        </p:sp>
        <p:sp>
          <p:nvSpPr>
            <p:cNvPr id="79884" name="Line 25"/>
            <p:cNvSpPr>
              <a:spLocks noChangeShapeType="1"/>
            </p:cNvSpPr>
            <p:nvPr/>
          </p:nvSpPr>
          <p:spPr bwMode="auto">
            <a:xfrm flipV="1">
              <a:off x="1895" y="3792"/>
              <a:ext cx="1122" cy="192"/>
            </a:xfrm>
            <a:prstGeom prst="line">
              <a:avLst/>
            </a:prstGeom>
            <a:noFill/>
            <a:ln w="28575">
              <a:solidFill>
                <a:srgbClr val="800080"/>
              </a:solidFill>
              <a:prstDash val="dash"/>
              <a:round/>
              <a:headEnd type="none" w="lg" len="lg"/>
              <a:tailEnd type="arrow" w="lg" len="lg"/>
            </a:ln>
          </p:spPr>
          <p:txBody>
            <a:bodyPr/>
            <a:lstStyle/>
            <a:p>
              <a:endParaRPr lang="en-US" sz="2801"/>
            </a:p>
          </p:txBody>
        </p:sp>
        <p:sp>
          <p:nvSpPr>
            <p:cNvPr id="79885" name="Line 26"/>
            <p:cNvSpPr>
              <a:spLocks noChangeShapeType="1"/>
            </p:cNvSpPr>
            <p:nvPr/>
          </p:nvSpPr>
          <p:spPr bwMode="auto">
            <a:xfrm>
              <a:off x="1901" y="3420"/>
              <a:ext cx="1122" cy="192"/>
            </a:xfrm>
            <a:prstGeom prst="line">
              <a:avLst/>
            </a:prstGeom>
            <a:noFill/>
            <a:ln w="28575">
              <a:solidFill>
                <a:srgbClr val="800080"/>
              </a:solidFill>
              <a:prstDash val="dash"/>
              <a:round/>
              <a:headEnd type="none" w="lg" len="lg"/>
              <a:tailEnd type="arrow" w="lg" len="lg"/>
            </a:ln>
          </p:spPr>
          <p:txBody>
            <a:bodyPr/>
            <a:lstStyle/>
            <a:p>
              <a:endParaRPr lang="en-US" sz="2801"/>
            </a:p>
          </p:txBody>
        </p:sp>
        <p:grpSp>
          <p:nvGrpSpPr>
            <p:cNvPr id="79886" name="Group 27"/>
            <p:cNvGrpSpPr>
              <a:grpSpLocks/>
            </p:cNvGrpSpPr>
            <p:nvPr/>
          </p:nvGrpSpPr>
          <p:grpSpPr bwMode="auto">
            <a:xfrm flipH="1">
              <a:off x="2973" y="3522"/>
              <a:ext cx="835" cy="359"/>
              <a:chOff x="1333" y="1591"/>
              <a:chExt cx="835" cy="359"/>
            </a:xfrm>
          </p:grpSpPr>
          <p:sp>
            <p:nvSpPr>
              <p:cNvPr id="79895" name="Oval 28"/>
              <p:cNvSpPr>
                <a:spLocks noChangeArrowheads="1"/>
              </p:cNvSpPr>
              <p:nvPr/>
            </p:nvSpPr>
            <p:spPr bwMode="auto">
              <a:xfrm flipH="1">
                <a:off x="1333" y="1591"/>
                <a:ext cx="835" cy="359"/>
              </a:xfrm>
              <a:prstGeom prst="ellipse">
                <a:avLst/>
              </a:prstGeom>
              <a:solidFill>
                <a:schemeClr val="bg1"/>
              </a:solidFill>
              <a:ln w="28575">
                <a:solidFill>
                  <a:srgbClr val="800080"/>
                </a:solidFill>
                <a:round/>
                <a:headEnd/>
                <a:tailEnd/>
              </a:ln>
            </p:spPr>
            <p:txBody>
              <a:bodyPr/>
              <a:lstStyle/>
              <a:p>
                <a:endParaRPr lang="en-US" sz="2001"/>
              </a:p>
            </p:txBody>
          </p:sp>
          <p:sp>
            <p:nvSpPr>
              <p:cNvPr id="79896" name="Rectangle 29"/>
              <p:cNvSpPr>
                <a:spLocks noChangeArrowheads="1"/>
              </p:cNvSpPr>
              <p:nvPr/>
            </p:nvSpPr>
            <p:spPr bwMode="auto">
              <a:xfrm flipH="1">
                <a:off x="1463" y="1632"/>
                <a:ext cx="575" cy="196"/>
              </a:xfrm>
              <a:prstGeom prst="rect">
                <a:avLst/>
              </a:prstGeom>
              <a:noFill/>
              <a:ln w="4763">
                <a:noFill/>
                <a:miter lim="800000"/>
                <a:headEnd/>
                <a:tailEnd/>
              </a:ln>
            </p:spPr>
            <p:txBody>
              <a:bodyPr/>
              <a:lstStyle/>
              <a:p>
                <a:r>
                  <a:rPr lang="en-US" sz="2001"/>
                  <a:t>Login</a:t>
                </a:r>
              </a:p>
            </p:txBody>
          </p:sp>
        </p:grpSp>
        <p:grpSp>
          <p:nvGrpSpPr>
            <p:cNvPr id="79887" name="Group 30"/>
            <p:cNvGrpSpPr>
              <a:grpSpLocks/>
            </p:cNvGrpSpPr>
            <p:nvPr/>
          </p:nvGrpSpPr>
          <p:grpSpPr bwMode="auto">
            <a:xfrm flipH="1">
              <a:off x="1320" y="3289"/>
              <a:ext cx="835" cy="359"/>
              <a:chOff x="2303" y="1140"/>
              <a:chExt cx="1256" cy="540"/>
            </a:xfrm>
          </p:grpSpPr>
          <p:sp>
            <p:nvSpPr>
              <p:cNvPr id="79893" name="Oval 31"/>
              <p:cNvSpPr>
                <a:spLocks noChangeArrowheads="1"/>
              </p:cNvSpPr>
              <p:nvPr/>
            </p:nvSpPr>
            <p:spPr bwMode="auto">
              <a:xfrm flipH="1">
                <a:off x="2303" y="1140"/>
                <a:ext cx="1256" cy="540"/>
              </a:xfrm>
              <a:prstGeom prst="ellipse">
                <a:avLst/>
              </a:prstGeom>
              <a:solidFill>
                <a:schemeClr val="bg1"/>
              </a:solidFill>
              <a:ln w="28575">
                <a:solidFill>
                  <a:srgbClr val="800080"/>
                </a:solidFill>
                <a:round/>
                <a:headEnd/>
                <a:tailEnd/>
              </a:ln>
            </p:spPr>
            <p:txBody>
              <a:bodyPr/>
              <a:lstStyle/>
              <a:p>
                <a:endParaRPr lang="en-US" sz="2001"/>
              </a:p>
            </p:txBody>
          </p:sp>
          <p:sp>
            <p:nvSpPr>
              <p:cNvPr id="79894" name="Rectangle 32"/>
              <p:cNvSpPr>
                <a:spLocks noChangeArrowheads="1"/>
              </p:cNvSpPr>
              <p:nvPr/>
            </p:nvSpPr>
            <p:spPr bwMode="auto">
              <a:xfrm flipH="1">
                <a:off x="2499" y="1145"/>
                <a:ext cx="864" cy="528"/>
              </a:xfrm>
              <a:prstGeom prst="rect">
                <a:avLst/>
              </a:prstGeom>
              <a:noFill/>
              <a:ln w="4763">
                <a:noFill/>
                <a:miter lim="800000"/>
                <a:headEnd/>
                <a:tailEnd/>
              </a:ln>
            </p:spPr>
            <p:txBody>
              <a:bodyPr/>
              <a:lstStyle/>
              <a:p>
                <a:pPr>
                  <a:lnSpc>
                    <a:spcPct val="80000"/>
                  </a:lnSpc>
                </a:pPr>
                <a:r>
                  <a:rPr lang="en-US" sz="2001"/>
                  <a:t>View</a:t>
                </a:r>
              </a:p>
              <a:p>
                <a:pPr>
                  <a:lnSpc>
                    <a:spcPct val="80000"/>
                  </a:lnSpc>
                </a:pPr>
                <a:r>
                  <a:rPr lang="en-US" sz="2001"/>
                  <a:t>Report</a:t>
                </a:r>
              </a:p>
            </p:txBody>
          </p:sp>
        </p:grpSp>
        <p:sp>
          <p:nvSpPr>
            <p:cNvPr id="79888" name="Text Box 33"/>
            <p:cNvSpPr txBox="1">
              <a:spLocks noChangeArrowheads="1"/>
            </p:cNvSpPr>
            <p:nvPr/>
          </p:nvSpPr>
          <p:spPr bwMode="auto">
            <a:xfrm flipH="1">
              <a:off x="2217" y="3279"/>
              <a:ext cx="936" cy="231"/>
            </a:xfrm>
            <a:prstGeom prst="rect">
              <a:avLst/>
            </a:prstGeom>
            <a:noFill/>
            <a:ln w="12700">
              <a:noFill/>
              <a:miter lim="800000"/>
              <a:headEnd type="none" w="sm" len="sm"/>
              <a:tailEnd type="none" w="sm" len="sm"/>
            </a:ln>
          </p:spPr>
          <p:txBody>
            <a:bodyPr wrap="none">
              <a:spAutoFit/>
            </a:bodyPr>
            <a:lstStyle/>
            <a:p>
              <a:r>
                <a:rPr lang="en-US" sz="1801"/>
                <a:t>&lt;&lt; include &gt;&gt;</a:t>
              </a:r>
            </a:p>
          </p:txBody>
        </p:sp>
        <p:grpSp>
          <p:nvGrpSpPr>
            <p:cNvPr id="79889" name="Group 34"/>
            <p:cNvGrpSpPr>
              <a:grpSpLocks/>
            </p:cNvGrpSpPr>
            <p:nvPr/>
          </p:nvGrpSpPr>
          <p:grpSpPr bwMode="auto">
            <a:xfrm flipH="1">
              <a:off x="1320" y="3817"/>
              <a:ext cx="835" cy="359"/>
              <a:chOff x="3004" y="2137"/>
              <a:chExt cx="835" cy="359"/>
            </a:xfrm>
          </p:grpSpPr>
          <p:sp>
            <p:nvSpPr>
              <p:cNvPr id="79891" name="Oval 35"/>
              <p:cNvSpPr>
                <a:spLocks noChangeArrowheads="1"/>
              </p:cNvSpPr>
              <p:nvPr/>
            </p:nvSpPr>
            <p:spPr bwMode="auto">
              <a:xfrm flipH="1">
                <a:off x="3004" y="2137"/>
                <a:ext cx="835" cy="359"/>
              </a:xfrm>
              <a:prstGeom prst="ellipse">
                <a:avLst/>
              </a:prstGeom>
              <a:solidFill>
                <a:schemeClr val="bg1"/>
              </a:solidFill>
              <a:ln w="28575">
                <a:solidFill>
                  <a:srgbClr val="800080"/>
                </a:solidFill>
                <a:round/>
                <a:headEnd/>
                <a:tailEnd/>
              </a:ln>
            </p:spPr>
            <p:txBody>
              <a:bodyPr/>
              <a:lstStyle/>
              <a:p>
                <a:endParaRPr lang="en-US" sz="2001"/>
              </a:p>
            </p:txBody>
          </p:sp>
          <p:sp>
            <p:nvSpPr>
              <p:cNvPr id="79892" name="Rectangle 36"/>
              <p:cNvSpPr>
                <a:spLocks noChangeArrowheads="1"/>
              </p:cNvSpPr>
              <p:nvPr/>
            </p:nvSpPr>
            <p:spPr bwMode="auto">
              <a:xfrm flipH="1">
                <a:off x="3062" y="2140"/>
                <a:ext cx="720" cy="351"/>
              </a:xfrm>
              <a:prstGeom prst="rect">
                <a:avLst/>
              </a:prstGeom>
              <a:noFill/>
              <a:ln w="4763">
                <a:noFill/>
                <a:miter lim="800000"/>
                <a:headEnd/>
                <a:tailEnd/>
              </a:ln>
            </p:spPr>
            <p:txBody>
              <a:bodyPr/>
              <a:lstStyle/>
              <a:p>
                <a:pPr>
                  <a:lnSpc>
                    <a:spcPct val="80000"/>
                  </a:lnSpc>
                </a:pPr>
                <a:r>
                  <a:rPr lang="en-US" sz="2001"/>
                  <a:t>Register</a:t>
                </a:r>
              </a:p>
              <a:p>
                <a:pPr>
                  <a:lnSpc>
                    <a:spcPct val="80000"/>
                  </a:lnSpc>
                </a:pPr>
                <a:r>
                  <a:rPr lang="en-US" sz="2001"/>
                  <a:t>Courses</a:t>
                </a:r>
              </a:p>
            </p:txBody>
          </p:sp>
        </p:grpSp>
        <p:sp>
          <p:nvSpPr>
            <p:cNvPr id="79890" name="Text Box 37"/>
            <p:cNvSpPr txBox="1">
              <a:spLocks noChangeArrowheads="1"/>
            </p:cNvSpPr>
            <p:nvPr/>
          </p:nvSpPr>
          <p:spPr bwMode="auto">
            <a:xfrm flipH="1">
              <a:off x="2217" y="3879"/>
              <a:ext cx="936" cy="231"/>
            </a:xfrm>
            <a:prstGeom prst="rect">
              <a:avLst/>
            </a:prstGeom>
            <a:noFill/>
            <a:ln w="12700">
              <a:noFill/>
              <a:miter lim="800000"/>
              <a:headEnd type="none" w="sm" len="sm"/>
              <a:tailEnd type="none" w="sm" len="sm"/>
            </a:ln>
          </p:spPr>
          <p:txBody>
            <a:bodyPr wrap="none">
              <a:spAutoFit/>
            </a:bodyPr>
            <a:lstStyle/>
            <a:p>
              <a:r>
                <a:rPr lang="en-US" sz="1801"/>
                <a:t>&lt;&lt; include &gt;&gt;</a:t>
              </a:r>
            </a:p>
          </p:txBody>
        </p:sp>
      </p:grpSp>
      <p:sp>
        <p:nvSpPr>
          <p:cNvPr id="2736166" name="AutoShape 38"/>
          <p:cNvSpPr>
            <a:spLocks noChangeArrowheads="1"/>
          </p:cNvSpPr>
          <p:nvPr/>
        </p:nvSpPr>
        <p:spPr bwMode="auto">
          <a:xfrm>
            <a:off x="6553714" y="1907454"/>
            <a:ext cx="2834640" cy="738901"/>
          </a:xfrm>
          <a:prstGeom prst="wedgeRectCallout">
            <a:avLst>
              <a:gd name="adj1" fmla="val -156921"/>
              <a:gd name="adj2" fmla="val -5042"/>
            </a:avLst>
          </a:prstGeom>
          <a:noFill/>
          <a:ln w="76200">
            <a:solidFill>
              <a:schemeClr val="bg1">
                <a:lumMod val="65000"/>
              </a:schemeClr>
            </a:solidFill>
            <a:miter lim="800000"/>
            <a:headEnd/>
            <a:tailEnd/>
          </a:ln>
        </p:spPr>
        <p:txBody>
          <a:bodyPr lIns="0" tIns="0" rIns="0" bIns="0">
            <a:spAutoFit/>
          </a:bodyPr>
          <a:lstStyle/>
          <a:p>
            <a:pPr marL="401638" indent="-280988" algn="l">
              <a:buClr>
                <a:srgbClr val="00B050"/>
              </a:buClr>
              <a:buSzPct val="60000"/>
              <a:buFont typeface="Wingdings" pitchFamily="2" charset="2"/>
              <a:buChar char="u"/>
            </a:pPr>
            <a:r>
              <a:rPr lang="en-US" sz="2401" b="1" i="1" dirty="0">
                <a:solidFill>
                  <a:srgbClr val="00B050"/>
                </a:solidFill>
              </a:rPr>
              <a:t>Usually the best model in analysis</a:t>
            </a:r>
          </a:p>
        </p:txBody>
      </p:sp>
      <p:sp>
        <p:nvSpPr>
          <p:cNvPr id="2736167" name="AutoShape 39"/>
          <p:cNvSpPr>
            <a:spLocks noChangeArrowheads="1"/>
          </p:cNvSpPr>
          <p:nvPr/>
        </p:nvSpPr>
        <p:spPr bwMode="auto">
          <a:xfrm>
            <a:off x="6553714" y="2974597"/>
            <a:ext cx="2834640" cy="2613863"/>
          </a:xfrm>
          <a:prstGeom prst="wedgeRectCallout">
            <a:avLst>
              <a:gd name="adj1" fmla="val -71407"/>
              <a:gd name="adj2" fmla="val 8019"/>
            </a:avLst>
          </a:prstGeom>
          <a:noFill/>
          <a:ln w="76200">
            <a:solidFill>
              <a:schemeClr val="bg1">
                <a:lumMod val="65000"/>
              </a:schemeClr>
            </a:solidFill>
            <a:miter lim="800000"/>
            <a:headEnd/>
            <a:tailEnd/>
          </a:ln>
        </p:spPr>
        <p:txBody>
          <a:bodyPr lIns="0" tIns="0" rIns="0" bIns="0">
            <a:spAutoFit/>
          </a:bodyPr>
          <a:lstStyle/>
          <a:p>
            <a:pPr marL="401638" indent="-280988" algn="l">
              <a:buClr>
                <a:srgbClr val="800080"/>
              </a:buClr>
              <a:buSzPct val="60000"/>
              <a:buFont typeface="Wingdings" pitchFamily="2" charset="2"/>
              <a:buChar char="u"/>
            </a:pPr>
            <a:r>
              <a:rPr lang="en-US" sz="2401" dirty="0"/>
              <a:t>Only if login contains a substantial number of steps</a:t>
            </a:r>
          </a:p>
          <a:p>
            <a:pPr marL="401638" indent="-280988" algn="l">
              <a:buClr>
                <a:srgbClr val="800080"/>
              </a:buClr>
              <a:buSzPct val="60000"/>
              <a:buFont typeface="Wingdings" pitchFamily="2" charset="2"/>
              <a:buChar char="u"/>
            </a:pPr>
            <a:r>
              <a:rPr lang="en-US" sz="2401" dirty="0"/>
              <a:t>Usually applicable to design rather than analysis</a:t>
            </a:r>
            <a:r>
              <a:rPr lang="en-US" sz="2401" b="1" dirty="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36166">
                                            <p:bg/>
                                          </p:spTgt>
                                        </p:tgtEl>
                                        <p:attrNameLst>
                                          <p:attrName>style.visibility</p:attrName>
                                        </p:attrNameLst>
                                      </p:cBhvr>
                                      <p:to>
                                        <p:strVal val="visible"/>
                                      </p:to>
                                    </p:set>
                                  </p:childTnLst>
                                  <p:subTnLst>
                                    <p:animClr clrSpc="rgb" dir="cw">
                                      <p:cBhvr override="childStyle">
                                        <p:cTn dur="1" fill="hold" display="0" masterRel="nextClick" afterEffect="1"/>
                                        <p:tgtEl>
                                          <p:spTgt spid="2736166">
                                            <p:bg/>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616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36166">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36167">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361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36167">
                                            <p:txEl>
                                              <p:pRg st="0" end="0"/>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361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6166" grpId="0" uiExpand="1" build="p" animBg="1"/>
      <p:bldP spid="2736167" grpId="0" uiExpand="1" build="p"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1029"/>
          <p:cNvSpPr>
            <a:spLocks noGrp="1" noChangeArrowheads="1"/>
          </p:cNvSpPr>
          <p:nvPr>
            <p:ph type="title"/>
          </p:nvPr>
        </p:nvSpPr>
        <p:spPr>
          <a:xfrm>
            <a:off x="379534" y="266700"/>
            <a:ext cx="9146932" cy="1104900"/>
          </a:xfrm>
        </p:spPr>
        <p:txBody>
          <a:bodyPr/>
          <a:lstStyle/>
          <a:p>
            <a:r>
              <a:rPr lang="en-US" sz="3200" i="1" dirty="0" smtClean="0"/>
              <a:t>Use Case Modelling</a:t>
            </a:r>
            <a:r>
              <a:rPr lang="en-US" sz="3200" dirty="0" smtClean="0"/>
              <a:t> (</a:t>
            </a:r>
            <a:r>
              <a:rPr lang="en-US" sz="3200" i="1" dirty="0" smtClean="0"/>
              <a:t>Steps 1 to 5</a:t>
            </a:r>
            <a:r>
              <a:rPr lang="en-US" sz="3200" dirty="0" smtClean="0"/>
              <a:t>)</a:t>
            </a:r>
            <a:r>
              <a:rPr lang="en-US" sz="3200" i="1" dirty="0" smtClean="0"/>
              <a:t/>
            </a:r>
            <a:br>
              <a:rPr lang="en-US" sz="3200" i="1" dirty="0" smtClean="0"/>
            </a:br>
            <a:r>
              <a:rPr lang="en-US" dirty="0" smtClean="0"/>
              <a:t>Further Mistakes to Avoid</a:t>
            </a:r>
          </a:p>
        </p:txBody>
      </p:sp>
      <p:sp>
        <p:nvSpPr>
          <p:cNvPr id="84996" name="Rectangle 1030"/>
          <p:cNvSpPr>
            <a:spLocks noGrp="1" noChangeArrowheads="1"/>
          </p:cNvSpPr>
          <p:nvPr>
            <p:ph type="body" idx="1"/>
          </p:nvPr>
        </p:nvSpPr>
        <p:spPr>
          <a:xfrm>
            <a:off x="381122" y="1676400"/>
            <a:ext cx="6248278" cy="4953000"/>
          </a:xfrm>
        </p:spPr>
        <p:txBody>
          <a:bodyPr/>
          <a:lstStyle/>
          <a:p>
            <a:r>
              <a:rPr lang="en-HK" dirty="0" smtClean="0"/>
              <a:t>(Don’t) confuse use case diagrams with use case descriptions</a:t>
            </a:r>
          </a:p>
          <a:p>
            <a:r>
              <a:rPr lang="en-US" dirty="0" smtClean="0"/>
              <a:t>(Don’t) confuse use cases with system functions </a:t>
            </a:r>
          </a:p>
          <a:p>
            <a:r>
              <a:rPr lang="en-US" dirty="0"/>
              <a:t>(Don’t) use a system perspective </a:t>
            </a:r>
          </a:p>
          <a:p>
            <a:r>
              <a:rPr lang="en-US" dirty="0" smtClean="0"/>
              <a:t>(Don’t) avoid details in user requirements </a:t>
            </a:r>
            <a:r>
              <a:rPr lang="en-US" b="1" dirty="0" smtClean="0">
                <a:solidFill>
                  <a:schemeClr val="bg1">
                    <a:lumMod val="65000"/>
                  </a:schemeClr>
                </a:solidFill>
              </a:rPr>
              <a:t>...</a:t>
            </a:r>
          </a:p>
        </p:txBody>
      </p:sp>
      <p:sp>
        <p:nvSpPr>
          <p:cNvPr id="6" name="AutoShape 4"/>
          <p:cNvSpPr>
            <a:spLocks noChangeArrowheads="1"/>
          </p:cNvSpPr>
          <p:nvPr/>
        </p:nvSpPr>
        <p:spPr bwMode="auto">
          <a:xfrm>
            <a:off x="7149026" y="1828800"/>
            <a:ext cx="2377440" cy="1371600"/>
          </a:xfrm>
          <a:prstGeom prst="wedgeRectCallout">
            <a:avLst>
              <a:gd name="adj1" fmla="val -66999"/>
              <a:gd name="adj2" fmla="val -30200"/>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a:t>Use case </a:t>
            </a:r>
            <a:r>
              <a:rPr lang="en-US" b="1" i="1" dirty="0" smtClean="0"/>
              <a:t>diagrams are not flowcharts</a:t>
            </a:r>
            <a:endParaRPr lang="en-US" b="1" i="1" dirty="0"/>
          </a:p>
        </p:txBody>
      </p:sp>
      <p:sp>
        <p:nvSpPr>
          <p:cNvPr id="7" name="AutoShape 4"/>
          <p:cNvSpPr>
            <a:spLocks noChangeArrowheads="1"/>
          </p:cNvSpPr>
          <p:nvPr/>
        </p:nvSpPr>
        <p:spPr bwMode="auto">
          <a:xfrm>
            <a:off x="7240466" y="3474720"/>
            <a:ext cx="2286000" cy="1325880"/>
          </a:xfrm>
          <a:prstGeom prst="wedgeRectCallout">
            <a:avLst>
              <a:gd name="adj1" fmla="val -123965"/>
              <a:gd name="adj2" fmla="val -49408"/>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a:t>Use </a:t>
            </a:r>
            <a:r>
              <a:rPr lang="en-US" b="1" i="1" dirty="0" smtClean="0"/>
              <a:t>cases are collections of scenarios</a:t>
            </a:r>
            <a:endParaRPr lang="en-US" b="1" i="1" dirty="0"/>
          </a:p>
        </p:txBody>
      </p:sp>
      <p:sp>
        <p:nvSpPr>
          <p:cNvPr id="8" name="AutoShape 4"/>
          <p:cNvSpPr>
            <a:spLocks noChangeArrowheads="1"/>
          </p:cNvSpPr>
          <p:nvPr/>
        </p:nvSpPr>
        <p:spPr bwMode="auto">
          <a:xfrm>
            <a:off x="6554666" y="5074920"/>
            <a:ext cx="2971800" cy="1325880"/>
          </a:xfrm>
          <a:prstGeom prst="wedgeRectCallout">
            <a:avLst>
              <a:gd name="adj1" fmla="val -72032"/>
              <a:gd name="adj2" fmla="val -93881"/>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t>Analysis use cases describe user requirements</a:t>
            </a:r>
            <a:endParaRPr lang="en-US" b="1" i="1" dirty="0"/>
          </a:p>
        </p:txBody>
      </p:sp>
    </p:spTree>
    <p:extLst>
      <p:ext uri="{BB962C8B-B14F-4D97-AF65-F5344CB8AC3E}">
        <p14:creationId xmlns:p14="http://schemas.microsoft.com/office/powerpoint/2010/main" val="111841810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subTnLst>
                                    <p:animClr clrSpc="rgb" dir="cw">
                                      <p:cBhvr override="childStyle">
                                        <p:cTn dur="1" fill="hold" display="0" masterRel="nextClick" afterEffect="1"/>
                                        <p:tgtEl>
                                          <p:spTgt spid="6">
                                            <p:bg/>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99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subTnLst>
                                    <p:animClr clrSpc="rgb" dir="cw">
                                      <p:cBhvr override="childStyle">
                                        <p:cTn dur="1" fill="hold" display="0" masterRel="nextClick" afterEffect="1"/>
                                        <p:tgtEl>
                                          <p:spTgt spid="7">
                                            <p:bg/>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499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childTnLst>
                                  <p:subTnLst>
                                    <p:animClr clrSpc="rgb" dir="cw">
                                      <p:cBhvr override="childStyle">
                                        <p:cTn dur="1" fill="hold" display="0" masterRel="nextClick" afterEffect="1"/>
                                        <p:tgtEl>
                                          <p:spTgt spid="8">
                                            <p:bg/>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0" end="0"/>
                                            </p:txEl>
                                          </p:spTgt>
                                        </p:tgtEl>
                                        <p:attrNameLst>
                                          <p:attrName>ppt_c</p:attrName>
                                        </p:attrNameLst>
                                      </p:cBhvr>
                                      <p:to>
                                        <a:schemeClr val="folHlink"/>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9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uiExpand="1" build="p"/>
      <p:bldP spid="6" grpId="0" uiExpand="1" build="p" animBg="1"/>
      <p:bldP spid="7" grpId="0" build="p" animBg="1"/>
      <p:bldP spid="8"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EFEA844D-D521-425B-B6FD-767428027D3D}" type="slidenum">
              <a:rPr lang="en-US" smtClean="0"/>
              <a:pPr/>
              <a:t>63</a:t>
            </a:fld>
            <a:endParaRPr lang="en-US" smtClean="0"/>
          </a:p>
        </p:txBody>
      </p:sp>
      <p:sp>
        <p:nvSpPr>
          <p:cNvPr id="84995" name="Rectangle 1029"/>
          <p:cNvSpPr>
            <a:spLocks noGrp="1" noChangeArrowheads="1"/>
          </p:cNvSpPr>
          <p:nvPr>
            <p:ph type="title"/>
          </p:nvPr>
        </p:nvSpPr>
        <p:spPr>
          <a:xfrm>
            <a:off x="379534" y="266700"/>
            <a:ext cx="9146932" cy="1104900"/>
          </a:xfrm>
        </p:spPr>
        <p:txBody>
          <a:bodyPr/>
          <a:lstStyle/>
          <a:p>
            <a:r>
              <a:rPr lang="en-US" sz="3200" i="1" dirty="0">
                <a:solidFill>
                  <a:srgbClr val="CC0000"/>
                </a:solidFill>
              </a:rPr>
              <a:t>Use Case Modelling</a:t>
            </a:r>
            <a:r>
              <a:rPr lang="en-US" sz="3200" dirty="0">
                <a:solidFill>
                  <a:srgbClr val="CC0000"/>
                </a:solidFill>
              </a:rPr>
              <a:t> (</a:t>
            </a:r>
            <a:r>
              <a:rPr lang="en-US" sz="3200" i="1" dirty="0">
                <a:solidFill>
                  <a:srgbClr val="CC0000"/>
                </a:solidFill>
              </a:rPr>
              <a:t>Steps 1 to 5</a:t>
            </a:r>
            <a:r>
              <a:rPr lang="en-US" sz="3200" dirty="0">
                <a:solidFill>
                  <a:srgbClr val="CC0000"/>
                </a:solidFill>
              </a:rPr>
              <a:t>)</a:t>
            </a:r>
            <a:r>
              <a:rPr lang="en-US" sz="3200" i="1" dirty="0">
                <a:solidFill>
                  <a:srgbClr val="CC0000"/>
                </a:solidFill>
              </a:rPr>
              <a:t/>
            </a:r>
            <a:br>
              <a:rPr lang="en-US" sz="3200" i="1" dirty="0">
                <a:solidFill>
                  <a:srgbClr val="CC0000"/>
                </a:solidFill>
              </a:rPr>
            </a:br>
            <a:r>
              <a:rPr lang="en-US" dirty="0">
                <a:solidFill>
                  <a:srgbClr val="CC0000"/>
                </a:solidFill>
              </a:rPr>
              <a:t>Further Mistakes to Avoid</a:t>
            </a:r>
            <a:endParaRPr lang="en-US" dirty="0" smtClean="0"/>
          </a:p>
        </p:txBody>
      </p:sp>
      <p:sp>
        <p:nvSpPr>
          <p:cNvPr id="84996" name="Rectangle 1030"/>
          <p:cNvSpPr>
            <a:spLocks noGrp="1" noChangeArrowheads="1"/>
          </p:cNvSpPr>
          <p:nvPr>
            <p:ph type="body" idx="1"/>
          </p:nvPr>
        </p:nvSpPr>
        <p:spPr>
          <a:xfrm>
            <a:off x="381122" y="1676400"/>
            <a:ext cx="6248278" cy="4953000"/>
          </a:xfrm>
        </p:spPr>
        <p:txBody>
          <a:bodyPr/>
          <a:lstStyle/>
          <a:p>
            <a:r>
              <a:rPr lang="en-US" dirty="0" smtClean="0"/>
              <a:t>(</a:t>
            </a:r>
            <a:r>
              <a:rPr lang="en-US" dirty="0"/>
              <a:t>Don’t) describe only user interactions and ignore system </a:t>
            </a:r>
            <a:r>
              <a:rPr lang="en-US" dirty="0" smtClean="0"/>
              <a:t>responses</a:t>
            </a:r>
          </a:p>
          <a:p>
            <a:r>
              <a:rPr lang="en-US" dirty="0"/>
              <a:t>(Don’t) forget alternative courses of events</a:t>
            </a:r>
          </a:p>
          <a:p>
            <a:r>
              <a:rPr lang="en-US" dirty="0" smtClean="0"/>
              <a:t>(</a:t>
            </a:r>
            <a:r>
              <a:rPr lang="en-US" dirty="0"/>
              <a:t>Don’t) write in passive voice</a:t>
            </a:r>
          </a:p>
          <a:p>
            <a:endParaRPr lang="en-US" dirty="0"/>
          </a:p>
        </p:txBody>
      </p:sp>
      <p:sp>
        <p:nvSpPr>
          <p:cNvPr id="6" name="AutoShape 4"/>
          <p:cNvSpPr>
            <a:spLocks noChangeArrowheads="1"/>
          </p:cNvSpPr>
          <p:nvPr/>
        </p:nvSpPr>
        <p:spPr bwMode="auto">
          <a:xfrm>
            <a:off x="6600386" y="2514600"/>
            <a:ext cx="2926080" cy="1371600"/>
          </a:xfrm>
          <a:prstGeom prst="wedgeRectCallout">
            <a:avLst>
              <a:gd name="adj1" fmla="val -172432"/>
              <a:gd name="adj2" fmla="val -14624"/>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t>System responses may be part of the user requirements</a:t>
            </a:r>
            <a:endParaRPr lang="en-US" b="1" i="1" dirty="0"/>
          </a:p>
        </p:txBody>
      </p:sp>
      <p:sp>
        <p:nvSpPr>
          <p:cNvPr id="8" name="AutoShape 4"/>
          <p:cNvSpPr>
            <a:spLocks noChangeArrowheads="1"/>
          </p:cNvSpPr>
          <p:nvPr/>
        </p:nvSpPr>
        <p:spPr bwMode="auto">
          <a:xfrm>
            <a:off x="7424934" y="4114800"/>
            <a:ext cx="2103120" cy="1371600"/>
          </a:xfrm>
          <a:prstGeom prst="wedgeRectCallout">
            <a:avLst>
              <a:gd name="adj1" fmla="val -109258"/>
              <a:gd name="adj2" fmla="val -11490"/>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a:t>Use </a:t>
            </a:r>
            <a:r>
              <a:rPr lang="en-US" b="1" i="1" dirty="0" smtClean="0"/>
              <a:t>present tense, active voice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4996">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subTnLst>
                                    <p:animClr clrSpc="rgb" dir="cw">
                                      <p:cBhvr override="childStyle">
                                        <p:cTn dur="1" fill="hold" display="0" masterRel="nextClick" afterEffect="1"/>
                                        <p:tgtEl>
                                          <p:spTgt spid="6">
                                            <p:bg/>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99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4996">
                                            <p:txEl>
                                              <p:pRg st="1" end="1"/>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99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uiExpand="1" build="p"/>
      <p:bldP spid="6" grpId="0" build="p" animBg="1"/>
      <p:bldP spid="8"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4"/>
          <p:cNvSpPr>
            <a:spLocks noGrp="1" noChangeArrowheads="1"/>
          </p:cNvSpPr>
          <p:nvPr>
            <p:ph type="title"/>
          </p:nvPr>
        </p:nvSpPr>
        <p:spPr>
          <a:xfrm>
            <a:off x="381122" y="266700"/>
            <a:ext cx="9146932" cy="1104900"/>
          </a:xfrm>
        </p:spPr>
        <p:txBody>
          <a:bodyPr/>
          <a:lstStyle/>
          <a:p>
            <a:r>
              <a:rPr lang="en-US" sz="3200" i="1" dirty="0">
                <a:solidFill>
                  <a:srgbClr val="CC0000"/>
                </a:solidFill>
              </a:rPr>
              <a:t>Use Case Modelling</a:t>
            </a:r>
            <a:r>
              <a:rPr lang="en-US" sz="3200" dirty="0">
                <a:solidFill>
                  <a:srgbClr val="CC0000"/>
                </a:solidFill>
              </a:rPr>
              <a:t> (</a:t>
            </a:r>
            <a:r>
              <a:rPr lang="en-US" sz="3200" i="1" dirty="0">
                <a:solidFill>
                  <a:srgbClr val="CC0000"/>
                </a:solidFill>
              </a:rPr>
              <a:t>Steps 1 to 5</a:t>
            </a:r>
            <a:r>
              <a:rPr lang="en-US" sz="3200" dirty="0">
                <a:solidFill>
                  <a:srgbClr val="CC0000"/>
                </a:solidFill>
              </a:rPr>
              <a:t>)</a:t>
            </a:r>
            <a:r>
              <a:rPr lang="en-US" sz="3200" i="1" dirty="0">
                <a:solidFill>
                  <a:srgbClr val="CC0000"/>
                </a:solidFill>
              </a:rPr>
              <a:t/>
            </a:r>
            <a:br>
              <a:rPr lang="en-US" sz="3200" i="1" dirty="0">
                <a:solidFill>
                  <a:srgbClr val="CC0000"/>
                </a:solidFill>
              </a:rPr>
            </a:br>
            <a:r>
              <a:rPr lang="en-US" dirty="0">
                <a:solidFill>
                  <a:srgbClr val="CC0000"/>
                </a:solidFill>
              </a:rPr>
              <a:t>Further Mistakes to Avoid</a:t>
            </a:r>
            <a:endParaRPr lang="en-US" dirty="0" smtClean="0"/>
          </a:p>
        </p:txBody>
      </p:sp>
      <p:sp>
        <p:nvSpPr>
          <p:cNvPr id="86020" name="Rectangle 5"/>
          <p:cNvSpPr>
            <a:spLocks noGrp="1" noChangeArrowheads="1"/>
          </p:cNvSpPr>
          <p:nvPr>
            <p:ph type="body" idx="1"/>
          </p:nvPr>
        </p:nvSpPr>
        <p:spPr>
          <a:xfrm>
            <a:off x="381122" y="1676400"/>
            <a:ext cx="6035040" cy="4953000"/>
          </a:xfrm>
        </p:spPr>
        <p:txBody>
          <a:bodyPr/>
          <a:lstStyle/>
          <a:p>
            <a:r>
              <a:rPr lang="en-US" dirty="0" smtClean="0"/>
              <a:t>(</a:t>
            </a:r>
            <a:r>
              <a:rPr lang="en-US" dirty="0"/>
              <a:t>Don’t) implement from </a:t>
            </a:r>
            <a:r>
              <a:rPr lang="en-US" dirty="0" smtClean="0"/>
              <a:t>use </a:t>
            </a:r>
            <a:r>
              <a:rPr lang="en-US" dirty="0"/>
              <a:t>case </a:t>
            </a:r>
            <a:r>
              <a:rPr lang="en-US" dirty="0" smtClean="0"/>
              <a:t>descriptions</a:t>
            </a:r>
            <a:endParaRPr lang="en-US" b="1" dirty="0">
              <a:solidFill>
                <a:schemeClr val="bg1">
                  <a:lumMod val="65000"/>
                </a:schemeClr>
              </a:solidFill>
            </a:endParaRPr>
          </a:p>
          <a:p>
            <a:r>
              <a:rPr lang="en-US" dirty="0" smtClean="0"/>
              <a:t>(</a:t>
            </a:r>
            <a:r>
              <a:rPr lang="en-US" dirty="0"/>
              <a:t>Don’t) aim for </a:t>
            </a:r>
            <a:r>
              <a:rPr lang="en-US" dirty="0" smtClean="0"/>
              <a:t>functional decomposition using &lt;&lt;include&gt;&gt; or &lt;&lt;extend&gt;&gt;</a:t>
            </a:r>
            <a:endParaRPr lang="en-US" b="1" dirty="0" smtClean="0">
              <a:solidFill>
                <a:schemeClr val="bg1">
                  <a:lumMod val="65000"/>
                </a:schemeClr>
              </a:solidFill>
            </a:endParaRPr>
          </a:p>
          <a:p>
            <a:r>
              <a:rPr lang="en-US" dirty="0" smtClean="0"/>
              <a:t>(Don’t) aim at perfect use case descriptions</a:t>
            </a:r>
          </a:p>
        </p:txBody>
      </p:sp>
      <p:sp>
        <p:nvSpPr>
          <p:cNvPr id="6" name="AutoShape 4"/>
          <p:cNvSpPr>
            <a:spLocks noChangeArrowheads="1"/>
          </p:cNvSpPr>
          <p:nvPr/>
        </p:nvSpPr>
        <p:spPr bwMode="auto">
          <a:xfrm>
            <a:off x="7242054" y="1828800"/>
            <a:ext cx="2286000" cy="1371600"/>
          </a:xfrm>
          <a:prstGeom prst="wedgeRectCallout">
            <a:avLst>
              <a:gd name="adj1" fmla="val -217279"/>
              <a:gd name="adj2" fmla="val 329"/>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a:t>Use </a:t>
            </a:r>
            <a:r>
              <a:rPr lang="en-US" b="1" i="1" dirty="0" smtClean="0"/>
              <a:t>cases are not object-oriented</a:t>
            </a:r>
            <a:endParaRPr lang="en-US" b="1" i="1" dirty="0"/>
          </a:p>
        </p:txBody>
      </p:sp>
      <p:sp>
        <p:nvSpPr>
          <p:cNvPr id="7" name="AutoShape 4"/>
          <p:cNvSpPr>
            <a:spLocks noChangeArrowheads="1"/>
          </p:cNvSpPr>
          <p:nvPr/>
        </p:nvSpPr>
        <p:spPr bwMode="auto">
          <a:xfrm>
            <a:off x="6922014" y="3429000"/>
            <a:ext cx="2606040" cy="1371600"/>
          </a:xfrm>
          <a:prstGeom prst="wedgeRectCallout">
            <a:avLst>
              <a:gd name="adj1" fmla="val -130288"/>
              <a:gd name="adj2" fmla="val -37054"/>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a:t>Use </a:t>
            </a:r>
            <a:r>
              <a:rPr lang="en-US" b="1" i="1" dirty="0" smtClean="0"/>
              <a:t>cases are not for implementation</a:t>
            </a:r>
            <a:endParaRPr lang="en-US" b="1" i="1" dirty="0"/>
          </a:p>
        </p:txBody>
      </p:sp>
      <p:sp>
        <p:nvSpPr>
          <p:cNvPr id="8" name="AutoShape 4"/>
          <p:cNvSpPr>
            <a:spLocks noChangeArrowheads="1"/>
          </p:cNvSpPr>
          <p:nvPr/>
        </p:nvSpPr>
        <p:spPr bwMode="auto">
          <a:xfrm>
            <a:off x="6784854" y="5029200"/>
            <a:ext cx="2743200" cy="1371600"/>
          </a:xfrm>
          <a:prstGeom prst="wedgeRectCallout">
            <a:avLst>
              <a:gd name="adj1" fmla="val -148980"/>
              <a:gd name="adj2" fmla="val -57614"/>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a:t>Use </a:t>
            </a:r>
            <a:r>
              <a:rPr lang="en-US" b="1" i="1" dirty="0" smtClean="0"/>
              <a:t>cases are not for implementation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subTnLst>
                                    <p:animClr clrSpc="rgb" dir="cw">
                                      <p:cBhvr override="childStyle">
                                        <p:cTn dur="1" fill="hold" display="0" masterRel="nextClick" afterEffect="1"/>
                                        <p:tgtEl>
                                          <p:spTgt spid="6">
                                            <p:bg/>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02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subTnLst>
                                    <p:animClr clrSpc="rgb" dir="cw">
                                      <p:cBhvr override="childStyle">
                                        <p:cTn dur="1" fill="hold" display="0" masterRel="nextClick" afterEffect="1"/>
                                        <p:tgtEl>
                                          <p:spTgt spid="7">
                                            <p:bg/>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20">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uiExpand="1" build="p"/>
      <p:bldP spid="6" grpId="0" build="p" animBg="1"/>
      <p:bldP spid="7" grpId="0" build="p" animBg="1"/>
      <p:bldP spid="8"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C114997D-F4DB-4FA0-B35B-D6B0A9370A33}" type="slidenum">
              <a:rPr lang="en-US" smtClean="0"/>
              <a:pPr/>
              <a:t>65</a:t>
            </a:fld>
            <a:endParaRPr lang="en-US" smtClean="0"/>
          </a:p>
        </p:txBody>
      </p:sp>
      <p:sp>
        <p:nvSpPr>
          <p:cNvPr id="2651141" name="Rectangle 5"/>
          <p:cNvSpPr>
            <a:spLocks noChangeArrowheads="1"/>
          </p:cNvSpPr>
          <p:nvPr/>
        </p:nvSpPr>
        <p:spPr bwMode="auto">
          <a:xfrm>
            <a:off x="5118154" y="1752062"/>
            <a:ext cx="1600713" cy="457347"/>
          </a:xfrm>
          <a:prstGeom prst="rect">
            <a:avLst/>
          </a:prstGeom>
          <a:solidFill>
            <a:srgbClr val="FFCC66"/>
          </a:solidFill>
          <a:ln w="9525">
            <a:noFill/>
            <a:miter lim="800000"/>
            <a:headEnd/>
            <a:tailEnd/>
          </a:ln>
        </p:spPr>
        <p:txBody>
          <a:bodyPr wrap="none" anchor="ctr"/>
          <a:lstStyle/>
          <a:p>
            <a:endParaRPr lang="en-US" sz="2801"/>
          </a:p>
        </p:txBody>
      </p:sp>
      <p:sp>
        <p:nvSpPr>
          <p:cNvPr id="87044" name="Rectangle 2"/>
          <p:cNvSpPr>
            <a:spLocks noGrp="1" noChangeArrowheads="1"/>
          </p:cNvSpPr>
          <p:nvPr>
            <p:ph type="title"/>
          </p:nvPr>
        </p:nvSpPr>
        <p:spPr/>
        <p:txBody>
          <a:bodyPr/>
          <a:lstStyle/>
          <a:p>
            <a:r>
              <a:rPr lang="en-US" sz="3201" i="1" dirty="0"/>
              <a:t>Step </a:t>
            </a:r>
            <a:r>
              <a:rPr lang="en-US" sz="3201" i="1" dirty="0" smtClean="0"/>
              <a:t>6.</a:t>
            </a:r>
            <a:r>
              <a:rPr lang="en-US" sz="3201" i="1" dirty="0"/>
              <a:t/>
            </a:r>
            <a:br>
              <a:rPr lang="en-US" sz="3201" i="1" dirty="0"/>
            </a:br>
            <a:r>
              <a:rPr lang="en-US" dirty="0" smtClean="0"/>
              <a:t>Find Potential Classes</a:t>
            </a:r>
          </a:p>
        </p:txBody>
      </p:sp>
      <p:sp>
        <p:nvSpPr>
          <p:cNvPr id="87045" name="Rectangle 3"/>
          <p:cNvSpPr>
            <a:spLocks noGrp="1" noChangeArrowheads="1"/>
          </p:cNvSpPr>
          <p:nvPr>
            <p:ph type="body" idx="1"/>
          </p:nvPr>
        </p:nvSpPr>
        <p:spPr/>
        <p:txBody>
          <a:bodyPr/>
          <a:lstStyle/>
          <a:p>
            <a:r>
              <a:rPr lang="en-US" dirty="0" smtClean="0"/>
              <a:t>Review each use case and highlight nouns that correspond to business entities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07" y="2971653"/>
            <a:ext cx="6271611" cy="347583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651141"/>
                                        </p:tgtEl>
                                        <p:attrNameLst>
                                          <p:attrName>style.visibility</p:attrName>
                                        </p:attrNameLst>
                                      </p:cBhvr>
                                      <p:to>
                                        <p:strVal val="visible"/>
                                      </p:to>
                                    </p:set>
                                    <p:animEffect transition="in" filter="wipe(left)">
                                      <p:cBhvr>
                                        <p:cTn id="11" dur="500"/>
                                        <p:tgtEl>
                                          <p:spTgt spid="2651141"/>
                                        </p:tgtEl>
                                      </p:cBhvr>
                                    </p:animEffec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1141" grpId="0" animBg="1"/>
      <p:bldP spid="87045"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0" name="Rectangle 1035"/>
          <p:cNvSpPr>
            <a:spLocks noGrp="1" noChangeArrowheads="1"/>
          </p:cNvSpPr>
          <p:nvPr>
            <p:ph type="title"/>
          </p:nvPr>
        </p:nvSpPr>
        <p:spPr>
          <a:xfrm>
            <a:off x="379535" y="265686"/>
            <a:ext cx="9189808" cy="1105254"/>
          </a:xfrm>
          <a:noFill/>
        </p:spPr>
        <p:txBody>
          <a:bodyPr/>
          <a:lstStyle/>
          <a:p>
            <a:pPr>
              <a:lnSpc>
                <a:spcPct val="90000"/>
              </a:lnSpc>
              <a:tabLst>
                <a:tab pos="1372011" algn="l"/>
              </a:tabLst>
            </a:pPr>
            <a:r>
              <a:rPr lang="en-US" sz="3201" i="1" dirty="0">
                <a:latin typeface="Times New Roman" pitchFamily="18" charset="0"/>
                <a:cs typeface="Times New Roman" pitchFamily="18" charset="0"/>
              </a:rPr>
              <a:t>Recall Step 3. For Each Use Case</a:t>
            </a:r>
            <a:r>
              <a:rPr lang="en-US" sz="3201" b="0" i="1" dirty="0">
                <a:latin typeface="Times New Roman" pitchFamily="18" charset="0"/>
                <a:cs typeface="Times New Roman" pitchFamily="18" charset="0"/>
              </a:rPr>
              <a:t/>
            </a:r>
            <a:br>
              <a:rPr lang="en-US" sz="3201" b="0" i="1" dirty="0">
                <a:latin typeface="Times New Roman" pitchFamily="18" charset="0"/>
                <a:cs typeface="Times New Roman" pitchFamily="18" charset="0"/>
              </a:rPr>
            </a:br>
            <a:r>
              <a:rPr lang="en-US" dirty="0" smtClean="0">
                <a:latin typeface="Times New Roman" pitchFamily="18" charset="0"/>
                <a:cs typeface="Times New Roman" pitchFamily="18" charset="0"/>
              </a:rPr>
              <a:t>Document Normal Course of Events</a:t>
            </a:r>
          </a:p>
        </p:txBody>
      </p:sp>
      <p:grpSp>
        <p:nvGrpSpPr>
          <p:cNvPr id="2" name="Group 39"/>
          <p:cNvGrpSpPr/>
          <p:nvPr/>
        </p:nvGrpSpPr>
        <p:grpSpPr>
          <a:xfrm>
            <a:off x="115925" y="1508110"/>
            <a:ext cx="9705509" cy="5198541"/>
            <a:chOff x="115887" y="1417285"/>
            <a:chExt cx="9702398" cy="5196875"/>
          </a:xfrm>
        </p:grpSpPr>
        <p:sp>
          <p:nvSpPr>
            <p:cNvPr id="16" name="Rectangle 10"/>
            <p:cNvSpPr>
              <a:spLocks noChangeArrowheads="1"/>
            </p:cNvSpPr>
            <p:nvPr/>
          </p:nvSpPr>
          <p:spPr bwMode="auto">
            <a:xfrm>
              <a:off x="1659572" y="2718033"/>
              <a:ext cx="3176587" cy="710967"/>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rgbClr val="996633"/>
                </a:buClr>
                <a:buSzPct val="60000"/>
                <a:tabLst>
                  <a:tab pos="635191" algn="l"/>
                </a:tabLst>
              </a:pPr>
              <a:r>
                <a:rPr lang="en-US" sz="1500" b="1" dirty="0">
                  <a:solidFill>
                    <a:srgbClr val="996633"/>
                  </a:solidFill>
                  <a:cs typeface="Times New Roman" pitchFamily="18" charset="0"/>
                </a:rPr>
                <a:t>Actor Action</a:t>
              </a:r>
            </a:p>
            <a:p>
              <a:pPr algn="l" defTabSz="514504">
                <a:lnSpc>
                  <a:spcPct val="90000"/>
                </a:lnSpc>
                <a:spcBef>
                  <a:spcPts val="200"/>
                </a:spcBef>
                <a:spcAft>
                  <a:spcPts val="0"/>
                </a:spcAft>
                <a:buClr>
                  <a:srgbClr val="996633"/>
                </a:buClr>
                <a:buSzPct val="60000"/>
                <a:tabLst>
                  <a:tab pos="635191" algn="l"/>
                </a:tabLst>
              </a:pPr>
              <a:r>
                <a:rPr lang="en-US" sz="1500" b="1" dirty="0">
                  <a:solidFill>
                    <a:srgbClr val="996633"/>
                  </a:solidFill>
                  <a:cs typeface="Times New Roman" pitchFamily="18" charset="0"/>
                </a:rPr>
                <a:t>Step 1</a:t>
              </a:r>
              <a:r>
                <a:rPr lang="en-US" sz="1500" dirty="0">
                  <a:solidFill>
                    <a:srgbClr val="996633"/>
                  </a:solidFill>
                  <a:cs typeface="Times New Roman" pitchFamily="18" charset="0"/>
                </a:rPr>
                <a:t>. Initiate this use case when a member submits an order.</a:t>
              </a:r>
            </a:p>
          </p:txBody>
        </p:sp>
        <p:sp>
          <p:nvSpPr>
            <p:cNvPr id="20" name="Rectangle 11"/>
            <p:cNvSpPr>
              <a:spLocks noChangeArrowheads="1"/>
            </p:cNvSpPr>
            <p:nvPr/>
          </p:nvSpPr>
          <p:spPr bwMode="auto">
            <a:xfrm>
              <a:off x="4697645" y="2718732"/>
              <a:ext cx="5120640" cy="3885501"/>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rgbClr val="996633"/>
                </a:buClr>
                <a:buSzPct val="60000"/>
                <a:tabLst>
                  <a:tab pos="571671" algn="l"/>
                </a:tabLst>
              </a:pPr>
              <a:r>
                <a:rPr lang="en-US" sz="1500" b="1" dirty="0">
                  <a:solidFill>
                    <a:srgbClr val="996633"/>
                  </a:solidFill>
                  <a:cs typeface="Times New Roman" pitchFamily="18" charset="0"/>
                </a:rPr>
                <a:t>System Response</a:t>
              </a:r>
            </a:p>
            <a:p>
              <a:pPr algn="l" defTabSz="514504">
                <a:lnSpc>
                  <a:spcPct val="90000"/>
                </a:lnSpc>
                <a:spcBef>
                  <a:spcPts val="200"/>
                </a:spcBef>
                <a:spcAft>
                  <a:spcPts val="0"/>
                </a:spcAft>
                <a:buClr>
                  <a:srgbClr val="996633"/>
                </a:buClr>
                <a:buSzPct val="60000"/>
                <a:tabLst>
                  <a:tab pos="571671" algn="l"/>
                </a:tabLst>
              </a:pPr>
              <a:endParaRPr lang="en-US" sz="1100" dirty="0">
                <a:solidFill>
                  <a:srgbClr val="996633"/>
                </a:solidFill>
                <a:cs typeface="Times New Roman" pitchFamily="18" charset="0"/>
              </a:endParaRPr>
            </a:p>
            <a:p>
              <a:pPr algn="l" defTabSz="514504">
                <a:lnSpc>
                  <a:spcPct val="90000"/>
                </a:lnSpc>
                <a:spcBef>
                  <a:spcPts val="200"/>
                </a:spcBef>
                <a:spcAft>
                  <a:spcPts val="0"/>
                </a:spcAft>
                <a:buClr>
                  <a:srgbClr val="996633"/>
                </a:buClr>
                <a:buSzPct val="60000"/>
                <a:tabLst>
                  <a:tab pos="628839" algn="l"/>
                </a:tabLst>
              </a:pPr>
              <a:r>
                <a:rPr lang="en-US" sz="1500" b="1" dirty="0">
                  <a:solidFill>
                    <a:srgbClr val="996633"/>
                  </a:solidFill>
                  <a:cs typeface="Times New Roman" pitchFamily="18" charset="0"/>
                </a:rPr>
                <a:t>Step 2</a:t>
              </a:r>
              <a:r>
                <a:rPr lang="en-US" sz="1500" dirty="0">
                  <a:solidFill>
                    <a:srgbClr val="996633"/>
                  </a:solidFill>
                  <a:cs typeface="Times New Roman" pitchFamily="18" charset="0"/>
                </a:rPr>
                <a:t>.	Validate member’s personal information such as 	address against what is currently on file.</a:t>
              </a:r>
              <a:endParaRPr lang="en-US" sz="1500" b="1" dirty="0">
                <a:solidFill>
                  <a:srgbClr val="996633"/>
                </a:solidFill>
                <a:cs typeface="Times New Roman" pitchFamily="18" charset="0"/>
              </a:endParaRPr>
            </a:p>
            <a:p>
              <a:pPr algn="l" defTabSz="514504">
                <a:lnSpc>
                  <a:spcPct val="90000"/>
                </a:lnSpc>
                <a:spcBef>
                  <a:spcPts val="200"/>
                </a:spcBef>
                <a:spcAft>
                  <a:spcPts val="0"/>
                </a:spcAft>
                <a:buClr>
                  <a:srgbClr val="996633"/>
                </a:buClr>
                <a:buSzPct val="60000"/>
                <a:tabLst>
                  <a:tab pos="628839" algn="l"/>
                </a:tabLst>
              </a:pPr>
              <a:r>
                <a:rPr lang="en-US" sz="1500" b="1" dirty="0">
                  <a:solidFill>
                    <a:srgbClr val="996633"/>
                  </a:solidFill>
                  <a:cs typeface="Times New Roman" pitchFamily="18" charset="0"/>
                </a:rPr>
                <a:t>Step 3</a:t>
              </a:r>
              <a:r>
                <a:rPr lang="en-US" sz="1500" dirty="0">
                  <a:solidFill>
                    <a:srgbClr val="996633"/>
                  </a:solidFill>
                  <a:cs typeface="Times New Roman" pitchFamily="18" charset="0"/>
                </a:rPr>
                <a:t>.	Check member’s credit status with accounts department 	system to ensure no outstanding payment.</a:t>
              </a:r>
            </a:p>
            <a:p>
              <a:pPr algn="l" defTabSz="514504">
                <a:lnSpc>
                  <a:spcPct val="90000"/>
                </a:lnSpc>
                <a:spcBef>
                  <a:spcPts val="200"/>
                </a:spcBef>
                <a:spcAft>
                  <a:spcPts val="0"/>
                </a:spcAft>
                <a:buClr>
                  <a:srgbClr val="996633"/>
                </a:buClr>
                <a:buSzPct val="60000"/>
                <a:tabLst>
                  <a:tab pos="628839" algn="l"/>
                </a:tabLst>
              </a:pPr>
              <a:r>
                <a:rPr lang="en-US" sz="1500" b="1" dirty="0">
                  <a:solidFill>
                    <a:srgbClr val="996633"/>
                  </a:solidFill>
                  <a:cs typeface="Times New Roman" pitchFamily="18" charset="0"/>
                </a:rPr>
                <a:t>Step 4</a:t>
              </a:r>
              <a:r>
                <a:rPr lang="en-US" sz="1500" dirty="0">
                  <a:solidFill>
                    <a:srgbClr val="996633"/>
                  </a:solidFill>
                  <a:cs typeface="Times New Roman" pitchFamily="18" charset="0"/>
                </a:rPr>
                <a:t>.	For each product ordered, validate the product	number, check availability in inventory, and record the 	ordered product information such as quantity ordered.</a:t>
              </a:r>
            </a:p>
            <a:p>
              <a:pPr algn="l" defTabSz="514504">
                <a:lnSpc>
                  <a:spcPct val="90000"/>
                </a:lnSpc>
                <a:spcBef>
                  <a:spcPts val="200"/>
                </a:spcBef>
                <a:spcAft>
                  <a:spcPts val="0"/>
                </a:spcAft>
                <a:buClr>
                  <a:srgbClr val="996633"/>
                </a:buClr>
                <a:buSzPct val="60000"/>
                <a:tabLst>
                  <a:tab pos="628839" algn="l"/>
                </a:tabLst>
              </a:pPr>
              <a:r>
                <a:rPr lang="en-US" sz="1500" b="1" dirty="0">
                  <a:solidFill>
                    <a:srgbClr val="996633"/>
                  </a:solidFill>
                  <a:cs typeface="Times New Roman" pitchFamily="18" charset="0"/>
                </a:rPr>
                <a:t>Step 5.</a:t>
              </a:r>
              <a:r>
                <a:rPr lang="en-US" sz="1500" dirty="0">
                  <a:solidFill>
                    <a:srgbClr val="996633"/>
                  </a:solidFill>
                  <a:cs typeface="Times New Roman" pitchFamily="18" charset="0"/>
                </a:rPr>
                <a:t>	Calculate order subtotal and sales tax.</a:t>
              </a:r>
            </a:p>
            <a:p>
              <a:pPr algn="l" defTabSz="514504">
                <a:lnSpc>
                  <a:spcPct val="90000"/>
                </a:lnSpc>
                <a:spcBef>
                  <a:spcPts val="200"/>
                </a:spcBef>
                <a:spcAft>
                  <a:spcPts val="0"/>
                </a:spcAft>
                <a:buClr>
                  <a:srgbClr val="996633"/>
                </a:buClr>
                <a:buSzPct val="60000"/>
                <a:tabLst>
                  <a:tab pos="628839" algn="l"/>
                </a:tabLst>
              </a:pPr>
              <a:r>
                <a:rPr lang="en-US" sz="1500" b="1" dirty="0">
                  <a:solidFill>
                    <a:srgbClr val="996633"/>
                  </a:solidFill>
                </a:rPr>
                <a:t>Step 6</a:t>
              </a:r>
              <a:r>
                <a:rPr lang="en-US" sz="1500" dirty="0">
                  <a:solidFill>
                    <a:srgbClr val="996633"/>
                  </a:solidFill>
                </a:rPr>
                <a:t>.	Verify member’s credit card information based on the 	amount due.</a:t>
              </a:r>
            </a:p>
            <a:p>
              <a:pPr algn="l" defTabSz="514504">
                <a:lnSpc>
                  <a:spcPct val="90000"/>
                </a:lnSpc>
                <a:spcBef>
                  <a:spcPts val="200"/>
                </a:spcBef>
                <a:spcAft>
                  <a:spcPts val="0"/>
                </a:spcAft>
                <a:buClr>
                  <a:srgbClr val="996633"/>
                </a:buClr>
                <a:buSzPct val="60000"/>
                <a:tabLst>
                  <a:tab pos="628839" algn="l"/>
                </a:tabLst>
              </a:pPr>
              <a:r>
                <a:rPr lang="en-US" sz="1500" b="1" dirty="0">
                  <a:solidFill>
                    <a:srgbClr val="996633"/>
                  </a:solidFill>
                  <a:cs typeface="Times New Roman" pitchFamily="18" charset="0"/>
                </a:rPr>
                <a:t>Step 7</a:t>
              </a:r>
              <a:r>
                <a:rPr lang="en-US" sz="1500" dirty="0">
                  <a:solidFill>
                    <a:srgbClr val="996633"/>
                  </a:solidFill>
                  <a:cs typeface="Times New Roman" pitchFamily="18" charset="0"/>
                </a:rPr>
                <a:t>.	Create packing slip for the member order containing all 	ordered products available and route it to warehouse.</a:t>
              </a:r>
            </a:p>
            <a:p>
              <a:pPr algn="l" defTabSz="514504">
                <a:lnSpc>
                  <a:spcPct val="90000"/>
                </a:lnSpc>
                <a:spcBef>
                  <a:spcPts val="200"/>
                </a:spcBef>
                <a:spcAft>
                  <a:spcPts val="0"/>
                </a:spcAft>
                <a:buClr>
                  <a:srgbClr val="996633"/>
                </a:buClr>
                <a:buSzPct val="60000"/>
                <a:tabLst>
                  <a:tab pos="628839" algn="l"/>
                </a:tabLst>
              </a:pPr>
              <a:r>
                <a:rPr lang="en-US" sz="1500" b="1" dirty="0">
                  <a:solidFill>
                    <a:srgbClr val="996633"/>
                  </a:solidFill>
                  <a:cs typeface="Times New Roman" pitchFamily="18" charset="0"/>
                </a:rPr>
                <a:t>Step 8</a:t>
              </a:r>
              <a:r>
                <a:rPr lang="en-US" sz="1500" dirty="0">
                  <a:solidFill>
                    <a:srgbClr val="996633"/>
                  </a:solidFill>
                  <a:cs typeface="Times New Roman" pitchFamily="18" charset="0"/>
                </a:rPr>
                <a:t>.	Generate order confirmation notice indicating the 	status of the order and send it to the member.</a:t>
              </a:r>
            </a:p>
          </p:txBody>
        </p:sp>
        <p:sp>
          <p:nvSpPr>
            <p:cNvPr id="28" name="Rectangle 8"/>
            <p:cNvSpPr txBox="1">
              <a:spLocks noChangeArrowheads="1"/>
            </p:cNvSpPr>
            <p:nvPr/>
          </p:nvSpPr>
          <p:spPr bwMode="auto">
            <a:xfrm>
              <a:off x="115887" y="1417285"/>
              <a:ext cx="9671050" cy="1249715"/>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08000">
                <a:lnSpc>
                  <a:spcPct val="90000"/>
                </a:lnSpc>
                <a:spcBef>
                  <a:spcPts val="0"/>
                </a:spcBef>
                <a:spcAft>
                  <a:spcPts val="0"/>
                </a:spcAft>
                <a:buClr>
                  <a:srgbClr val="996633"/>
                </a:buClr>
                <a:buSzPct val="60000"/>
                <a:tabLst>
                  <a:tab pos="1543050" algn="l"/>
                  <a:tab pos="8005763" algn="l"/>
                </a:tabLst>
                <a:defRPr/>
              </a:pPr>
              <a:r>
                <a:rPr lang="en-US" sz="1500" kern="0" dirty="0">
                  <a:solidFill>
                    <a:srgbClr val="996633"/>
                  </a:solidFill>
                  <a:cs typeface="Times New Roman" pitchFamily="18" charset="0"/>
                </a:rPr>
                <a:t>Author: S. Shepherd		Date: 01/07/2047</a:t>
              </a:r>
            </a:p>
            <a:p>
              <a:pPr marL="1588" algn="l" defTabSz="514504">
                <a:lnSpc>
                  <a:spcPct val="90000"/>
                </a:lnSpc>
                <a:spcBef>
                  <a:spcPts val="0"/>
                </a:spcBef>
                <a:spcAft>
                  <a:spcPts val="0"/>
                </a:spcAft>
                <a:buClr>
                  <a:srgbClr val="996633"/>
                </a:buClr>
                <a:buSzPct val="60000"/>
                <a:tabLst>
                  <a:tab pos="1543513" algn="l"/>
                  <a:tab pos="8232069" algn="l"/>
                </a:tabLst>
                <a:defRPr/>
              </a:pPr>
              <a:endParaRPr lang="en-US" sz="200" kern="0" dirty="0">
                <a:solidFill>
                  <a:srgbClr val="996633"/>
                </a:solidFill>
                <a:cs typeface="Times New Roman" pitchFamily="18" charset="0"/>
              </a:endParaRPr>
            </a:p>
            <a:p>
              <a:pPr marL="1588" algn="l" defTabSz="514504">
                <a:lnSpc>
                  <a:spcPct val="90000"/>
                </a:lnSpc>
                <a:spcBef>
                  <a:spcPts val="0"/>
                </a:spcBef>
                <a:spcAft>
                  <a:spcPts val="0"/>
                </a:spcAft>
                <a:buClr>
                  <a:srgbClr val="996633"/>
                </a:buClr>
                <a:buSzPct val="60000"/>
                <a:tabLst>
                  <a:tab pos="1543513" algn="l"/>
                </a:tabLst>
                <a:defRPr/>
              </a:pPr>
              <a:r>
                <a:rPr lang="en-US" sz="1500" kern="0" dirty="0">
                  <a:solidFill>
                    <a:srgbClr val="996633"/>
                  </a:solidFill>
                  <a:cs typeface="Times New Roman" pitchFamily="18" charset="0"/>
                </a:rPr>
                <a:t>Use Case Name	</a:t>
              </a:r>
              <a:r>
                <a:rPr lang="en-US" sz="1500" kern="0" dirty="0" smtClean="0">
                  <a:solidFill>
                    <a:srgbClr val="996633"/>
                  </a:solidFill>
                  <a:cs typeface="Times New Roman" pitchFamily="18" charset="0"/>
                </a:rPr>
                <a:t>Place </a:t>
              </a:r>
              <a:r>
                <a:rPr lang="en-US" sz="1500" kern="0" dirty="0">
                  <a:solidFill>
                    <a:srgbClr val="996633"/>
                  </a:solidFill>
                  <a:cs typeface="Times New Roman" pitchFamily="18" charset="0"/>
                </a:rPr>
                <a:t>Member Order</a:t>
              </a:r>
            </a:p>
            <a:p>
              <a:pPr marL="1588" algn="l" defTabSz="514504">
                <a:lnSpc>
                  <a:spcPct val="90000"/>
                </a:lnSpc>
                <a:spcBef>
                  <a:spcPts val="0"/>
                </a:spcBef>
                <a:spcAft>
                  <a:spcPts val="0"/>
                </a:spcAft>
                <a:buClr>
                  <a:srgbClr val="996633"/>
                </a:buClr>
                <a:buSzPct val="60000"/>
                <a:tabLst>
                  <a:tab pos="1543513" algn="l"/>
                </a:tabLst>
                <a:defRPr/>
              </a:pPr>
              <a:r>
                <a:rPr lang="en-US" sz="1500" kern="0" dirty="0">
                  <a:solidFill>
                    <a:srgbClr val="996633"/>
                  </a:solidFill>
                  <a:cs typeface="Times New Roman" pitchFamily="18" charset="0"/>
                </a:rPr>
                <a:t>Actor(s)	Member, warehouse</a:t>
              </a:r>
            </a:p>
            <a:p>
              <a:pPr marL="1588" algn="l" defTabSz="514504">
                <a:lnSpc>
                  <a:spcPct val="90000"/>
                </a:lnSpc>
                <a:spcBef>
                  <a:spcPts val="0"/>
                </a:spcBef>
                <a:spcAft>
                  <a:spcPts val="0"/>
                </a:spcAft>
                <a:buClr>
                  <a:srgbClr val="996633"/>
                </a:buClr>
                <a:buSzPct val="60000"/>
                <a:tabLst>
                  <a:tab pos="1543513" algn="l"/>
                </a:tabLst>
                <a:defRPr/>
              </a:pPr>
              <a:r>
                <a:rPr lang="en-US" sz="1500" kern="0" dirty="0">
                  <a:solidFill>
                    <a:srgbClr val="996633"/>
                  </a:solidFill>
                  <a:cs typeface="Times New Roman" pitchFamily="18" charset="0"/>
                </a:rPr>
                <a:t>Description	Describes the process of a member submitting an order for </a:t>
              </a:r>
              <a:r>
                <a:rPr lang="en-US" sz="1500" kern="0" dirty="0" err="1">
                  <a:solidFill>
                    <a:srgbClr val="996633"/>
                  </a:solidFill>
                  <a:cs typeface="Times New Roman" pitchFamily="18" charset="0"/>
                </a:rPr>
                <a:t>SoundStage</a:t>
              </a:r>
              <a:r>
                <a:rPr lang="en-US" sz="1500" kern="0" dirty="0">
                  <a:solidFill>
                    <a:srgbClr val="996633"/>
                  </a:solidFill>
                  <a:cs typeface="Times New Roman" pitchFamily="18" charset="0"/>
                </a:rPr>
                <a:t> products.</a:t>
              </a:r>
            </a:p>
            <a:p>
              <a:pPr marL="1588" algn="l" defTabSz="514504">
                <a:lnSpc>
                  <a:spcPct val="90000"/>
                </a:lnSpc>
                <a:spcBef>
                  <a:spcPts val="0"/>
                </a:spcBef>
                <a:spcAft>
                  <a:spcPts val="0"/>
                </a:spcAft>
                <a:buClr>
                  <a:srgbClr val="996633"/>
                </a:buClr>
                <a:buSzPct val="60000"/>
                <a:tabLst>
                  <a:tab pos="1543513" algn="l"/>
                </a:tabLst>
                <a:defRPr/>
              </a:pPr>
              <a:endParaRPr lang="en-US" sz="1500" kern="0" dirty="0">
                <a:solidFill>
                  <a:srgbClr val="996633"/>
                </a:solidFill>
                <a:cs typeface="Times New Roman" pitchFamily="18" charset="0"/>
              </a:endParaRPr>
            </a:p>
            <a:p>
              <a:pPr marL="1588" algn="l" defTabSz="514504">
                <a:lnSpc>
                  <a:spcPct val="90000"/>
                </a:lnSpc>
                <a:spcBef>
                  <a:spcPts val="0"/>
                </a:spcBef>
                <a:spcAft>
                  <a:spcPts val="0"/>
                </a:spcAft>
                <a:buClr>
                  <a:srgbClr val="996633"/>
                </a:buClr>
                <a:buSzPct val="60000"/>
                <a:tabLst>
                  <a:tab pos="1543513" algn="l"/>
                </a:tabLst>
                <a:defRPr/>
              </a:pPr>
              <a:r>
                <a:rPr lang="en-US" sz="1500" kern="0" dirty="0">
                  <a:solidFill>
                    <a:srgbClr val="996633"/>
                  </a:solidFill>
                  <a:cs typeface="Times New Roman" pitchFamily="18" charset="0"/>
                </a:rPr>
                <a:t>Reference	MSS-1.0</a:t>
              </a:r>
            </a:p>
          </p:txBody>
        </p:sp>
        <p:grpSp>
          <p:nvGrpSpPr>
            <p:cNvPr id="3" name="Group 19"/>
            <p:cNvGrpSpPr/>
            <p:nvPr/>
          </p:nvGrpSpPr>
          <p:grpSpPr>
            <a:xfrm>
              <a:off x="137319" y="1676400"/>
              <a:ext cx="9628187" cy="4937760"/>
              <a:chOff x="150813" y="1784583"/>
              <a:chExt cx="9628187" cy="4937760"/>
            </a:xfrm>
          </p:grpSpPr>
          <p:sp>
            <p:nvSpPr>
              <p:cNvPr id="31" name="Rectangle 7"/>
              <p:cNvSpPr>
                <a:spLocks noChangeArrowheads="1"/>
              </p:cNvSpPr>
              <p:nvPr/>
            </p:nvSpPr>
            <p:spPr bwMode="auto">
              <a:xfrm>
                <a:off x="150813" y="1784583"/>
                <a:ext cx="9628187" cy="4937760"/>
              </a:xfrm>
              <a:prstGeom prst="rect">
                <a:avLst/>
              </a:prstGeom>
              <a:noFill/>
              <a:ln w="28575">
                <a:solidFill>
                  <a:schemeClr val="bg1">
                    <a:lumMod val="65000"/>
                  </a:schemeClr>
                </a:solidFill>
                <a:miter lim="800000"/>
                <a:headEnd/>
                <a:tailEnd/>
              </a:ln>
              <a:effectLst/>
            </p:spPr>
            <p:txBody>
              <a:bodyPr wrap="none" anchor="ctr"/>
              <a:lstStyle/>
              <a:p>
                <a:endParaRPr lang="en-US" sz="1400">
                  <a:solidFill>
                    <a:srgbClr val="996633"/>
                  </a:solidFill>
                  <a:cs typeface="Times New Roman" pitchFamily="18" charset="0"/>
                </a:endParaRPr>
              </a:p>
            </p:txBody>
          </p:sp>
          <p:sp>
            <p:nvSpPr>
              <p:cNvPr id="32" name="Line 12"/>
              <p:cNvSpPr>
                <a:spLocks noChangeShapeType="1"/>
              </p:cNvSpPr>
              <p:nvPr/>
            </p:nvSpPr>
            <p:spPr bwMode="auto">
              <a:xfrm>
                <a:off x="4706035" y="2834605"/>
                <a:ext cx="0" cy="3886200"/>
              </a:xfrm>
              <a:prstGeom prst="line">
                <a:avLst/>
              </a:prstGeom>
              <a:noFill/>
              <a:ln w="12700">
                <a:solidFill>
                  <a:schemeClr val="bg1">
                    <a:lumMod val="65000"/>
                  </a:schemeClr>
                </a:solidFill>
                <a:round/>
                <a:headEnd/>
                <a:tailEnd/>
              </a:ln>
              <a:effectLst/>
            </p:spPr>
            <p:txBody>
              <a:bodyPr wrap="none" anchor="ctr"/>
              <a:lstStyle/>
              <a:p>
                <a:endParaRPr lang="en-US" sz="1400">
                  <a:solidFill>
                    <a:srgbClr val="996633"/>
                  </a:solidFill>
                  <a:cs typeface="Times New Roman" pitchFamily="18" charset="0"/>
                </a:endParaRPr>
              </a:p>
            </p:txBody>
          </p:sp>
          <p:sp>
            <p:nvSpPr>
              <p:cNvPr id="33" name="Line 13"/>
              <p:cNvSpPr>
                <a:spLocks noChangeShapeType="1"/>
              </p:cNvSpPr>
              <p:nvPr/>
            </p:nvSpPr>
            <p:spPr bwMode="auto">
              <a:xfrm>
                <a:off x="152400" y="2825517"/>
                <a:ext cx="9626600" cy="0"/>
              </a:xfrm>
              <a:prstGeom prst="line">
                <a:avLst/>
              </a:prstGeom>
              <a:noFill/>
              <a:ln w="12700">
                <a:solidFill>
                  <a:schemeClr val="bg1">
                    <a:lumMod val="65000"/>
                  </a:schemeClr>
                </a:solidFill>
                <a:round/>
                <a:headEnd/>
                <a:tailEnd/>
              </a:ln>
              <a:effectLst/>
            </p:spPr>
            <p:txBody>
              <a:bodyPr wrap="none" anchor="ctr"/>
              <a:lstStyle/>
              <a:p>
                <a:endParaRPr lang="en-US" sz="1400">
                  <a:solidFill>
                    <a:srgbClr val="996633"/>
                  </a:solidFill>
                  <a:cs typeface="Times New Roman" pitchFamily="18" charset="0"/>
                </a:endParaRPr>
              </a:p>
            </p:txBody>
          </p:sp>
          <p:sp>
            <p:nvSpPr>
              <p:cNvPr id="34" name="Line 14"/>
              <p:cNvSpPr>
                <a:spLocks noChangeShapeType="1"/>
              </p:cNvSpPr>
              <p:nvPr/>
            </p:nvSpPr>
            <p:spPr bwMode="auto">
              <a:xfrm>
                <a:off x="152400" y="1994133"/>
                <a:ext cx="9626600" cy="0"/>
              </a:xfrm>
              <a:prstGeom prst="line">
                <a:avLst/>
              </a:prstGeom>
              <a:noFill/>
              <a:ln w="12700">
                <a:solidFill>
                  <a:schemeClr val="bg1">
                    <a:lumMod val="65000"/>
                  </a:schemeClr>
                </a:solidFill>
                <a:round/>
                <a:headEnd/>
                <a:tailEnd/>
              </a:ln>
              <a:effectLst/>
            </p:spPr>
            <p:txBody>
              <a:bodyPr wrap="none" anchor="ctr"/>
              <a:lstStyle/>
              <a:p>
                <a:endParaRPr lang="en-US" sz="1400">
                  <a:solidFill>
                    <a:srgbClr val="996633"/>
                  </a:solidFill>
                  <a:cs typeface="Times New Roman" pitchFamily="18" charset="0"/>
                </a:endParaRPr>
              </a:p>
            </p:txBody>
          </p:sp>
          <p:sp>
            <p:nvSpPr>
              <p:cNvPr id="35" name="Line 15"/>
              <p:cNvSpPr>
                <a:spLocks noChangeShapeType="1"/>
              </p:cNvSpPr>
              <p:nvPr/>
            </p:nvSpPr>
            <p:spPr bwMode="auto">
              <a:xfrm>
                <a:off x="152400" y="2209800"/>
                <a:ext cx="9626600" cy="0"/>
              </a:xfrm>
              <a:prstGeom prst="line">
                <a:avLst/>
              </a:prstGeom>
              <a:noFill/>
              <a:ln w="12700">
                <a:solidFill>
                  <a:schemeClr val="bg1">
                    <a:lumMod val="65000"/>
                  </a:schemeClr>
                </a:solidFill>
                <a:round/>
                <a:headEnd/>
                <a:tailEnd/>
              </a:ln>
              <a:effectLst/>
            </p:spPr>
            <p:txBody>
              <a:bodyPr wrap="none" anchor="ctr"/>
              <a:lstStyle/>
              <a:p>
                <a:endParaRPr lang="en-US" sz="1400">
                  <a:solidFill>
                    <a:srgbClr val="996633"/>
                  </a:solidFill>
                  <a:cs typeface="Times New Roman" pitchFamily="18" charset="0"/>
                </a:endParaRPr>
              </a:p>
            </p:txBody>
          </p:sp>
          <p:sp>
            <p:nvSpPr>
              <p:cNvPr id="36" name="Line 16"/>
              <p:cNvSpPr>
                <a:spLocks noChangeShapeType="1"/>
              </p:cNvSpPr>
              <p:nvPr/>
            </p:nvSpPr>
            <p:spPr bwMode="auto">
              <a:xfrm>
                <a:off x="152400" y="2628667"/>
                <a:ext cx="9626600" cy="0"/>
              </a:xfrm>
              <a:prstGeom prst="line">
                <a:avLst/>
              </a:prstGeom>
              <a:noFill/>
              <a:ln w="12700">
                <a:solidFill>
                  <a:schemeClr val="bg1">
                    <a:lumMod val="65000"/>
                  </a:schemeClr>
                </a:solidFill>
                <a:round/>
                <a:headEnd/>
                <a:tailEnd/>
              </a:ln>
              <a:effectLst/>
            </p:spPr>
            <p:txBody>
              <a:bodyPr wrap="none" anchor="ctr"/>
              <a:lstStyle/>
              <a:p>
                <a:endParaRPr lang="en-US" sz="1400">
                  <a:solidFill>
                    <a:srgbClr val="996633"/>
                  </a:solidFill>
                  <a:cs typeface="Times New Roman" pitchFamily="18" charset="0"/>
                </a:endParaRPr>
              </a:p>
            </p:txBody>
          </p:sp>
          <p:sp>
            <p:nvSpPr>
              <p:cNvPr id="37" name="Line 17"/>
              <p:cNvSpPr>
                <a:spLocks noChangeShapeType="1"/>
              </p:cNvSpPr>
              <p:nvPr/>
            </p:nvSpPr>
            <p:spPr bwMode="auto">
              <a:xfrm>
                <a:off x="1674813" y="1807711"/>
                <a:ext cx="0" cy="4901184"/>
              </a:xfrm>
              <a:prstGeom prst="line">
                <a:avLst/>
              </a:prstGeom>
              <a:noFill/>
              <a:ln w="12700">
                <a:solidFill>
                  <a:schemeClr val="bg1">
                    <a:lumMod val="65000"/>
                  </a:schemeClr>
                </a:solidFill>
                <a:round/>
                <a:headEnd/>
                <a:tailEnd/>
              </a:ln>
              <a:effectLst/>
            </p:spPr>
            <p:txBody>
              <a:bodyPr wrap="none" anchor="ctr"/>
              <a:lstStyle/>
              <a:p>
                <a:endParaRPr lang="en-US" sz="1400">
                  <a:solidFill>
                    <a:srgbClr val="996633"/>
                  </a:solidFill>
                  <a:cs typeface="Times New Roman" pitchFamily="18" charset="0"/>
                </a:endParaRPr>
              </a:p>
            </p:txBody>
          </p:sp>
        </p:grpSp>
        <p:sp>
          <p:nvSpPr>
            <p:cNvPr id="38" name="Rectangle 8"/>
            <p:cNvSpPr txBox="1">
              <a:spLocks noChangeArrowheads="1"/>
            </p:cNvSpPr>
            <p:nvPr/>
          </p:nvSpPr>
          <p:spPr bwMode="auto">
            <a:xfrm>
              <a:off x="117256" y="2718033"/>
              <a:ext cx="1554480" cy="487715"/>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14504">
                <a:lnSpc>
                  <a:spcPct val="90000"/>
                </a:lnSpc>
                <a:spcBef>
                  <a:spcPts val="0"/>
                </a:spcBef>
                <a:spcAft>
                  <a:spcPts val="0"/>
                </a:spcAft>
                <a:buClr>
                  <a:srgbClr val="996633"/>
                </a:buClr>
                <a:buSzPct val="60000"/>
                <a:tabLst>
                  <a:tab pos="1543513" algn="l"/>
                </a:tabLst>
                <a:defRPr/>
              </a:pPr>
              <a:r>
                <a:rPr lang="en-US" sz="1500" kern="0" dirty="0">
                  <a:solidFill>
                    <a:srgbClr val="996633"/>
                  </a:solidFill>
                  <a:cs typeface="Times New Roman" pitchFamily="18" charset="0"/>
                </a:rPr>
                <a:t>Normal Course</a:t>
              </a:r>
              <a:br>
                <a:rPr lang="en-US" sz="1500" kern="0" dirty="0">
                  <a:solidFill>
                    <a:srgbClr val="996633"/>
                  </a:solidFill>
                  <a:cs typeface="Times New Roman" pitchFamily="18" charset="0"/>
                </a:rPr>
              </a:br>
              <a:r>
                <a:rPr lang="en-US" sz="1500" kern="0" dirty="0">
                  <a:solidFill>
                    <a:srgbClr val="996633"/>
                  </a:solidFill>
                  <a:cs typeface="Times New Roman" pitchFamily="18" charset="0"/>
                </a:rPr>
                <a:t>of Events</a:t>
              </a:r>
            </a:p>
          </p:txBody>
        </p:sp>
        <p:sp>
          <p:nvSpPr>
            <p:cNvPr id="39" name="Rectangle 10"/>
            <p:cNvSpPr>
              <a:spLocks noChangeArrowheads="1"/>
            </p:cNvSpPr>
            <p:nvPr/>
          </p:nvSpPr>
          <p:spPr bwMode="auto">
            <a:xfrm>
              <a:off x="1658034" y="5901655"/>
              <a:ext cx="3176587" cy="710967"/>
            </a:xfrm>
            <a:prstGeom prst="rect">
              <a:avLst/>
            </a:prstGeom>
            <a:noFill/>
            <a:ln w="9525">
              <a:noFill/>
              <a:miter lim="800000"/>
              <a:headEnd/>
              <a:tailEnd/>
            </a:ln>
            <a:effectLst/>
          </p:spPr>
          <p:txBody>
            <a:bodyPr/>
            <a:lstStyle/>
            <a:p>
              <a:pPr algn="l" defTabSz="514504">
                <a:lnSpc>
                  <a:spcPct val="90000"/>
                </a:lnSpc>
                <a:spcAft>
                  <a:spcPts val="0"/>
                </a:spcAft>
                <a:buClr>
                  <a:srgbClr val="996633"/>
                </a:buClr>
                <a:buSzPct val="60000"/>
                <a:tabLst>
                  <a:tab pos="635191" algn="l"/>
                </a:tabLst>
              </a:pPr>
              <a:r>
                <a:rPr lang="en-US" sz="1500" b="1" dirty="0">
                  <a:solidFill>
                    <a:srgbClr val="996633"/>
                  </a:solidFill>
                  <a:cs typeface="Times New Roman" pitchFamily="18" charset="0"/>
                </a:rPr>
                <a:t>Step 9</a:t>
              </a:r>
              <a:r>
                <a:rPr lang="en-US" sz="1500" dirty="0">
                  <a:solidFill>
                    <a:srgbClr val="996633"/>
                  </a:solidFill>
                  <a:cs typeface="Times New Roman" pitchFamily="18" charset="0"/>
                </a:rPr>
                <a:t>.	Conclude this use case when 	the member receives the 	</a:t>
              </a:r>
              <a:br>
                <a:rPr lang="en-US" sz="1500" dirty="0">
                  <a:solidFill>
                    <a:srgbClr val="996633"/>
                  </a:solidFill>
                  <a:cs typeface="Times New Roman" pitchFamily="18" charset="0"/>
                </a:rPr>
              </a:br>
              <a:r>
                <a:rPr lang="en-US" sz="1500" dirty="0">
                  <a:solidFill>
                    <a:srgbClr val="996633"/>
                  </a:solidFill>
                  <a:cs typeface="Times New Roman" pitchFamily="18" charset="0"/>
                </a:rPr>
                <a:t>	order confirmation notice</a:t>
              </a:r>
              <a:r>
                <a:rPr lang="en-US" sz="1500" b="1" dirty="0">
                  <a:solidFill>
                    <a:srgbClr val="996633"/>
                  </a:solidFill>
                  <a:cs typeface="Times New Roman" pitchFamily="18" charset="0"/>
                </a:rPr>
                <a:t> .</a:t>
              </a:r>
            </a:p>
          </p:txBody>
        </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Rectangle 6"/>
          <p:cNvSpPr>
            <a:spLocks noChangeArrowheads="1"/>
          </p:cNvSpPr>
          <p:nvPr/>
        </p:nvSpPr>
        <p:spPr bwMode="auto">
          <a:xfrm>
            <a:off x="2488643" y="1980736"/>
            <a:ext cx="868959" cy="182939"/>
          </a:xfrm>
          <a:prstGeom prst="rect">
            <a:avLst/>
          </a:prstGeom>
          <a:solidFill>
            <a:srgbClr val="FFCC66"/>
          </a:solidFill>
          <a:ln w="9525">
            <a:noFill/>
            <a:miter lim="800000"/>
            <a:headEnd/>
            <a:tailEnd/>
          </a:ln>
        </p:spPr>
        <p:txBody>
          <a:bodyPr wrap="none" anchor="ctr"/>
          <a:lstStyle/>
          <a:p>
            <a:endParaRPr lang="en-US" sz="2801"/>
          </a:p>
        </p:txBody>
      </p:sp>
      <p:sp>
        <p:nvSpPr>
          <p:cNvPr id="49" name="Rectangle 43"/>
          <p:cNvSpPr>
            <a:spLocks noChangeArrowheads="1"/>
          </p:cNvSpPr>
          <p:nvPr/>
        </p:nvSpPr>
        <p:spPr bwMode="auto">
          <a:xfrm>
            <a:off x="5410346" y="3903130"/>
            <a:ext cx="567110" cy="182939"/>
          </a:xfrm>
          <a:prstGeom prst="rect">
            <a:avLst/>
          </a:prstGeom>
          <a:solidFill>
            <a:srgbClr val="FFCC66"/>
          </a:solidFill>
          <a:ln w="9525">
            <a:noFill/>
            <a:miter lim="800000"/>
            <a:headEnd/>
            <a:tailEnd/>
          </a:ln>
        </p:spPr>
        <p:txBody>
          <a:bodyPr wrap="none" anchor="ctr"/>
          <a:lstStyle/>
          <a:p>
            <a:endParaRPr lang="en-US" sz="2801"/>
          </a:p>
        </p:txBody>
      </p:sp>
      <p:sp>
        <p:nvSpPr>
          <p:cNvPr id="105" name="Rectangle 46"/>
          <p:cNvSpPr>
            <a:spLocks noChangeArrowheads="1"/>
          </p:cNvSpPr>
          <p:nvPr/>
        </p:nvSpPr>
        <p:spPr bwMode="auto">
          <a:xfrm>
            <a:off x="5418738" y="6112100"/>
            <a:ext cx="1372040" cy="182939"/>
          </a:xfrm>
          <a:prstGeom prst="rect">
            <a:avLst/>
          </a:prstGeom>
          <a:solidFill>
            <a:srgbClr val="FFCC66"/>
          </a:solidFill>
          <a:ln w="9525">
            <a:noFill/>
            <a:miter lim="800000"/>
            <a:headEnd/>
            <a:tailEnd/>
          </a:ln>
        </p:spPr>
        <p:txBody>
          <a:bodyPr wrap="none" anchor="ctr"/>
          <a:lstStyle/>
          <a:p>
            <a:endParaRPr lang="en-US" sz="2801"/>
          </a:p>
        </p:txBody>
      </p:sp>
      <p:sp>
        <p:nvSpPr>
          <p:cNvPr id="104" name="Rectangle 46"/>
          <p:cNvSpPr>
            <a:spLocks noChangeArrowheads="1"/>
          </p:cNvSpPr>
          <p:nvPr/>
        </p:nvSpPr>
        <p:spPr bwMode="auto">
          <a:xfrm>
            <a:off x="6139024" y="5900210"/>
            <a:ext cx="1994031" cy="182939"/>
          </a:xfrm>
          <a:prstGeom prst="rect">
            <a:avLst/>
          </a:prstGeom>
          <a:solidFill>
            <a:srgbClr val="FFCC66"/>
          </a:solidFill>
          <a:ln w="9525">
            <a:noFill/>
            <a:miter lim="800000"/>
            <a:headEnd/>
            <a:tailEnd/>
          </a:ln>
        </p:spPr>
        <p:txBody>
          <a:bodyPr wrap="none" anchor="ctr"/>
          <a:lstStyle/>
          <a:p>
            <a:endParaRPr lang="en-US" sz="2801"/>
          </a:p>
        </p:txBody>
      </p:sp>
      <p:sp>
        <p:nvSpPr>
          <p:cNvPr id="102" name="Rectangle 46"/>
          <p:cNvSpPr>
            <a:spLocks noChangeArrowheads="1"/>
          </p:cNvSpPr>
          <p:nvPr/>
        </p:nvSpPr>
        <p:spPr bwMode="auto">
          <a:xfrm>
            <a:off x="5401955" y="5671537"/>
            <a:ext cx="2058060" cy="182939"/>
          </a:xfrm>
          <a:prstGeom prst="rect">
            <a:avLst/>
          </a:prstGeom>
          <a:solidFill>
            <a:srgbClr val="FFCC66"/>
          </a:solidFill>
          <a:ln w="9525">
            <a:noFill/>
            <a:miter lim="800000"/>
            <a:headEnd/>
            <a:tailEnd/>
          </a:ln>
        </p:spPr>
        <p:txBody>
          <a:bodyPr wrap="none" anchor="ctr"/>
          <a:lstStyle/>
          <a:p>
            <a:endParaRPr lang="en-US" sz="2801"/>
          </a:p>
        </p:txBody>
      </p:sp>
      <p:sp>
        <p:nvSpPr>
          <p:cNvPr id="101" name="Rectangle 46"/>
          <p:cNvSpPr>
            <a:spLocks noChangeArrowheads="1"/>
          </p:cNvSpPr>
          <p:nvPr/>
        </p:nvSpPr>
        <p:spPr bwMode="auto">
          <a:xfrm>
            <a:off x="5943918" y="5455031"/>
            <a:ext cx="960428" cy="182939"/>
          </a:xfrm>
          <a:prstGeom prst="rect">
            <a:avLst/>
          </a:prstGeom>
          <a:solidFill>
            <a:srgbClr val="FFCC66"/>
          </a:solidFill>
          <a:ln w="9525">
            <a:noFill/>
            <a:miter lim="800000"/>
            <a:headEnd/>
            <a:tailEnd/>
          </a:ln>
        </p:spPr>
        <p:txBody>
          <a:bodyPr wrap="none" anchor="ctr"/>
          <a:lstStyle/>
          <a:p>
            <a:endParaRPr lang="en-US" sz="2801"/>
          </a:p>
        </p:txBody>
      </p:sp>
      <p:sp>
        <p:nvSpPr>
          <p:cNvPr id="77" name="Rectangle 46"/>
          <p:cNvSpPr>
            <a:spLocks noChangeArrowheads="1"/>
          </p:cNvSpPr>
          <p:nvPr/>
        </p:nvSpPr>
        <p:spPr bwMode="auto">
          <a:xfrm>
            <a:off x="5401955" y="5239365"/>
            <a:ext cx="960428" cy="182939"/>
          </a:xfrm>
          <a:prstGeom prst="rect">
            <a:avLst/>
          </a:prstGeom>
          <a:solidFill>
            <a:srgbClr val="FFCC66"/>
          </a:solidFill>
          <a:ln w="9525">
            <a:noFill/>
            <a:miter lim="800000"/>
            <a:headEnd/>
            <a:tailEnd/>
          </a:ln>
        </p:spPr>
        <p:txBody>
          <a:bodyPr wrap="none" anchor="ctr"/>
          <a:lstStyle/>
          <a:p>
            <a:endParaRPr lang="en-US" sz="2801"/>
          </a:p>
        </p:txBody>
      </p:sp>
      <p:sp>
        <p:nvSpPr>
          <p:cNvPr id="100" name="Rectangle 47"/>
          <p:cNvSpPr>
            <a:spLocks noChangeArrowheads="1"/>
          </p:cNvSpPr>
          <p:nvPr/>
        </p:nvSpPr>
        <p:spPr bwMode="auto">
          <a:xfrm>
            <a:off x="5927134" y="5031251"/>
            <a:ext cx="2606876" cy="182939"/>
          </a:xfrm>
          <a:prstGeom prst="rect">
            <a:avLst/>
          </a:prstGeom>
          <a:solidFill>
            <a:srgbClr val="FFCC66"/>
          </a:solidFill>
          <a:ln w="9525">
            <a:noFill/>
            <a:miter lim="800000"/>
            <a:headEnd/>
            <a:tailEnd/>
          </a:ln>
        </p:spPr>
        <p:txBody>
          <a:bodyPr wrap="none" anchor="ctr"/>
          <a:lstStyle/>
          <a:p>
            <a:endParaRPr lang="en-US" sz="2801"/>
          </a:p>
        </p:txBody>
      </p:sp>
      <p:sp>
        <p:nvSpPr>
          <p:cNvPr id="76" name="Rectangle 47"/>
          <p:cNvSpPr>
            <a:spLocks noChangeArrowheads="1"/>
          </p:cNvSpPr>
          <p:nvPr/>
        </p:nvSpPr>
        <p:spPr bwMode="auto">
          <a:xfrm>
            <a:off x="7569806" y="4807893"/>
            <a:ext cx="686020" cy="182939"/>
          </a:xfrm>
          <a:prstGeom prst="rect">
            <a:avLst/>
          </a:prstGeom>
          <a:solidFill>
            <a:srgbClr val="FFCC66"/>
          </a:solidFill>
          <a:ln w="9525">
            <a:noFill/>
            <a:miter lim="800000"/>
            <a:headEnd/>
            <a:tailEnd/>
          </a:ln>
        </p:spPr>
        <p:txBody>
          <a:bodyPr wrap="none" anchor="ctr"/>
          <a:lstStyle/>
          <a:p>
            <a:endParaRPr lang="en-US" sz="2801"/>
          </a:p>
        </p:txBody>
      </p:sp>
      <p:sp>
        <p:nvSpPr>
          <p:cNvPr id="95" name="Rectangle 38"/>
          <p:cNvSpPr>
            <a:spLocks noChangeArrowheads="1"/>
          </p:cNvSpPr>
          <p:nvPr/>
        </p:nvSpPr>
        <p:spPr bwMode="auto">
          <a:xfrm>
            <a:off x="6164199" y="4799501"/>
            <a:ext cx="1097632" cy="182939"/>
          </a:xfrm>
          <a:prstGeom prst="rect">
            <a:avLst/>
          </a:prstGeom>
          <a:solidFill>
            <a:srgbClr val="FFCC66"/>
          </a:solidFill>
          <a:ln w="9525">
            <a:noFill/>
            <a:miter lim="800000"/>
            <a:headEnd/>
            <a:tailEnd/>
          </a:ln>
        </p:spPr>
        <p:txBody>
          <a:bodyPr wrap="none" anchor="ctr"/>
          <a:lstStyle/>
          <a:p>
            <a:endParaRPr lang="en-US" sz="2801"/>
          </a:p>
        </p:txBody>
      </p:sp>
      <p:sp>
        <p:nvSpPr>
          <p:cNvPr id="93" name="Rectangle 35"/>
          <p:cNvSpPr>
            <a:spLocks noChangeArrowheads="1"/>
          </p:cNvSpPr>
          <p:nvPr/>
        </p:nvSpPr>
        <p:spPr bwMode="auto">
          <a:xfrm>
            <a:off x="8222259" y="4570828"/>
            <a:ext cx="1280570" cy="182939"/>
          </a:xfrm>
          <a:prstGeom prst="rect">
            <a:avLst/>
          </a:prstGeom>
          <a:solidFill>
            <a:srgbClr val="FFCC66"/>
          </a:solidFill>
          <a:ln w="9525">
            <a:noFill/>
            <a:miter lim="800000"/>
            <a:headEnd/>
            <a:tailEnd/>
          </a:ln>
        </p:spPr>
        <p:txBody>
          <a:bodyPr wrap="none" anchor="ctr"/>
          <a:lstStyle/>
          <a:p>
            <a:endParaRPr lang="en-US" sz="2801"/>
          </a:p>
        </p:txBody>
      </p:sp>
      <p:sp>
        <p:nvSpPr>
          <p:cNvPr id="94" name="Rectangle 36"/>
          <p:cNvSpPr>
            <a:spLocks noChangeArrowheads="1"/>
          </p:cNvSpPr>
          <p:nvPr/>
        </p:nvSpPr>
        <p:spPr bwMode="auto">
          <a:xfrm>
            <a:off x="5410346" y="4562436"/>
            <a:ext cx="2195264" cy="182939"/>
          </a:xfrm>
          <a:prstGeom prst="rect">
            <a:avLst/>
          </a:prstGeom>
          <a:solidFill>
            <a:srgbClr val="FFCC66"/>
          </a:solidFill>
          <a:ln w="9525">
            <a:noFill/>
            <a:miter lim="800000"/>
            <a:headEnd/>
            <a:tailEnd/>
          </a:ln>
        </p:spPr>
        <p:txBody>
          <a:bodyPr wrap="none" anchor="ctr"/>
          <a:lstStyle/>
          <a:p>
            <a:endParaRPr lang="en-US" sz="2801"/>
          </a:p>
        </p:txBody>
      </p:sp>
      <p:sp>
        <p:nvSpPr>
          <p:cNvPr id="92" name="Rectangle 33"/>
          <p:cNvSpPr>
            <a:spLocks noChangeArrowheads="1"/>
          </p:cNvSpPr>
          <p:nvPr/>
        </p:nvSpPr>
        <p:spPr bwMode="auto">
          <a:xfrm>
            <a:off x="7646030" y="4350546"/>
            <a:ext cx="823224" cy="182939"/>
          </a:xfrm>
          <a:prstGeom prst="rect">
            <a:avLst/>
          </a:prstGeom>
          <a:solidFill>
            <a:srgbClr val="FFCC66"/>
          </a:solidFill>
          <a:ln w="9525">
            <a:noFill/>
            <a:miter lim="800000"/>
            <a:headEnd/>
            <a:tailEnd/>
          </a:ln>
        </p:spPr>
        <p:txBody>
          <a:bodyPr wrap="none" anchor="ctr"/>
          <a:lstStyle/>
          <a:p>
            <a:endParaRPr lang="en-US" sz="2801"/>
          </a:p>
        </p:txBody>
      </p:sp>
      <p:sp>
        <p:nvSpPr>
          <p:cNvPr id="79" name="Rectangle 44"/>
          <p:cNvSpPr>
            <a:spLocks noChangeArrowheads="1"/>
          </p:cNvSpPr>
          <p:nvPr/>
        </p:nvSpPr>
        <p:spPr bwMode="auto">
          <a:xfrm>
            <a:off x="6570496" y="4350546"/>
            <a:ext cx="868959" cy="182939"/>
          </a:xfrm>
          <a:prstGeom prst="rect">
            <a:avLst/>
          </a:prstGeom>
          <a:solidFill>
            <a:srgbClr val="FFCC66"/>
          </a:solidFill>
          <a:ln w="9525">
            <a:noFill/>
            <a:miter lim="800000"/>
            <a:headEnd/>
            <a:tailEnd/>
          </a:ln>
        </p:spPr>
        <p:txBody>
          <a:bodyPr wrap="none" anchor="ctr"/>
          <a:lstStyle/>
          <a:p>
            <a:endParaRPr lang="en-US" sz="2801"/>
          </a:p>
        </p:txBody>
      </p:sp>
      <p:sp>
        <p:nvSpPr>
          <p:cNvPr id="91" name="Rectangle 31"/>
          <p:cNvSpPr>
            <a:spLocks noChangeArrowheads="1"/>
          </p:cNvSpPr>
          <p:nvPr/>
        </p:nvSpPr>
        <p:spPr bwMode="auto">
          <a:xfrm>
            <a:off x="5410347" y="4358938"/>
            <a:ext cx="640285" cy="182939"/>
          </a:xfrm>
          <a:prstGeom prst="rect">
            <a:avLst/>
          </a:prstGeom>
          <a:solidFill>
            <a:srgbClr val="FFCC66"/>
          </a:solidFill>
          <a:ln w="9525">
            <a:noFill/>
            <a:miter lim="800000"/>
            <a:headEnd/>
            <a:tailEnd/>
          </a:ln>
        </p:spPr>
        <p:txBody>
          <a:bodyPr wrap="none" anchor="ctr"/>
          <a:lstStyle/>
          <a:p>
            <a:endParaRPr lang="en-US" sz="2801"/>
          </a:p>
        </p:txBody>
      </p:sp>
      <p:sp>
        <p:nvSpPr>
          <p:cNvPr id="90" name="Rectangle 29"/>
          <p:cNvSpPr>
            <a:spLocks noChangeArrowheads="1"/>
          </p:cNvSpPr>
          <p:nvPr/>
        </p:nvSpPr>
        <p:spPr bwMode="auto">
          <a:xfrm>
            <a:off x="8349533" y="4155440"/>
            <a:ext cx="640285" cy="182939"/>
          </a:xfrm>
          <a:prstGeom prst="rect">
            <a:avLst/>
          </a:prstGeom>
          <a:solidFill>
            <a:srgbClr val="FFCC66"/>
          </a:solidFill>
          <a:ln w="9525">
            <a:noFill/>
            <a:miter lim="800000"/>
            <a:headEnd/>
            <a:tailEnd/>
          </a:ln>
        </p:spPr>
        <p:txBody>
          <a:bodyPr wrap="none" anchor="ctr"/>
          <a:lstStyle/>
          <a:p>
            <a:endParaRPr lang="en-US" sz="2801"/>
          </a:p>
        </p:txBody>
      </p:sp>
      <p:sp>
        <p:nvSpPr>
          <p:cNvPr id="89" name="Rectangle 28"/>
          <p:cNvSpPr>
            <a:spLocks noChangeArrowheads="1"/>
          </p:cNvSpPr>
          <p:nvPr/>
        </p:nvSpPr>
        <p:spPr bwMode="auto">
          <a:xfrm>
            <a:off x="6103220" y="4155440"/>
            <a:ext cx="1280570" cy="182939"/>
          </a:xfrm>
          <a:prstGeom prst="rect">
            <a:avLst/>
          </a:prstGeom>
          <a:solidFill>
            <a:srgbClr val="FFCC66"/>
          </a:solidFill>
          <a:ln w="9525">
            <a:noFill/>
            <a:miter lim="800000"/>
            <a:headEnd/>
            <a:tailEnd/>
          </a:ln>
        </p:spPr>
        <p:txBody>
          <a:bodyPr wrap="none" anchor="ctr"/>
          <a:lstStyle/>
          <a:p>
            <a:endParaRPr lang="en-US" sz="2801"/>
          </a:p>
        </p:txBody>
      </p:sp>
      <p:sp>
        <p:nvSpPr>
          <p:cNvPr id="99" name="Rectangle 43"/>
          <p:cNvSpPr>
            <a:spLocks noChangeArrowheads="1"/>
          </p:cNvSpPr>
          <p:nvPr/>
        </p:nvSpPr>
        <p:spPr bwMode="auto">
          <a:xfrm>
            <a:off x="6934835" y="3913759"/>
            <a:ext cx="1646448" cy="182939"/>
          </a:xfrm>
          <a:prstGeom prst="rect">
            <a:avLst/>
          </a:prstGeom>
          <a:solidFill>
            <a:srgbClr val="FFCC66"/>
          </a:solidFill>
          <a:ln w="9525">
            <a:noFill/>
            <a:miter lim="800000"/>
            <a:headEnd/>
            <a:tailEnd/>
          </a:ln>
        </p:spPr>
        <p:txBody>
          <a:bodyPr wrap="none" anchor="ctr"/>
          <a:lstStyle/>
          <a:p>
            <a:endParaRPr lang="en-US" sz="2801"/>
          </a:p>
        </p:txBody>
      </p:sp>
      <p:sp>
        <p:nvSpPr>
          <p:cNvPr id="98" name="Rectangle 43"/>
          <p:cNvSpPr>
            <a:spLocks noChangeArrowheads="1"/>
          </p:cNvSpPr>
          <p:nvPr/>
        </p:nvSpPr>
        <p:spPr bwMode="auto">
          <a:xfrm>
            <a:off x="8081978" y="3710261"/>
            <a:ext cx="1628154" cy="182939"/>
          </a:xfrm>
          <a:prstGeom prst="rect">
            <a:avLst/>
          </a:prstGeom>
          <a:solidFill>
            <a:srgbClr val="FFCC66"/>
          </a:solidFill>
          <a:ln w="9525">
            <a:noFill/>
            <a:miter lim="800000"/>
            <a:headEnd/>
            <a:tailEnd/>
          </a:ln>
        </p:spPr>
        <p:txBody>
          <a:bodyPr wrap="none" anchor="ctr"/>
          <a:lstStyle/>
          <a:p>
            <a:endParaRPr lang="en-US" sz="2801"/>
          </a:p>
        </p:txBody>
      </p:sp>
      <p:sp>
        <p:nvSpPr>
          <p:cNvPr id="97" name="Rectangle 43"/>
          <p:cNvSpPr>
            <a:spLocks noChangeArrowheads="1"/>
          </p:cNvSpPr>
          <p:nvPr/>
        </p:nvSpPr>
        <p:spPr bwMode="auto">
          <a:xfrm>
            <a:off x="5927134" y="3710261"/>
            <a:ext cx="1783652" cy="182939"/>
          </a:xfrm>
          <a:prstGeom prst="rect">
            <a:avLst/>
          </a:prstGeom>
          <a:solidFill>
            <a:srgbClr val="FFCC66"/>
          </a:solidFill>
          <a:ln w="9525">
            <a:noFill/>
            <a:miter lim="800000"/>
            <a:headEnd/>
            <a:tailEnd/>
          </a:ln>
        </p:spPr>
        <p:txBody>
          <a:bodyPr wrap="none" anchor="ctr"/>
          <a:lstStyle/>
          <a:p>
            <a:endParaRPr lang="en-US" sz="2801"/>
          </a:p>
        </p:txBody>
      </p:sp>
      <p:sp>
        <p:nvSpPr>
          <p:cNvPr id="88" name="Rectangle 26"/>
          <p:cNvSpPr>
            <a:spLocks noChangeArrowheads="1"/>
          </p:cNvSpPr>
          <p:nvPr/>
        </p:nvSpPr>
        <p:spPr bwMode="auto">
          <a:xfrm>
            <a:off x="8171209" y="3469420"/>
            <a:ext cx="274408" cy="182939"/>
          </a:xfrm>
          <a:prstGeom prst="rect">
            <a:avLst/>
          </a:prstGeom>
          <a:solidFill>
            <a:srgbClr val="FFCC66"/>
          </a:solidFill>
          <a:ln w="9525">
            <a:noFill/>
            <a:miter lim="800000"/>
            <a:headEnd/>
            <a:tailEnd/>
          </a:ln>
        </p:spPr>
        <p:txBody>
          <a:bodyPr wrap="none" anchor="ctr"/>
          <a:lstStyle/>
          <a:p>
            <a:endParaRPr lang="en-US" sz="2801"/>
          </a:p>
        </p:txBody>
      </p:sp>
      <p:sp>
        <p:nvSpPr>
          <p:cNvPr id="87" name="Rectangle 25"/>
          <p:cNvSpPr>
            <a:spLocks noChangeArrowheads="1"/>
          </p:cNvSpPr>
          <p:nvPr/>
        </p:nvSpPr>
        <p:spPr bwMode="auto">
          <a:xfrm>
            <a:off x="5413334" y="3481588"/>
            <a:ext cx="609795" cy="182939"/>
          </a:xfrm>
          <a:prstGeom prst="rect">
            <a:avLst/>
          </a:prstGeom>
          <a:solidFill>
            <a:srgbClr val="FFCC66"/>
          </a:solidFill>
          <a:ln w="9525">
            <a:noFill/>
            <a:miter lim="800000"/>
            <a:headEnd/>
            <a:tailEnd/>
          </a:ln>
        </p:spPr>
        <p:txBody>
          <a:bodyPr wrap="none" anchor="ctr"/>
          <a:lstStyle/>
          <a:p>
            <a:endParaRPr lang="en-US" sz="2801"/>
          </a:p>
        </p:txBody>
      </p:sp>
      <p:sp>
        <p:nvSpPr>
          <p:cNvPr id="86" name="Rectangle 24"/>
          <p:cNvSpPr>
            <a:spLocks noChangeArrowheads="1"/>
          </p:cNvSpPr>
          <p:nvPr/>
        </p:nvSpPr>
        <p:spPr bwMode="auto">
          <a:xfrm>
            <a:off x="6062100" y="3278089"/>
            <a:ext cx="2469672" cy="182939"/>
          </a:xfrm>
          <a:prstGeom prst="rect">
            <a:avLst/>
          </a:prstGeom>
          <a:solidFill>
            <a:srgbClr val="FFCC66"/>
          </a:solidFill>
          <a:ln w="9525">
            <a:noFill/>
            <a:miter lim="800000"/>
            <a:headEnd/>
            <a:tailEnd/>
          </a:ln>
        </p:spPr>
        <p:txBody>
          <a:bodyPr wrap="none" anchor="ctr"/>
          <a:lstStyle/>
          <a:p>
            <a:endParaRPr lang="en-US" sz="2801"/>
          </a:p>
        </p:txBody>
      </p:sp>
      <p:sp>
        <p:nvSpPr>
          <p:cNvPr id="82" name="Rectangle 4"/>
          <p:cNvSpPr>
            <a:spLocks noChangeArrowheads="1"/>
          </p:cNvSpPr>
          <p:nvPr/>
        </p:nvSpPr>
        <p:spPr bwMode="auto">
          <a:xfrm>
            <a:off x="7231326" y="2194164"/>
            <a:ext cx="686020" cy="182939"/>
          </a:xfrm>
          <a:prstGeom prst="rect">
            <a:avLst/>
          </a:prstGeom>
          <a:solidFill>
            <a:srgbClr val="FFCC66"/>
          </a:solidFill>
          <a:ln w="9525">
            <a:noFill/>
            <a:miter lim="800000"/>
            <a:headEnd/>
            <a:tailEnd/>
          </a:ln>
        </p:spPr>
        <p:txBody>
          <a:bodyPr wrap="none" anchor="ctr"/>
          <a:lstStyle/>
          <a:p>
            <a:endParaRPr lang="en-US" sz="2801"/>
          </a:p>
        </p:txBody>
      </p:sp>
      <p:sp>
        <p:nvSpPr>
          <p:cNvPr id="83" name="Rectangle 5"/>
          <p:cNvSpPr>
            <a:spLocks noChangeArrowheads="1"/>
          </p:cNvSpPr>
          <p:nvPr/>
        </p:nvSpPr>
        <p:spPr bwMode="auto">
          <a:xfrm>
            <a:off x="5520138" y="2202556"/>
            <a:ext cx="457347" cy="182939"/>
          </a:xfrm>
          <a:prstGeom prst="rect">
            <a:avLst/>
          </a:prstGeom>
          <a:solidFill>
            <a:srgbClr val="FFCC66"/>
          </a:solidFill>
          <a:ln w="9525">
            <a:noFill/>
            <a:miter lim="800000"/>
            <a:headEnd/>
            <a:tailEnd/>
          </a:ln>
        </p:spPr>
        <p:txBody>
          <a:bodyPr wrap="none" anchor="ctr"/>
          <a:lstStyle/>
          <a:p>
            <a:endParaRPr lang="en-US" sz="2801"/>
          </a:p>
        </p:txBody>
      </p:sp>
      <p:sp>
        <p:nvSpPr>
          <p:cNvPr id="84" name="Rectangle 6"/>
          <p:cNvSpPr>
            <a:spLocks noChangeArrowheads="1"/>
          </p:cNvSpPr>
          <p:nvPr/>
        </p:nvSpPr>
        <p:spPr bwMode="auto">
          <a:xfrm>
            <a:off x="1736379" y="1995981"/>
            <a:ext cx="686020" cy="182939"/>
          </a:xfrm>
          <a:prstGeom prst="rect">
            <a:avLst/>
          </a:prstGeom>
          <a:solidFill>
            <a:srgbClr val="FFCC66"/>
          </a:solidFill>
          <a:ln w="9525">
            <a:noFill/>
            <a:miter lim="800000"/>
            <a:headEnd/>
            <a:tailEnd/>
          </a:ln>
        </p:spPr>
        <p:txBody>
          <a:bodyPr wrap="none" anchor="ctr"/>
          <a:lstStyle/>
          <a:p>
            <a:endParaRPr lang="en-US" sz="2801"/>
          </a:p>
        </p:txBody>
      </p:sp>
      <p:sp>
        <p:nvSpPr>
          <p:cNvPr id="85" name="Rectangle 7"/>
          <p:cNvSpPr>
            <a:spLocks noChangeArrowheads="1"/>
          </p:cNvSpPr>
          <p:nvPr/>
        </p:nvSpPr>
        <p:spPr bwMode="auto">
          <a:xfrm>
            <a:off x="2192708" y="1787867"/>
            <a:ext cx="1189101" cy="182939"/>
          </a:xfrm>
          <a:prstGeom prst="rect">
            <a:avLst/>
          </a:prstGeom>
          <a:solidFill>
            <a:srgbClr val="FFCC66"/>
          </a:solidFill>
          <a:ln w="9525">
            <a:noFill/>
            <a:miter lim="800000"/>
            <a:headEnd/>
            <a:tailEnd/>
          </a:ln>
        </p:spPr>
        <p:txBody>
          <a:bodyPr wrap="none" anchor="ctr"/>
          <a:lstStyle/>
          <a:p>
            <a:endParaRPr lang="en-US" sz="2801"/>
          </a:p>
        </p:txBody>
      </p:sp>
      <p:sp>
        <p:nvSpPr>
          <p:cNvPr id="81930" name="Rectangle 1035"/>
          <p:cNvSpPr>
            <a:spLocks noGrp="1" noChangeArrowheads="1"/>
          </p:cNvSpPr>
          <p:nvPr>
            <p:ph type="title"/>
          </p:nvPr>
        </p:nvSpPr>
        <p:spPr>
          <a:xfrm>
            <a:off x="379535" y="265686"/>
            <a:ext cx="9189808" cy="1105254"/>
          </a:xfrm>
          <a:noFill/>
        </p:spPr>
        <p:txBody>
          <a:bodyPr/>
          <a:lstStyle/>
          <a:p>
            <a:pPr>
              <a:lnSpc>
                <a:spcPct val="90000"/>
              </a:lnSpc>
              <a:tabLst>
                <a:tab pos="1372011" algn="l"/>
              </a:tabLst>
            </a:pPr>
            <a:r>
              <a:rPr lang="en-US" sz="3201" i="1" dirty="0"/>
              <a:t>Step 6. Find Potential Classes</a:t>
            </a:r>
            <a:br>
              <a:rPr lang="en-US" sz="3201" i="1" dirty="0"/>
            </a:br>
            <a:r>
              <a:rPr lang="en-US" dirty="0" smtClean="0"/>
              <a:t>Highlight Nouns</a:t>
            </a:r>
            <a:endParaRPr lang="en-US" sz="3201" i="1" dirty="0">
              <a:latin typeface="Times New Roman" pitchFamily="18" charset="0"/>
              <a:cs typeface="Times New Roman" pitchFamily="18" charset="0"/>
            </a:endParaRPr>
          </a:p>
        </p:txBody>
      </p:sp>
      <p:grpSp>
        <p:nvGrpSpPr>
          <p:cNvPr id="75" name="Group 74"/>
          <p:cNvGrpSpPr/>
          <p:nvPr/>
        </p:nvGrpSpPr>
        <p:grpSpPr>
          <a:xfrm>
            <a:off x="115925" y="1508110"/>
            <a:ext cx="9705509" cy="5198541"/>
            <a:chOff x="115887" y="1417285"/>
            <a:chExt cx="9702398" cy="5196875"/>
          </a:xfrm>
        </p:grpSpPr>
        <p:sp>
          <p:nvSpPr>
            <p:cNvPr id="39" name="Rectangle 10"/>
            <p:cNvSpPr>
              <a:spLocks noChangeArrowheads="1"/>
            </p:cNvSpPr>
            <p:nvPr/>
          </p:nvSpPr>
          <p:spPr bwMode="auto">
            <a:xfrm>
              <a:off x="1659572" y="2718033"/>
              <a:ext cx="3176587" cy="710967"/>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chemeClr val="tx2"/>
                </a:buClr>
                <a:buSzPct val="60000"/>
                <a:tabLst>
                  <a:tab pos="635191" algn="l"/>
                </a:tabLst>
              </a:pPr>
              <a:r>
                <a:rPr lang="en-US" sz="1500" b="1" dirty="0">
                  <a:cs typeface="Times New Roman" pitchFamily="18" charset="0"/>
                </a:rPr>
                <a:t>Actor Action</a:t>
              </a:r>
            </a:p>
            <a:p>
              <a:pPr algn="l" defTabSz="514504">
                <a:lnSpc>
                  <a:spcPct val="90000"/>
                </a:lnSpc>
                <a:spcBef>
                  <a:spcPts val="200"/>
                </a:spcBef>
                <a:spcAft>
                  <a:spcPts val="0"/>
                </a:spcAft>
                <a:buClr>
                  <a:schemeClr val="tx2"/>
                </a:buClr>
                <a:buSzPct val="60000"/>
                <a:tabLst>
                  <a:tab pos="635191" algn="l"/>
                </a:tabLst>
              </a:pPr>
              <a:r>
                <a:rPr lang="en-US" sz="1500" b="1" dirty="0">
                  <a:cs typeface="Times New Roman" pitchFamily="18" charset="0"/>
                </a:rPr>
                <a:t>Step 1</a:t>
              </a:r>
              <a:r>
                <a:rPr lang="en-US" sz="1500" dirty="0">
                  <a:cs typeface="Times New Roman" pitchFamily="18" charset="0"/>
                </a:rPr>
                <a:t>. Initiate this use case when a member submits an order.</a:t>
              </a:r>
            </a:p>
          </p:txBody>
        </p:sp>
        <p:sp>
          <p:nvSpPr>
            <p:cNvPr id="40" name="Rectangle 11"/>
            <p:cNvSpPr>
              <a:spLocks noChangeArrowheads="1"/>
            </p:cNvSpPr>
            <p:nvPr/>
          </p:nvSpPr>
          <p:spPr bwMode="auto">
            <a:xfrm>
              <a:off x="4697645" y="2718732"/>
              <a:ext cx="5120640" cy="3885501"/>
            </a:xfrm>
            <a:prstGeom prst="rect">
              <a:avLst/>
            </a:prstGeom>
            <a:noFill/>
            <a:ln w="9525">
              <a:noFill/>
              <a:miter lim="800000"/>
              <a:headEnd/>
              <a:tailEnd/>
            </a:ln>
            <a:effectLst/>
          </p:spPr>
          <p:txBody>
            <a:bodyPr/>
            <a:lstStyle/>
            <a:p>
              <a:pPr algn="l" defTabSz="514504">
                <a:lnSpc>
                  <a:spcPct val="90000"/>
                </a:lnSpc>
                <a:spcBef>
                  <a:spcPts val="200"/>
                </a:spcBef>
                <a:spcAft>
                  <a:spcPts val="0"/>
                </a:spcAft>
                <a:buClr>
                  <a:schemeClr val="tx2"/>
                </a:buClr>
                <a:buSzPct val="60000"/>
                <a:tabLst>
                  <a:tab pos="571671" algn="l"/>
                </a:tabLst>
              </a:pPr>
              <a:r>
                <a:rPr lang="en-US" sz="1500" b="1" dirty="0">
                  <a:cs typeface="Times New Roman" pitchFamily="18" charset="0"/>
                </a:rPr>
                <a:t>System Response</a:t>
              </a:r>
            </a:p>
            <a:p>
              <a:pPr algn="l" defTabSz="514504">
                <a:lnSpc>
                  <a:spcPct val="90000"/>
                </a:lnSpc>
                <a:spcBef>
                  <a:spcPts val="200"/>
                </a:spcBef>
                <a:spcAft>
                  <a:spcPts val="0"/>
                </a:spcAft>
                <a:buClr>
                  <a:schemeClr val="tx2"/>
                </a:buClr>
                <a:buSzPct val="60000"/>
                <a:tabLst>
                  <a:tab pos="571671" algn="l"/>
                </a:tabLst>
              </a:pPr>
              <a:endParaRPr lang="en-US" sz="1100" dirty="0">
                <a:cs typeface="Times New Roman" pitchFamily="18" charset="0"/>
              </a:endParaRP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2</a:t>
              </a:r>
              <a:r>
                <a:rPr lang="en-US" sz="1500" dirty="0">
                  <a:cs typeface="Times New Roman" pitchFamily="18" charset="0"/>
                </a:rPr>
                <a:t>.	Validate member’s personal information such as 	address against what is currently on file.</a:t>
              </a:r>
              <a:endParaRPr lang="en-US" sz="1500" b="1" dirty="0">
                <a:cs typeface="Times New Roman" pitchFamily="18" charset="0"/>
              </a:endParaRP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3</a:t>
              </a:r>
              <a:r>
                <a:rPr lang="en-US" sz="1500" dirty="0">
                  <a:cs typeface="Times New Roman" pitchFamily="18" charset="0"/>
                </a:rPr>
                <a:t>.	Check member’s credit status with accounts department 	system to ensure no outstanding payment.</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4</a:t>
              </a:r>
              <a:r>
                <a:rPr lang="en-US" sz="1500" dirty="0">
                  <a:cs typeface="Times New Roman" pitchFamily="18" charset="0"/>
                </a:rPr>
                <a:t>.	For each product ordered, validate the product	number, check availability in inventory, and record the 	ordered product information such as quantity ordered.</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5.</a:t>
              </a:r>
              <a:r>
                <a:rPr lang="en-US" sz="1500" dirty="0">
                  <a:cs typeface="Times New Roman" pitchFamily="18" charset="0"/>
                </a:rPr>
                <a:t>	Calculate order subtotal and sales tax.</a:t>
              </a:r>
            </a:p>
            <a:p>
              <a:pPr algn="l" defTabSz="514504">
                <a:lnSpc>
                  <a:spcPct val="90000"/>
                </a:lnSpc>
                <a:spcBef>
                  <a:spcPts val="200"/>
                </a:spcBef>
                <a:spcAft>
                  <a:spcPts val="0"/>
                </a:spcAft>
                <a:buClr>
                  <a:schemeClr val="tx2"/>
                </a:buClr>
                <a:buSzPct val="60000"/>
                <a:tabLst>
                  <a:tab pos="628839" algn="l"/>
                </a:tabLst>
              </a:pPr>
              <a:r>
                <a:rPr lang="en-US" sz="1500" b="1" dirty="0"/>
                <a:t>Step 6</a:t>
              </a:r>
              <a:r>
                <a:rPr lang="en-US" sz="1500" dirty="0"/>
                <a:t>.	Verify member’s credit card information based on the 	amount due.</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7</a:t>
              </a:r>
              <a:r>
                <a:rPr lang="en-US" sz="1500" dirty="0">
                  <a:cs typeface="Times New Roman" pitchFamily="18" charset="0"/>
                </a:rPr>
                <a:t>.	Create packing slip for the member order containing all 	ordered products available and route it to warehouse.</a:t>
              </a:r>
            </a:p>
            <a:p>
              <a:pPr algn="l" defTabSz="514504">
                <a:lnSpc>
                  <a:spcPct val="90000"/>
                </a:lnSpc>
                <a:spcBef>
                  <a:spcPts val="200"/>
                </a:spcBef>
                <a:spcAft>
                  <a:spcPts val="0"/>
                </a:spcAft>
                <a:buClr>
                  <a:schemeClr val="tx2"/>
                </a:buClr>
                <a:buSzPct val="60000"/>
                <a:tabLst>
                  <a:tab pos="628839" algn="l"/>
                </a:tabLst>
              </a:pPr>
              <a:r>
                <a:rPr lang="en-US" sz="1500" b="1" dirty="0">
                  <a:cs typeface="Times New Roman" pitchFamily="18" charset="0"/>
                </a:rPr>
                <a:t>Step 8</a:t>
              </a:r>
              <a:r>
                <a:rPr lang="en-US" sz="1500" dirty="0">
                  <a:cs typeface="Times New Roman" pitchFamily="18" charset="0"/>
                </a:rPr>
                <a:t>.	Generate order confirmation notice indicating the 	status of the order and send it to the member.</a:t>
              </a:r>
            </a:p>
          </p:txBody>
        </p:sp>
        <p:sp>
          <p:nvSpPr>
            <p:cNvPr id="41" name="Rectangle 8"/>
            <p:cNvSpPr txBox="1">
              <a:spLocks noChangeArrowheads="1"/>
            </p:cNvSpPr>
            <p:nvPr/>
          </p:nvSpPr>
          <p:spPr bwMode="auto">
            <a:xfrm>
              <a:off x="115887" y="1417285"/>
              <a:ext cx="9671050" cy="1249715"/>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08000">
                <a:lnSpc>
                  <a:spcPct val="90000"/>
                </a:lnSpc>
                <a:spcBef>
                  <a:spcPts val="0"/>
                </a:spcBef>
                <a:spcAft>
                  <a:spcPts val="0"/>
                </a:spcAft>
                <a:buClr>
                  <a:schemeClr val="tx2"/>
                </a:buClr>
                <a:buSzPct val="60000"/>
                <a:tabLst>
                  <a:tab pos="1543050" algn="l"/>
                  <a:tab pos="8113713" algn="l"/>
                </a:tabLst>
                <a:defRPr/>
              </a:pPr>
              <a:r>
                <a:rPr lang="en-US" sz="1500" kern="0" dirty="0">
                  <a:cs typeface="Times New Roman" pitchFamily="18" charset="0"/>
                </a:rPr>
                <a:t>Author: S. Shepherd		Date: 01/07/2047</a:t>
              </a:r>
            </a:p>
            <a:p>
              <a:pPr marL="1588" algn="l" defTabSz="514504">
                <a:lnSpc>
                  <a:spcPct val="90000"/>
                </a:lnSpc>
                <a:spcBef>
                  <a:spcPts val="0"/>
                </a:spcBef>
                <a:spcAft>
                  <a:spcPts val="0"/>
                </a:spcAft>
                <a:buClr>
                  <a:schemeClr val="tx2"/>
                </a:buClr>
                <a:buSzPct val="60000"/>
                <a:tabLst>
                  <a:tab pos="1543513" algn="l"/>
                  <a:tab pos="8232069" algn="l"/>
                </a:tabLst>
                <a:defRPr/>
              </a:pPr>
              <a:endParaRPr lang="en-US" sz="200" kern="0" dirty="0">
                <a:cs typeface="Times New Roman" pitchFamily="18" charset="0"/>
              </a:endParaRP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Use Case Name	</a:t>
              </a:r>
              <a:r>
                <a:rPr lang="en-US" sz="1500" kern="0" dirty="0" smtClean="0">
                  <a:cs typeface="Times New Roman" pitchFamily="18" charset="0"/>
                </a:rPr>
                <a:t>Place </a:t>
              </a:r>
              <a:r>
                <a:rPr lang="en-US" sz="1500" kern="0" dirty="0">
                  <a:cs typeface="Times New Roman" pitchFamily="18" charset="0"/>
                </a:rPr>
                <a:t>Member Order</a:t>
              </a: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Actor(s)	Member, warehouse</a:t>
              </a: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Description	Describes the process of a member submitting an order for </a:t>
              </a:r>
              <a:r>
                <a:rPr lang="en-US" sz="1500" kern="0" dirty="0" err="1">
                  <a:cs typeface="Times New Roman" pitchFamily="18" charset="0"/>
                </a:rPr>
                <a:t>SoundStage</a:t>
              </a:r>
              <a:r>
                <a:rPr lang="en-US" sz="1500" kern="0" dirty="0">
                  <a:cs typeface="Times New Roman" pitchFamily="18" charset="0"/>
                </a:rPr>
                <a:t> products.</a:t>
              </a:r>
            </a:p>
            <a:p>
              <a:pPr marL="1588" algn="l" defTabSz="514504">
                <a:lnSpc>
                  <a:spcPct val="90000"/>
                </a:lnSpc>
                <a:spcBef>
                  <a:spcPts val="0"/>
                </a:spcBef>
                <a:spcAft>
                  <a:spcPts val="0"/>
                </a:spcAft>
                <a:buClr>
                  <a:schemeClr val="tx2"/>
                </a:buClr>
                <a:buSzPct val="60000"/>
                <a:tabLst>
                  <a:tab pos="1543513" algn="l"/>
                </a:tabLst>
                <a:defRPr/>
              </a:pPr>
              <a:endParaRPr lang="en-US" sz="1500" kern="0" dirty="0">
                <a:cs typeface="Times New Roman" pitchFamily="18" charset="0"/>
              </a:endParaRPr>
            </a:p>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Reference	MSS-1.0</a:t>
              </a:r>
            </a:p>
          </p:txBody>
        </p:sp>
        <p:grpSp>
          <p:nvGrpSpPr>
            <p:cNvPr id="42" name="Group 19"/>
            <p:cNvGrpSpPr/>
            <p:nvPr/>
          </p:nvGrpSpPr>
          <p:grpSpPr>
            <a:xfrm>
              <a:off x="137319" y="1676400"/>
              <a:ext cx="9628187" cy="4937760"/>
              <a:chOff x="150813" y="1784583"/>
              <a:chExt cx="9628187" cy="4937760"/>
            </a:xfrm>
          </p:grpSpPr>
          <p:sp>
            <p:nvSpPr>
              <p:cNvPr id="43" name="Rectangle 7"/>
              <p:cNvSpPr>
                <a:spLocks noChangeArrowheads="1"/>
              </p:cNvSpPr>
              <p:nvPr/>
            </p:nvSpPr>
            <p:spPr bwMode="auto">
              <a:xfrm>
                <a:off x="150813" y="1784583"/>
                <a:ext cx="9628187" cy="4937760"/>
              </a:xfrm>
              <a:prstGeom prst="rect">
                <a:avLst/>
              </a:prstGeom>
              <a:noFill/>
              <a:ln w="28575">
                <a:solidFill>
                  <a:schemeClr val="tx1"/>
                </a:solidFill>
                <a:miter lim="800000"/>
                <a:headEnd/>
                <a:tailEnd/>
              </a:ln>
              <a:effectLst/>
            </p:spPr>
            <p:txBody>
              <a:bodyPr wrap="none" anchor="ctr"/>
              <a:lstStyle/>
              <a:p>
                <a:endParaRPr lang="en-US" sz="1400">
                  <a:cs typeface="Times New Roman" pitchFamily="18" charset="0"/>
                </a:endParaRPr>
              </a:p>
            </p:txBody>
          </p:sp>
          <p:sp>
            <p:nvSpPr>
              <p:cNvPr id="44" name="Line 12"/>
              <p:cNvSpPr>
                <a:spLocks noChangeShapeType="1"/>
              </p:cNvSpPr>
              <p:nvPr/>
            </p:nvSpPr>
            <p:spPr bwMode="auto">
              <a:xfrm>
                <a:off x="4706035" y="2834605"/>
                <a:ext cx="0" cy="388620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5" name="Line 13"/>
              <p:cNvSpPr>
                <a:spLocks noChangeShapeType="1"/>
              </p:cNvSpPr>
              <p:nvPr/>
            </p:nvSpPr>
            <p:spPr bwMode="auto">
              <a:xfrm>
                <a:off x="152400" y="2825517"/>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6" name="Line 14"/>
              <p:cNvSpPr>
                <a:spLocks noChangeShapeType="1"/>
              </p:cNvSpPr>
              <p:nvPr/>
            </p:nvSpPr>
            <p:spPr bwMode="auto">
              <a:xfrm>
                <a:off x="152400" y="1994133"/>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7" name="Line 15"/>
              <p:cNvSpPr>
                <a:spLocks noChangeShapeType="1"/>
              </p:cNvSpPr>
              <p:nvPr/>
            </p:nvSpPr>
            <p:spPr bwMode="auto">
              <a:xfrm>
                <a:off x="152400" y="2209800"/>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48" name="Line 16"/>
              <p:cNvSpPr>
                <a:spLocks noChangeShapeType="1"/>
              </p:cNvSpPr>
              <p:nvPr/>
            </p:nvSpPr>
            <p:spPr bwMode="auto">
              <a:xfrm>
                <a:off x="152400" y="2628667"/>
                <a:ext cx="9626600" cy="0"/>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sp>
            <p:nvSpPr>
              <p:cNvPr id="72" name="Line 17"/>
              <p:cNvSpPr>
                <a:spLocks noChangeShapeType="1"/>
              </p:cNvSpPr>
              <p:nvPr/>
            </p:nvSpPr>
            <p:spPr bwMode="auto">
              <a:xfrm>
                <a:off x="1674813" y="1807711"/>
                <a:ext cx="0" cy="4901184"/>
              </a:xfrm>
              <a:prstGeom prst="line">
                <a:avLst/>
              </a:prstGeom>
              <a:noFill/>
              <a:ln w="12700">
                <a:solidFill>
                  <a:schemeClr val="tx1"/>
                </a:solidFill>
                <a:round/>
                <a:headEnd/>
                <a:tailEnd/>
              </a:ln>
              <a:effectLst/>
            </p:spPr>
            <p:txBody>
              <a:bodyPr wrap="none" anchor="ctr"/>
              <a:lstStyle/>
              <a:p>
                <a:endParaRPr lang="en-US" sz="1400">
                  <a:cs typeface="Times New Roman" pitchFamily="18" charset="0"/>
                </a:endParaRPr>
              </a:p>
            </p:txBody>
          </p:sp>
        </p:grpSp>
        <p:sp>
          <p:nvSpPr>
            <p:cNvPr id="73" name="Rectangle 8"/>
            <p:cNvSpPr txBox="1">
              <a:spLocks noChangeArrowheads="1"/>
            </p:cNvSpPr>
            <p:nvPr/>
          </p:nvSpPr>
          <p:spPr bwMode="auto">
            <a:xfrm>
              <a:off x="117256" y="2718033"/>
              <a:ext cx="1554480" cy="487715"/>
            </a:xfrm>
            <a:prstGeom prst="rect">
              <a:avLst/>
            </a:prstGeom>
            <a:noFill/>
            <a:ln w="9525">
              <a:noFill/>
              <a:miter lim="800000"/>
              <a:headEnd/>
              <a:tailEnd/>
            </a:ln>
          </p:spPr>
          <p:txBody>
            <a:bodyPr vert="horz" wrap="square" lIns="92105" tIns="46053" rIns="92105" bIns="46053" numCol="1" anchor="t" anchorCtr="0" compatLnSpc="1">
              <a:prstTxWarp prst="textNoShape">
                <a:avLst/>
              </a:prstTxWarp>
            </a:bodyPr>
            <a:lstStyle/>
            <a:p>
              <a:pPr marL="1588" algn="l" defTabSz="514504">
                <a:lnSpc>
                  <a:spcPct val="90000"/>
                </a:lnSpc>
                <a:spcBef>
                  <a:spcPts val="0"/>
                </a:spcBef>
                <a:spcAft>
                  <a:spcPts val="0"/>
                </a:spcAft>
                <a:buClr>
                  <a:schemeClr val="tx2"/>
                </a:buClr>
                <a:buSzPct val="60000"/>
                <a:tabLst>
                  <a:tab pos="1543513" algn="l"/>
                </a:tabLst>
                <a:defRPr/>
              </a:pPr>
              <a:r>
                <a:rPr lang="en-US" sz="1500" kern="0" dirty="0">
                  <a:cs typeface="Times New Roman" pitchFamily="18" charset="0"/>
                </a:rPr>
                <a:t>Normal Course</a:t>
              </a:r>
              <a:br>
                <a:rPr lang="en-US" sz="1500" kern="0" dirty="0">
                  <a:cs typeface="Times New Roman" pitchFamily="18" charset="0"/>
                </a:rPr>
              </a:br>
              <a:r>
                <a:rPr lang="en-US" sz="1500" kern="0" dirty="0">
                  <a:cs typeface="Times New Roman" pitchFamily="18" charset="0"/>
                </a:rPr>
                <a:t>of Events</a:t>
              </a:r>
            </a:p>
          </p:txBody>
        </p:sp>
        <p:sp>
          <p:nvSpPr>
            <p:cNvPr id="74" name="Rectangle 10"/>
            <p:cNvSpPr>
              <a:spLocks noChangeArrowheads="1"/>
            </p:cNvSpPr>
            <p:nvPr/>
          </p:nvSpPr>
          <p:spPr bwMode="auto">
            <a:xfrm>
              <a:off x="1658034" y="5901655"/>
              <a:ext cx="3176587" cy="710967"/>
            </a:xfrm>
            <a:prstGeom prst="rect">
              <a:avLst/>
            </a:prstGeom>
            <a:noFill/>
            <a:ln w="9525">
              <a:noFill/>
              <a:miter lim="800000"/>
              <a:headEnd/>
              <a:tailEnd/>
            </a:ln>
            <a:effectLst/>
          </p:spPr>
          <p:txBody>
            <a:bodyPr/>
            <a:lstStyle/>
            <a:p>
              <a:pPr algn="l" defTabSz="514504">
                <a:lnSpc>
                  <a:spcPct val="90000"/>
                </a:lnSpc>
                <a:spcAft>
                  <a:spcPts val="0"/>
                </a:spcAft>
                <a:buClr>
                  <a:schemeClr val="tx2"/>
                </a:buClr>
                <a:buSzPct val="60000"/>
                <a:tabLst>
                  <a:tab pos="635191" algn="l"/>
                </a:tabLst>
              </a:pPr>
              <a:r>
                <a:rPr lang="en-US" sz="1500" b="1" dirty="0">
                  <a:cs typeface="Times New Roman" pitchFamily="18" charset="0"/>
                </a:rPr>
                <a:t>Step 9</a:t>
              </a:r>
              <a:r>
                <a:rPr lang="en-US" sz="1500" dirty="0">
                  <a:cs typeface="Times New Roman" pitchFamily="18" charset="0"/>
                </a:rPr>
                <a:t>.	Conclude this use case when 	the member receives the 	</a:t>
              </a:r>
              <a:br>
                <a:rPr lang="en-US" sz="1500" dirty="0">
                  <a:cs typeface="Times New Roman" pitchFamily="18" charset="0"/>
                </a:rPr>
              </a:br>
              <a:r>
                <a:rPr lang="en-US" sz="1500" dirty="0">
                  <a:cs typeface="Times New Roman" pitchFamily="18" charset="0"/>
                </a:rPr>
                <a:t>	order confirmation notice.</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wipe(left)">
                                      <p:cBhvr>
                                        <p:cTn id="19" dur="500"/>
                                        <p:tgtEl>
                                          <p:spTgt spid="8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left)">
                                      <p:cBhvr>
                                        <p:cTn id="23" dur="500"/>
                                        <p:tgtEl>
                                          <p:spTgt spid="8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left)">
                                      <p:cBhvr>
                                        <p:cTn id="27" dur="500"/>
                                        <p:tgtEl>
                                          <p:spTgt spid="8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wipe(left)">
                                      <p:cBhvr>
                                        <p:cTn id="31" dur="500"/>
                                        <p:tgtEl>
                                          <p:spTgt spid="8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left)">
                                      <p:cBhvr>
                                        <p:cTn id="35" dur="500"/>
                                        <p:tgtEl>
                                          <p:spTgt spid="8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left)">
                                      <p:cBhvr>
                                        <p:cTn id="39" dur="500"/>
                                        <p:tgtEl>
                                          <p:spTgt spid="9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wipe(left)">
                                      <p:cBhvr>
                                        <p:cTn id="43" dur="500"/>
                                        <p:tgtEl>
                                          <p:spTgt spid="9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wipe(left)">
                                      <p:cBhvr>
                                        <p:cTn id="51" dur="500"/>
                                        <p:tgtEl>
                                          <p:spTgt spid="9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left)">
                                      <p:cBhvr>
                                        <p:cTn id="63" dur="500"/>
                                        <p:tgtEl>
                                          <p:spTgt spid="9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wipe(left)">
                                      <p:cBhvr>
                                        <p:cTn id="71" dur="500"/>
                                        <p:tgtEl>
                                          <p:spTgt spid="9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left)">
                                      <p:cBhvr>
                                        <p:cTn id="75" dur="500"/>
                                        <p:tgtEl>
                                          <p:spTgt spid="94"/>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wipe(left)">
                                      <p:cBhvr>
                                        <p:cTn id="79" dur="500"/>
                                        <p:tgtEl>
                                          <p:spTgt spid="93"/>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wipe(left)">
                                      <p:cBhvr>
                                        <p:cTn id="83" dur="500"/>
                                        <p:tgtEl>
                                          <p:spTgt spid="9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left)">
                                      <p:cBhvr>
                                        <p:cTn id="87" dur="500"/>
                                        <p:tgtEl>
                                          <p:spTgt spid="76"/>
                                        </p:tgtEl>
                                      </p:cBhvr>
                                    </p:animEffect>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wipe(left)">
                                      <p:cBhvr>
                                        <p:cTn id="91" dur="500"/>
                                        <p:tgtEl>
                                          <p:spTgt spid="100"/>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101"/>
                                        </p:tgtEl>
                                        <p:attrNameLst>
                                          <p:attrName>style.visibility</p:attrName>
                                        </p:attrNameLst>
                                      </p:cBhvr>
                                      <p:to>
                                        <p:strVal val="visible"/>
                                      </p:to>
                                    </p:set>
                                    <p:animEffect transition="in" filter="wipe(left)">
                                      <p:cBhvr>
                                        <p:cTn id="99" dur="500"/>
                                        <p:tgtEl>
                                          <p:spTgt spid="101"/>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102"/>
                                        </p:tgtEl>
                                        <p:attrNameLst>
                                          <p:attrName>style.visibility</p:attrName>
                                        </p:attrNameLst>
                                      </p:cBhvr>
                                      <p:to>
                                        <p:strVal val="visible"/>
                                      </p:to>
                                    </p:set>
                                    <p:animEffect transition="in" filter="wipe(left)">
                                      <p:cBhvr>
                                        <p:cTn id="103" dur="500"/>
                                        <p:tgtEl>
                                          <p:spTgt spid="10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104"/>
                                        </p:tgtEl>
                                        <p:attrNameLst>
                                          <p:attrName>style.visibility</p:attrName>
                                        </p:attrNameLst>
                                      </p:cBhvr>
                                      <p:to>
                                        <p:strVal val="visible"/>
                                      </p:to>
                                    </p:set>
                                    <p:animEffect transition="in" filter="wipe(left)">
                                      <p:cBhvr>
                                        <p:cTn id="107" dur="500"/>
                                        <p:tgtEl>
                                          <p:spTgt spid="104"/>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wipe(left)">
                                      <p:cBhvr>
                                        <p:cTn id="1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105" grpId="0" animBg="1"/>
      <p:bldP spid="104" grpId="0" animBg="1"/>
      <p:bldP spid="102" grpId="0" animBg="1"/>
      <p:bldP spid="101" grpId="0" animBg="1"/>
      <p:bldP spid="77" grpId="0" animBg="1"/>
      <p:bldP spid="100" grpId="0" animBg="1"/>
      <p:bldP spid="76" grpId="0" animBg="1"/>
      <p:bldP spid="95" grpId="0" animBg="1"/>
      <p:bldP spid="93" grpId="0" animBg="1"/>
      <p:bldP spid="94" grpId="0" animBg="1"/>
      <p:bldP spid="92" grpId="0" animBg="1"/>
      <p:bldP spid="79" grpId="0" animBg="1"/>
      <p:bldP spid="91" grpId="0" animBg="1"/>
      <p:bldP spid="90" grpId="0" animBg="1"/>
      <p:bldP spid="89" grpId="0" animBg="1"/>
      <p:bldP spid="99" grpId="0" animBg="1"/>
      <p:bldP spid="98" grpId="0" animBg="1"/>
      <p:bldP spid="97" grpId="0" animBg="1"/>
      <p:bldP spid="88" grpId="0" animBg="1"/>
      <p:bldP spid="87" grpId="0" animBg="1"/>
      <p:bldP spid="86" grpId="0" animBg="1"/>
      <p:bldP spid="82" grpId="0" animBg="1"/>
      <p:bldP spid="83" grpId="0" animBg="1"/>
      <p:bldP spid="84" grpId="0" animBg="1"/>
      <p:bldP spid="8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2"/>
          </p:nvPr>
        </p:nvSpPr>
        <p:spPr>
          <a:noFill/>
        </p:spPr>
        <p:txBody>
          <a:bodyPr/>
          <a:lstStyle/>
          <a:p>
            <a:fld id="{4DF7D430-C73F-4A15-85AF-BD64296C3E5E}" type="slidenum">
              <a:rPr lang="en-US" smtClean="0"/>
              <a:pPr/>
              <a:t>68</a:t>
            </a:fld>
            <a:endParaRPr lang="en-US" smtClean="0"/>
          </a:p>
        </p:txBody>
      </p:sp>
      <p:sp>
        <p:nvSpPr>
          <p:cNvPr id="83973" name="Rectangle 6"/>
          <p:cNvSpPr>
            <a:spLocks noGrp="1" noChangeArrowheads="1"/>
          </p:cNvSpPr>
          <p:nvPr>
            <p:ph type="title"/>
          </p:nvPr>
        </p:nvSpPr>
        <p:spPr>
          <a:xfrm>
            <a:off x="196596" y="265686"/>
            <a:ext cx="9512809" cy="1105254"/>
          </a:xfrm>
        </p:spPr>
        <p:txBody>
          <a:bodyPr/>
          <a:lstStyle/>
          <a:p>
            <a:pPr>
              <a:lnSpc>
                <a:spcPct val="90000"/>
              </a:lnSpc>
            </a:pPr>
            <a:r>
              <a:rPr lang="en-US" sz="3201" i="1" dirty="0"/>
              <a:t>Recall Step 4. For Each Use Case</a:t>
            </a:r>
            <a:br>
              <a:rPr lang="en-US" sz="3201" i="1" dirty="0"/>
            </a:br>
            <a:r>
              <a:rPr lang="en-US" sz="4201" dirty="0"/>
              <a:t>Document Alternative Courses of Events</a:t>
            </a:r>
          </a:p>
        </p:txBody>
      </p:sp>
      <p:grpSp>
        <p:nvGrpSpPr>
          <p:cNvPr id="19" name="Group 18"/>
          <p:cNvGrpSpPr/>
          <p:nvPr/>
        </p:nvGrpSpPr>
        <p:grpSpPr>
          <a:xfrm>
            <a:off x="378740" y="1675838"/>
            <a:ext cx="9148520" cy="3514716"/>
            <a:chOff x="378618" y="1676400"/>
            <a:chExt cx="9145588" cy="3513589"/>
          </a:xfrm>
        </p:grpSpPr>
        <p:sp>
          <p:nvSpPr>
            <p:cNvPr id="11" name="Rectangle 12"/>
            <p:cNvSpPr>
              <a:spLocks noChangeArrowheads="1"/>
            </p:cNvSpPr>
            <p:nvPr/>
          </p:nvSpPr>
          <p:spPr bwMode="auto">
            <a:xfrm>
              <a:off x="1979612" y="1684789"/>
              <a:ext cx="7498080" cy="2103120"/>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141755" algn="l"/>
                  <a:tab pos="2744023" algn="l"/>
                </a:tabLst>
              </a:pPr>
              <a:r>
                <a:rPr lang="en-US" sz="1500" b="1" dirty="0">
                  <a:solidFill>
                    <a:schemeClr val="bg1">
                      <a:lumMod val="65000"/>
                    </a:schemeClr>
                  </a:solidFill>
                </a:rPr>
                <a:t>Alt. Step </a:t>
              </a:r>
              <a:r>
                <a:rPr lang="en-US" sz="1500" b="1" dirty="0" err="1">
                  <a:solidFill>
                    <a:schemeClr val="bg1">
                      <a:lumMod val="65000"/>
                    </a:schemeClr>
                  </a:solidFill>
                </a:rPr>
                <a:t>2A</a:t>
              </a:r>
              <a:r>
                <a:rPr lang="en-US" sz="1500" b="1" dirty="0">
                  <a:solidFill>
                    <a:schemeClr val="bg1">
                      <a:lumMod val="65000"/>
                    </a:schemeClr>
                  </a:solidFill>
                </a:rPr>
                <a:t>.</a:t>
              </a:r>
              <a:r>
                <a:rPr lang="en-US" sz="1500" dirty="0">
                  <a:solidFill>
                    <a:schemeClr val="bg1">
                      <a:lumMod val="65000"/>
                    </a:schemeClr>
                  </a:solidFill>
                </a:rPr>
                <a:t>	If member has indicated an address change in the order, update the member’s</a:t>
              </a:r>
              <a:br>
                <a:rPr lang="en-US" sz="1500" dirty="0">
                  <a:solidFill>
                    <a:schemeClr val="bg1">
                      <a:lumMod val="65000"/>
                    </a:schemeClr>
                  </a:solidFill>
                </a:rPr>
              </a:br>
              <a:r>
                <a:rPr lang="en-US" sz="1500" dirty="0">
                  <a:solidFill>
                    <a:schemeClr val="bg1">
                      <a:lumMod val="65000"/>
                    </a:schemeClr>
                  </a:solidFill>
                </a:rPr>
                <a:t>	record.</a:t>
              </a:r>
            </a:p>
            <a:p>
              <a:pPr algn="l" defTabSz="514504">
                <a:lnSpc>
                  <a:spcPct val="90000"/>
                </a:lnSpc>
                <a:spcAft>
                  <a:spcPts val="0"/>
                </a:spcAft>
                <a:buClr>
                  <a:schemeClr val="accent2"/>
                </a:buClr>
                <a:buSzPct val="60000"/>
                <a:tabLst>
                  <a:tab pos="1141755" algn="l"/>
                  <a:tab pos="2744023" algn="l"/>
                </a:tabLst>
              </a:pPr>
              <a:r>
                <a:rPr lang="en-US" sz="1500" b="1" dirty="0">
                  <a:solidFill>
                    <a:schemeClr val="bg1">
                      <a:lumMod val="65000"/>
                    </a:schemeClr>
                  </a:solidFill>
                </a:rPr>
                <a:t>Alt. Step </a:t>
              </a:r>
              <a:r>
                <a:rPr lang="en-US" sz="1500" b="1" dirty="0" err="1">
                  <a:solidFill>
                    <a:schemeClr val="bg1">
                      <a:lumMod val="65000"/>
                    </a:schemeClr>
                  </a:solidFill>
                </a:rPr>
                <a:t>3A</a:t>
              </a:r>
              <a:r>
                <a:rPr lang="en-US" sz="1500" b="1" dirty="0">
                  <a:solidFill>
                    <a:schemeClr val="bg1">
                      <a:lumMod val="65000"/>
                    </a:schemeClr>
                  </a:solidFill>
                </a:rPr>
                <a:t>.	</a:t>
              </a:r>
              <a:r>
                <a:rPr lang="en-US" sz="1500" dirty="0">
                  <a:solidFill>
                    <a:schemeClr val="bg1">
                      <a:lumMod val="65000"/>
                    </a:schemeClr>
                  </a:solidFill>
                </a:rPr>
                <a:t>If accounts department system returns a credit status that the member is in 	arrears, send order rejection notice to the member.</a:t>
              </a:r>
            </a:p>
            <a:p>
              <a:pPr algn="l" defTabSz="514504">
                <a:lnSpc>
                  <a:spcPct val="90000"/>
                </a:lnSpc>
                <a:spcAft>
                  <a:spcPts val="0"/>
                </a:spcAft>
                <a:buClr>
                  <a:schemeClr val="accent2"/>
                </a:buClr>
                <a:buSzPct val="60000"/>
                <a:tabLst>
                  <a:tab pos="1141755" algn="l"/>
                  <a:tab pos="2744023" algn="l"/>
                </a:tabLst>
              </a:pPr>
              <a:r>
                <a:rPr lang="en-US" sz="1500" b="1" dirty="0">
                  <a:solidFill>
                    <a:schemeClr val="bg1">
                      <a:lumMod val="65000"/>
                    </a:schemeClr>
                  </a:solidFill>
                </a:rPr>
                <a:t>Alt. Step </a:t>
              </a:r>
              <a:r>
                <a:rPr lang="en-US" sz="1500" b="1" dirty="0" err="1">
                  <a:solidFill>
                    <a:schemeClr val="bg1">
                      <a:lumMod val="65000"/>
                    </a:schemeClr>
                  </a:solidFill>
                </a:rPr>
                <a:t>4A</a:t>
              </a:r>
              <a:r>
                <a:rPr lang="en-US" sz="1500" b="1" dirty="0">
                  <a:solidFill>
                    <a:schemeClr val="bg1">
                      <a:lumMod val="65000"/>
                    </a:schemeClr>
                  </a:solidFill>
                </a:rPr>
                <a:t>.</a:t>
              </a:r>
              <a:r>
                <a:rPr lang="en-US" sz="1500" dirty="0">
                  <a:solidFill>
                    <a:schemeClr val="bg1">
                      <a:lumMod val="65000"/>
                    </a:schemeClr>
                  </a:solidFill>
                </a:rPr>
                <a:t>	If product number is invalid, send notification to member requesting them to 	resubmit product number. If the ordered product is not available, record the 	product information and mark as “back order”.</a:t>
              </a:r>
            </a:p>
            <a:p>
              <a:pPr algn="l" defTabSz="514504">
                <a:lnSpc>
                  <a:spcPct val="90000"/>
                </a:lnSpc>
                <a:spcAft>
                  <a:spcPts val="0"/>
                </a:spcAft>
                <a:buClr>
                  <a:schemeClr val="accent2"/>
                </a:buClr>
                <a:buSzPct val="60000"/>
                <a:tabLst>
                  <a:tab pos="1141755" algn="l"/>
                  <a:tab pos="2744023" algn="l"/>
                </a:tabLst>
              </a:pPr>
              <a:r>
                <a:rPr lang="en-US" sz="1500" b="1" dirty="0">
                  <a:solidFill>
                    <a:schemeClr val="bg1">
                      <a:lumMod val="65000"/>
                    </a:schemeClr>
                  </a:solidFill>
                </a:rPr>
                <a:t>Alt. Step 6</a:t>
              </a:r>
              <a:r>
                <a:rPr lang="en-US" sz="1500" dirty="0">
                  <a:solidFill>
                    <a:schemeClr val="bg1">
                      <a:lumMod val="65000"/>
                    </a:schemeClr>
                  </a:solidFill>
                </a:rPr>
                <a:t>.	If member’s credit card information is invalid or if member is in arrears, send 		credit problem notice to member. Modify the order’s status to “on hold pending 	payment”.</a:t>
              </a:r>
            </a:p>
          </p:txBody>
        </p:sp>
        <p:sp>
          <p:nvSpPr>
            <p:cNvPr id="12" name="Rectangle 15"/>
            <p:cNvSpPr>
              <a:spLocks noChangeArrowheads="1"/>
            </p:cNvSpPr>
            <p:nvPr/>
          </p:nvSpPr>
          <p:spPr bwMode="auto">
            <a:xfrm>
              <a:off x="380206" y="1676400"/>
              <a:ext cx="1589128" cy="3456432"/>
            </a:xfrm>
            <a:prstGeom prst="rect">
              <a:avLst/>
            </a:prstGeom>
            <a:noFill/>
            <a:ln w="12700">
              <a:solidFill>
                <a:schemeClr val="bg1">
                  <a:lumMod val="65000"/>
                </a:schemeClr>
              </a:solidFill>
              <a:miter lim="800000"/>
              <a:headEnd/>
              <a:tailEnd/>
            </a:ln>
            <a:effectLst/>
          </p:spPr>
          <p:txBody>
            <a:bodyPr wrap="none" anchor="ctr"/>
            <a:lstStyle/>
            <a:p>
              <a:endParaRPr lang="en-US" sz="2801">
                <a:solidFill>
                  <a:schemeClr val="bg1">
                    <a:lumMod val="65000"/>
                  </a:schemeClr>
                </a:solidFill>
              </a:endParaRPr>
            </a:p>
          </p:txBody>
        </p:sp>
        <p:sp>
          <p:nvSpPr>
            <p:cNvPr id="13" name="Rectangle 16"/>
            <p:cNvSpPr>
              <a:spLocks noChangeArrowheads="1"/>
            </p:cNvSpPr>
            <p:nvPr/>
          </p:nvSpPr>
          <p:spPr bwMode="auto">
            <a:xfrm>
              <a:off x="380206" y="1676400"/>
              <a:ext cx="9144000" cy="3456432"/>
            </a:xfrm>
            <a:prstGeom prst="rect">
              <a:avLst/>
            </a:prstGeom>
            <a:noFill/>
            <a:ln w="28575">
              <a:solidFill>
                <a:schemeClr val="bg1">
                  <a:lumMod val="65000"/>
                </a:schemeClr>
              </a:solidFill>
              <a:miter lim="800000"/>
              <a:headEnd/>
              <a:tailEnd/>
            </a:ln>
            <a:effectLst/>
          </p:spPr>
          <p:txBody>
            <a:bodyPr wrap="none" anchor="ctr"/>
            <a:lstStyle/>
            <a:p>
              <a:endParaRPr lang="en-US" sz="2801">
                <a:solidFill>
                  <a:schemeClr val="bg1">
                    <a:lumMod val="65000"/>
                  </a:schemeClr>
                </a:solidFill>
              </a:endParaRPr>
            </a:p>
          </p:txBody>
        </p:sp>
        <p:sp>
          <p:nvSpPr>
            <p:cNvPr id="14" name="Line 17"/>
            <p:cNvSpPr>
              <a:spLocks noChangeShapeType="1"/>
            </p:cNvSpPr>
            <p:nvPr/>
          </p:nvSpPr>
          <p:spPr bwMode="auto">
            <a:xfrm>
              <a:off x="380206" y="3886200"/>
              <a:ext cx="9144000" cy="0"/>
            </a:xfrm>
            <a:prstGeom prst="line">
              <a:avLst/>
            </a:prstGeom>
            <a:noFill/>
            <a:ln w="12700">
              <a:solidFill>
                <a:schemeClr val="bg1">
                  <a:lumMod val="65000"/>
                </a:schemeClr>
              </a:solidFill>
              <a:round/>
              <a:headEnd/>
              <a:tailEnd/>
            </a:ln>
            <a:effectLst/>
          </p:spPr>
          <p:txBody>
            <a:bodyPr wrap="none" anchor="ctr"/>
            <a:lstStyle/>
            <a:p>
              <a:endParaRPr lang="en-US" sz="2801">
                <a:solidFill>
                  <a:schemeClr val="bg1">
                    <a:lumMod val="65000"/>
                  </a:schemeClr>
                </a:solidFill>
              </a:endParaRPr>
            </a:p>
          </p:txBody>
        </p:sp>
        <p:sp>
          <p:nvSpPr>
            <p:cNvPr id="15" name="Line 18"/>
            <p:cNvSpPr>
              <a:spLocks noChangeShapeType="1"/>
            </p:cNvSpPr>
            <p:nvPr/>
          </p:nvSpPr>
          <p:spPr bwMode="auto">
            <a:xfrm>
              <a:off x="380206" y="4294061"/>
              <a:ext cx="9144000" cy="0"/>
            </a:xfrm>
            <a:prstGeom prst="line">
              <a:avLst/>
            </a:prstGeom>
            <a:noFill/>
            <a:ln w="12700">
              <a:solidFill>
                <a:schemeClr val="bg1">
                  <a:lumMod val="65000"/>
                </a:schemeClr>
              </a:solidFill>
              <a:round/>
              <a:headEnd/>
              <a:tailEnd/>
            </a:ln>
            <a:effectLst/>
          </p:spPr>
          <p:txBody>
            <a:bodyPr wrap="none" anchor="ctr"/>
            <a:lstStyle/>
            <a:p>
              <a:endParaRPr lang="en-US" sz="2801">
                <a:solidFill>
                  <a:schemeClr val="bg1">
                    <a:lumMod val="65000"/>
                  </a:schemeClr>
                </a:solidFill>
              </a:endParaRPr>
            </a:p>
          </p:txBody>
        </p:sp>
        <p:sp>
          <p:nvSpPr>
            <p:cNvPr id="16" name="Line 19"/>
            <p:cNvSpPr>
              <a:spLocks noChangeShapeType="1"/>
            </p:cNvSpPr>
            <p:nvPr/>
          </p:nvSpPr>
          <p:spPr bwMode="auto">
            <a:xfrm>
              <a:off x="380206" y="4712728"/>
              <a:ext cx="9144000" cy="0"/>
            </a:xfrm>
            <a:prstGeom prst="line">
              <a:avLst/>
            </a:prstGeom>
            <a:noFill/>
            <a:ln w="12700">
              <a:solidFill>
                <a:schemeClr val="bg1">
                  <a:lumMod val="65000"/>
                </a:schemeClr>
              </a:solidFill>
              <a:round/>
              <a:headEnd/>
              <a:tailEnd/>
            </a:ln>
            <a:effectLst/>
          </p:spPr>
          <p:txBody>
            <a:bodyPr wrap="none" anchor="ctr"/>
            <a:lstStyle/>
            <a:p>
              <a:endParaRPr lang="en-US" sz="2801">
                <a:solidFill>
                  <a:schemeClr val="bg1">
                    <a:lumMod val="65000"/>
                  </a:schemeClr>
                </a:solidFill>
              </a:endParaRPr>
            </a:p>
          </p:txBody>
        </p:sp>
        <p:sp>
          <p:nvSpPr>
            <p:cNvPr id="17" name="Rectangle 12"/>
            <p:cNvSpPr>
              <a:spLocks noChangeArrowheads="1"/>
            </p:cNvSpPr>
            <p:nvPr/>
          </p:nvSpPr>
          <p:spPr bwMode="auto">
            <a:xfrm>
              <a:off x="378618" y="3742189"/>
              <a:ext cx="9144000" cy="1447800"/>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600680" algn="l"/>
                  <a:tab pos="2223167" algn="l"/>
                </a:tabLst>
              </a:pPr>
              <a:endParaRPr lang="en-US" sz="1500" dirty="0">
                <a:solidFill>
                  <a:schemeClr val="bg1">
                    <a:lumMod val="65000"/>
                  </a:schemeClr>
                </a:solidFill>
              </a:endParaRPr>
            </a:p>
            <a:p>
              <a:pPr algn="l" defTabSz="514504">
                <a:lnSpc>
                  <a:spcPct val="90000"/>
                </a:lnSpc>
                <a:spcAft>
                  <a:spcPts val="0"/>
                </a:spcAft>
                <a:buClr>
                  <a:schemeClr val="accent2"/>
                </a:buClr>
                <a:buSzPct val="60000"/>
                <a:tabLst>
                  <a:tab pos="1600680" algn="l"/>
                  <a:tab pos="2223167" algn="l"/>
                </a:tabLst>
              </a:pPr>
              <a:r>
                <a:rPr lang="en-US" sz="1500" dirty="0">
                  <a:solidFill>
                    <a:schemeClr val="bg1">
                      <a:lumMod val="65000"/>
                    </a:schemeClr>
                  </a:solidFill>
                </a:rPr>
                <a:t>Pre-Condition	Member has logged in.</a:t>
              </a:r>
            </a:p>
            <a:p>
              <a:pPr algn="l" defTabSz="514504">
                <a:lnSpc>
                  <a:spcPct val="90000"/>
                </a:lnSpc>
                <a:spcAft>
                  <a:spcPts val="0"/>
                </a:spcAft>
                <a:buClr>
                  <a:schemeClr val="accent2"/>
                </a:buClr>
                <a:buSzPct val="60000"/>
                <a:tabLst>
                  <a:tab pos="1600680" algn="l"/>
                  <a:tab pos="2223167" algn="l"/>
                </a:tabLst>
              </a:pPr>
              <a:endParaRPr lang="en-US" sz="1500" dirty="0">
                <a:solidFill>
                  <a:schemeClr val="bg1">
                    <a:lumMod val="65000"/>
                  </a:schemeClr>
                </a:solidFill>
              </a:endParaRPr>
            </a:p>
            <a:p>
              <a:pPr algn="l" defTabSz="514504">
                <a:lnSpc>
                  <a:spcPct val="90000"/>
                </a:lnSpc>
                <a:spcAft>
                  <a:spcPts val="0"/>
                </a:spcAft>
                <a:buClr>
                  <a:schemeClr val="accent2"/>
                </a:buClr>
                <a:buSzPct val="60000"/>
                <a:tabLst>
                  <a:tab pos="1600680" algn="l"/>
                  <a:tab pos="2223167" algn="l"/>
                </a:tabLst>
              </a:pPr>
              <a:r>
                <a:rPr lang="en-US" sz="1500" dirty="0">
                  <a:solidFill>
                    <a:schemeClr val="bg1">
                      <a:lumMod val="65000"/>
                    </a:schemeClr>
                  </a:solidFill>
                </a:rPr>
                <a:t>Post-Condition	Member order has been recorded and packing slip has been routed to warehouse.</a:t>
              </a:r>
            </a:p>
            <a:p>
              <a:pPr algn="l" defTabSz="514504">
                <a:lnSpc>
                  <a:spcPct val="90000"/>
                </a:lnSpc>
                <a:spcAft>
                  <a:spcPts val="0"/>
                </a:spcAft>
                <a:buClr>
                  <a:schemeClr val="accent2"/>
                </a:buClr>
                <a:buSzPct val="60000"/>
                <a:tabLst>
                  <a:tab pos="1600680" algn="l"/>
                  <a:tab pos="2223167" algn="l"/>
                </a:tabLst>
              </a:pPr>
              <a:endParaRPr lang="en-US" sz="1500" dirty="0">
                <a:solidFill>
                  <a:schemeClr val="bg1">
                    <a:lumMod val="65000"/>
                  </a:schemeClr>
                </a:solidFill>
              </a:endParaRPr>
            </a:p>
            <a:p>
              <a:pPr algn="l" defTabSz="514504">
                <a:lnSpc>
                  <a:spcPct val="90000"/>
                </a:lnSpc>
                <a:spcAft>
                  <a:spcPts val="0"/>
                </a:spcAft>
                <a:buClr>
                  <a:schemeClr val="accent2"/>
                </a:buClr>
                <a:buSzPct val="60000"/>
                <a:tabLst>
                  <a:tab pos="1600680" algn="l"/>
                  <a:tab pos="2223167" algn="l"/>
                </a:tabLst>
              </a:pPr>
              <a:r>
                <a:rPr lang="en-US" sz="1500" dirty="0">
                  <a:solidFill>
                    <a:schemeClr val="bg1">
                      <a:lumMod val="65000"/>
                    </a:schemeClr>
                  </a:solidFill>
                </a:rPr>
                <a:t>Assumption	None at this time</a:t>
              </a:r>
              <a:r>
                <a:rPr lang="en-US" sz="1500" b="1" dirty="0">
                  <a:solidFill>
                    <a:schemeClr val="bg1">
                      <a:lumMod val="65000"/>
                    </a:schemeClr>
                  </a:solidFill>
                </a:rPr>
                <a:t> .</a:t>
              </a:r>
              <a:r>
                <a:rPr lang="en-US" sz="1500" dirty="0">
                  <a:solidFill>
                    <a:schemeClr val="bg1">
                      <a:lumMod val="65000"/>
                    </a:schemeClr>
                  </a:solidFill>
                </a:rPr>
                <a:t/>
              </a:r>
              <a:br>
                <a:rPr lang="en-US" sz="1500" dirty="0">
                  <a:solidFill>
                    <a:schemeClr val="bg1">
                      <a:lumMod val="65000"/>
                    </a:schemeClr>
                  </a:solidFill>
                </a:rPr>
              </a:br>
              <a:r>
                <a:rPr lang="en-US" sz="1500" dirty="0">
                  <a:solidFill>
                    <a:schemeClr val="bg1">
                      <a:lumMod val="65000"/>
                    </a:schemeClr>
                  </a:solidFill>
                </a:rPr>
                <a:t>			</a:t>
              </a:r>
            </a:p>
          </p:txBody>
        </p:sp>
        <p:sp>
          <p:nvSpPr>
            <p:cNvPr id="18" name="Rectangle 12"/>
            <p:cNvSpPr>
              <a:spLocks noChangeArrowheads="1"/>
            </p:cNvSpPr>
            <p:nvPr/>
          </p:nvSpPr>
          <p:spPr bwMode="auto">
            <a:xfrm>
              <a:off x="378618" y="1693178"/>
              <a:ext cx="1097280" cy="548640"/>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600680" algn="l"/>
                  <a:tab pos="2744023" algn="l"/>
                </a:tabLst>
              </a:pPr>
              <a:r>
                <a:rPr lang="en-US" sz="1500" dirty="0">
                  <a:solidFill>
                    <a:schemeClr val="bg1">
                      <a:lumMod val="65000"/>
                    </a:schemeClr>
                  </a:solidFill>
                </a:rPr>
                <a:t>Alternative</a:t>
              </a:r>
              <a:br>
                <a:rPr lang="en-US" sz="1500" dirty="0">
                  <a:solidFill>
                    <a:schemeClr val="bg1">
                      <a:lumMod val="65000"/>
                    </a:schemeClr>
                  </a:solidFill>
                </a:rPr>
              </a:br>
              <a:r>
                <a:rPr lang="en-US" sz="1500" dirty="0">
                  <a:solidFill>
                    <a:schemeClr val="bg1">
                      <a:lumMod val="65000"/>
                    </a:schemeClr>
                  </a:solidFill>
                </a:rPr>
                <a:t>Courses</a:t>
              </a:r>
            </a:p>
          </p:txBody>
        </p:sp>
      </p:gr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183055" y="1923116"/>
            <a:ext cx="548816" cy="201677"/>
          </a:xfrm>
          <a:prstGeom prst="rect">
            <a:avLst/>
          </a:prstGeom>
          <a:solidFill>
            <a:srgbClr val="FFCC66"/>
          </a:solidFill>
          <a:ln w="9525">
            <a:noFill/>
            <a:miter lim="800000"/>
            <a:headEnd/>
            <a:tailEnd/>
          </a:ln>
        </p:spPr>
        <p:txBody>
          <a:bodyPr wrap="none" anchor="ctr"/>
          <a:lstStyle/>
          <a:p>
            <a:endParaRPr lang="en-US" sz="2801"/>
          </a:p>
        </p:txBody>
      </p:sp>
      <p:sp>
        <p:nvSpPr>
          <p:cNvPr id="14" name="Rectangle 3"/>
          <p:cNvSpPr>
            <a:spLocks noChangeArrowheads="1"/>
          </p:cNvSpPr>
          <p:nvPr/>
        </p:nvSpPr>
        <p:spPr bwMode="auto">
          <a:xfrm>
            <a:off x="3199838" y="3379772"/>
            <a:ext cx="1646448" cy="201677"/>
          </a:xfrm>
          <a:prstGeom prst="rect">
            <a:avLst/>
          </a:prstGeom>
          <a:solidFill>
            <a:srgbClr val="FFCC66"/>
          </a:solidFill>
          <a:ln w="9525">
            <a:noFill/>
            <a:miter lim="800000"/>
            <a:headEnd/>
            <a:tailEnd/>
          </a:ln>
        </p:spPr>
        <p:txBody>
          <a:bodyPr wrap="none" anchor="ctr"/>
          <a:lstStyle/>
          <a:p>
            <a:endParaRPr lang="en-US" sz="2801"/>
          </a:p>
        </p:txBody>
      </p:sp>
      <p:sp>
        <p:nvSpPr>
          <p:cNvPr id="12" name="Rectangle 3"/>
          <p:cNvSpPr>
            <a:spLocks noChangeArrowheads="1"/>
          </p:cNvSpPr>
          <p:nvPr/>
        </p:nvSpPr>
        <p:spPr bwMode="auto">
          <a:xfrm>
            <a:off x="4221245" y="2340347"/>
            <a:ext cx="1646448" cy="201677"/>
          </a:xfrm>
          <a:prstGeom prst="rect">
            <a:avLst/>
          </a:prstGeom>
          <a:solidFill>
            <a:srgbClr val="FFCC66"/>
          </a:solidFill>
          <a:ln w="9525">
            <a:noFill/>
            <a:miter lim="800000"/>
            <a:headEnd/>
            <a:tailEnd/>
          </a:ln>
        </p:spPr>
        <p:txBody>
          <a:bodyPr wrap="none" anchor="ctr"/>
          <a:lstStyle/>
          <a:p>
            <a:endParaRPr lang="en-US" sz="2801"/>
          </a:p>
        </p:txBody>
      </p:sp>
      <p:sp>
        <p:nvSpPr>
          <p:cNvPr id="10" name="Rectangle 3"/>
          <p:cNvSpPr>
            <a:spLocks noChangeArrowheads="1"/>
          </p:cNvSpPr>
          <p:nvPr/>
        </p:nvSpPr>
        <p:spPr bwMode="auto">
          <a:xfrm>
            <a:off x="8306875" y="1726887"/>
            <a:ext cx="823224" cy="201677"/>
          </a:xfrm>
          <a:prstGeom prst="rect">
            <a:avLst/>
          </a:prstGeom>
          <a:solidFill>
            <a:srgbClr val="FFCC66"/>
          </a:solidFill>
          <a:ln w="9525">
            <a:noFill/>
            <a:miter lim="800000"/>
            <a:headEnd/>
            <a:tailEnd/>
          </a:ln>
        </p:spPr>
        <p:txBody>
          <a:bodyPr wrap="none" anchor="ctr"/>
          <a:lstStyle/>
          <a:p>
            <a:endParaRPr lang="en-US" sz="2801"/>
          </a:p>
        </p:txBody>
      </p:sp>
      <p:sp>
        <p:nvSpPr>
          <p:cNvPr id="11" name="Rectangle 3"/>
          <p:cNvSpPr>
            <a:spLocks noChangeArrowheads="1"/>
          </p:cNvSpPr>
          <p:nvPr/>
        </p:nvSpPr>
        <p:spPr bwMode="auto">
          <a:xfrm>
            <a:off x="5283772" y="1733584"/>
            <a:ext cx="1234836" cy="201677"/>
          </a:xfrm>
          <a:prstGeom prst="rect">
            <a:avLst/>
          </a:prstGeom>
          <a:solidFill>
            <a:srgbClr val="FFCC66"/>
          </a:solidFill>
          <a:ln w="9525">
            <a:noFill/>
            <a:miter lim="800000"/>
            <a:headEnd/>
            <a:tailEnd/>
          </a:ln>
        </p:spPr>
        <p:txBody>
          <a:bodyPr wrap="none" anchor="ctr"/>
          <a:lstStyle/>
          <a:p>
            <a:endParaRPr lang="en-US" sz="2801"/>
          </a:p>
        </p:txBody>
      </p:sp>
      <p:sp>
        <p:nvSpPr>
          <p:cNvPr id="83970" name="Slide Number Placeholder 4"/>
          <p:cNvSpPr>
            <a:spLocks noGrp="1"/>
          </p:cNvSpPr>
          <p:nvPr>
            <p:ph type="sldNum" sz="quarter" idx="12"/>
          </p:nvPr>
        </p:nvSpPr>
        <p:spPr>
          <a:noFill/>
        </p:spPr>
        <p:txBody>
          <a:bodyPr/>
          <a:lstStyle/>
          <a:p>
            <a:fld id="{4DF7D430-C73F-4A15-85AF-BD64296C3E5E}" type="slidenum">
              <a:rPr lang="en-US" smtClean="0"/>
              <a:pPr/>
              <a:t>69</a:t>
            </a:fld>
            <a:endParaRPr lang="en-US" smtClean="0"/>
          </a:p>
        </p:txBody>
      </p:sp>
      <p:sp>
        <p:nvSpPr>
          <p:cNvPr id="83973" name="Rectangle 6"/>
          <p:cNvSpPr>
            <a:spLocks noGrp="1" noChangeArrowheads="1"/>
          </p:cNvSpPr>
          <p:nvPr>
            <p:ph type="title"/>
          </p:nvPr>
        </p:nvSpPr>
        <p:spPr>
          <a:xfrm>
            <a:off x="196596" y="265686"/>
            <a:ext cx="9512809" cy="1105254"/>
          </a:xfrm>
        </p:spPr>
        <p:txBody>
          <a:bodyPr/>
          <a:lstStyle/>
          <a:p>
            <a:pPr>
              <a:lnSpc>
                <a:spcPct val="90000"/>
              </a:lnSpc>
            </a:pPr>
            <a:r>
              <a:rPr lang="en-US" sz="3201" i="1" dirty="0">
                <a:solidFill>
                  <a:srgbClr val="000066"/>
                </a:solidFill>
              </a:rPr>
              <a:t>Step 6. Find Potential Classes</a:t>
            </a:r>
            <a:br>
              <a:rPr lang="en-US" sz="3201" i="1" dirty="0">
                <a:solidFill>
                  <a:srgbClr val="000066"/>
                </a:solidFill>
              </a:rPr>
            </a:br>
            <a:r>
              <a:rPr lang="en-US" sz="4201" dirty="0">
                <a:solidFill>
                  <a:srgbClr val="000066"/>
                </a:solidFill>
              </a:rPr>
              <a:t>Highlight Nouns</a:t>
            </a:r>
            <a:endParaRPr lang="en-US" sz="4201" dirty="0"/>
          </a:p>
        </p:txBody>
      </p:sp>
      <p:grpSp>
        <p:nvGrpSpPr>
          <p:cNvPr id="16" name="Group 15"/>
          <p:cNvGrpSpPr/>
          <p:nvPr/>
        </p:nvGrpSpPr>
        <p:grpSpPr>
          <a:xfrm>
            <a:off x="378740" y="1675838"/>
            <a:ext cx="9148520" cy="3514716"/>
            <a:chOff x="378618" y="1676400"/>
            <a:chExt cx="9145588" cy="3513589"/>
          </a:xfrm>
        </p:grpSpPr>
        <p:sp>
          <p:nvSpPr>
            <p:cNvPr id="17" name="Rectangle 12"/>
            <p:cNvSpPr>
              <a:spLocks noChangeArrowheads="1"/>
            </p:cNvSpPr>
            <p:nvPr/>
          </p:nvSpPr>
          <p:spPr bwMode="auto">
            <a:xfrm>
              <a:off x="1979612" y="1684789"/>
              <a:ext cx="7498080" cy="2103120"/>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141755" algn="l"/>
                  <a:tab pos="2744023" algn="l"/>
                </a:tabLst>
              </a:pPr>
              <a:r>
                <a:rPr lang="en-US" sz="1500" b="1" dirty="0"/>
                <a:t>Alt. Step </a:t>
              </a:r>
              <a:r>
                <a:rPr lang="en-US" sz="1500" b="1" dirty="0" err="1"/>
                <a:t>2A</a:t>
              </a:r>
              <a:r>
                <a:rPr lang="en-US" sz="1500" b="1" dirty="0"/>
                <a:t>.</a:t>
              </a:r>
              <a:r>
                <a:rPr lang="en-US" sz="1500" dirty="0"/>
                <a:t>	If member has indicated an address change in the order, update the member’s</a:t>
              </a:r>
              <a:br>
                <a:rPr lang="en-US" sz="1500" dirty="0"/>
              </a:br>
              <a:r>
                <a:rPr lang="en-US" sz="1500" dirty="0"/>
                <a:t>	record.</a:t>
              </a:r>
            </a:p>
            <a:p>
              <a:pPr algn="l" defTabSz="514504">
                <a:lnSpc>
                  <a:spcPct val="90000"/>
                </a:lnSpc>
                <a:spcAft>
                  <a:spcPts val="0"/>
                </a:spcAft>
                <a:buClr>
                  <a:schemeClr val="accent2"/>
                </a:buClr>
                <a:buSzPct val="60000"/>
                <a:tabLst>
                  <a:tab pos="1141755" algn="l"/>
                  <a:tab pos="2744023" algn="l"/>
                </a:tabLst>
              </a:pPr>
              <a:r>
                <a:rPr lang="en-US" sz="1500" b="1" dirty="0"/>
                <a:t>Alt. Step </a:t>
              </a:r>
              <a:r>
                <a:rPr lang="en-US" sz="1500" b="1" dirty="0" err="1"/>
                <a:t>3A</a:t>
              </a:r>
              <a:r>
                <a:rPr lang="en-US" sz="1500" b="1" dirty="0"/>
                <a:t>.	</a:t>
              </a:r>
              <a:r>
                <a:rPr lang="en-US" sz="1500" dirty="0"/>
                <a:t>If accounts department system returns a credit status that the member is in 	arrears, send order rejection notice to the member.</a:t>
              </a:r>
            </a:p>
            <a:p>
              <a:pPr algn="l" defTabSz="514504">
                <a:lnSpc>
                  <a:spcPct val="90000"/>
                </a:lnSpc>
                <a:spcAft>
                  <a:spcPts val="0"/>
                </a:spcAft>
                <a:buClr>
                  <a:schemeClr val="accent2"/>
                </a:buClr>
                <a:buSzPct val="60000"/>
                <a:tabLst>
                  <a:tab pos="1141755" algn="l"/>
                  <a:tab pos="2744023" algn="l"/>
                </a:tabLst>
              </a:pPr>
              <a:r>
                <a:rPr lang="en-US" sz="1500" b="1" dirty="0"/>
                <a:t>Alt. Step </a:t>
              </a:r>
              <a:r>
                <a:rPr lang="en-US" sz="1500" b="1" dirty="0" err="1"/>
                <a:t>4A</a:t>
              </a:r>
              <a:r>
                <a:rPr lang="en-US" sz="1500" b="1" dirty="0"/>
                <a:t>.</a:t>
              </a:r>
              <a:r>
                <a:rPr lang="en-US" sz="1500" dirty="0"/>
                <a:t>	If product number is invalid, send notification to member requesting them to 	resubmit product number. If the ordered product is not available, record the 	product information and mark as “back order”.</a:t>
              </a:r>
            </a:p>
            <a:p>
              <a:pPr algn="l" defTabSz="514504">
                <a:lnSpc>
                  <a:spcPct val="90000"/>
                </a:lnSpc>
                <a:spcAft>
                  <a:spcPts val="0"/>
                </a:spcAft>
                <a:buClr>
                  <a:schemeClr val="accent2"/>
                </a:buClr>
                <a:buSzPct val="60000"/>
                <a:tabLst>
                  <a:tab pos="1141755" algn="l"/>
                  <a:tab pos="2744023" algn="l"/>
                </a:tabLst>
              </a:pPr>
              <a:r>
                <a:rPr lang="en-US" sz="1500" b="1" dirty="0"/>
                <a:t>Alt. Step 6</a:t>
              </a:r>
              <a:r>
                <a:rPr lang="en-US" sz="1500" dirty="0"/>
                <a:t>.	If member’s credit card information is invalid or if member is in arrears, send 		credit problem notice to </a:t>
              </a:r>
              <a:r>
                <a:rPr lang="en-US" sz="1500" dirty="0" smtClean="0"/>
                <a:t>the member</a:t>
              </a:r>
              <a:r>
                <a:rPr lang="en-US" sz="1500" dirty="0"/>
                <a:t>. Modify the order’s status to “on hold </a:t>
              </a:r>
              <a:r>
                <a:rPr lang="en-US" sz="1500" dirty="0" smtClean="0"/>
                <a:t>	pending payment</a:t>
              </a:r>
              <a:r>
                <a:rPr lang="en-US" sz="1500" dirty="0"/>
                <a:t>”.</a:t>
              </a:r>
            </a:p>
          </p:txBody>
        </p:sp>
        <p:sp>
          <p:nvSpPr>
            <p:cNvPr id="18" name="Rectangle 15"/>
            <p:cNvSpPr>
              <a:spLocks noChangeArrowheads="1"/>
            </p:cNvSpPr>
            <p:nvPr/>
          </p:nvSpPr>
          <p:spPr bwMode="auto">
            <a:xfrm>
              <a:off x="380206" y="1676400"/>
              <a:ext cx="1589128" cy="3456432"/>
            </a:xfrm>
            <a:prstGeom prst="rect">
              <a:avLst/>
            </a:prstGeom>
            <a:noFill/>
            <a:ln w="12700">
              <a:solidFill>
                <a:schemeClr val="tx1"/>
              </a:solidFill>
              <a:miter lim="800000"/>
              <a:headEnd/>
              <a:tailEnd/>
            </a:ln>
            <a:effectLst/>
          </p:spPr>
          <p:txBody>
            <a:bodyPr wrap="none" anchor="ctr"/>
            <a:lstStyle/>
            <a:p>
              <a:endParaRPr lang="en-US" sz="2801"/>
            </a:p>
          </p:txBody>
        </p:sp>
        <p:sp>
          <p:nvSpPr>
            <p:cNvPr id="19" name="Rectangle 16"/>
            <p:cNvSpPr>
              <a:spLocks noChangeArrowheads="1"/>
            </p:cNvSpPr>
            <p:nvPr/>
          </p:nvSpPr>
          <p:spPr bwMode="auto">
            <a:xfrm>
              <a:off x="380206" y="1676400"/>
              <a:ext cx="9144000" cy="3456432"/>
            </a:xfrm>
            <a:prstGeom prst="rect">
              <a:avLst/>
            </a:prstGeom>
            <a:noFill/>
            <a:ln w="28575">
              <a:solidFill>
                <a:schemeClr val="tx1"/>
              </a:solidFill>
              <a:miter lim="800000"/>
              <a:headEnd/>
              <a:tailEnd/>
            </a:ln>
            <a:effectLst/>
          </p:spPr>
          <p:txBody>
            <a:bodyPr wrap="none" anchor="ctr"/>
            <a:lstStyle/>
            <a:p>
              <a:endParaRPr lang="en-US" sz="2801"/>
            </a:p>
          </p:txBody>
        </p:sp>
        <p:sp>
          <p:nvSpPr>
            <p:cNvPr id="20" name="Line 17"/>
            <p:cNvSpPr>
              <a:spLocks noChangeShapeType="1"/>
            </p:cNvSpPr>
            <p:nvPr/>
          </p:nvSpPr>
          <p:spPr bwMode="auto">
            <a:xfrm>
              <a:off x="380206" y="3886200"/>
              <a:ext cx="9144000" cy="0"/>
            </a:xfrm>
            <a:prstGeom prst="line">
              <a:avLst/>
            </a:prstGeom>
            <a:noFill/>
            <a:ln w="12700">
              <a:solidFill>
                <a:schemeClr val="tx1"/>
              </a:solidFill>
              <a:round/>
              <a:headEnd/>
              <a:tailEnd/>
            </a:ln>
            <a:effectLst/>
          </p:spPr>
          <p:txBody>
            <a:bodyPr wrap="none" anchor="ctr"/>
            <a:lstStyle/>
            <a:p>
              <a:endParaRPr lang="en-US" sz="2801"/>
            </a:p>
          </p:txBody>
        </p:sp>
        <p:sp>
          <p:nvSpPr>
            <p:cNvPr id="21" name="Line 18"/>
            <p:cNvSpPr>
              <a:spLocks noChangeShapeType="1"/>
            </p:cNvSpPr>
            <p:nvPr/>
          </p:nvSpPr>
          <p:spPr bwMode="auto">
            <a:xfrm>
              <a:off x="380206" y="4294061"/>
              <a:ext cx="9144000" cy="0"/>
            </a:xfrm>
            <a:prstGeom prst="line">
              <a:avLst/>
            </a:prstGeom>
            <a:noFill/>
            <a:ln w="12700">
              <a:solidFill>
                <a:schemeClr val="tx1"/>
              </a:solidFill>
              <a:round/>
              <a:headEnd/>
              <a:tailEnd/>
            </a:ln>
            <a:effectLst/>
          </p:spPr>
          <p:txBody>
            <a:bodyPr wrap="none" anchor="ctr"/>
            <a:lstStyle/>
            <a:p>
              <a:endParaRPr lang="en-US" sz="2801"/>
            </a:p>
          </p:txBody>
        </p:sp>
        <p:sp>
          <p:nvSpPr>
            <p:cNvPr id="22" name="Line 19"/>
            <p:cNvSpPr>
              <a:spLocks noChangeShapeType="1"/>
            </p:cNvSpPr>
            <p:nvPr/>
          </p:nvSpPr>
          <p:spPr bwMode="auto">
            <a:xfrm>
              <a:off x="380206" y="4712728"/>
              <a:ext cx="9144000" cy="0"/>
            </a:xfrm>
            <a:prstGeom prst="line">
              <a:avLst/>
            </a:prstGeom>
            <a:noFill/>
            <a:ln w="12700">
              <a:solidFill>
                <a:schemeClr val="tx1"/>
              </a:solidFill>
              <a:round/>
              <a:headEnd/>
              <a:tailEnd/>
            </a:ln>
            <a:effectLst/>
          </p:spPr>
          <p:txBody>
            <a:bodyPr wrap="none" anchor="ctr"/>
            <a:lstStyle/>
            <a:p>
              <a:endParaRPr lang="en-US" sz="2801"/>
            </a:p>
          </p:txBody>
        </p:sp>
        <p:sp>
          <p:nvSpPr>
            <p:cNvPr id="24" name="Rectangle 12"/>
            <p:cNvSpPr>
              <a:spLocks noChangeArrowheads="1"/>
            </p:cNvSpPr>
            <p:nvPr/>
          </p:nvSpPr>
          <p:spPr bwMode="auto">
            <a:xfrm>
              <a:off x="378618" y="3742189"/>
              <a:ext cx="9144000" cy="1447800"/>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600680" algn="l"/>
                  <a:tab pos="2223167" algn="l"/>
                </a:tabLst>
              </a:pPr>
              <a:endParaRPr lang="en-US" sz="1500" dirty="0">
                <a:solidFill>
                  <a:schemeClr val="folHlink"/>
                </a:solidFill>
              </a:endParaRPr>
            </a:p>
            <a:p>
              <a:pPr algn="l" defTabSz="514504">
                <a:lnSpc>
                  <a:spcPct val="90000"/>
                </a:lnSpc>
                <a:spcAft>
                  <a:spcPts val="0"/>
                </a:spcAft>
                <a:buClr>
                  <a:schemeClr val="accent2"/>
                </a:buClr>
                <a:buSzPct val="60000"/>
                <a:tabLst>
                  <a:tab pos="1600680" algn="l"/>
                  <a:tab pos="2223167" algn="l"/>
                </a:tabLst>
              </a:pPr>
              <a:r>
                <a:rPr lang="en-US" sz="1500" dirty="0"/>
                <a:t>Pre-Condition	Member has logged in.</a:t>
              </a:r>
            </a:p>
            <a:p>
              <a:pPr algn="l" defTabSz="514504">
                <a:lnSpc>
                  <a:spcPct val="90000"/>
                </a:lnSpc>
                <a:spcAft>
                  <a:spcPts val="0"/>
                </a:spcAft>
                <a:buClr>
                  <a:schemeClr val="accent2"/>
                </a:buClr>
                <a:buSzPct val="60000"/>
                <a:tabLst>
                  <a:tab pos="1600680" algn="l"/>
                  <a:tab pos="2223167" algn="l"/>
                </a:tabLst>
              </a:pPr>
              <a:endParaRPr lang="en-US" sz="1500" dirty="0"/>
            </a:p>
            <a:p>
              <a:pPr algn="l" defTabSz="514504">
                <a:lnSpc>
                  <a:spcPct val="90000"/>
                </a:lnSpc>
                <a:spcAft>
                  <a:spcPts val="0"/>
                </a:spcAft>
                <a:buClr>
                  <a:schemeClr val="accent2"/>
                </a:buClr>
                <a:buSzPct val="60000"/>
                <a:tabLst>
                  <a:tab pos="1600680" algn="l"/>
                  <a:tab pos="2223167" algn="l"/>
                </a:tabLst>
              </a:pPr>
              <a:r>
                <a:rPr lang="en-US" sz="1500" dirty="0"/>
                <a:t>Post-Condition	Member order has been recorded and packing slip has been routed to warehouse.</a:t>
              </a:r>
            </a:p>
            <a:p>
              <a:pPr algn="l" defTabSz="514504">
                <a:lnSpc>
                  <a:spcPct val="90000"/>
                </a:lnSpc>
                <a:spcAft>
                  <a:spcPts val="0"/>
                </a:spcAft>
                <a:buClr>
                  <a:schemeClr val="accent2"/>
                </a:buClr>
                <a:buSzPct val="60000"/>
                <a:tabLst>
                  <a:tab pos="1600680" algn="l"/>
                  <a:tab pos="2223167" algn="l"/>
                </a:tabLst>
              </a:pPr>
              <a:endParaRPr lang="en-US" sz="1500" dirty="0"/>
            </a:p>
            <a:p>
              <a:pPr algn="l" defTabSz="514504">
                <a:lnSpc>
                  <a:spcPct val="90000"/>
                </a:lnSpc>
                <a:spcAft>
                  <a:spcPts val="0"/>
                </a:spcAft>
                <a:buClr>
                  <a:schemeClr val="accent2"/>
                </a:buClr>
                <a:buSzPct val="60000"/>
                <a:tabLst>
                  <a:tab pos="1600680" algn="l"/>
                  <a:tab pos="2223167" algn="l"/>
                </a:tabLst>
              </a:pPr>
              <a:r>
                <a:rPr lang="en-US" sz="1500" dirty="0"/>
                <a:t>Assumption	None at this time.</a:t>
              </a:r>
              <a:br>
                <a:rPr lang="en-US" sz="1500" dirty="0"/>
              </a:br>
              <a:r>
                <a:rPr lang="en-US" sz="1500" dirty="0"/>
                <a:t>			</a:t>
              </a:r>
            </a:p>
          </p:txBody>
        </p:sp>
        <p:sp>
          <p:nvSpPr>
            <p:cNvPr id="30" name="Rectangle 12"/>
            <p:cNvSpPr>
              <a:spLocks noChangeArrowheads="1"/>
            </p:cNvSpPr>
            <p:nvPr/>
          </p:nvSpPr>
          <p:spPr bwMode="auto">
            <a:xfrm>
              <a:off x="378618" y="1693178"/>
              <a:ext cx="1097280" cy="548640"/>
            </a:xfrm>
            <a:prstGeom prst="rect">
              <a:avLst/>
            </a:prstGeom>
            <a:noFill/>
            <a:ln w="9525">
              <a:noFill/>
              <a:miter lim="800000"/>
              <a:headEnd/>
              <a:tailEnd/>
            </a:ln>
            <a:effectLst/>
          </p:spPr>
          <p:txBody>
            <a:bodyPr lIns="92105" tIns="46053" rIns="92105" bIns="46053"/>
            <a:lstStyle/>
            <a:p>
              <a:pPr algn="l" defTabSz="514504">
                <a:lnSpc>
                  <a:spcPct val="90000"/>
                </a:lnSpc>
                <a:spcAft>
                  <a:spcPts val="0"/>
                </a:spcAft>
                <a:buClr>
                  <a:schemeClr val="accent2"/>
                </a:buClr>
                <a:buSzPct val="60000"/>
                <a:tabLst>
                  <a:tab pos="1600680" algn="l"/>
                  <a:tab pos="2744023" algn="l"/>
                </a:tabLst>
              </a:pPr>
              <a:r>
                <a:rPr lang="en-US" sz="1500" dirty="0"/>
                <a:t>Alternative</a:t>
              </a:r>
              <a:br>
                <a:rPr lang="en-US" sz="1500" dirty="0"/>
              </a:br>
              <a:r>
                <a:rPr lang="en-US" sz="1500" dirty="0"/>
                <a:t>Courses</a:t>
              </a:r>
            </a:p>
          </p:txBody>
        </p:sp>
      </p:gr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2"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D5C9CC1C-389F-4D7D-BFC9-5CA03AC68EA8}" type="slidenum">
              <a:rPr lang="en-US" smtClean="0"/>
              <a:pPr/>
              <a:t>7</a:t>
            </a:fld>
            <a:endParaRPr lang="en-US" smtClean="0"/>
          </a:p>
        </p:txBody>
      </p:sp>
      <p:sp>
        <p:nvSpPr>
          <p:cNvPr id="34820" name="Rectangle 2"/>
          <p:cNvSpPr>
            <a:spLocks noGrp="1" noChangeArrowheads="1"/>
          </p:cNvSpPr>
          <p:nvPr>
            <p:ph type="title"/>
          </p:nvPr>
        </p:nvSpPr>
        <p:spPr/>
        <p:txBody>
          <a:bodyPr/>
          <a:lstStyle/>
          <a:p>
            <a:r>
              <a:rPr lang="en-US" dirty="0" smtClean="0"/>
              <a:t>Actors</a:t>
            </a:r>
          </a:p>
        </p:txBody>
      </p:sp>
      <p:sp>
        <p:nvSpPr>
          <p:cNvPr id="34821" name="Rectangle 3"/>
          <p:cNvSpPr>
            <a:spLocks noChangeArrowheads="1"/>
          </p:cNvSpPr>
          <p:nvPr/>
        </p:nvSpPr>
        <p:spPr bwMode="auto">
          <a:xfrm>
            <a:off x="381123" y="5410835"/>
            <a:ext cx="9146932" cy="1143366"/>
          </a:xfrm>
          <a:prstGeom prst="rect">
            <a:avLst/>
          </a:prstGeom>
          <a:noFill/>
          <a:ln w="9525">
            <a:noFill/>
            <a:miter lim="800000"/>
            <a:headEnd/>
            <a:tailEnd/>
          </a:ln>
        </p:spPr>
        <p:txBody>
          <a:bodyPr lIns="92105" tIns="46053" rIns="92105" bIns="46053"/>
          <a:lstStyle/>
          <a:p>
            <a:pPr marL="398583" indent="-398583" algn="l">
              <a:spcBef>
                <a:spcPct val="20000"/>
              </a:spcBef>
              <a:buClr>
                <a:schemeClr val="tx2"/>
              </a:buClr>
              <a:buSzPct val="60000"/>
              <a:buFont typeface="Wingdings" pitchFamily="2" charset="2"/>
              <a:buChar char="u"/>
            </a:pPr>
            <a:endParaRPr lang="en-US" sz="3201"/>
          </a:p>
        </p:txBody>
      </p:sp>
      <p:sp>
        <p:nvSpPr>
          <p:cNvPr id="2681861" name="Rectangle 5"/>
          <p:cNvSpPr>
            <a:spLocks noChangeArrowheads="1"/>
          </p:cNvSpPr>
          <p:nvPr/>
        </p:nvSpPr>
        <p:spPr bwMode="auto">
          <a:xfrm>
            <a:off x="379535" y="1675838"/>
            <a:ext cx="9146932" cy="1143366"/>
          </a:xfrm>
          <a:prstGeom prst="rect">
            <a:avLst/>
          </a:prstGeom>
          <a:noFill/>
          <a:ln w="9525">
            <a:noFill/>
            <a:miter lim="800000"/>
            <a:headEnd/>
            <a:tailEnd/>
          </a:ln>
        </p:spPr>
        <p:txBody>
          <a:bodyPr lIns="92105" tIns="46053" rIns="92105" bIns="46053"/>
          <a:lstStyle/>
          <a:p>
            <a:pPr marL="398583" indent="-398583" algn="l">
              <a:spcBef>
                <a:spcPct val="20000"/>
              </a:spcBef>
              <a:buClr>
                <a:schemeClr val="tx2"/>
              </a:buClr>
              <a:buSzPct val="60000"/>
              <a:buFont typeface="Wingdings" pitchFamily="2" charset="2"/>
              <a:buChar char="u"/>
            </a:pPr>
            <a:r>
              <a:rPr lang="en-US" sz="3201" dirty="0"/>
              <a:t>An actor in a use case is an </a:t>
            </a:r>
            <a:r>
              <a:rPr lang="en-US" sz="3201" b="1" i="1" dirty="0">
                <a:solidFill>
                  <a:srgbClr val="0099FF"/>
                </a:solidFill>
              </a:rPr>
              <a:t>external</a:t>
            </a:r>
            <a:r>
              <a:rPr lang="en-US" sz="3201" dirty="0"/>
              <a:t> party that uses or interacts with the system</a:t>
            </a:r>
          </a:p>
        </p:txBody>
      </p:sp>
      <p:grpSp>
        <p:nvGrpSpPr>
          <p:cNvPr id="29" name="Group 28"/>
          <p:cNvGrpSpPr/>
          <p:nvPr/>
        </p:nvGrpSpPr>
        <p:grpSpPr>
          <a:xfrm>
            <a:off x="4495654" y="3375218"/>
            <a:ext cx="1081436" cy="1703934"/>
            <a:chOff x="4494212" y="3375235"/>
            <a:chExt cx="1081089" cy="1703388"/>
          </a:xfrm>
        </p:grpSpPr>
        <p:grpSp>
          <p:nvGrpSpPr>
            <p:cNvPr id="34825" name="Group 8"/>
            <p:cNvGrpSpPr>
              <a:grpSpLocks/>
            </p:cNvGrpSpPr>
            <p:nvPr/>
          </p:nvGrpSpPr>
          <p:grpSpPr bwMode="auto">
            <a:xfrm>
              <a:off x="4730750" y="3375235"/>
              <a:ext cx="595313" cy="1211263"/>
              <a:chOff x="378" y="1549"/>
              <a:chExt cx="264" cy="537"/>
            </a:xfrm>
          </p:grpSpPr>
          <p:sp>
            <p:nvSpPr>
              <p:cNvPr id="34827"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34828"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34829"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34830"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sp>
          <p:nvSpPr>
            <p:cNvPr id="34826" name="Text Box 13"/>
            <p:cNvSpPr txBox="1">
              <a:spLocks noChangeArrowheads="1"/>
            </p:cNvSpPr>
            <p:nvPr/>
          </p:nvSpPr>
          <p:spPr bwMode="auto">
            <a:xfrm>
              <a:off x="4494212" y="4554748"/>
              <a:ext cx="1081089" cy="523875"/>
            </a:xfrm>
            <a:prstGeom prst="rect">
              <a:avLst/>
            </a:prstGeom>
            <a:noFill/>
            <a:ln w="12700">
              <a:noFill/>
              <a:miter lim="800000"/>
              <a:headEnd type="none" w="sm" len="sm"/>
              <a:tailEnd type="none" w="sm" len="sm"/>
            </a:ln>
          </p:spPr>
          <p:txBody>
            <a:bodyPr wrap="none">
              <a:spAutoFit/>
            </a:bodyPr>
            <a:lstStyle/>
            <a:p>
              <a:r>
                <a:rPr lang="en-US" sz="2801" dirty="0"/>
                <a:t>Police</a:t>
              </a:r>
            </a:p>
          </p:txBody>
        </p:sp>
      </p:grpSp>
      <p:sp>
        <p:nvSpPr>
          <p:cNvPr id="2681870" name="Rectangle 14"/>
          <p:cNvSpPr>
            <a:spLocks noChangeArrowheads="1"/>
          </p:cNvSpPr>
          <p:nvPr/>
        </p:nvSpPr>
        <p:spPr bwMode="auto">
          <a:xfrm>
            <a:off x="379535" y="5258386"/>
            <a:ext cx="9146932" cy="1219591"/>
          </a:xfrm>
          <a:prstGeom prst="rect">
            <a:avLst/>
          </a:prstGeom>
          <a:noFill/>
          <a:ln w="9525">
            <a:noFill/>
            <a:miter lim="800000"/>
            <a:headEnd/>
            <a:tailEnd/>
          </a:ln>
        </p:spPr>
        <p:txBody>
          <a:bodyPr lIns="92105" tIns="46053" rIns="92105" bIns="46053"/>
          <a:lstStyle/>
          <a:p>
            <a:pPr marL="343003" indent="-343003" algn="l">
              <a:spcBef>
                <a:spcPct val="20000"/>
              </a:spcBef>
              <a:buClr>
                <a:schemeClr val="tx2"/>
              </a:buClr>
              <a:buSzPct val="60000"/>
              <a:buFont typeface="Wingdings" pitchFamily="2" charset="2"/>
              <a:buChar char="u"/>
            </a:pPr>
            <a:r>
              <a:rPr lang="en-US" sz="3201" dirty="0" smtClean="0"/>
              <a:t>In general, for any use case, there </a:t>
            </a:r>
            <a:r>
              <a:rPr lang="en-US" sz="3201" dirty="0"/>
              <a:t>is one </a:t>
            </a:r>
            <a:r>
              <a:rPr lang="en-US" sz="3201" b="1" i="1" dirty="0">
                <a:solidFill>
                  <a:srgbClr val="0099FF"/>
                </a:solidFill>
              </a:rPr>
              <a:t>initiating </a:t>
            </a:r>
            <a:r>
              <a:rPr lang="en-US" sz="3201" b="1" i="1" dirty="0" smtClean="0">
                <a:solidFill>
                  <a:srgbClr val="0099FF"/>
                </a:solidFill>
              </a:rPr>
              <a:t>actor</a:t>
            </a:r>
            <a:r>
              <a:rPr lang="en-US" sz="3201" dirty="0" smtClean="0"/>
              <a:t>, and </a:t>
            </a:r>
            <a:r>
              <a:rPr lang="en-US" sz="3201" dirty="0"/>
              <a:t>possibly other </a:t>
            </a:r>
            <a:r>
              <a:rPr lang="en-US" sz="3201" b="1" i="1" dirty="0">
                <a:solidFill>
                  <a:srgbClr val="0099FF"/>
                </a:solidFill>
              </a:rPr>
              <a:t>participating actors</a:t>
            </a:r>
            <a:r>
              <a:rPr lang="en-US" sz="3201" dirty="0"/>
              <a:t> </a:t>
            </a:r>
            <a:r>
              <a:rPr lang="en-US" sz="3201" b="1" dirty="0" smtClean="0">
                <a:solidFill>
                  <a:schemeClr val="bg1">
                    <a:lumMod val="65000"/>
                  </a:schemeClr>
                </a:solidFill>
              </a:rPr>
              <a:t>.</a:t>
            </a:r>
            <a:endParaRPr lang="en-US" sz="3201" b="1" dirty="0">
              <a:solidFill>
                <a:schemeClr val="bg1">
                  <a:lumMod val="65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913106" y="3001826"/>
            <a:ext cx="3254129" cy="2012325"/>
          </a:xfrm>
          <a:prstGeom prst="rect">
            <a:avLst/>
          </a:prstGeom>
          <a:noFill/>
          <a:ln w="9525">
            <a:noFill/>
            <a:miter lim="800000"/>
            <a:headEnd/>
            <a:tailEnd/>
          </a:ln>
        </p:spPr>
      </p:pic>
      <p:sp>
        <p:nvSpPr>
          <p:cNvPr id="16" name="AutoShape 4"/>
          <p:cNvSpPr>
            <a:spLocks noChangeArrowheads="1"/>
          </p:cNvSpPr>
          <p:nvPr/>
        </p:nvSpPr>
        <p:spPr bwMode="auto">
          <a:xfrm>
            <a:off x="6386019" y="2364597"/>
            <a:ext cx="1463509" cy="1293046"/>
          </a:xfrm>
          <a:prstGeom prst="wedgeRectCallout">
            <a:avLst>
              <a:gd name="adj1" fmla="val -110340"/>
              <a:gd name="adj2" fmla="val 34850"/>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err="1">
                <a:solidFill>
                  <a:srgbClr val="00B050"/>
                </a:solidFill>
              </a:rPr>
              <a:t>UML</a:t>
            </a:r>
            <a:r>
              <a:rPr lang="en-US" sz="2801" b="1" i="1" dirty="0">
                <a:solidFill>
                  <a:srgbClr val="00B050"/>
                </a:solidFill>
              </a:rPr>
              <a:t> standard notation</a:t>
            </a:r>
          </a:p>
        </p:txBody>
      </p:sp>
      <p:grpSp>
        <p:nvGrpSpPr>
          <p:cNvPr id="27" name="Group 26"/>
          <p:cNvGrpSpPr/>
          <p:nvPr/>
        </p:nvGrpSpPr>
        <p:grpSpPr>
          <a:xfrm>
            <a:off x="8216357" y="3276552"/>
            <a:ext cx="1081436" cy="1802601"/>
            <a:chOff x="8213723" y="3276600"/>
            <a:chExt cx="1081089" cy="1802023"/>
          </a:xfrm>
        </p:grpSpPr>
        <p:pic>
          <p:nvPicPr>
            <p:cNvPr id="1028" name="Picture 4"/>
            <p:cNvPicPr>
              <a:picLocks noChangeAspect="1" noChangeArrowheads="1"/>
            </p:cNvPicPr>
            <p:nvPr/>
          </p:nvPicPr>
          <p:blipFill>
            <a:blip r:embed="rId5" cstate="print"/>
            <a:srcRect/>
            <a:stretch>
              <a:fillRect/>
            </a:stretch>
          </p:blipFill>
          <p:spPr bwMode="auto">
            <a:xfrm>
              <a:off x="8466674" y="3276600"/>
              <a:ext cx="575187" cy="1371600"/>
            </a:xfrm>
            <a:prstGeom prst="rect">
              <a:avLst/>
            </a:prstGeom>
            <a:noFill/>
            <a:ln w="9525">
              <a:noFill/>
              <a:miter lim="800000"/>
              <a:headEnd/>
              <a:tailEnd/>
            </a:ln>
          </p:spPr>
        </p:pic>
        <p:sp>
          <p:nvSpPr>
            <p:cNvPr id="19" name="Text Box 13"/>
            <p:cNvSpPr txBox="1">
              <a:spLocks noChangeArrowheads="1"/>
            </p:cNvSpPr>
            <p:nvPr/>
          </p:nvSpPr>
          <p:spPr bwMode="auto">
            <a:xfrm>
              <a:off x="8213723" y="4554748"/>
              <a:ext cx="1081089" cy="523875"/>
            </a:xfrm>
            <a:prstGeom prst="rect">
              <a:avLst/>
            </a:prstGeom>
            <a:noFill/>
            <a:ln w="12700">
              <a:noFill/>
              <a:miter lim="800000"/>
              <a:headEnd type="none" w="sm" len="sm"/>
              <a:tailEnd type="none" w="sm" len="sm"/>
            </a:ln>
          </p:spPr>
          <p:txBody>
            <a:bodyPr wrap="none">
              <a:spAutoFit/>
            </a:bodyPr>
            <a:lstStyle/>
            <a:p>
              <a:r>
                <a:rPr lang="en-US" sz="2801" dirty="0"/>
                <a:t>Police</a:t>
              </a:r>
            </a:p>
          </p:txBody>
        </p:sp>
      </p:grpSp>
      <p:sp>
        <p:nvSpPr>
          <p:cNvPr id="28" name="AutoShape 4"/>
          <p:cNvSpPr>
            <a:spLocks noChangeArrowheads="1"/>
          </p:cNvSpPr>
          <p:nvPr/>
        </p:nvSpPr>
        <p:spPr bwMode="auto">
          <a:xfrm>
            <a:off x="5791469" y="3886347"/>
            <a:ext cx="1463509" cy="1293076"/>
          </a:xfrm>
          <a:prstGeom prst="wedgeRectCallout">
            <a:avLst>
              <a:gd name="adj1" fmla="val 110179"/>
              <a:gd name="adj2" fmla="val -44563"/>
            </a:avLst>
          </a:prstGeom>
          <a:noFill/>
          <a:ln w="76200">
            <a:solidFill>
              <a:schemeClr val="bg1">
                <a:lumMod val="65000"/>
              </a:schemeClr>
            </a:solidFill>
            <a:miter lim="800000"/>
            <a:headEnd/>
            <a:tailEnd/>
          </a:ln>
        </p:spPr>
        <p:txBody>
          <a:bodyPr lIns="0" tIns="0" rIns="0" bIns="0">
            <a:spAutoFit/>
          </a:bodyPr>
          <a:lstStyle/>
          <a:p>
            <a:pPr marL="109571" algn="l"/>
            <a:r>
              <a:rPr lang="en-US" sz="2801" b="1" i="1" dirty="0">
                <a:solidFill>
                  <a:srgbClr val="C00000"/>
                </a:solidFill>
              </a:rPr>
              <a:t>IBM </a:t>
            </a:r>
            <a:r>
              <a:rPr lang="en-US" sz="2801" b="1" i="1" dirty="0" err="1">
                <a:solidFill>
                  <a:srgbClr val="C00000"/>
                </a:solidFill>
              </a:rPr>
              <a:t>Rationalnotation</a:t>
            </a:r>
            <a:endParaRPr lang="en-US" sz="2801" b="1" i="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1861"/>
                                        </p:tgtEl>
                                        <p:attrNameLst>
                                          <p:attrName>style.visibility</p:attrName>
                                        </p:attrNameLst>
                                      </p:cBhvr>
                                      <p:to>
                                        <p:strVal val="visible"/>
                                      </p:to>
                                    </p:set>
                                  </p:childTnLst>
                                  <p:subTnLst>
                                    <p:animClr clrSpc="rgb" dir="cw">
                                      <p:cBhvr override="childStyle">
                                        <p:cTn dur="1" fill="hold" display="0" masterRel="nextClick" afterEffect="1"/>
                                        <p:tgtEl>
                                          <p:spTgt spid="2681861"/>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bg/>
                                          </p:spTgt>
                                        </p:tgtEl>
                                        <p:attrNameLst>
                                          <p:attrName>style.visibility</p:attrName>
                                        </p:attrNameLst>
                                      </p:cBhvr>
                                      <p:to>
                                        <p:strVal val="visible"/>
                                      </p:to>
                                    </p:set>
                                  </p:childTnLst>
                                  <p:subTnLst>
                                    <p:animClr clrSpc="rgb" dir="cw">
                                      <p:cBhvr override="childStyle">
                                        <p:cTn dur="1" fill="hold" display="0" masterRel="nextClick" afterEffect="1"/>
                                        <p:tgtEl>
                                          <p:spTgt spid="16">
                                            <p:bg/>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
                                            <p:txEl>
                                              <p:pRg st="0" end="0"/>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bg/>
                                          </p:spTgt>
                                        </p:tgtEl>
                                        <p:attrNameLst>
                                          <p:attrName>style.visibility</p:attrName>
                                        </p:attrNameLst>
                                      </p:cBhvr>
                                      <p:to>
                                        <p:strVal val="visible"/>
                                      </p:to>
                                    </p:set>
                                  </p:childTnLst>
                                  <p:subTnLst>
                                    <p:animClr clrSpc="rgb" dir="cw">
                                      <p:cBhvr override="childStyle">
                                        <p:cTn dur="1" fill="hold" display="0" masterRel="nextClick" afterEffect="1"/>
                                        <p:tgtEl>
                                          <p:spTgt spid="28">
                                            <p:bg/>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
                                            <p:txEl>
                                              <p:pRg st="0" end="0"/>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81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861" grpId="0"/>
      <p:bldP spid="2681870" grpId="0"/>
      <p:bldP spid="16" grpId="0" uiExpand="1" build="p" animBg="1"/>
      <p:bldP spid="28" grpId="0" uiExpand="1" build="p"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79534" y="866243"/>
            <a:ext cx="9146932" cy="1105254"/>
          </a:xfrm>
        </p:spPr>
        <p:txBody>
          <a:bodyPr/>
          <a:lstStyle/>
          <a:p>
            <a:pPr>
              <a:lnSpc>
                <a:spcPct val="90000"/>
              </a:lnSpc>
            </a:pPr>
            <a:r>
              <a:rPr lang="en-US" dirty="0" smtClean="0"/>
              <a:t>Find</a:t>
            </a:r>
            <a:br>
              <a:rPr lang="en-US" dirty="0" smtClean="0"/>
            </a:br>
            <a:r>
              <a:rPr lang="en-US" dirty="0" smtClean="0"/>
              <a:t>Potential</a:t>
            </a:r>
            <a:br>
              <a:rPr lang="en-US" dirty="0" smtClean="0"/>
            </a:br>
            <a:r>
              <a:rPr lang="en-US" dirty="0" smtClean="0"/>
              <a:t>Classes</a:t>
            </a:r>
          </a:p>
        </p:txBody>
      </p:sp>
      <p:graphicFrame>
        <p:nvGraphicFramePr>
          <p:cNvPr id="251" name="Table 250"/>
          <p:cNvGraphicFramePr>
            <a:graphicFrameLocks noGrp="1"/>
          </p:cNvGraphicFramePr>
          <p:nvPr>
            <p:extLst>
              <p:ext uri="{D42A27DB-BD31-4B8C-83A1-F6EECF244321}">
                <p14:modId xmlns:p14="http://schemas.microsoft.com/office/powerpoint/2010/main" val="3236051212"/>
              </p:ext>
            </p:extLst>
          </p:nvPr>
        </p:nvGraphicFramePr>
        <p:xfrm>
          <a:off x="3045018" y="216000"/>
          <a:ext cx="6268020" cy="6414416"/>
        </p:xfrm>
        <a:graphic>
          <a:graphicData uri="http://schemas.openxmlformats.org/drawingml/2006/table">
            <a:tbl>
              <a:tblPr/>
              <a:tblGrid>
                <a:gridCol w="2652610">
                  <a:extLst>
                    <a:ext uri="{9D8B030D-6E8A-4147-A177-3AD203B41FA5}">
                      <a16:colId xmlns:a16="http://schemas.microsoft.com/office/drawing/2014/main" val="20000"/>
                    </a:ext>
                  </a:extLst>
                </a:gridCol>
                <a:gridCol w="231045">
                  <a:extLst>
                    <a:ext uri="{9D8B030D-6E8A-4147-A177-3AD203B41FA5}">
                      <a16:colId xmlns:a16="http://schemas.microsoft.com/office/drawing/2014/main" val="20001"/>
                    </a:ext>
                  </a:extLst>
                </a:gridCol>
                <a:gridCol w="3384365">
                  <a:extLst>
                    <a:ext uri="{9D8B030D-6E8A-4147-A177-3AD203B41FA5}">
                      <a16:colId xmlns:a16="http://schemas.microsoft.com/office/drawing/2014/main" val="20002"/>
                    </a:ext>
                  </a:extLst>
                </a:gridCol>
              </a:tblGrid>
              <a:tr h="213428">
                <a:tc>
                  <a:txBody>
                    <a:bodyPr/>
                    <a:lstStyle/>
                    <a:p>
                      <a:pPr marL="0" marR="0">
                        <a:spcBef>
                          <a:spcPts val="0"/>
                        </a:spcBef>
                        <a:spcAft>
                          <a:spcPts val="0"/>
                        </a:spcAft>
                      </a:pPr>
                      <a:r>
                        <a:rPr lang="en-US" sz="1400" b="1" dirty="0" smtClean="0">
                          <a:latin typeface="Times New Roman"/>
                          <a:ea typeface="PMingLiU"/>
                          <a:cs typeface="Times New Roman"/>
                        </a:rPr>
                        <a:t>Potential Class</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3428">
                <a:tc>
                  <a:txBody>
                    <a:bodyPr/>
                    <a:lstStyle/>
                    <a:p>
                      <a:pPr marL="0" marR="0">
                        <a:spcBef>
                          <a:spcPts val="0"/>
                        </a:spcBef>
                        <a:spcAft>
                          <a:spcPts val="0"/>
                        </a:spcAft>
                      </a:pPr>
                      <a:r>
                        <a:rPr lang="en-US" sz="1400" dirty="0">
                          <a:latin typeface="Times New Roman"/>
                          <a:ea typeface="PMingLiU"/>
                          <a:cs typeface="Times New Roman"/>
                        </a:rPr>
                        <a:t>Accounts </a:t>
                      </a:r>
                      <a:r>
                        <a:rPr lang="en-US" sz="1400" dirty="0" smtClean="0">
                          <a:latin typeface="Times New Roman"/>
                          <a:ea typeface="PMingLiU"/>
                          <a:cs typeface="Times New Roman"/>
                        </a:rPr>
                        <a:t>Department System</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428">
                <a:tc>
                  <a:txBody>
                    <a:bodyPr/>
                    <a:lstStyle/>
                    <a:p>
                      <a:pPr marL="0" marR="0">
                        <a:spcBef>
                          <a:spcPts val="0"/>
                        </a:spcBef>
                        <a:spcAft>
                          <a:spcPts val="0"/>
                        </a:spcAft>
                      </a:pPr>
                      <a:r>
                        <a:rPr lang="en-US" sz="1400" dirty="0">
                          <a:latin typeface="Times New Roman"/>
                          <a:ea typeface="PMingLiU"/>
                          <a:cs typeface="Times New Roman"/>
                        </a:rPr>
                        <a:t>Address</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3428">
                <a:tc>
                  <a:txBody>
                    <a:bodyPr/>
                    <a:lstStyle/>
                    <a:p>
                      <a:pPr marL="0" marR="0">
                        <a:spcBef>
                          <a:spcPts val="0"/>
                        </a:spcBef>
                        <a:spcAft>
                          <a:spcPts val="0"/>
                        </a:spcAft>
                      </a:pPr>
                      <a:r>
                        <a:rPr lang="en-US" sz="1400" dirty="0">
                          <a:latin typeface="Times New Roman"/>
                          <a:ea typeface="PMingLiU"/>
                          <a:cs typeface="Times New Roman"/>
                        </a:rPr>
                        <a:t>Address Change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428">
                <a:tc>
                  <a:txBody>
                    <a:bodyPr/>
                    <a:lstStyle/>
                    <a:p>
                      <a:pPr marL="0" marR="0">
                        <a:spcBef>
                          <a:spcPts val="0"/>
                        </a:spcBef>
                        <a:spcAft>
                          <a:spcPts val="0"/>
                        </a:spcAft>
                      </a:pPr>
                      <a:r>
                        <a:rPr lang="en-US" sz="1400" dirty="0">
                          <a:latin typeface="Times New Roman"/>
                          <a:ea typeface="PMingLiU"/>
                          <a:cs typeface="Times New Roman"/>
                        </a:rPr>
                        <a:t>Amount Due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3428">
                <a:tc>
                  <a:txBody>
                    <a:bodyPr/>
                    <a:lstStyle/>
                    <a:p>
                      <a:pPr marL="0" marR="0">
                        <a:spcBef>
                          <a:spcPts val="0"/>
                        </a:spcBef>
                        <a:spcAft>
                          <a:spcPts val="0"/>
                        </a:spcAft>
                      </a:pPr>
                      <a:r>
                        <a:rPr lang="en-US" sz="1400" dirty="0">
                          <a:latin typeface="Times New Roman"/>
                          <a:ea typeface="PMingLiU"/>
                          <a:cs typeface="Times New Roman"/>
                        </a:rPr>
                        <a:t>Availability</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4460">
                <a:tc>
                  <a:txBody>
                    <a:bodyPr/>
                    <a:lstStyle/>
                    <a:p>
                      <a:pPr marL="0" marR="0">
                        <a:spcBef>
                          <a:spcPts val="0"/>
                        </a:spcBef>
                        <a:spcAft>
                          <a:spcPts val="0"/>
                        </a:spcAft>
                      </a:pPr>
                      <a:r>
                        <a:rPr lang="en-US" sz="1400" dirty="0">
                          <a:latin typeface="Times New Roman"/>
                          <a:ea typeface="PMingLiU"/>
                          <a:cs typeface="Times New Roman"/>
                        </a:rPr>
                        <a:t>Credit Problem Notice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428">
                <a:tc>
                  <a:txBody>
                    <a:bodyPr/>
                    <a:lstStyle/>
                    <a:p>
                      <a:pPr marL="0" marR="0">
                        <a:spcBef>
                          <a:spcPts val="0"/>
                        </a:spcBef>
                        <a:spcAft>
                          <a:spcPts val="0"/>
                        </a:spcAft>
                      </a:pPr>
                      <a:r>
                        <a:rPr lang="en-US" sz="1400" dirty="0">
                          <a:latin typeface="Times New Roman"/>
                          <a:ea typeface="PMingLiU"/>
                          <a:cs typeface="Times New Roman"/>
                        </a:rPr>
                        <a:t>File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3428">
                <a:tc>
                  <a:txBody>
                    <a:bodyPr/>
                    <a:lstStyle/>
                    <a:p>
                      <a:pPr marL="0" marR="0">
                        <a:spcBef>
                          <a:spcPts val="0"/>
                        </a:spcBef>
                        <a:spcAft>
                          <a:spcPts val="0"/>
                        </a:spcAft>
                      </a:pPr>
                      <a:r>
                        <a:rPr lang="en-US" sz="1400" dirty="0">
                          <a:latin typeface="Times New Roman"/>
                          <a:ea typeface="PMingLiU"/>
                          <a:cs typeface="Times New Roman"/>
                        </a:rPr>
                        <a:t>Inventory</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3428">
                <a:tc>
                  <a:txBody>
                    <a:bodyPr/>
                    <a:lstStyle/>
                    <a:p>
                      <a:pPr marL="0" marR="0">
                        <a:spcBef>
                          <a:spcPts val="0"/>
                        </a:spcBef>
                        <a:spcAft>
                          <a:spcPts val="0"/>
                        </a:spcAft>
                      </a:pPr>
                      <a:r>
                        <a:rPr lang="en-US" sz="1400" dirty="0" smtClean="0">
                          <a:latin typeface="Times New Roman"/>
                          <a:ea typeface="PMingLiU"/>
                          <a:cs typeface="Times New Roman"/>
                        </a:rPr>
                        <a:t>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b="1" dirty="0">
                        <a:solidFill>
                          <a:srgbClr val="00B050"/>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Times New Roman"/>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3428">
                <a:tc>
                  <a:txBody>
                    <a:bodyPr/>
                    <a:lstStyle/>
                    <a:p>
                      <a:pPr marL="0" marR="0">
                        <a:spcBef>
                          <a:spcPts val="0"/>
                        </a:spcBef>
                        <a:spcAft>
                          <a:spcPts val="0"/>
                        </a:spcAft>
                      </a:pPr>
                      <a:r>
                        <a:rPr lang="en-US" sz="1400" dirty="0">
                          <a:latin typeface="Times New Roman"/>
                          <a:ea typeface="PMingLiU"/>
                          <a:cs typeface="Times New Roman"/>
                        </a:rPr>
                        <a:t>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b="1" dirty="0">
                        <a:solidFill>
                          <a:srgbClr val="00B050"/>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Times New Roman"/>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3428">
                <a:tc>
                  <a:txBody>
                    <a:bodyPr/>
                    <a:lstStyle/>
                    <a:p>
                      <a:pPr marL="0" marR="0">
                        <a:spcBef>
                          <a:spcPts val="0"/>
                        </a:spcBef>
                        <a:spcAft>
                          <a:spcPts val="0"/>
                        </a:spcAft>
                      </a:pPr>
                      <a:r>
                        <a:rPr lang="en-US" sz="1400" dirty="0">
                          <a:latin typeface="Times New Roman"/>
                          <a:ea typeface="PMingLiU"/>
                          <a:cs typeface="Times New Roman"/>
                        </a:rPr>
                        <a:t>Member’s Credit Card Information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3428">
                <a:tc>
                  <a:txBody>
                    <a:bodyPr/>
                    <a:lstStyle/>
                    <a:p>
                      <a:pPr marL="0" marR="0">
                        <a:spcBef>
                          <a:spcPts val="0"/>
                        </a:spcBef>
                        <a:spcAft>
                          <a:spcPts val="0"/>
                        </a:spcAft>
                      </a:pPr>
                      <a:r>
                        <a:rPr lang="en-US" sz="1400" dirty="0">
                          <a:latin typeface="Times New Roman"/>
                          <a:ea typeface="PMingLiU"/>
                          <a:cs typeface="Times New Roman"/>
                        </a:rPr>
                        <a:t>Member’s Credit Status</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3428">
                <a:tc>
                  <a:txBody>
                    <a:bodyPr/>
                    <a:lstStyle/>
                    <a:p>
                      <a:pPr marL="0" marR="0">
                        <a:spcBef>
                          <a:spcPts val="0"/>
                        </a:spcBef>
                        <a:spcAft>
                          <a:spcPts val="0"/>
                        </a:spcAft>
                      </a:pPr>
                      <a:r>
                        <a:rPr lang="en-US" sz="1400" dirty="0">
                          <a:latin typeface="Times New Roman"/>
                          <a:ea typeface="PMingLiU"/>
                          <a:cs typeface="Times New Roman"/>
                        </a:rPr>
                        <a:t>Member’s Personal Information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3428">
                <a:tc>
                  <a:txBody>
                    <a:bodyPr/>
                    <a:lstStyle/>
                    <a:p>
                      <a:pPr marL="0" marR="0">
                        <a:spcBef>
                          <a:spcPts val="0"/>
                        </a:spcBef>
                        <a:spcAft>
                          <a:spcPts val="0"/>
                        </a:spcAft>
                      </a:pPr>
                      <a:r>
                        <a:rPr lang="en-US" sz="1400" dirty="0">
                          <a:latin typeface="Times New Roman"/>
                          <a:ea typeface="PMingLiU"/>
                          <a:cs typeface="Times New Roman"/>
                        </a:rPr>
                        <a:t>Member’s Record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3428">
                <a:tc>
                  <a:txBody>
                    <a:bodyPr/>
                    <a:lstStyle/>
                    <a:p>
                      <a:pPr marL="0" marR="0">
                        <a:spcBef>
                          <a:spcPts val="0"/>
                        </a:spcBef>
                        <a:spcAft>
                          <a:spcPts val="0"/>
                        </a:spcAft>
                      </a:pPr>
                      <a:r>
                        <a:rPr lang="en-US" sz="1400" dirty="0">
                          <a:latin typeface="Times New Roman"/>
                          <a:ea typeface="PMingLiU"/>
                          <a:cs typeface="Times New Roman"/>
                        </a:rPr>
                        <a:t>Notification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13428">
                <a:tc>
                  <a:txBody>
                    <a:bodyPr/>
                    <a:lstStyle/>
                    <a:p>
                      <a:pPr marL="0" marR="0">
                        <a:spcBef>
                          <a:spcPts val="0"/>
                        </a:spcBef>
                        <a:spcAft>
                          <a:spcPts val="0"/>
                        </a:spcAft>
                      </a:pPr>
                      <a:r>
                        <a:rPr lang="en-US" sz="1400" dirty="0">
                          <a:latin typeface="Times New Roman"/>
                          <a:ea typeface="PMingLiU"/>
                          <a:cs typeface="Times New Roman"/>
                        </a:rPr>
                        <a:t>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13428">
                <a:tc>
                  <a:txBody>
                    <a:bodyPr/>
                    <a:lstStyle/>
                    <a:p>
                      <a:pPr marL="0" marR="0">
                        <a:spcBef>
                          <a:spcPts val="0"/>
                        </a:spcBef>
                        <a:spcAft>
                          <a:spcPts val="0"/>
                        </a:spcAft>
                      </a:pPr>
                      <a:r>
                        <a:rPr lang="en-US" sz="1400" dirty="0">
                          <a:latin typeface="Times New Roman"/>
                          <a:ea typeface="PMingLiU"/>
                          <a:cs typeface="Times New Roman"/>
                        </a:rPr>
                        <a:t>Order Confirmation Notice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3428">
                <a:tc>
                  <a:txBody>
                    <a:bodyPr/>
                    <a:lstStyle/>
                    <a:p>
                      <a:pPr marL="0" marR="0">
                        <a:spcBef>
                          <a:spcPts val="0"/>
                        </a:spcBef>
                        <a:spcAft>
                          <a:spcPts val="0"/>
                        </a:spcAft>
                      </a:pPr>
                      <a:r>
                        <a:rPr lang="en-US" sz="1400" dirty="0">
                          <a:latin typeface="Times New Roman"/>
                          <a:ea typeface="PMingLiU"/>
                          <a:cs typeface="Times New Roman"/>
                        </a:rPr>
                        <a:t>Order Rejection Notice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3428">
                <a:tc>
                  <a:txBody>
                    <a:bodyPr/>
                    <a:lstStyle/>
                    <a:p>
                      <a:pPr marL="0" marR="0">
                        <a:spcBef>
                          <a:spcPts val="0"/>
                        </a:spcBef>
                        <a:spcAft>
                          <a:spcPts val="0"/>
                        </a:spcAft>
                      </a:pPr>
                      <a:r>
                        <a:rPr lang="en-US" sz="1400" dirty="0">
                          <a:latin typeface="Times New Roman"/>
                          <a:ea typeface="PMingLiU"/>
                          <a:cs typeface="Times New Roman"/>
                        </a:rPr>
                        <a:t>Order Subtotal</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13428">
                <a:tc>
                  <a:txBody>
                    <a:bodyPr/>
                    <a:lstStyle/>
                    <a:p>
                      <a:pPr marL="0" marR="0">
                        <a:spcBef>
                          <a:spcPts val="0"/>
                        </a:spcBef>
                        <a:spcAft>
                          <a:spcPts val="0"/>
                        </a:spcAft>
                      </a:pPr>
                      <a:r>
                        <a:rPr lang="en-US" sz="1400" dirty="0">
                          <a:latin typeface="Times New Roman"/>
                          <a:ea typeface="PMingLiU"/>
                          <a:cs typeface="Times New Roman"/>
                        </a:rPr>
                        <a:t>Ordered Product Information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13428">
                <a:tc>
                  <a:txBody>
                    <a:bodyPr/>
                    <a:lstStyle/>
                    <a:p>
                      <a:pPr marL="0" marR="0">
                        <a:spcBef>
                          <a:spcPts val="0"/>
                        </a:spcBef>
                        <a:spcAft>
                          <a:spcPts val="0"/>
                        </a:spcAft>
                      </a:pPr>
                      <a:r>
                        <a:rPr lang="en-US" sz="1400" dirty="0">
                          <a:latin typeface="Times New Roman"/>
                          <a:ea typeface="PMingLiU"/>
                          <a:cs typeface="Times New Roman"/>
                        </a:rPr>
                        <a:t>Outstanding Payment</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3972">
                <a:tc>
                  <a:txBody>
                    <a:bodyPr/>
                    <a:lstStyle/>
                    <a:p>
                      <a:pPr marL="0" marR="0">
                        <a:spcBef>
                          <a:spcPts val="0"/>
                        </a:spcBef>
                        <a:spcAft>
                          <a:spcPts val="0"/>
                        </a:spcAft>
                      </a:pPr>
                      <a:r>
                        <a:rPr lang="en-US" sz="1400" dirty="0">
                          <a:latin typeface="Times New Roman"/>
                          <a:ea typeface="PMingLiU"/>
                          <a:cs typeface="Times New Roman"/>
                        </a:rPr>
                        <a:t>Packing Slip</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13428">
                <a:tc>
                  <a:txBody>
                    <a:bodyPr/>
                    <a:lstStyle/>
                    <a:p>
                      <a:pPr marL="0" marR="0">
                        <a:spcBef>
                          <a:spcPts val="0"/>
                        </a:spcBef>
                        <a:spcAft>
                          <a:spcPts val="0"/>
                        </a:spcAft>
                      </a:pPr>
                      <a:r>
                        <a:rPr lang="en-US" sz="1400" dirty="0">
                          <a:latin typeface="Times New Roman"/>
                          <a:ea typeface="PMingLiU"/>
                          <a:cs typeface="Times New Roman"/>
                        </a:rPr>
                        <a:t>Product</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13428">
                <a:tc>
                  <a:txBody>
                    <a:bodyPr/>
                    <a:lstStyle/>
                    <a:p>
                      <a:pPr marL="0" marR="0">
                        <a:spcBef>
                          <a:spcPts val="0"/>
                        </a:spcBef>
                        <a:spcAft>
                          <a:spcPts val="0"/>
                        </a:spcAft>
                      </a:pPr>
                      <a:r>
                        <a:rPr lang="en-US" sz="1400" dirty="0">
                          <a:latin typeface="Times New Roman"/>
                          <a:ea typeface="PMingLiU"/>
                          <a:cs typeface="Times New Roman"/>
                        </a:rPr>
                        <a:t>Product Number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213428">
                <a:tc>
                  <a:txBody>
                    <a:bodyPr/>
                    <a:lstStyle/>
                    <a:p>
                      <a:pPr marL="0" marR="0">
                        <a:spcBef>
                          <a:spcPts val="0"/>
                        </a:spcBef>
                        <a:spcAft>
                          <a:spcPts val="0"/>
                        </a:spcAft>
                      </a:pPr>
                      <a:r>
                        <a:rPr lang="en-US" sz="1400" dirty="0">
                          <a:latin typeface="Times New Roman"/>
                          <a:ea typeface="PMingLiU"/>
                          <a:cs typeface="Times New Roman"/>
                        </a:rPr>
                        <a:t>Product Ordered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b="1" dirty="0">
                        <a:solidFill>
                          <a:srgbClr val="00B050"/>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Times New Roman"/>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13428">
                <a:tc>
                  <a:txBody>
                    <a:bodyPr/>
                    <a:lstStyle/>
                    <a:p>
                      <a:pPr marL="0" marR="0">
                        <a:spcBef>
                          <a:spcPts val="0"/>
                        </a:spcBef>
                        <a:spcAft>
                          <a:spcPts val="0"/>
                        </a:spcAft>
                      </a:pPr>
                      <a:r>
                        <a:rPr lang="en-US" sz="1400" dirty="0">
                          <a:latin typeface="Times New Roman"/>
                          <a:ea typeface="PMingLiU"/>
                          <a:cs typeface="Times New Roman"/>
                        </a:rPr>
                        <a:t>Quantity Ordered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213428">
                <a:tc>
                  <a:txBody>
                    <a:bodyPr/>
                    <a:lstStyle/>
                    <a:p>
                      <a:pPr marL="0" marR="0">
                        <a:spcBef>
                          <a:spcPts val="0"/>
                        </a:spcBef>
                        <a:spcAft>
                          <a:spcPts val="0"/>
                        </a:spcAft>
                      </a:pPr>
                      <a:r>
                        <a:rPr lang="en-US" sz="1400" dirty="0">
                          <a:latin typeface="Times New Roman"/>
                          <a:ea typeface="PMingLiU"/>
                          <a:cs typeface="Times New Roman"/>
                        </a:rPr>
                        <a:t>Sales Tax</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13428">
                <a:tc>
                  <a:txBody>
                    <a:bodyPr/>
                    <a:lstStyle/>
                    <a:p>
                      <a:pPr marL="0" marR="0">
                        <a:spcBef>
                          <a:spcPts val="0"/>
                        </a:spcBef>
                        <a:spcAft>
                          <a:spcPts val="0"/>
                        </a:spcAft>
                      </a:pPr>
                      <a:r>
                        <a:rPr lang="en-US" sz="1400" dirty="0">
                          <a:latin typeface="Times New Roman"/>
                          <a:ea typeface="PMingLiU"/>
                          <a:cs typeface="Times New Roman"/>
                        </a:rPr>
                        <a:t>Status of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213428">
                <a:tc>
                  <a:txBody>
                    <a:bodyPr/>
                    <a:lstStyle/>
                    <a:p>
                      <a:pPr marL="0" marR="0">
                        <a:spcBef>
                          <a:spcPts val="0"/>
                        </a:spcBef>
                        <a:spcAft>
                          <a:spcPts val="0"/>
                        </a:spcAft>
                      </a:pPr>
                      <a:r>
                        <a:rPr lang="en-US" sz="1400" dirty="0" smtClean="0">
                          <a:latin typeface="Times New Roman"/>
                          <a:ea typeface="PMingLiU"/>
                          <a:cs typeface="Times New Roman"/>
                        </a:rPr>
                        <a:t>Warehouse</a:t>
                      </a:r>
                      <a:r>
                        <a:rPr lang="en-US" sz="1400" b="1" dirty="0" smtClean="0">
                          <a:solidFill>
                            <a:schemeClr val="bg1">
                              <a:lumMod val="65000"/>
                            </a:schemeClr>
                          </a:solidFill>
                          <a:latin typeface="Times New Roman"/>
                          <a:ea typeface="PMingLiU"/>
                          <a:cs typeface="Times New Roman"/>
                        </a:rPr>
                        <a:t> .</a:t>
                      </a:r>
                      <a:endParaRPr lang="en-US" sz="1400" b="1" dirty="0">
                        <a:solidFill>
                          <a:schemeClr val="bg1">
                            <a:lumMod val="65000"/>
                          </a:schemeClr>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5E18B8DB-609B-45BD-9C91-41C6F6EE61EE}" type="slidenum">
              <a:rPr lang="en-US" smtClean="0"/>
              <a:pPr/>
              <a:t>71</a:t>
            </a:fld>
            <a:endParaRPr lang="en-US" smtClean="0"/>
          </a:p>
        </p:txBody>
      </p:sp>
      <p:sp>
        <p:nvSpPr>
          <p:cNvPr id="91139" name="Rectangle 2"/>
          <p:cNvSpPr>
            <a:spLocks noGrp="1" noChangeArrowheads="1"/>
          </p:cNvSpPr>
          <p:nvPr>
            <p:ph type="title"/>
          </p:nvPr>
        </p:nvSpPr>
        <p:spPr/>
        <p:txBody>
          <a:bodyPr/>
          <a:lstStyle/>
          <a:p>
            <a:pPr>
              <a:lnSpc>
                <a:spcPct val="90000"/>
              </a:lnSpc>
            </a:pPr>
            <a:r>
              <a:rPr lang="en-US" sz="3201" i="1" dirty="0"/>
              <a:t>Step </a:t>
            </a:r>
            <a:r>
              <a:rPr lang="en-US" sz="3201" i="1" dirty="0" smtClean="0"/>
              <a:t>7.</a:t>
            </a:r>
            <a:r>
              <a:rPr lang="en-US" sz="3201" i="1" dirty="0"/>
              <a:t/>
            </a:r>
            <a:br>
              <a:rPr lang="en-US" sz="3201" i="1" dirty="0"/>
            </a:br>
            <a:r>
              <a:rPr lang="en-US" dirty="0" smtClean="0"/>
              <a:t>Select Proposed Classes</a:t>
            </a:r>
          </a:p>
        </p:txBody>
      </p:sp>
      <p:sp>
        <p:nvSpPr>
          <p:cNvPr id="91140" name="Rectangle 3"/>
          <p:cNvSpPr>
            <a:spLocks noGrp="1" noChangeArrowheads="1"/>
          </p:cNvSpPr>
          <p:nvPr>
            <p:ph type="body" idx="1"/>
          </p:nvPr>
        </p:nvSpPr>
        <p:spPr/>
        <p:txBody>
          <a:bodyPr/>
          <a:lstStyle/>
          <a:p>
            <a:pPr marL="338239" indent="-338239">
              <a:lnSpc>
                <a:spcPct val="90000"/>
              </a:lnSpc>
            </a:pPr>
            <a:r>
              <a:rPr lang="en-US" dirty="0" smtClean="0"/>
              <a:t>Not all the of the nouns represent good business classes</a:t>
            </a:r>
          </a:p>
          <a:p>
            <a:pPr marL="338239" indent="-338239">
              <a:lnSpc>
                <a:spcPct val="90000"/>
              </a:lnSpc>
            </a:pPr>
            <a:r>
              <a:rPr lang="en-US" dirty="0" smtClean="0"/>
              <a:t>Remove the nouns that represent:</a:t>
            </a:r>
            <a:endParaRPr lang="en-US" sz="2801" dirty="0"/>
          </a:p>
          <a:p>
            <a:pPr marL="739997" lvl="1" indent="-287424">
              <a:lnSpc>
                <a:spcPct val="90000"/>
              </a:lnSpc>
            </a:pPr>
            <a:r>
              <a:rPr lang="en-US" dirty="0" smtClean="0"/>
              <a:t>Synonyms</a:t>
            </a:r>
          </a:p>
          <a:p>
            <a:pPr marL="739997" lvl="1" indent="-287424">
              <a:lnSpc>
                <a:spcPct val="90000"/>
              </a:lnSpc>
            </a:pPr>
            <a:r>
              <a:rPr lang="en-US" dirty="0" smtClean="0"/>
              <a:t>Nouns outside the scope of the system</a:t>
            </a:r>
          </a:p>
          <a:p>
            <a:pPr marL="739997" lvl="1" indent="-287424">
              <a:lnSpc>
                <a:spcPct val="90000"/>
              </a:lnSpc>
            </a:pPr>
            <a:r>
              <a:rPr lang="en-US" dirty="0" smtClean="0"/>
              <a:t>Nouns that are roles without unique </a:t>
            </a:r>
            <a:r>
              <a:rPr lang="en-US" dirty="0" err="1" smtClean="0"/>
              <a:t>behaviour</a:t>
            </a:r>
            <a:r>
              <a:rPr lang="en-US" dirty="0" smtClean="0"/>
              <a:t> or are external roles</a:t>
            </a:r>
          </a:p>
          <a:p>
            <a:pPr marL="739997" lvl="1" indent="-287424">
              <a:lnSpc>
                <a:spcPct val="90000"/>
              </a:lnSpc>
            </a:pPr>
            <a:r>
              <a:rPr lang="en-US" dirty="0" smtClean="0"/>
              <a:t>Unclear nouns that need focus</a:t>
            </a:r>
          </a:p>
          <a:p>
            <a:pPr marL="739997" lvl="1" indent="-287424">
              <a:lnSpc>
                <a:spcPct val="90000"/>
              </a:lnSpc>
            </a:pPr>
            <a:r>
              <a:rPr lang="en-US" dirty="0" smtClean="0"/>
              <a:t>Nouns that are really actions or attributes</a:t>
            </a:r>
            <a:r>
              <a:rPr lang="en-US" b="1" dirty="0" smtClean="0">
                <a:solidFill>
                  <a:schemeClr val="bg1">
                    <a:lumMod val="65000"/>
                  </a:schemeClr>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4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40">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40">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1140">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uiExpand="1" build="p" bldLvl="2"/>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69492" y="162103"/>
            <a:ext cx="9146932" cy="1895297"/>
          </a:xfrm>
        </p:spPr>
        <p:txBody>
          <a:bodyPr/>
          <a:lstStyle/>
          <a:p>
            <a:pPr>
              <a:lnSpc>
                <a:spcPct val="90000"/>
              </a:lnSpc>
            </a:pPr>
            <a:r>
              <a:rPr lang="en-US" dirty="0" smtClean="0"/>
              <a:t>Select</a:t>
            </a:r>
            <a:br>
              <a:rPr lang="en-US" dirty="0" smtClean="0"/>
            </a:br>
            <a:r>
              <a:rPr lang="en-US" dirty="0" smtClean="0"/>
              <a:t>Proposed</a:t>
            </a:r>
            <a:br>
              <a:rPr lang="en-US" dirty="0" smtClean="0"/>
            </a:br>
            <a:r>
              <a:rPr lang="en-US" dirty="0" smtClean="0"/>
              <a:t>Classes</a:t>
            </a:r>
          </a:p>
        </p:txBody>
      </p:sp>
      <p:graphicFrame>
        <p:nvGraphicFramePr>
          <p:cNvPr id="251" name="Table 250"/>
          <p:cNvGraphicFramePr>
            <a:graphicFrameLocks noGrp="1"/>
          </p:cNvGraphicFramePr>
          <p:nvPr>
            <p:extLst>
              <p:ext uri="{D42A27DB-BD31-4B8C-83A1-F6EECF244321}">
                <p14:modId xmlns:p14="http://schemas.microsoft.com/office/powerpoint/2010/main" val="1326919623"/>
              </p:ext>
            </p:extLst>
          </p:nvPr>
        </p:nvGraphicFramePr>
        <p:xfrm>
          <a:off x="2723580" y="221792"/>
          <a:ext cx="6268020" cy="6414416"/>
        </p:xfrm>
        <a:graphic>
          <a:graphicData uri="http://schemas.openxmlformats.org/drawingml/2006/table">
            <a:tbl>
              <a:tblPr/>
              <a:tblGrid>
                <a:gridCol w="2652610">
                  <a:extLst>
                    <a:ext uri="{9D8B030D-6E8A-4147-A177-3AD203B41FA5}">
                      <a16:colId xmlns:a16="http://schemas.microsoft.com/office/drawing/2014/main" val="20000"/>
                    </a:ext>
                  </a:extLst>
                </a:gridCol>
                <a:gridCol w="231045">
                  <a:extLst>
                    <a:ext uri="{9D8B030D-6E8A-4147-A177-3AD203B41FA5}">
                      <a16:colId xmlns:a16="http://schemas.microsoft.com/office/drawing/2014/main" val="20001"/>
                    </a:ext>
                  </a:extLst>
                </a:gridCol>
                <a:gridCol w="3384365">
                  <a:extLst>
                    <a:ext uri="{9D8B030D-6E8A-4147-A177-3AD203B41FA5}">
                      <a16:colId xmlns:a16="http://schemas.microsoft.com/office/drawing/2014/main" val="20002"/>
                    </a:ext>
                  </a:extLst>
                </a:gridCol>
              </a:tblGrid>
              <a:tr h="213428">
                <a:tc>
                  <a:txBody>
                    <a:bodyPr/>
                    <a:lstStyle/>
                    <a:p>
                      <a:pPr marL="0" marR="0">
                        <a:spcBef>
                          <a:spcPts val="0"/>
                        </a:spcBef>
                        <a:spcAft>
                          <a:spcPts val="0"/>
                        </a:spcAft>
                      </a:pPr>
                      <a:r>
                        <a:rPr lang="en-US" sz="1400" b="1" dirty="0" smtClean="0">
                          <a:latin typeface="Times New Roman"/>
                          <a:ea typeface="PMingLiU"/>
                          <a:cs typeface="Times New Roman"/>
                        </a:rPr>
                        <a:t>Potential Class</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b="1" dirty="0" smtClean="0">
                          <a:latin typeface="Times New Roman"/>
                          <a:ea typeface="PMingLiU"/>
                          <a:cs typeface="Times New Roman"/>
                        </a:rPr>
                        <a:t>Reason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3428">
                <a:tc>
                  <a:txBody>
                    <a:bodyPr/>
                    <a:lstStyle/>
                    <a:p>
                      <a:pPr marL="0" marR="0">
                        <a:spcBef>
                          <a:spcPts val="0"/>
                        </a:spcBef>
                        <a:spcAft>
                          <a:spcPts val="0"/>
                        </a:spcAft>
                      </a:pPr>
                      <a:r>
                        <a:rPr lang="en-US" sz="1400" dirty="0">
                          <a:latin typeface="Times New Roman"/>
                          <a:ea typeface="PMingLiU"/>
                          <a:cs typeface="Times New Roman"/>
                        </a:rPr>
                        <a:t>Accounts </a:t>
                      </a:r>
                      <a:r>
                        <a:rPr lang="en-US" sz="1400" dirty="0" smtClean="0">
                          <a:latin typeface="Times New Roman"/>
                          <a:ea typeface="PMingLiU"/>
                          <a:cs typeface="Times New Roman"/>
                        </a:rPr>
                        <a:t>Department System</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Actor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428">
                <a:tc>
                  <a:txBody>
                    <a:bodyPr/>
                    <a:lstStyle/>
                    <a:p>
                      <a:pPr marL="0" marR="0">
                        <a:spcBef>
                          <a:spcPts val="0"/>
                        </a:spcBef>
                        <a:spcAft>
                          <a:spcPts val="0"/>
                        </a:spcAft>
                      </a:pPr>
                      <a:r>
                        <a:rPr lang="en-US" sz="1400" dirty="0">
                          <a:latin typeface="Times New Roman"/>
                          <a:ea typeface="PMingLiU"/>
                          <a:cs typeface="Times New Roman"/>
                        </a:rPr>
                        <a:t>Address</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3428">
                <a:tc>
                  <a:txBody>
                    <a:bodyPr/>
                    <a:lstStyle/>
                    <a:p>
                      <a:pPr marL="0" marR="0">
                        <a:spcBef>
                          <a:spcPts val="0"/>
                        </a:spcBef>
                        <a:spcAft>
                          <a:spcPts val="0"/>
                        </a:spcAft>
                      </a:pPr>
                      <a:r>
                        <a:rPr lang="en-US" sz="1400" dirty="0">
                          <a:latin typeface="Times New Roman"/>
                          <a:ea typeface="PMingLiU"/>
                          <a:cs typeface="Times New Roman"/>
                        </a:rPr>
                        <a:t>Address Change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428">
                <a:tc>
                  <a:txBody>
                    <a:bodyPr/>
                    <a:lstStyle/>
                    <a:p>
                      <a:pPr marL="0" marR="0">
                        <a:spcBef>
                          <a:spcPts val="0"/>
                        </a:spcBef>
                        <a:spcAft>
                          <a:spcPts val="0"/>
                        </a:spcAft>
                      </a:pPr>
                      <a:r>
                        <a:rPr lang="en-US" sz="1400" dirty="0">
                          <a:latin typeface="Times New Roman"/>
                          <a:ea typeface="PMingLiU"/>
                          <a:cs typeface="Times New Roman"/>
                        </a:rPr>
                        <a:t>Amount Due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Attribute of 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3428">
                <a:tc>
                  <a:txBody>
                    <a:bodyPr/>
                    <a:lstStyle/>
                    <a:p>
                      <a:pPr marL="0" marR="0">
                        <a:spcBef>
                          <a:spcPts val="0"/>
                        </a:spcBef>
                        <a:spcAft>
                          <a:spcPts val="0"/>
                        </a:spcAft>
                      </a:pPr>
                      <a:r>
                        <a:rPr lang="en-US" sz="1400" dirty="0">
                          <a:latin typeface="Times New Roman"/>
                          <a:ea typeface="PMingLiU"/>
                          <a:cs typeface="Times New Roman"/>
                        </a:rPr>
                        <a:t>Availability</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Vague attribute </a:t>
                      </a:r>
                      <a:r>
                        <a:rPr lang="en-US" sz="1400" dirty="0">
                          <a:latin typeface="Times New Roman"/>
                          <a:ea typeface="PMingLiU"/>
                          <a:cs typeface="Times New Roman"/>
                        </a:rPr>
                        <a:t>of </a:t>
                      </a:r>
                      <a:r>
                        <a:rPr lang="en-US" sz="1400" dirty="0" smtClean="0">
                          <a:latin typeface="Times New Roman"/>
                          <a:ea typeface="PMingLiU"/>
                          <a:cs typeface="Times New Roman"/>
                        </a:rPr>
                        <a:t>Product</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4460">
                <a:tc>
                  <a:txBody>
                    <a:bodyPr/>
                    <a:lstStyle/>
                    <a:p>
                      <a:pPr marL="0" marR="0">
                        <a:spcBef>
                          <a:spcPts val="0"/>
                        </a:spcBef>
                        <a:spcAft>
                          <a:spcPts val="0"/>
                        </a:spcAft>
                      </a:pPr>
                      <a:r>
                        <a:rPr lang="en-US" sz="1400" dirty="0">
                          <a:latin typeface="Times New Roman"/>
                          <a:ea typeface="PMingLiU"/>
                          <a:cs typeface="Times New Roman"/>
                        </a:rPr>
                        <a:t>Credit Problem Notice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Potential interface to be considered in design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428">
                <a:tc>
                  <a:txBody>
                    <a:bodyPr/>
                    <a:lstStyle/>
                    <a:p>
                      <a:pPr marL="0" marR="0">
                        <a:spcBef>
                          <a:spcPts val="0"/>
                        </a:spcBef>
                        <a:spcAft>
                          <a:spcPts val="0"/>
                        </a:spcAft>
                      </a:pPr>
                      <a:r>
                        <a:rPr lang="en-US" sz="1400" dirty="0">
                          <a:latin typeface="Times New Roman"/>
                          <a:ea typeface="PMingLiU"/>
                          <a:cs typeface="Times New Roman"/>
                        </a:rPr>
                        <a:t>File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Vague alias </a:t>
                      </a:r>
                      <a:r>
                        <a:rPr lang="en-US" sz="1400" dirty="0">
                          <a:latin typeface="Times New Roman"/>
                          <a:ea typeface="PMingLiU"/>
                          <a:cs typeface="Times New Roman"/>
                        </a:rPr>
                        <a:t>of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3428">
                <a:tc>
                  <a:txBody>
                    <a:bodyPr/>
                    <a:lstStyle/>
                    <a:p>
                      <a:pPr marL="0" marR="0">
                        <a:spcBef>
                          <a:spcPts val="0"/>
                        </a:spcBef>
                        <a:spcAft>
                          <a:spcPts val="0"/>
                        </a:spcAft>
                      </a:pPr>
                      <a:r>
                        <a:rPr lang="en-US" sz="1400" dirty="0">
                          <a:latin typeface="Times New Roman"/>
                          <a:ea typeface="PMingLiU"/>
                          <a:cs typeface="Times New Roman"/>
                        </a:rPr>
                        <a:t>Inventory</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Vague</a:t>
                      </a:r>
                      <a:r>
                        <a:rPr lang="en-US" sz="1400" baseline="0" dirty="0" smtClean="0">
                          <a:latin typeface="Times New Roman"/>
                          <a:ea typeface="PMingLiU"/>
                          <a:cs typeface="Times New Roman"/>
                        </a:rPr>
                        <a:t> </a:t>
                      </a:r>
                      <a:r>
                        <a:rPr lang="en-US" sz="1400" dirty="0" smtClean="0">
                          <a:latin typeface="Times New Roman"/>
                          <a:ea typeface="PMingLiU"/>
                          <a:cs typeface="Times New Roman"/>
                        </a:rPr>
                        <a:t>alias </a:t>
                      </a:r>
                      <a:r>
                        <a:rPr lang="en-US" sz="1400" dirty="0">
                          <a:latin typeface="Times New Roman"/>
                          <a:ea typeface="PMingLiU"/>
                          <a:cs typeface="Times New Roman"/>
                        </a:rPr>
                        <a:t>of </a:t>
                      </a:r>
                      <a:r>
                        <a:rPr lang="en-US" sz="1400" dirty="0" smtClean="0">
                          <a:latin typeface="Times New Roman"/>
                          <a:ea typeface="PMingLiU"/>
                          <a:cs typeface="Times New Roman"/>
                        </a:rPr>
                        <a:t>Product</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3428">
                <a:tc>
                  <a:txBody>
                    <a:bodyPr/>
                    <a:lstStyle/>
                    <a:p>
                      <a:pPr marL="0" marR="0">
                        <a:spcBef>
                          <a:spcPts val="0"/>
                        </a:spcBef>
                        <a:spcAft>
                          <a:spcPts val="0"/>
                        </a:spcAft>
                      </a:pPr>
                      <a:r>
                        <a:rPr lang="en-US" sz="1400" dirty="0" smtClean="0">
                          <a:latin typeface="Times New Roman"/>
                          <a:ea typeface="PMingLiU"/>
                          <a:cs typeface="Times New Roman"/>
                        </a:rPr>
                        <a:t>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rgbClr val="00B050"/>
                          </a:solidFill>
                          <a:latin typeface="Times New Roman"/>
                          <a:ea typeface="PMingLiU"/>
                          <a:cs typeface="Times New Roman"/>
                          <a:sym typeface="Wingdings"/>
                        </a:rPr>
                        <a:t></a:t>
                      </a:r>
                      <a:endParaRPr lang="en-US" sz="1400" b="1" dirty="0">
                        <a:solidFill>
                          <a:srgbClr val="00B050"/>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Times New Roman"/>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3428">
                <a:tc>
                  <a:txBody>
                    <a:bodyPr/>
                    <a:lstStyle/>
                    <a:p>
                      <a:pPr marL="0" marR="0">
                        <a:spcBef>
                          <a:spcPts val="0"/>
                        </a:spcBef>
                        <a:spcAft>
                          <a:spcPts val="0"/>
                        </a:spcAft>
                      </a:pPr>
                      <a:r>
                        <a:rPr lang="en-US" sz="1400" dirty="0">
                          <a:latin typeface="Times New Roman"/>
                          <a:ea typeface="PMingLiU"/>
                          <a:cs typeface="Times New Roman"/>
                        </a:rPr>
                        <a:t>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rgbClr val="00B050"/>
                          </a:solidFill>
                          <a:latin typeface="Times New Roman"/>
                          <a:ea typeface="PMingLiU"/>
                          <a:cs typeface="Times New Roman"/>
                          <a:sym typeface="Wingdings"/>
                        </a:rPr>
                        <a:t></a:t>
                      </a:r>
                      <a:endParaRPr lang="en-US" sz="1400" b="1" dirty="0">
                        <a:solidFill>
                          <a:srgbClr val="00B050"/>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Times New Roman"/>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3428">
                <a:tc>
                  <a:txBody>
                    <a:bodyPr/>
                    <a:lstStyle/>
                    <a:p>
                      <a:pPr marL="0" marR="0">
                        <a:spcBef>
                          <a:spcPts val="0"/>
                        </a:spcBef>
                        <a:spcAft>
                          <a:spcPts val="0"/>
                        </a:spcAft>
                      </a:pPr>
                      <a:r>
                        <a:rPr lang="en-US" sz="1400" dirty="0">
                          <a:latin typeface="Times New Roman"/>
                          <a:ea typeface="PMingLiU"/>
                          <a:cs typeface="Times New Roman"/>
                        </a:rPr>
                        <a:t>Member’s Credit Card Information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Vague attribute of</a:t>
                      </a:r>
                      <a:r>
                        <a:rPr lang="en-US" sz="1400" baseline="0" dirty="0" smtClean="0">
                          <a:latin typeface="Times New Roman"/>
                          <a:ea typeface="PMingLiU"/>
                          <a:cs typeface="Times New Roman"/>
                        </a:rPr>
                        <a:t>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3428">
                <a:tc>
                  <a:txBody>
                    <a:bodyPr/>
                    <a:lstStyle/>
                    <a:p>
                      <a:pPr marL="0" marR="0">
                        <a:spcBef>
                          <a:spcPts val="0"/>
                        </a:spcBef>
                        <a:spcAft>
                          <a:spcPts val="0"/>
                        </a:spcAft>
                      </a:pPr>
                      <a:r>
                        <a:rPr lang="en-US" sz="1400" dirty="0">
                          <a:latin typeface="Times New Roman"/>
                          <a:ea typeface="PMingLiU"/>
                          <a:cs typeface="Times New Roman"/>
                        </a:rPr>
                        <a:t>Member’s Credit Status</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3428">
                <a:tc>
                  <a:txBody>
                    <a:bodyPr/>
                    <a:lstStyle/>
                    <a:p>
                      <a:pPr marL="0" marR="0">
                        <a:spcBef>
                          <a:spcPts val="0"/>
                        </a:spcBef>
                        <a:spcAft>
                          <a:spcPts val="0"/>
                        </a:spcAft>
                      </a:pPr>
                      <a:r>
                        <a:rPr lang="en-US" sz="1400" dirty="0">
                          <a:latin typeface="Times New Roman"/>
                          <a:ea typeface="PMingLiU"/>
                          <a:cs typeface="Times New Roman"/>
                        </a:rPr>
                        <a:t>Member’s Personal Information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Vague attribute of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3428">
                <a:tc>
                  <a:txBody>
                    <a:bodyPr/>
                    <a:lstStyle/>
                    <a:p>
                      <a:pPr marL="0" marR="0">
                        <a:spcBef>
                          <a:spcPts val="0"/>
                        </a:spcBef>
                        <a:spcAft>
                          <a:spcPts val="0"/>
                        </a:spcAft>
                      </a:pPr>
                      <a:r>
                        <a:rPr lang="en-US" sz="1400" dirty="0">
                          <a:latin typeface="Times New Roman"/>
                          <a:ea typeface="PMingLiU"/>
                          <a:cs typeface="Times New Roman"/>
                        </a:rPr>
                        <a:t>Member’s Record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Alias of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3428">
                <a:tc>
                  <a:txBody>
                    <a:bodyPr/>
                    <a:lstStyle/>
                    <a:p>
                      <a:pPr marL="0" marR="0">
                        <a:spcBef>
                          <a:spcPts val="0"/>
                        </a:spcBef>
                        <a:spcAft>
                          <a:spcPts val="0"/>
                        </a:spcAft>
                      </a:pPr>
                      <a:r>
                        <a:rPr lang="en-US" sz="1400" dirty="0">
                          <a:latin typeface="Times New Roman"/>
                          <a:ea typeface="PMingLiU"/>
                          <a:cs typeface="Times New Roman"/>
                        </a:rPr>
                        <a:t>Notification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Potential interface to be considered in design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13428">
                <a:tc>
                  <a:txBody>
                    <a:bodyPr/>
                    <a:lstStyle/>
                    <a:p>
                      <a:pPr marL="0" marR="0">
                        <a:spcBef>
                          <a:spcPts val="0"/>
                        </a:spcBef>
                        <a:spcAft>
                          <a:spcPts val="0"/>
                        </a:spcAft>
                      </a:pPr>
                      <a:r>
                        <a:rPr lang="en-US" sz="1400" dirty="0">
                          <a:latin typeface="Times New Roman"/>
                          <a:ea typeface="PMingLiU"/>
                          <a:cs typeface="Times New Roman"/>
                        </a:rPr>
                        <a:t>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Alias of 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13428">
                <a:tc>
                  <a:txBody>
                    <a:bodyPr/>
                    <a:lstStyle/>
                    <a:p>
                      <a:pPr marL="0" marR="0">
                        <a:spcBef>
                          <a:spcPts val="0"/>
                        </a:spcBef>
                        <a:spcAft>
                          <a:spcPts val="0"/>
                        </a:spcAft>
                      </a:pPr>
                      <a:r>
                        <a:rPr lang="en-US" sz="1400" dirty="0">
                          <a:latin typeface="Times New Roman"/>
                          <a:ea typeface="PMingLiU"/>
                          <a:cs typeface="Times New Roman"/>
                        </a:rPr>
                        <a:t>Order Confirmation Notice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3428">
                <a:tc>
                  <a:txBody>
                    <a:bodyPr/>
                    <a:lstStyle/>
                    <a:p>
                      <a:pPr marL="0" marR="0">
                        <a:spcBef>
                          <a:spcPts val="0"/>
                        </a:spcBef>
                        <a:spcAft>
                          <a:spcPts val="0"/>
                        </a:spcAft>
                      </a:pPr>
                      <a:r>
                        <a:rPr lang="en-US" sz="1400" dirty="0">
                          <a:latin typeface="Times New Roman"/>
                          <a:ea typeface="PMingLiU"/>
                          <a:cs typeface="Times New Roman"/>
                        </a:rPr>
                        <a:t>Order Rejection Notice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Potential interface to be considered in design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3428">
                <a:tc>
                  <a:txBody>
                    <a:bodyPr/>
                    <a:lstStyle/>
                    <a:p>
                      <a:pPr marL="0" marR="0">
                        <a:spcBef>
                          <a:spcPts val="0"/>
                        </a:spcBef>
                        <a:spcAft>
                          <a:spcPts val="0"/>
                        </a:spcAft>
                      </a:pPr>
                      <a:r>
                        <a:rPr lang="en-US" sz="1400" dirty="0">
                          <a:latin typeface="Times New Roman"/>
                          <a:ea typeface="PMingLiU"/>
                          <a:cs typeface="Times New Roman"/>
                        </a:rPr>
                        <a:t>Order Subtotal</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13428">
                <a:tc>
                  <a:txBody>
                    <a:bodyPr/>
                    <a:lstStyle/>
                    <a:p>
                      <a:pPr marL="0" marR="0">
                        <a:spcBef>
                          <a:spcPts val="0"/>
                        </a:spcBef>
                        <a:spcAft>
                          <a:spcPts val="0"/>
                        </a:spcAft>
                      </a:pPr>
                      <a:r>
                        <a:rPr lang="en-US" sz="1400" dirty="0">
                          <a:latin typeface="Times New Roman"/>
                          <a:ea typeface="PMingLiU"/>
                          <a:cs typeface="Times New Roman"/>
                        </a:rPr>
                        <a:t>Ordered Product Information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Vague attribute of Product</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13428">
                <a:tc>
                  <a:txBody>
                    <a:bodyPr/>
                    <a:lstStyle/>
                    <a:p>
                      <a:pPr marL="0" marR="0">
                        <a:spcBef>
                          <a:spcPts val="0"/>
                        </a:spcBef>
                        <a:spcAft>
                          <a:spcPts val="0"/>
                        </a:spcAft>
                      </a:pPr>
                      <a:r>
                        <a:rPr lang="en-US" sz="1400" dirty="0">
                          <a:latin typeface="Times New Roman"/>
                          <a:ea typeface="PMingLiU"/>
                          <a:cs typeface="Times New Roman"/>
                        </a:rPr>
                        <a:t>Outstanding Payment</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23972">
                <a:tc>
                  <a:txBody>
                    <a:bodyPr/>
                    <a:lstStyle/>
                    <a:p>
                      <a:pPr marL="0" marR="0">
                        <a:spcBef>
                          <a:spcPts val="0"/>
                        </a:spcBef>
                        <a:spcAft>
                          <a:spcPts val="0"/>
                        </a:spcAft>
                      </a:pPr>
                      <a:r>
                        <a:rPr lang="en-US" sz="1400" dirty="0">
                          <a:latin typeface="Times New Roman"/>
                          <a:ea typeface="PMingLiU"/>
                          <a:cs typeface="Times New Roman"/>
                        </a:rPr>
                        <a:t>Packing Slip</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Potential interface to be considered in design</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13428">
                <a:tc>
                  <a:txBody>
                    <a:bodyPr/>
                    <a:lstStyle/>
                    <a:p>
                      <a:pPr marL="0" marR="0">
                        <a:spcBef>
                          <a:spcPts val="0"/>
                        </a:spcBef>
                        <a:spcAft>
                          <a:spcPts val="0"/>
                        </a:spcAft>
                      </a:pPr>
                      <a:r>
                        <a:rPr lang="en-US" sz="1400" dirty="0">
                          <a:latin typeface="Times New Roman"/>
                          <a:ea typeface="PMingLiU"/>
                          <a:cs typeface="Times New Roman"/>
                        </a:rPr>
                        <a:t>Product</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mn-lt"/>
                          <a:ea typeface="PMingLiU"/>
                          <a:cs typeface="Times New Roman"/>
                          <a:sym typeface="Wingdings"/>
                        </a:rPr>
                        <a:t></a:t>
                      </a:r>
                      <a:endParaRPr lang="en-US" sz="1400" b="1" dirty="0" smtClean="0">
                        <a:solidFill>
                          <a:srgbClr val="00B050"/>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3"/>
                  </a:ext>
                </a:extLst>
              </a:tr>
              <a:tr h="213428">
                <a:tc>
                  <a:txBody>
                    <a:bodyPr/>
                    <a:lstStyle/>
                    <a:p>
                      <a:pPr marL="0" marR="0">
                        <a:spcBef>
                          <a:spcPts val="0"/>
                        </a:spcBef>
                        <a:spcAft>
                          <a:spcPts val="0"/>
                        </a:spcAft>
                      </a:pPr>
                      <a:r>
                        <a:rPr lang="en-US" sz="1400" dirty="0">
                          <a:latin typeface="Times New Roman"/>
                          <a:ea typeface="PMingLiU"/>
                          <a:cs typeface="Times New Roman"/>
                        </a:rPr>
                        <a:t>Product Number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Product </a:t>
                      </a:r>
                      <a:r>
                        <a:rPr lang="en-US" sz="1400" dirty="0" smtClean="0">
                          <a:latin typeface="Times New Roman"/>
                          <a:ea typeface="PMingLiU"/>
                          <a:cs typeface="Times New Roman"/>
                        </a:rPr>
                        <a:t>and Product Ordered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213428">
                <a:tc>
                  <a:txBody>
                    <a:bodyPr/>
                    <a:lstStyle/>
                    <a:p>
                      <a:pPr marL="0" marR="0">
                        <a:spcBef>
                          <a:spcPts val="0"/>
                        </a:spcBef>
                        <a:spcAft>
                          <a:spcPts val="0"/>
                        </a:spcAft>
                      </a:pPr>
                      <a:r>
                        <a:rPr lang="en-US" sz="1400" dirty="0">
                          <a:latin typeface="Times New Roman"/>
                          <a:ea typeface="PMingLiU"/>
                          <a:cs typeface="Times New Roman"/>
                        </a:rPr>
                        <a:t>Product Ordered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b="1" dirty="0">
                          <a:solidFill>
                            <a:srgbClr val="00B050"/>
                          </a:solidFill>
                          <a:latin typeface="Times New Roman"/>
                          <a:ea typeface="PMingLiU"/>
                          <a:cs typeface="Times New Roman"/>
                          <a:sym typeface="Wingdings"/>
                        </a:rPr>
                        <a:t></a:t>
                      </a:r>
                      <a:endParaRPr lang="en-US" sz="1400" b="1" dirty="0">
                        <a:solidFill>
                          <a:srgbClr val="00B050"/>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latin typeface="Times New Roman"/>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13428">
                <a:tc>
                  <a:txBody>
                    <a:bodyPr/>
                    <a:lstStyle/>
                    <a:p>
                      <a:pPr marL="0" marR="0">
                        <a:spcBef>
                          <a:spcPts val="0"/>
                        </a:spcBef>
                        <a:spcAft>
                          <a:spcPts val="0"/>
                        </a:spcAft>
                      </a:pPr>
                      <a:r>
                        <a:rPr lang="en-US" sz="1400" dirty="0">
                          <a:latin typeface="Times New Roman"/>
                          <a:ea typeface="PMingLiU"/>
                          <a:cs typeface="Times New Roman"/>
                        </a:rPr>
                        <a:t>Quantity Ordered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Product Ordered</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213428">
                <a:tc>
                  <a:txBody>
                    <a:bodyPr/>
                    <a:lstStyle/>
                    <a:p>
                      <a:pPr marL="0" marR="0">
                        <a:spcBef>
                          <a:spcPts val="0"/>
                        </a:spcBef>
                        <a:spcAft>
                          <a:spcPts val="0"/>
                        </a:spcAft>
                      </a:pPr>
                      <a:r>
                        <a:rPr lang="en-US" sz="1400" dirty="0">
                          <a:latin typeface="Times New Roman"/>
                          <a:ea typeface="PMingLiU"/>
                          <a:cs typeface="Times New Roman"/>
                        </a:rPr>
                        <a:t>Sales Tax</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r h="213428">
                <a:tc>
                  <a:txBody>
                    <a:bodyPr/>
                    <a:lstStyle/>
                    <a:p>
                      <a:pPr marL="0" marR="0">
                        <a:spcBef>
                          <a:spcPts val="0"/>
                        </a:spcBef>
                        <a:spcAft>
                          <a:spcPts val="0"/>
                        </a:spcAft>
                      </a:pPr>
                      <a:r>
                        <a:rPr lang="en-US" sz="1400" dirty="0">
                          <a:latin typeface="Times New Roman"/>
                          <a:ea typeface="PMingLiU"/>
                          <a:cs typeface="Times New Roman"/>
                        </a:rPr>
                        <a:t>Status of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latin typeface="Times New Roman"/>
                          <a:ea typeface="PMingLiU"/>
                          <a:cs typeface="Times New Roman"/>
                        </a:rPr>
                        <a:t>Attribute of Member Order</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8"/>
                  </a:ext>
                </a:extLst>
              </a:tr>
              <a:tr h="213428">
                <a:tc>
                  <a:txBody>
                    <a:bodyPr/>
                    <a:lstStyle/>
                    <a:p>
                      <a:pPr marL="0" marR="0">
                        <a:spcBef>
                          <a:spcPts val="0"/>
                        </a:spcBef>
                        <a:spcAft>
                          <a:spcPts val="0"/>
                        </a:spcAft>
                      </a:pPr>
                      <a:r>
                        <a:rPr lang="en-US" sz="1400" dirty="0">
                          <a:latin typeface="Times New Roman"/>
                          <a:ea typeface="PMingLiU"/>
                          <a:cs typeface="Times New Roman"/>
                        </a:rPr>
                        <a:t>Warehouse</a:t>
                      </a:r>
                      <a:endParaRPr lang="en-US" sz="1400" dirty="0">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solidFill>
                            <a:schemeClr val="bg2"/>
                          </a:solidFill>
                          <a:latin typeface="Times New Roman"/>
                          <a:ea typeface="PMingLiU"/>
                          <a:cs typeface="Times New Roman"/>
                          <a:sym typeface="Wingdings"/>
                        </a:rPr>
                        <a:t></a:t>
                      </a:r>
                      <a:endParaRPr lang="en-US" sz="1400" dirty="0">
                        <a:solidFill>
                          <a:schemeClr val="bg2"/>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Times New Roman"/>
                          <a:ea typeface="PMingLiU"/>
                          <a:cs typeface="Times New Roman"/>
                        </a:rPr>
                        <a:t>Actor</a:t>
                      </a:r>
                      <a:r>
                        <a:rPr lang="en-US" sz="1400" b="1" dirty="0" smtClean="0">
                          <a:solidFill>
                            <a:schemeClr val="bg1">
                              <a:lumMod val="65000"/>
                            </a:schemeClr>
                          </a:solidFill>
                          <a:latin typeface="Times New Roman"/>
                          <a:ea typeface="PMingLiU"/>
                          <a:cs typeface="Times New Roman"/>
                        </a:rPr>
                        <a:t> .</a:t>
                      </a:r>
                      <a:endParaRPr lang="en-US" sz="1400" b="1" dirty="0">
                        <a:solidFill>
                          <a:schemeClr val="bg1">
                            <a:lumMod val="65000"/>
                          </a:schemeClr>
                        </a:solidFill>
                        <a:latin typeface="Cambria"/>
                        <a:ea typeface="PMingLiU"/>
                        <a:cs typeface="Times New Roman"/>
                      </a:endParaRPr>
                    </a:p>
                  </a:txBody>
                  <a:tcPr marL="52715" marR="527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4" name="AutoShape 4"/>
          <p:cNvSpPr>
            <a:spLocks noChangeArrowheads="1"/>
          </p:cNvSpPr>
          <p:nvPr/>
        </p:nvSpPr>
        <p:spPr bwMode="auto">
          <a:xfrm>
            <a:off x="8429186" y="241200"/>
            <a:ext cx="1097280" cy="502920"/>
          </a:xfrm>
          <a:prstGeom prst="wedgeRectCallout">
            <a:avLst>
              <a:gd name="adj1" fmla="val -225878"/>
              <a:gd name="adj2" fmla="val 14660"/>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C00000"/>
                </a:solidFill>
              </a:rPr>
              <a:t>Actor</a:t>
            </a:r>
            <a:endParaRPr lang="en-US" b="1" i="1" dirty="0">
              <a:solidFill>
                <a:srgbClr val="C00000"/>
              </a:solidFill>
            </a:endParaRPr>
          </a:p>
        </p:txBody>
      </p:sp>
      <p:sp>
        <p:nvSpPr>
          <p:cNvPr id="5" name="AutoShape 4"/>
          <p:cNvSpPr>
            <a:spLocks noChangeArrowheads="1"/>
          </p:cNvSpPr>
          <p:nvPr/>
        </p:nvSpPr>
        <p:spPr bwMode="auto">
          <a:xfrm>
            <a:off x="7971986" y="885772"/>
            <a:ext cx="1554480" cy="502920"/>
          </a:xfrm>
          <a:prstGeom prst="wedgeRectCallout">
            <a:avLst>
              <a:gd name="adj1" fmla="val -79919"/>
              <a:gd name="adj2" fmla="val -50421"/>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C00000"/>
                </a:solidFill>
              </a:rPr>
              <a:t>Attribute</a:t>
            </a:r>
            <a:endParaRPr lang="en-US" b="1" i="1" dirty="0">
              <a:solidFill>
                <a:srgbClr val="C00000"/>
              </a:solidFill>
            </a:endParaRPr>
          </a:p>
        </p:txBody>
      </p:sp>
      <p:sp>
        <p:nvSpPr>
          <p:cNvPr id="6" name="AutoShape 4"/>
          <p:cNvSpPr>
            <a:spLocks noChangeArrowheads="1"/>
          </p:cNvSpPr>
          <p:nvPr/>
        </p:nvSpPr>
        <p:spPr bwMode="auto">
          <a:xfrm>
            <a:off x="7880546" y="2501562"/>
            <a:ext cx="1645920" cy="502920"/>
          </a:xfrm>
          <a:prstGeom prst="wedgeRectCallout">
            <a:avLst>
              <a:gd name="adj1" fmla="val -125854"/>
              <a:gd name="adj2" fmla="val -101397"/>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C00000"/>
                </a:solidFill>
              </a:rPr>
              <a:t>Synonym</a:t>
            </a:r>
            <a:endParaRPr lang="en-US" b="1" i="1" dirty="0">
              <a:solidFill>
                <a:srgbClr val="C00000"/>
              </a:solidFill>
            </a:endParaRPr>
          </a:p>
        </p:txBody>
      </p:sp>
      <p:sp>
        <p:nvSpPr>
          <p:cNvPr id="7" name="AutoShape 4"/>
          <p:cNvSpPr>
            <a:spLocks noChangeArrowheads="1"/>
          </p:cNvSpPr>
          <p:nvPr/>
        </p:nvSpPr>
        <p:spPr bwMode="auto">
          <a:xfrm>
            <a:off x="7880546" y="1859280"/>
            <a:ext cx="1645920" cy="502920"/>
          </a:xfrm>
          <a:prstGeom prst="wedgeRectCallout">
            <a:avLst>
              <a:gd name="adj1" fmla="val -72375"/>
              <a:gd name="adj2" fmla="val -58917"/>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C00000"/>
                </a:solidFill>
              </a:rPr>
              <a:t>Interface</a:t>
            </a:r>
            <a:endParaRPr lang="en-US" b="1" i="1" dirty="0">
              <a:solidFill>
                <a:srgbClr val="C00000"/>
              </a:solidFill>
            </a:endParaRPr>
          </a:p>
        </p:txBody>
      </p:sp>
      <p:sp>
        <p:nvSpPr>
          <p:cNvPr id="8" name="AutoShape 4"/>
          <p:cNvSpPr>
            <a:spLocks noChangeArrowheads="1"/>
          </p:cNvSpPr>
          <p:nvPr/>
        </p:nvSpPr>
        <p:spPr bwMode="auto">
          <a:xfrm>
            <a:off x="313346" y="2715278"/>
            <a:ext cx="1691640" cy="914400"/>
          </a:xfrm>
          <a:prstGeom prst="wedgeRectCallout">
            <a:avLst>
              <a:gd name="adj1" fmla="val 74631"/>
              <a:gd name="adj2" fmla="val -86783"/>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00B050"/>
                </a:solidFill>
              </a:rPr>
              <a:t>Proposed class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A6A6A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uiExpand="1" build="p" animBg="1"/>
      <p:bldP spid="7" grpId="0" uiExpand="1" build="p" animBg="1"/>
      <p:bldP spid="8" grpId="0" uiExpand="1"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79534" y="265686"/>
            <a:ext cx="9146932" cy="1105254"/>
          </a:xfrm>
        </p:spPr>
        <p:txBody>
          <a:bodyPr/>
          <a:lstStyle/>
          <a:p>
            <a:r>
              <a:rPr lang="en-US" dirty="0" smtClean="0"/>
              <a:t>Select Proposed Classes</a:t>
            </a:r>
          </a:p>
        </p:txBody>
      </p:sp>
      <p:graphicFrame>
        <p:nvGraphicFramePr>
          <p:cNvPr id="298" name="Table 297"/>
          <p:cNvGraphicFramePr>
            <a:graphicFrameLocks noGrp="1"/>
          </p:cNvGraphicFramePr>
          <p:nvPr>
            <p:extLst>
              <p:ext uri="{D42A27DB-BD31-4B8C-83A1-F6EECF244321}">
                <p14:modId xmlns:p14="http://schemas.microsoft.com/office/powerpoint/2010/main" val="3599265072"/>
              </p:ext>
            </p:extLst>
          </p:nvPr>
        </p:nvGraphicFramePr>
        <p:xfrm>
          <a:off x="7620855" y="380023"/>
          <a:ext cx="1829386" cy="6097959"/>
        </p:xfrm>
        <a:graphic>
          <a:graphicData uri="http://schemas.openxmlformats.org/drawingml/2006/table">
            <a:tbl>
              <a:tblPr/>
              <a:tblGrid>
                <a:gridCol w="1829386">
                  <a:extLst>
                    <a:ext uri="{9D8B030D-6E8A-4147-A177-3AD203B41FA5}">
                      <a16:colId xmlns:a16="http://schemas.microsoft.com/office/drawing/2014/main" val="20000"/>
                    </a:ext>
                  </a:extLst>
                </a:gridCol>
              </a:tblGrid>
              <a:tr h="290379">
                <a:tc>
                  <a:txBody>
                    <a:bodyPr/>
                    <a:lstStyle/>
                    <a:p>
                      <a:pPr marL="0" marR="0">
                        <a:spcBef>
                          <a:spcPts val="0"/>
                        </a:spcBef>
                        <a:spcAft>
                          <a:spcPts val="0"/>
                        </a:spcAft>
                      </a:pPr>
                      <a:r>
                        <a:rPr lang="en-US" sz="1800" b="1" dirty="0">
                          <a:latin typeface="Times New Roman"/>
                          <a:ea typeface="PMingLiU"/>
                          <a:cs typeface="Times New Roman"/>
                        </a:rPr>
                        <a:t>Potential </a:t>
                      </a:r>
                      <a:r>
                        <a:rPr lang="en-US" sz="1800" b="1" dirty="0" smtClean="0">
                          <a:latin typeface="Times New Roman"/>
                          <a:ea typeface="PMingLiU"/>
                          <a:cs typeface="Times New Roman"/>
                        </a:rPr>
                        <a:t>Class</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0379">
                <a:tc>
                  <a:txBody>
                    <a:bodyPr/>
                    <a:lstStyle/>
                    <a:p>
                      <a:pPr marL="0" marR="0">
                        <a:spcBef>
                          <a:spcPts val="0"/>
                        </a:spcBef>
                        <a:spcAft>
                          <a:spcPts val="0"/>
                        </a:spcAft>
                      </a:pPr>
                      <a:r>
                        <a:rPr lang="en-US" sz="1800" dirty="0">
                          <a:latin typeface="Times New Roman"/>
                          <a:ea typeface="PMingLiU"/>
                          <a:cs typeface="Times New Roman"/>
                        </a:rPr>
                        <a:t>Member</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379">
                <a:tc>
                  <a:txBody>
                    <a:bodyPr/>
                    <a:lstStyle/>
                    <a:p>
                      <a:pPr marL="0" marR="0">
                        <a:spcBef>
                          <a:spcPts val="0"/>
                        </a:spcBef>
                        <a:spcAft>
                          <a:spcPts val="0"/>
                        </a:spcAft>
                      </a:pPr>
                      <a:r>
                        <a:rPr lang="en-US" sz="1800" dirty="0">
                          <a:latin typeface="Times New Roman"/>
                          <a:ea typeface="PMingLiU"/>
                          <a:cs typeface="Times New Roman"/>
                        </a:rPr>
                        <a:t>Member Order</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379">
                <a:tc>
                  <a:txBody>
                    <a:bodyPr/>
                    <a:lstStyle/>
                    <a:p>
                      <a:pPr marL="0" marR="0">
                        <a:spcBef>
                          <a:spcPts val="0"/>
                        </a:spcBef>
                        <a:spcAft>
                          <a:spcPts val="0"/>
                        </a:spcAft>
                      </a:pPr>
                      <a:r>
                        <a:rPr lang="en-US" sz="1800" dirty="0">
                          <a:latin typeface="Times New Roman"/>
                          <a:ea typeface="PMingLiU"/>
                          <a:cs typeface="Times New Roman"/>
                        </a:rPr>
                        <a:t>Product</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379">
                <a:tc>
                  <a:txBody>
                    <a:bodyPr/>
                    <a:lstStyle/>
                    <a:p>
                      <a:pPr marL="0" marR="0">
                        <a:spcBef>
                          <a:spcPts val="0"/>
                        </a:spcBef>
                        <a:spcAft>
                          <a:spcPts val="0"/>
                        </a:spcAft>
                      </a:pPr>
                      <a:r>
                        <a:rPr lang="en-US" sz="1800" dirty="0">
                          <a:latin typeface="Times New Roman"/>
                          <a:ea typeface="PMingLiU"/>
                          <a:cs typeface="Times New Roman"/>
                        </a:rPr>
                        <a:t>Product </a:t>
                      </a:r>
                      <a:r>
                        <a:rPr lang="en-US" sz="1800" dirty="0" smtClean="0">
                          <a:latin typeface="Times New Roman"/>
                          <a:ea typeface="PMingLiU"/>
                          <a:cs typeface="Times New Roman"/>
                        </a:rPr>
                        <a:t>Ordered</a:t>
                      </a:r>
                      <a:endParaRPr lang="en-US" sz="1600" b="1" dirty="0">
                        <a:solidFill>
                          <a:schemeClr val="bg1">
                            <a:lumMod val="65000"/>
                          </a:schemeClr>
                        </a:solidFill>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0379">
                <a:tc>
                  <a:txBody>
                    <a:bodyPr/>
                    <a:lstStyle/>
                    <a:p>
                      <a:pPr marL="0" marR="0">
                        <a:spcBef>
                          <a:spcPts val="0"/>
                        </a:spcBef>
                        <a:spcAft>
                          <a:spcPts val="0"/>
                        </a:spcAft>
                      </a:pPr>
                      <a:endParaRPr lang="en-US" sz="1800" dirty="0">
                        <a:latin typeface="Times New Roman"/>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0379">
                <a:tc>
                  <a:txBody>
                    <a:bodyPr/>
                    <a:lstStyle/>
                    <a:p>
                      <a:pPr marL="0" marR="0">
                        <a:spcBef>
                          <a:spcPts val="0"/>
                        </a:spcBef>
                        <a:spcAft>
                          <a:spcPts val="0"/>
                        </a:spcAft>
                      </a:pPr>
                      <a:endParaRPr lang="en-US" sz="1800" dirty="0">
                        <a:latin typeface="Times New Roman"/>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90379">
                <a:tc>
                  <a:txBody>
                    <a:bodyPr/>
                    <a:lstStyle/>
                    <a:p>
                      <a:pPr marL="0" marR="0">
                        <a:spcBef>
                          <a:spcPts val="0"/>
                        </a:spcBef>
                        <a:spcAft>
                          <a:spcPts val="0"/>
                        </a:spcAft>
                      </a:pP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79534" y="3515702"/>
            <a:ext cx="4933950" cy="2962275"/>
          </a:xfrm>
          <a:prstGeom prst="rect">
            <a:avLst/>
          </a:prstGeom>
        </p:spPr>
      </p:pic>
      <p:graphicFrame>
        <p:nvGraphicFramePr>
          <p:cNvPr id="298" name="Table 297"/>
          <p:cNvGraphicFramePr>
            <a:graphicFrameLocks noGrp="1"/>
          </p:cNvGraphicFramePr>
          <p:nvPr>
            <p:extLst>
              <p:ext uri="{D42A27DB-BD31-4B8C-83A1-F6EECF244321}">
                <p14:modId xmlns:p14="http://schemas.microsoft.com/office/powerpoint/2010/main" val="4251331468"/>
              </p:ext>
            </p:extLst>
          </p:nvPr>
        </p:nvGraphicFramePr>
        <p:xfrm>
          <a:off x="7620855" y="380023"/>
          <a:ext cx="1829386" cy="5944058"/>
        </p:xfrm>
        <a:graphic>
          <a:graphicData uri="http://schemas.openxmlformats.org/drawingml/2006/table">
            <a:tbl>
              <a:tblPr/>
              <a:tblGrid>
                <a:gridCol w="1829386">
                  <a:extLst>
                    <a:ext uri="{9D8B030D-6E8A-4147-A177-3AD203B41FA5}">
                      <a16:colId xmlns:a16="http://schemas.microsoft.com/office/drawing/2014/main" val="20000"/>
                    </a:ext>
                  </a:extLst>
                </a:gridCol>
              </a:tblGrid>
              <a:tr h="290379">
                <a:tc>
                  <a:txBody>
                    <a:bodyPr/>
                    <a:lstStyle/>
                    <a:p>
                      <a:pPr marL="0" marR="0">
                        <a:spcBef>
                          <a:spcPts val="0"/>
                        </a:spcBef>
                        <a:spcAft>
                          <a:spcPts val="0"/>
                        </a:spcAft>
                      </a:pPr>
                      <a:r>
                        <a:rPr lang="en-US" sz="1800" b="1" dirty="0">
                          <a:latin typeface="Times New Roman"/>
                          <a:ea typeface="PMingLiU"/>
                          <a:cs typeface="Times New Roman"/>
                        </a:rPr>
                        <a:t>Potential Class</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0379">
                <a:tc>
                  <a:txBody>
                    <a:bodyPr/>
                    <a:lstStyle/>
                    <a:p>
                      <a:pPr marL="0" marR="0">
                        <a:spcBef>
                          <a:spcPts val="0"/>
                        </a:spcBef>
                        <a:spcAft>
                          <a:spcPts val="0"/>
                        </a:spcAft>
                      </a:pPr>
                      <a:r>
                        <a:rPr lang="en-US" sz="1800" dirty="0" smtClean="0">
                          <a:solidFill>
                            <a:schemeClr val="bg1">
                              <a:lumMod val="65000"/>
                            </a:schemeClr>
                          </a:solidFill>
                          <a:latin typeface="Times New Roman"/>
                          <a:ea typeface="PMingLiU"/>
                          <a:cs typeface="Times New Roman"/>
                        </a:rPr>
                        <a:t>Member</a:t>
                      </a:r>
                      <a:endParaRPr lang="en-US" sz="1600" dirty="0">
                        <a:solidFill>
                          <a:schemeClr val="bg1">
                            <a:lumMod val="65000"/>
                          </a:schemeClr>
                        </a:solidFill>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379">
                <a:tc>
                  <a:txBody>
                    <a:bodyPr/>
                    <a:lstStyle/>
                    <a:p>
                      <a:pPr marL="0" marR="0">
                        <a:spcBef>
                          <a:spcPts val="0"/>
                        </a:spcBef>
                        <a:spcAft>
                          <a:spcPts val="0"/>
                        </a:spcAft>
                      </a:pPr>
                      <a:r>
                        <a:rPr lang="en-US" sz="1800" dirty="0">
                          <a:solidFill>
                            <a:schemeClr val="bg1">
                              <a:lumMod val="65000"/>
                            </a:schemeClr>
                          </a:solidFill>
                          <a:latin typeface="Times New Roman"/>
                          <a:ea typeface="PMingLiU"/>
                          <a:cs typeface="Times New Roman"/>
                        </a:rPr>
                        <a:t>Member Order</a:t>
                      </a:r>
                      <a:endParaRPr lang="en-US" sz="1600" dirty="0">
                        <a:solidFill>
                          <a:schemeClr val="bg1">
                            <a:lumMod val="65000"/>
                          </a:schemeClr>
                        </a:solidFill>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379">
                <a:tc>
                  <a:txBody>
                    <a:bodyPr/>
                    <a:lstStyle/>
                    <a:p>
                      <a:pPr marL="0" marR="0">
                        <a:spcBef>
                          <a:spcPts val="0"/>
                        </a:spcBef>
                        <a:spcAft>
                          <a:spcPts val="0"/>
                        </a:spcAft>
                      </a:pPr>
                      <a:r>
                        <a:rPr lang="en-US" sz="1800" dirty="0">
                          <a:solidFill>
                            <a:schemeClr val="bg1">
                              <a:lumMod val="65000"/>
                            </a:schemeClr>
                          </a:solidFill>
                          <a:latin typeface="Times New Roman"/>
                          <a:ea typeface="PMingLiU"/>
                          <a:cs typeface="Times New Roman"/>
                        </a:rPr>
                        <a:t>Product</a:t>
                      </a:r>
                      <a:endParaRPr lang="en-US" sz="1600" dirty="0">
                        <a:solidFill>
                          <a:schemeClr val="bg1">
                            <a:lumMod val="65000"/>
                          </a:schemeClr>
                        </a:solidFill>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379">
                <a:tc>
                  <a:txBody>
                    <a:bodyPr/>
                    <a:lstStyle/>
                    <a:p>
                      <a:pPr marL="0" marR="0">
                        <a:spcBef>
                          <a:spcPts val="0"/>
                        </a:spcBef>
                        <a:spcAft>
                          <a:spcPts val="0"/>
                        </a:spcAft>
                      </a:pPr>
                      <a:r>
                        <a:rPr lang="en-US" sz="1800" dirty="0">
                          <a:solidFill>
                            <a:schemeClr val="bg1">
                              <a:lumMod val="65000"/>
                            </a:schemeClr>
                          </a:solidFill>
                          <a:latin typeface="Times New Roman"/>
                          <a:ea typeface="PMingLiU"/>
                          <a:cs typeface="Times New Roman"/>
                        </a:rPr>
                        <a:t>Product Ordered</a:t>
                      </a:r>
                      <a:endParaRPr lang="en-US" sz="1600" dirty="0">
                        <a:solidFill>
                          <a:schemeClr val="bg1">
                            <a:lumMod val="65000"/>
                          </a:schemeClr>
                        </a:solidFill>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0379">
                <a:tc>
                  <a:txBody>
                    <a:bodyPr/>
                    <a:lstStyle/>
                    <a:p>
                      <a:pPr marL="0" marR="0">
                        <a:spcBef>
                          <a:spcPts val="0"/>
                        </a:spcBef>
                        <a:spcAft>
                          <a:spcPts val="0"/>
                        </a:spcAft>
                      </a:pPr>
                      <a:endParaRPr lang="en-US" sz="1800" dirty="0">
                        <a:latin typeface="Times New Roman"/>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26857">
                <a:tc>
                  <a:txBody>
                    <a:bodyPr/>
                    <a:lstStyle/>
                    <a:p>
                      <a:pPr marL="0" marR="0" algn="ctr">
                        <a:spcBef>
                          <a:spcPts val="0"/>
                        </a:spcBef>
                        <a:spcAft>
                          <a:spcPts val="0"/>
                        </a:spcAft>
                      </a:pPr>
                      <a:r>
                        <a:rPr lang="en-US" sz="2800" b="1" i="1" dirty="0">
                          <a:solidFill>
                            <a:srgbClr val="00B050"/>
                          </a:solidFill>
                          <a:latin typeface="Times New Roman"/>
                          <a:ea typeface="PMingLiU"/>
                          <a:cs typeface="Times New Roman"/>
                        </a:rPr>
                        <a:t>Plus</a:t>
                      </a:r>
                      <a:endParaRPr lang="en-US" sz="24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0379">
                <a:tc>
                  <a:txBody>
                    <a:bodyPr/>
                    <a:lstStyle/>
                    <a:p>
                      <a:pPr marL="0" marR="0">
                        <a:spcBef>
                          <a:spcPts val="0"/>
                        </a:spcBef>
                        <a:spcAft>
                          <a:spcPts val="0"/>
                        </a:spcAft>
                      </a:pPr>
                      <a:endParaRPr lang="en-US" sz="1800" dirty="0">
                        <a:latin typeface="Times New Roman"/>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0379">
                <a:tc>
                  <a:txBody>
                    <a:bodyPr/>
                    <a:lstStyle/>
                    <a:p>
                      <a:pPr marL="0" marR="0">
                        <a:spcBef>
                          <a:spcPts val="0"/>
                        </a:spcBef>
                        <a:spcAft>
                          <a:spcPts val="0"/>
                        </a:spcAft>
                      </a:pPr>
                      <a:r>
                        <a:rPr lang="en-US" sz="1800" dirty="0">
                          <a:latin typeface="Times New Roman"/>
                          <a:ea typeface="PMingLiU"/>
                          <a:cs typeface="Times New Roman"/>
                        </a:rPr>
                        <a:t>Agreement</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0379">
                <a:tc>
                  <a:txBody>
                    <a:bodyPr/>
                    <a:lstStyle/>
                    <a:p>
                      <a:pPr marL="0" marR="0">
                        <a:spcBef>
                          <a:spcPts val="0"/>
                        </a:spcBef>
                        <a:spcAft>
                          <a:spcPts val="0"/>
                        </a:spcAft>
                      </a:pPr>
                      <a:r>
                        <a:rPr lang="en-US" sz="1800" dirty="0">
                          <a:latin typeface="Times New Roman"/>
                          <a:ea typeface="PMingLiU"/>
                          <a:cs typeface="Times New Roman"/>
                        </a:rPr>
                        <a:t>Audio Title</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0379">
                <a:tc>
                  <a:txBody>
                    <a:bodyPr/>
                    <a:lstStyle/>
                    <a:p>
                      <a:pPr marL="0" marR="0">
                        <a:spcBef>
                          <a:spcPts val="0"/>
                        </a:spcBef>
                        <a:spcAft>
                          <a:spcPts val="0"/>
                        </a:spcAft>
                      </a:pPr>
                      <a:r>
                        <a:rPr lang="en-US" sz="1800" dirty="0">
                          <a:latin typeface="Times New Roman"/>
                          <a:ea typeface="PMingLiU"/>
                          <a:cs typeface="Times New Roman"/>
                        </a:rPr>
                        <a:t>Club Member</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90379">
                <a:tc>
                  <a:txBody>
                    <a:bodyPr/>
                    <a:lstStyle/>
                    <a:p>
                      <a:pPr marL="0" marR="0">
                        <a:spcBef>
                          <a:spcPts val="0"/>
                        </a:spcBef>
                        <a:spcAft>
                          <a:spcPts val="0"/>
                        </a:spcAft>
                      </a:pPr>
                      <a:r>
                        <a:rPr lang="en-US" sz="1800" dirty="0">
                          <a:latin typeface="Times New Roman"/>
                          <a:ea typeface="PMingLiU"/>
                          <a:cs typeface="Times New Roman"/>
                        </a:rPr>
                        <a:t>Game Title</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0379">
                <a:tc>
                  <a:txBody>
                    <a:bodyPr/>
                    <a:lstStyle/>
                    <a:p>
                      <a:pPr marL="0" marR="0">
                        <a:spcBef>
                          <a:spcPts val="0"/>
                        </a:spcBef>
                        <a:spcAft>
                          <a:spcPts val="0"/>
                        </a:spcAft>
                      </a:pPr>
                      <a:r>
                        <a:rPr lang="en-US" sz="1800" dirty="0">
                          <a:latin typeface="Times New Roman"/>
                          <a:ea typeface="PMingLiU"/>
                          <a:cs typeface="Times New Roman"/>
                        </a:rPr>
                        <a:t>Merchandise</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90379">
                <a:tc>
                  <a:txBody>
                    <a:bodyPr/>
                    <a:lstStyle/>
                    <a:p>
                      <a:pPr marL="0" marR="0">
                        <a:spcBef>
                          <a:spcPts val="0"/>
                        </a:spcBef>
                        <a:spcAft>
                          <a:spcPts val="0"/>
                        </a:spcAft>
                      </a:pPr>
                      <a:r>
                        <a:rPr lang="en-US" sz="1800" dirty="0">
                          <a:latin typeface="Times New Roman"/>
                          <a:ea typeface="PMingLiU"/>
                          <a:cs typeface="Times New Roman"/>
                        </a:rPr>
                        <a:t>Past Member</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0379">
                <a:tc>
                  <a:txBody>
                    <a:bodyPr/>
                    <a:lstStyle/>
                    <a:p>
                      <a:pPr marL="0" marR="0">
                        <a:spcBef>
                          <a:spcPts val="0"/>
                        </a:spcBef>
                        <a:spcAft>
                          <a:spcPts val="0"/>
                        </a:spcAft>
                      </a:pPr>
                      <a:r>
                        <a:rPr lang="en-US" sz="1800" dirty="0">
                          <a:latin typeface="Times New Roman"/>
                          <a:ea typeface="PMingLiU"/>
                          <a:cs typeface="Times New Roman"/>
                        </a:rPr>
                        <a:t>Potential Member</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90379">
                <a:tc>
                  <a:txBody>
                    <a:bodyPr/>
                    <a:lstStyle/>
                    <a:p>
                      <a:pPr marL="0" marR="0">
                        <a:spcBef>
                          <a:spcPts val="0"/>
                        </a:spcBef>
                        <a:spcAft>
                          <a:spcPts val="0"/>
                        </a:spcAft>
                      </a:pPr>
                      <a:r>
                        <a:rPr lang="en-US" sz="1800" dirty="0">
                          <a:latin typeface="Times New Roman"/>
                          <a:ea typeface="PMingLiU"/>
                          <a:cs typeface="Times New Roman"/>
                        </a:rPr>
                        <a:t>Promotion</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90379">
                <a:tc>
                  <a:txBody>
                    <a:bodyPr/>
                    <a:lstStyle/>
                    <a:p>
                      <a:pPr marL="0" marR="0">
                        <a:spcBef>
                          <a:spcPts val="0"/>
                        </a:spcBef>
                        <a:spcAft>
                          <a:spcPts val="0"/>
                        </a:spcAft>
                      </a:pPr>
                      <a:r>
                        <a:rPr lang="en-US" sz="1800" dirty="0">
                          <a:latin typeface="Times New Roman"/>
                          <a:ea typeface="PMingLiU"/>
                          <a:cs typeface="Times New Roman"/>
                        </a:rPr>
                        <a:t>Return</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90379">
                <a:tc>
                  <a:txBody>
                    <a:bodyPr/>
                    <a:lstStyle/>
                    <a:p>
                      <a:pPr marL="0" marR="0">
                        <a:spcBef>
                          <a:spcPts val="0"/>
                        </a:spcBef>
                        <a:spcAft>
                          <a:spcPts val="0"/>
                        </a:spcAft>
                      </a:pPr>
                      <a:r>
                        <a:rPr lang="en-US" sz="1800" dirty="0">
                          <a:latin typeface="Times New Roman"/>
                          <a:ea typeface="PMingLiU"/>
                          <a:cs typeface="Times New Roman"/>
                        </a:rPr>
                        <a:t>Title</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90379">
                <a:tc>
                  <a:txBody>
                    <a:bodyPr/>
                    <a:lstStyle/>
                    <a:p>
                      <a:pPr marL="0" marR="0">
                        <a:spcBef>
                          <a:spcPts val="0"/>
                        </a:spcBef>
                        <a:spcAft>
                          <a:spcPts val="0"/>
                        </a:spcAft>
                      </a:pPr>
                      <a:r>
                        <a:rPr lang="en-US" sz="1800" dirty="0" smtClean="0">
                          <a:latin typeface="Times New Roman"/>
                          <a:ea typeface="PMingLiU"/>
                          <a:cs typeface="Times New Roman"/>
                        </a:rPr>
                        <a:t>Transaction</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90379">
                <a:tc>
                  <a:txBody>
                    <a:bodyPr/>
                    <a:lstStyle/>
                    <a:p>
                      <a:pPr marL="0" marR="0">
                        <a:spcBef>
                          <a:spcPts val="0"/>
                        </a:spcBef>
                        <a:spcAft>
                          <a:spcPts val="0"/>
                        </a:spcAft>
                      </a:pPr>
                      <a:r>
                        <a:rPr lang="en-US" sz="1800" dirty="0">
                          <a:latin typeface="Times New Roman"/>
                          <a:ea typeface="PMingLiU"/>
                          <a:cs typeface="Times New Roman"/>
                        </a:rPr>
                        <a:t>Video Title</a:t>
                      </a:r>
                      <a:endParaRPr lang="en-US" sz="1600" dirty="0">
                        <a:latin typeface="Cambria"/>
                        <a:ea typeface="PMingLiU"/>
                        <a:cs typeface="Times New Roman"/>
                      </a:endParaRPr>
                    </a:p>
                  </a:txBody>
                  <a:tcPr marL="67388" marR="6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sp>
        <p:nvSpPr>
          <p:cNvPr id="93186" name="Rectangle 2"/>
          <p:cNvSpPr>
            <a:spLocks noGrp="1" noChangeArrowheads="1"/>
          </p:cNvSpPr>
          <p:nvPr>
            <p:ph type="title"/>
          </p:nvPr>
        </p:nvSpPr>
        <p:spPr>
          <a:xfrm>
            <a:off x="379534" y="265686"/>
            <a:ext cx="9146932" cy="1105254"/>
          </a:xfrm>
        </p:spPr>
        <p:txBody>
          <a:bodyPr/>
          <a:lstStyle/>
          <a:p>
            <a:r>
              <a:rPr lang="en-US" dirty="0" smtClean="0"/>
              <a:t>Select Proposed Classes</a:t>
            </a:r>
          </a:p>
        </p:txBody>
      </p:sp>
      <p:sp>
        <p:nvSpPr>
          <p:cNvPr id="2542636" name="Text Box 44"/>
          <p:cNvSpPr txBox="1">
            <a:spLocks noChangeArrowheads="1"/>
          </p:cNvSpPr>
          <p:nvPr/>
        </p:nvSpPr>
        <p:spPr bwMode="auto">
          <a:xfrm>
            <a:off x="379534" y="1675838"/>
            <a:ext cx="5945506" cy="1554978"/>
          </a:xfrm>
          <a:prstGeom prst="wedgeRectCallout">
            <a:avLst>
              <a:gd name="adj1" fmla="val 74818"/>
              <a:gd name="adj2" fmla="val -7471"/>
            </a:avLst>
          </a:prstGeom>
          <a:solidFill>
            <a:schemeClr val="bg1"/>
          </a:solidFill>
          <a:ln w="76200">
            <a:solidFill>
              <a:schemeClr val="bg1">
                <a:lumMod val="65000"/>
              </a:schemeClr>
            </a:solidFill>
            <a:miter lim="800000"/>
            <a:headEnd type="none" w="sm" len="sm"/>
            <a:tailEnd type="none" w="sm" len="sm"/>
          </a:ln>
        </p:spPr>
        <p:txBody>
          <a:bodyPr>
            <a:spAutoFit/>
          </a:bodyPr>
          <a:lstStyle/>
          <a:p>
            <a:pPr marL="284248" indent="-284248" algn="l">
              <a:spcBef>
                <a:spcPct val="30000"/>
              </a:spcBef>
              <a:buSzPct val="60000"/>
              <a:buFont typeface="Wingdings" pitchFamily="2" charset="2"/>
              <a:buChar char="u"/>
            </a:pPr>
            <a:r>
              <a:rPr lang="en-US" sz="2801" dirty="0"/>
              <a:t>Some classes have been “pre-cooked” </a:t>
            </a:r>
            <a:r>
              <a:rPr lang="en-US" sz="2801" b="1" i="1" dirty="0"/>
              <a:t>before the lecture </a:t>
            </a:r>
            <a:r>
              <a:rPr lang="en-US" sz="2801" dirty="0"/>
              <a:t>to save time</a:t>
            </a:r>
          </a:p>
          <a:p>
            <a:pPr marL="284248" indent="-284248" algn="l">
              <a:spcBef>
                <a:spcPct val="30000"/>
              </a:spcBef>
              <a:buSzPct val="60000"/>
              <a:buFont typeface="Wingdings" pitchFamily="2" charset="2"/>
              <a:buChar char="u"/>
            </a:pPr>
            <a:endParaRPr lang="en-US" sz="2801" dirty="0"/>
          </a:p>
        </p:txBody>
      </p:sp>
      <p:sp>
        <p:nvSpPr>
          <p:cNvPr id="6" name="Text Box 44"/>
          <p:cNvSpPr txBox="1">
            <a:spLocks noChangeArrowheads="1"/>
          </p:cNvSpPr>
          <p:nvPr/>
        </p:nvSpPr>
        <p:spPr bwMode="auto">
          <a:xfrm>
            <a:off x="379534" y="2658364"/>
            <a:ext cx="5488159" cy="523388"/>
          </a:xfrm>
          <a:prstGeom prst="rect">
            <a:avLst/>
          </a:prstGeom>
          <a:noFill/>
          <a:ln w="57150">
            <a:noFill/>
            <a:miter lim="800000"/>
            <a:headEnd type="none" w="sm" len="sm"/>
            <a:tailEnd type="none" w="sm" len="sm"/>
          </a:ln>
        </p:spPr>
        <p:txBody>
          <a:bodyPr>
            <a:spAutoFit/>
          </a:bodyPr>
          <a:lstStyle/>
          <a:p>
            <a:pPr marL="284248" indent="-284248" algn="l">
              <a:spcBef>
                <a:spcPct val="30000"/>
              </a:spcBef>
              <a:buSzPct val="60000"/>
              <a:buFont typeface="Wingdings" pitchFamily="2" charset="2"/>
              <a:buChar char="u"/>
            </a:pPr>
            <a:r>
              <a:rPr lang="en-US" sz="2801" dirty="0"/>
              <a:t>They will be useful later</a:t>
            </a:r>
            <a:r>
              <a:rPr lang="en-US" sz="2801" b="1" dirty="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42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263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42636">
                                            <p:txEl>
                                              <p:pRg st="0" end="0"/>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636" grpId="0" uiExpand="1" build="p" animBg="1"/>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p>
            <a:fld id="{073A54FE-5E5F-4968-9AEF-0660C02ACB33}" type="slidenum">
              <a:rPr lang="en-US" smtClean="0"/>
              <a:pPr/>
              <a:t>75</a:t>
            </a:fld>
            <a:endParaRPr lang="en-US" smtClean="0"/>
          </a:p>
        </p:txBody>
      </p:sp>
      <p:sp>
        <p:nvSpPr>
          <p:cNvPr id="94211" name="Rectangle 2"/>
          <p:cNvSpPr>
            <a:spLocks noGrp="1" noChangeArrowheads="1"/>
          </p:cNvSpPr>
          <p:nvPr>
            <p:ph type="title"/>
          </p:nvPr>
        </p:nvSpPr>
        <p:spPr/>
        <p:txBody>
          <a:bodyPr/>
          <a:lstStyle/>
          <a:p>
            <a:r>
              <a:rPr lang="en-US" smtClean="0"/>
              <a:t>Object-Oriented Analysis</a:t>
            </a:r>
            <a:endParaRPr lang="en-GB" smtClean="0"/>
          </a:p>
        </p:txBody>
      </p:sp>
      <p:sp>
        <p:nvSpPr>
          <p:cNvPr id="94212" name="Rectangle 5"/>
          <p:cNvSpPr>
            <a:spLocks noChangeArrowheads="1"/>
          </p:cNvSpPr>
          <p:nvPr/>
        </p:nvSpPr>
        <p:spPr bwMode="auto">
          <a:xfrm>
            <a:off x="381123" y="1675838"/>
            <a:ext cx="9146932" cy="4954588"/>
          </a:xfrm>
          <a:prstGeom prst="rect">
            <a:avLst/>
          </a:prstGeom>
          <a:noFill/>
          <a:ln w="9525">
            <a:noFill/>
            <a:miter lim="800000"/>
            <a:headEnd/>
            <a:tailEnd/>
          </a:ln>
        </p:spPr>
        <p:txBody>
          <a:bodyPr lIns="92105" tIns="46053" rIns="92105" bIns="46053"/>
          <a:lstStyle/>
          <a:p>
            <a:pPr marL="462102" indent="-462102" algn="l">
              <a:spcBef>
                <a:spcPct val="20000"/>
              </a:spcBef>
              <a:buClr>
                <a:schemeClr val="folHlink"/>
              </a:buClr>
              <a:buSzPct val="60000"/>
              <a:buFont typeface="Wingdings" pitchFamily="2" charset="2"/>
              <a:buChar char="u"/>
            </a:pPr>
            <a:r>
              <a:rPr lang="en-US" sz="3201" dirty="0">
                <a:solidFill>
                  <a:schemeClr val="folHlink"/>
                </a:solidFill>
              </a:rPr>
              <a:t>Find and identify the business classes</a:t>
            </a:r>
            <a:endParaRPr lang="en-GB" sz="3201" dirty="0">
              <a:solidFill>
                <a:schemeClr val="folHlink"/>
              </a:solidFill>
            </a:endParaRPr>
          </a:p>
          <a:p>
            <a:pPr marL="462102" indent="-462102" algn="l">
              <a:spcBef>
                <a:spcPct val="20000"/>
              </a:spcBef>
              <a:buClr>
                <a:schemeClr val="bg2"/>
              </a:buClr>
              <a:buSzPct val="60000"/>
              <a:buFont typeface="Wingdings" pitchFamily="2" charset="2"/>
              <a:buChar char="u"/>
            </a:pPr>
            <a:r>
              <a:rPr lang="en-US" sz="4001" b="1" i="1" dirty="0">
                <a:solidFill>
                  <a:srgbClr val="00B050"/>
                </a:solidFill>
              </a:rPr>
              <a:t>Organize classes and identify their relationships</a:t>
            </a:r>
            <a:r>
              <a:rPr lang="en-US" sz="4001" b="1" dirty="0">
                <a:solidFill>
                  <a:srgbClr val="00B050"/>
                </a:solidFill>
              </a:rPr>
              <a:t> </a:t>
            </a:r>
            <a:r>
              <a:rPr lang="en-US" sz="4001" b="1" dirty="0">
                <a:solidFill>
                  <a:schemeClr val="bg1">
                    <a:lumMod val="65000"/>
                  </a:schemeClr>
                </a:solidFill>
              </a:rPr>
              <a:t>.</a:t>
            </a:r>
            <a:endParaRPr lang="en-GB" sz="3601" b="1" dirty="0">
              <a:solidFill>
                <a:schemeClr val="bg1">
                  <a:lumMod val="65000"/>
                </a:schemeClr>
              </a:solidFill>
            </a:endParaRPr>
          </a:p>
        </p:txBody>
      </p:sp>
      <p:sp>
        <p:nvSpPr>
          <p:cNvPr id="5" name="Line 6"/>
          <p:cNvSpPr>
            <a:spLocks noChangeShapeType="1"/>
          </p:cNvSpPr>
          <p:nvPr/>
        </p:nvSpPr>
        <p:spPr bwMode="auto">
          <a:xfrm flipH="1" flipV="1">
            <a:off x="5181673" y="3047878"/>
            <a:ext cx="1600713" cy="1753162"/>
          </a:xfrm>
          <a:prstGeom prst="line">
            <a:avLst/>
          </a:prstGeom>
          <a:noFill/>
          <a:ln w="406400">
            <a:solidFill>
              <a:srgbClr val="00B050"/>
            </a:solidFill>
            <a:round/>
            <a:headEnd/>
            <a:tailEnd type="stealth" w="med" len="lg"/>
          </a:ln>
        </p:spPr>
        <p:txBody>
          <a:bodyPr/>
          <a:lstStyle/>
          <a:p>
            <a:endParaRPr lang="en-US" sz="280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p>
            <a:fld id="{F31F68CF-7C78-4A23-8F26-D9E451F56769}" type="slidenum">
              <a:rPr lang="en-US" smtClean="0"/>
              <a:pPr/>
              <a:t>76</a:t>
            </a:fld>
            <a:endParaRPr lang="en-US" smtClean="0"/>
          </a:p>
        </p:txBody>
      </p:sp>
      <p:sp>
        <p:nvSpPr>
          <p:cNvPr id="95235" name="Rectangle 2"/>
          <p:cNvSpPr>
            <a:spLocks noGrp="1" noChangeArrowheads="1"/>
          </p:cNvSpPr>
          <p:nvPr>
            <p:ph type="title"/>
          </p:nvPr>
        </p:nvSpPr>
        <p:spPr/>
        <p:txBody>
          <a:bodyPr/>
          <a:lstStyle/>
          <a:p>
            <a:pPr>
              <a:lnSpc>
                <a:spcPct val="90000"/>
              </a:lnSpc>
            </a:pPr>
            <a:r>
              <a:rPr lang="en-US" dirty="0" smtClean="0"/>
              <a:t>Organize Classes and </a:t>
            </a:r>
            <a:br>
              <a:rPr lang="en-US" dirty="0" smtClean="0"/>
            </a:br>
            <a:r>
              <a:rPr lang="en-US" dirty="0" smtClean="0"/>
              <a:t>Identify their Relationships</a:t>
            </a:r>
          </a:p>
        </p:txBody>
      </p:sp>
      <p:sp>
        <p:nvSpPr>
          <p:cNvPr id="95236" name="Rectangle 3"/>
          <p:cNvSpPr>
            <a:spLocks noGrp="1" noChangeArrowheads="1"/>
          </p:cNvSpPr>
          <p:nvPr>
            <p:ph type="body" idx="1"/>
          </p:nvPr>
        </p:nvSpPr>
        <p:spPr>
          <a:xfrm>
            <a:off x="381122" y="1676400"/>
            <a:ext cx="9052560" cy="4953000"/>
          </a:xfrm>
        </p:spPr>
        <p:txBody>
          <a:bodyPr/>
          <a:lstStyle/>
          <a:p>
            <a:r>
              <a:rPr lang="en-US" dirty="0" smtClean="0"/>
              <a:t>A class diagram is used to graphically depict classes and their relationships</a:t>
            </a:r>
          </a:p>
          <a:p>
            <a:pPr lvl="1"/>
            <a:r>
              <a:rPr lang="en-US" dirty="0" smtClean="0"/>
              <a:t>Relationships include associations (multiplicities), inheritance, and aggregations</a:t>
            </a:r>
            <a:r>
              <a:rPr lang="en-US" b="1" dirty="0" smtClean="0">
                <a:solidFill>
                  <a:schemeClr val="bg1">
                    <a:lumMod val="65000"/>
                  </a:schemeClr>
                </a:solidFill>
              </a:rPr>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5236">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uiExpand="1" build="p" bldLvl="2"/>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06F3594B-E416-4807-8235-C7E45FE8528B}" type="slidenum">
              <a:rPr lang="en-US" smtClean="0"/>
              <a:pPr/>
              <a:t>77</a:t>
            </a:fld>
            <a:endParaRPr lang="en-US" smtClean="0"/>
          </a:p>
        </p:txBody>
      </p:sp>
      <p:sp>
        <p:nvSpPr>
          <p:cNvPr id="96259" name="Rectangle 2"/>
          <p:cNvSpPr>
            <a:spLocks noGrp="1" noChangeArrowheads="1"/>
          </p:cNvSpPr>
          <p:nvPr>
            <p:ph type="title"/>
          </p:nvPr>
        </p:nvSpPr>
        <p:spPr/>
        <p:txBody>
          <a:bodyPr/>
          <a:lstStyle/>
          <a:p>
            <a:pPr>
              <a:lnSpc>
                <a:spcPct val="90000"/>
              </a:lnSpc>
            </a:pPr>
            <a:r>
              <a:rPr lang="en-US" dirty="0" smtClean="0"/>
              <a:t>Organize Classes and </a:t>
            </a:r>
            <a:br>
              <a:rPr lang="en-US" dirty="0" smtClean="0"/>
            </a:br>
            <a:r>
              <a:rPr lang="en-US" dirty="0" smtClean="0"/>
              <a:t>Identify their Relationships</a:t>
            </a:r>
            <a:endParaRPr lang="en-GB" dirty="0" smtClean="0"/>
          </a:p>
        </p:txBody>
      </p:sp>
      <p:sp>
        <p:nvSpPr>
          <p:cNvPr id="96260" name="Rectangle 3"/>
          <p:cNvSpPr>
            <a:spLocks noGrp="1" noChangeArrowheads="1"/>
          </p:cNvSpPr>
          <p:nvPr>
            <p:ph type="body" idx="1"/>
          </p:nvPr>
        </p:nvSpPr>
        <p:spPr>
          <a:xfrm>
            <a:off x="381122" y="1676400"/>
            <a:ext cx="9146932" cy="2514600"/>
          </a:xfrm>
        </p:spPr>
        <p:txBody>
          <a:bodyPr/>
          <a:lstStyle/>
          <a:p>
            <a:pPr>
              <a:tabLst>
                <a:tab pos="1605444" algn="l"/>
              </a:tabLst>
            </a:pPr>
            <a:r>
              <a:rPr lang="en-US" dirty="0" smtClean="0"/>
              <a:t>Step 1.  Identify associations and multiplicities </a:t>
            </a:r>
          </a:p>
          <a:p>
            <a:pPr>
              <a:tabLst>
                <a:tab pos="1605444" algn="l"/>
              </a:tabLst>
            </a:pPr>
            <a:r>
              <a:rPr lang="en-US" dirty="0" smtClean="0"/>
              <a:t>Step 2.  Identify inheritance</a:t>
            </a:r>
          </a:p>
          <a:p>
            <a:pPr>
              <a:tabLst>
                <a:tab pos="1605444" algn="l"/>
              </a:tabLst>
            </a:pPr>
            <a:r>
              <a:rPr lang="en-US" dirty="0" smtClean="0"/>
              <a:t>Step 3.  Identify aggregations</a:t>
            </a:r>
          </a:p>
          <a:p>
            <a:pPr>
              <a:tabLst>
                <a:tab pos="1605444" algn="l"/>
              </a:tabLst>
            </a:pPr>
            <a:r>
              <a:rPr lang="en-US" dirty="0" smtClean="0"/>
              <a:t>Step 4.  Prepare a class diagram</a:t>
            </a:r>
            <a:endParaRPr lang="en-US" b="1" dirty="0" smtClean="0">
              <a:solidFill>
                <a:schemeClr val="bg1">
                  <a:lumMod val="65000"/>
                </a:schemeClr>
              </a:solidFill>
            </a:endParaRPr>
          </a:p>
          <a:p>
            <a:pPr lvl="1">
              <a:tabLst>
                <a:tab pos="1605444" algn="l"/>
              </a:tabLst>
            </a:pPr>
            <a:endParaRPr lang="en-US" dirty="0" smtClean="0"/>
          </a:p>
          <a:p>
            <a:pPr lvl="1">
              <a:tabLst>
                <a:tab pos="1605444" algn="l"/>
              </a:tabLst>
            </a:pPr>
            <a:endParaRPr lang="en-US" dirty="0" smtClean="0"/>
          </a:p>
          <a:p>
            <a:pPr>
              <a:tabLst>
                <a:tab pos="1605444" algn="l"/>
              </a:tabLst>
            </a:pPr>
            <a:endParaRPr lang="en-GB" dirty="0" smtClean="0"/>
          </a:p>
        </p:txBody>
      </p:sp>
      <p:sp>
        <p:nvSpPr>
          <p:cNvPr id="6" name="Text Box 44"/>
          <p:cNvSpPr txBox="1">
            <a:spLocks noChangeArrowheads="1"/>
          </p:cNvSpPr>
          <p:nvPr/>
        </p:nvSpPr>
        <p:spPr bwMode="auto">
          <a:xfrm>
            <a:off x="914400" y="4684436"/>
            <a:ext cx="4800600" cy="954364"/>
          </a:xfrm>
          <a:prstGeom prst="wedgeRectCallout">
            <a:avLst>
              <a:gd name="adj1" fmla="val -37865"/>
              <a:gd name="adj2" fmla="val -107686"/>
            </a:avLst>
          </a:prstGeom>
          <a:solidFill>
            <a:schemeClr val="bg1"/>
          </a:solidFill>
          <a:ln w="76200">
            <a:solidFill>
              <a:schemeClr val="bg1">
                <a:lumMod val="65000"/>
              </a:schemeClr>
            </a:solidFill>
            <a:miter lim="800000"/>
            <a:headEnd type="none" w="sm" len="sm"/>
            <a:tailEnd type="none" w="sm" len="sm"/>
          </a:ln>
        </p:spPr>
        <p:txBody>
          <a:bodyPr>
            <a:spAutoFit/>
          </a:bodyPr>
          <a:lstStyle/>
          <a:p>
            <a:pPr marL="341313" indent="-284163" algn="l">
              <a:spcBef>
                <a:spcPts val="0"/>
              </a:spcBef>
              <a:buClr>
                <a:srgbClr val="00B050"/>
              </a:buClr>
              <a:buSzPct val="60000"/>
              <a:buFont typeface="Wingdings" pitchFamily="2" charset="2"/>
              <a:buChar char="u"/>
            </a:pPr>
            <a:r>
              <a:rPr lang="en-US" sz="2801" b="1" i="1" dirty="0" smtClean="0"/>
              <a:t>Iterations of these 4 steps</a:t>
            </a:r>
          </a:p>
          <a:p>
            <a:pPr marL="341313" indent="-284163" algn="l">
              <a:spcBef>
                <a:spcPts val="0"/>
              </a:spcBef>
              <a:buClr>
                <a:srgbClr val="00B050"/>
              </a:buClr>
              <a:buSzPct val="60000"/>
              <a:buFont typeface="Wingdings" pitchFamily="2" charset="2"/>
              <a:buChar char="u"/>
            </a:pPr>
            <a:r>
              <a:rPr lang="en-US" sz="2801" b="1" i="1" dirty="0" smtClean="0"/>
              <a:t>Not necessarily in sequence </a:t>
            </a:r>
            <a:r>
              <a:rPr lang="en-US" sz="2801" b="1" i="1" dirty="0" smtClean="0">
                <a:solidFill>
                  <a:schemeClr val="bg1">
                    <a:lumMod val="65000"/>
                  </a:schemeClr>
                </a:solidFill>
              </a:rPr>
              <a:t>.</a:t>
            </a:r>
            <a:endParaRPr lang="en-US" sz="2801" b="1" i="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626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626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6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6260">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6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6260">
                                            <p:txEl>
                                              <p:pRg st="3" end="3"/>
                                            </p:txEl>
                                          </p:spTgt>
                                        </p:tgtEl>
                                        <p:attrNameLst>
                                          <p:attrName>ppt_c</p:attrName>
                                        </p:attrNameLst>
                                      </p:cBhvr>
                                      <p:to>
                                        <a:srgbClr val="A6A6A6"/>
                                      </p:to>
                                    </p:animClr>
                                  </p:subTnLst>
                                </p:cTn>
                              </p:par>
                              <p:par>
                                <p:cTn id="19" presetID="1" presetClass="entr" presetSubtype="0" fill="hold" grpId="0" nodeType="with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A6A6A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P spid="6" grpId="0" uiExpand="1" build="p"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a:noFill/>
        </p:spPr>
        <p:txBody>
          <a:bodyPr/>
          <a:lstStyle/>
          <a:p>
            <a:fld id="{4F453AC0-B357-45B8-B4CE-414DE19D72F3}" type="slidenum">
              <a:rPr lang="en-US" smtClean="0"/>
              <a:pPr/>
              <a:t>78</a:t>
            </a:fld>
            <a:endParaRPr lang="en-US" smtClean="0"/>
          </a:p>
        </p:txBody>
      </p:sp>
      <p:sp>
        <p:nvSpPr>
          <p:cNvPr id="97283" name="Rectangle 2"/>
          <p:cNvSpPr>
            <a:spLocks noGrp="1" noChangeArrowheads="1"/>
          </p:cNvSpPr>
          <p:nvPr>
            <p:ph type="title"/>
          </p:nvPr>
        </p:nvSpPr>
        <p:spPr/>
        <p:txBody>
          <a:bodyPr/>
          <a:lstStyle/>
          <a:p>
            <a:pPr>
              <a:lnSpc>
                <a:spcPct val="90000"/>
              </a:lnSpc>
            </a:pPr>
            <a:r>
              <a:rPr lang="en-US" dirty="0" smtClean="0"/>
              <a:t>Organize Classes and </a:t>
            </a:r>
            <a:br>
              <a:rPr lang="en-US" dirty="0" smtClean="0"/>
            </a:br>
            <a:r>
              <a:rPr lang="en-US" dirty="0" smtClean="0"/>
              <a:t>Identify their Relationships</a:t>
            </a:r>
          </a:p>
        </p:txBody>
      </p:sp>
      <p:sp>
        <p:nvSpPr>
          <p:cNvPr id="97284" name="Rectangle 3"/>
          <p:cNvSpPr>
            <a:spLocks noGrp="1" noChangeArrowheads="1"/>
          </p:cNvSpPr>
          <p:nvPr>
            <p:ph type="body" idx="1"/>
          </p:nvPr>
        </p:nvSpPr>
        <p:spPr>
          <a:xfrm>
            <a:off x="381123" y="1675838"/>
            <a:ext cx="9146932" cy="4878364"/>
          </a:xfrm>
        </p:spPr>
        <p:txBody>
          <a:bodyPr/>
          <a:lstStyle/>
          <a:p>
            <a:pPr>
              <a:buNone/>
              <a:tabLst>
                <a:tab pos="1538749" algn="l"/>
              </a:tabLst>
            </a:pPr>
            <a:r>
              <a:rPr lang="en-US" sz="3601" b="1" i="1" dirty="0"/>
              <a:t>Step 1.  Identify Associations and 			Multiplicities</a:t>
            </a:r>
          </a:p>
          <a:p>
            <a:pPr>
              <a:tabLst>
                <a:tab pos="1538749" algn="l"/>
              </a:tabLst>
            </a:pPr>
            <a:r>
              <a:rPr lang="en-US" dirty="0" smtClean="0"/>
              <a:t>Recall that a relationship between 2 objects/classes is what one object/class “needs to know” about the other</a:t>
            </a:r>
          </a:p>
          <a:p>
            <a:pPr>
              <a:tabLst>
                <a:tab pos="1538749" algn="l"/>
              </a:tabLst>
            </a:pPr>
            <a:r>
              <a:rPr lang="en-US" dirty="0" smtClean="0"/>
              <a:t>Once an association has been identified, the multiplicities should also be defined</a:t>
            </a:r>
            <a:r>
              <a:rPr lang="en-US" b="1" dirty="0" smtClean="0">
                <a:solidFill>
                  <a:schemeClr val="bg1">
                    <a:lumMod val="65000"/>
                  </a:schemeClr>
                </a:solidFill>
              </a:rPr>
              <a:t> .</a:t>
            </a:r>
            <a:r>
              <a:rPr lang="en-US" dirty="0" smtClean="0"/>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7284">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7284">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7058383" y="4296513"/>
            <a:ext cx="2469672" cy="1889328"/>
          </a:xfrm>
          <a:prstGeom prst="wedgeRectCallout">
            <a:avLst>
              <a:gd name="adj1" fmla="val -109979"/>
              <a:gd name="adj2" fmla="val 1323"/>
            </a:avLst>
          </a:prstGeom>
          <a:solidFill>
            <a:schemeClr val="bg1">
              <a:lumMod val="65000"/>
            </a:schemeClr>
          </a:solidFill>
          <a:ln w="76200">
            <a:solidFill>
              <a:schemeClr val="bg1">
                <a:lumMod val="65000"/>
              </a:schemeClr>
            </a:solidFill>
            <a:miter lim="800000"/>
            <a:headEnd/>
            <a:tailEnd/>
          </a:ln>
        </p:spPr>
        <p:txBody>
          <a:bodyPr lIns="0" tIns="0" rIns="0" bIns="0">
            <a:spAutoFit/>
          </a:bodyPr>
          <a:lstStyle/>
          <a:p>
            <a:pPr marL="111158" algn="l">
              <a:lnSpc>
                <a:spcPct val="90000"/>
              </a:lnSpc>
              <a:spcBef>
                <a:spcPts val="768"/>
              </a:spcBef>
            </a:pPr>
            <a:r>
              <a:rPr lang="en-US" sz="3201" b="1" i="1" dirty="0">
                <a:solidFill>
                  <a:schemeClr val="tx2"/>
                </a:solidFill>
              </a:rPr>
              <a:t>Do not tackle design issues during analysis</a:t>
            </a:r>
            <a:r>
              <a:rPr lang="en-US" sz="3201" b="1" dirty="0">
                <a:solidFill>
                  <a:schemeClr val="bg1">
                    <a:lumMod val="65000"/>
                  </a:schemeClr>
                </a:solidFill>
              </a:rPr>
              <a:t> .</a:t>
            </a:r>
          </a:p>
          <a:p>
            <a:pPr marL="111158">
              <a:lnSpc>
                <a:spcPct val="150000"/>
              </a:lnSpc>
            </a:pPr>
            <a:endParaRPr lang="en-US" sz="500" b="1" i="1" dirty="0">
              <a:solidFill>
                <a:schemeClr val="tx2"/>
              </a:solidFill>
            </a:endParaRPr>
          </a:p>
        </p:txBody>
      </p:sp>
      <p:sp>
        <p:nvSpPr>
          <p:cNvPr id="7" name="AutoShape 4"/>
          <p:cNvSpPr>
            <a:spLocks noChangeArrowheads="1"/>
          </p:cNvSpPr>
          <p:nvPr/>
        </p:nvSpPr>
        <p:spPr bwMode="auto">
          <a:xfrm>
            <a:off x="7058383" y="4296513"/>
            <a:ext cx="2469672" cy="1889328"/>
          </a:xfrm>
          <a:prstGeom prst="wedgeRectCallout">
            <a:avLst>
              <a:gd name="adj1" fmla="val -79609"/>
              <a:gd name="adj2" fmla="val -44319"/>
            </a:avLst>
          </a:prstGeom>
          <a:solidFill>
            <a:schemeClr val="bg1">
              <a:lumMod val="65000"/>
            </a:schemeClr>
          </a:solidFill>
          <a:ln w="76200">
            <a:solidFill>
              <a:schemeClr val="bg1">
                <a:lumMod val="65000"/>
              </a:schemeClr>
            </a:solidFill>
            <a:miter lim="800000"/>
            <a:headEnd/>
            <a:tailEnd/>
          </a:ln>
        </p:spPr>
        <p:txBody>
          <a:bodyPr lIns="0" tIns="0" rIns="0" bIns="0">
            <a:spAutoFit/>
          </a:bodyPr>
          <a:lstStyle/>
          <a:p>
            <a:pPr marL="111158" algn="l">
              <a:lnSpc>
                <a:spcPct val="90000"/>
              </a:lnSpc>
              <a:spcBef>
                <a:spcPts val="768"/>
              </a:spcBef>
            </a:pPr>
            <a:r>
              <a:rPr lang="en-US" sz="3201" b="1" i="1" dirty="0">
                <a:solidFill>
                  <a:schemeClr val="tx2"/>
                </a:solidFill>
              </a:rPr>
              <a:t>Do not tackle design issues during analysis</a:t>
            </a:r>
            <a:r>
              <a:rPr lang="en-US" sz="3201" b="1" dirty="0">
                <a:solidFill>
                  <a:schemeClr val="bg1">
                    <a:lumMod val="65000"/>
                  </a:schemeClr>
                </a:solidFill>
              </a:rPr>
              <a:t> .</a:t>
            </a:r>
          </a:p>
          <a:p>
            <a:pPr marL="111158">
              <a:lnSpc>
                <a:spcPct val="150000"/>
              </a:lnSpc>
            </a:pPr>
            <a:r>
              <a:rPr lang="en-US" sz="500" b="1" i="1" dirty="0" err="1" smtClean="0">
                <a:solidFill>
                  <a:schemeClr val="tx2"/>
                </a:solidFill>
              </a:rPr>
              <a:t>zzzzzz</a:t>
            </a:r>
            <a:endParaRPr lang="en-US" sz="500" b="1" i="1" dirty="0">
              <a:solidFill>
                <a:schemeClr val="tx2"/>
              </a:solidFill>
            </a:endParaRPr>
          </a:p>
        </p:txBody>
      </p:sp>
      <p:sp>
        <p:nvSpPr>
          <p:cNvPr id="5" name="AutoShape 4"/>
          <p:cNvSpPr>
            <a:spLocks noChangeArrowheads="1"/>
          </p:cNvSpPr>
          <p:nvPr/>
        </p:nvSpPr>
        <p:spPr bwMode="auto">
          <a:xfrm>
            <a:off x="7058383" y="4296513"/>
            <a:ext cx="2469672" cy="1889328"/>
          </a:xfrm>
          <a:prstGeom prst="rect">
            <a:avLst/>
          </a:prstGeom>
          <a:solidFill>
            <a:schemeClr val="bg1"/>
          </a:solidFill>
          <a:ln w="76200">
            <a:solidFill>
              <a:schemeClr val="bg1">
                <a:lumMod val="65000"/>
              </a:schemeClr>
            </a:solidFill>
            <a:miter lim="800000"/>
            <a:headEnd/>
            <a:tailEnd/>
          </a:ln>
        </p:spPr>
        <p:txBody>
          <a:bodyPr lIns="0" tIns="0" rIns="0" bIns="0">
            <a:spAutoFit/>
          </a:bodyPr>
          <a:lstStyle/>
          <a:p>
            <a:pPr marL="111158" algn="l">
              <a:lnSpc>
                <a:spcPct val="90000"/>
              </a:lnSpc>
              <a:spcBef>
                <a:spcPts val="768"/>
              </a:spcBef>
            </a:pPr>
            <a:r>
              <a:rPr lang="en-US" sz="3201" b="1" i="1" dirty="0">
                <a:solidFill>
                  <a:srgbClr val="C00000"/>
                </a:solidFill>
              </a:rPr>
              <a:t>Do not tackle design issues during analysis</a:t>
            </a:r>
            <a:r>
              <a:rPr lang="en-US" sz="3201" b="1" dirty="0">
                <a:solidFill>
                  <a:schemeClr val="bg1">
                    <a:lumMod val="65000"/>
                  </a:schemeClr>
                </a:solidFill>
              </a:rPr>
              <a:t> .</a:t>
            </a:r>
          </a:p>
          <a:p>
            <a:pPr marL="111158">
              <a:lnSpc>
                <a:spcPct val="150000"/>
              </a:lnSpc>
            </a:pPr>
            <a:endParaRPr lang="en-US" sz="500" b="1" i="1" dirty="0">
              <a:solidFill>
                <a:schemeClr val="tx2"/>
              </a:solidFill>
            </a:endParaRPr>
          </a:p>
        </p:txBody>
      </p:sp>
      <p:sp>
        <p:nvSpPr>
          <p:cNvPr id="98308" name="Rectangle 3"/>
          <p:cNvSpPr>
            <a:spLocks noGrp="1" noChangeArrowheads="1"/>
          </p:cNvSpPr>
          <p:nvPr>
            <p:ph type="body" idx="1"/>
          </p:nvPr>
        </p:nvSpPr>
        <p:spPr>
          <a:xfrm>
            <a:off x="379534" y="1675838"/>
            <a:ext cx="5854036" cy="4878364"/>
          </a:xfrm>
        </p:spPr>
        <p:txBody>
          <a:bodyPr/>
          <a:lstStyle/>
          <a:p>
            <a:pPr>
              <a:buFont typeface="Wingdings" pitchFamily="2" charset="2"/>
              <a:buNone/>
            </a:pPr>
            <a:r>
              <a:rPr lang="en-US" sz="3601" b="1" i="1" dirty="0"/>
              <a:t>Step 2.  Identify Inheritance</a:t>
            </a:r>
          </a:p>
          <a:p>
            <a:pPr marL="457337" indent="-457337">
              <a:buClr>
                <a:srgbClr val="008000"/>
              </a:buClr>
              <a:buSzPct val="80000"/>
              <a:buFont typeface="Wingdings" pitchFamily="2" charset="2"/>
              <a:buChar char=""/>
            </a:pPr>
            <a:r>
              <a:rPr lang="en-US" dirty="0" smtClean="0"/>
              <a:t>Consider situations where “class </a:t>
            </a:r>
            <a:r>
              <a:rPr lang="en-US" sz="2801" i="1" dirty="0"/>
              <a:t>X</a:t>
            </a:r>
            <a:r>
              <a:rPr lang="en-US" dirty="0" smtClean="0"/>
              <a:t> </a:t>
            </a:r>
            <a:r>
              <a:rPr lang="en-US" b="1" i="1" dirty="0" smtClean="0">
                <a:solidFill>
                  <a:srgbClr val="00B050"/>
                </a:solidFill>
              </a:rPr>
              <a:t>is a kind of</a:t>
            </a:r>
            <a:r>
              <a:rPr lang="en-US" dirty="0" smtClean="0"/>
              <a:t> class </a:t>
            </a:r>
            <a:r>
              <a:rPr lang="en-US" sz="4401" i="1" dirty="0"/>
              <a:t>Y</a:t>
            </a:r>
            <a:r>
              <a:rPr lang="en-US" dirty="0" smtClean="0"/>
              <a:t> ” </a:t>
            </a:r>
          </a:p>
          <a:p>
            <a:pPr marL="457337" indent="-457337">
              <a:buClr>
                <a:srgbClr val="CC0000"/>
              </a:buClr>
              <a:buSzPct val="80000"/>
              <a:buFont typeface="Wingdings" pitchFamily="2" charset="2"/>
              <a:buChar char="L"/>
            </a:pPr>
            <a:r>
              <a:rPr lang="en-US" dirty="0" smtClean="0"/>
              <a:t>Consider common attributes and </a:t>
            </a:r>
            <a:r>
              <a:rPr lang="en-US" dirty="0" err="1" smtClean="0"/>
              <a:t>behaviour</a:t>
            </a:r>
            <a:r>
              <a:rPr lang="en-US" dirty="0" smtClean="0"/>
              <a:t> across classes </a:t>
            </a:r>
            <a:r>
              <a:rPr lang="en-US" b="1" i="1" dirty="0" smtClean="0">
                <a:solidFill>
                  <a:schemeClr val="bg2"/>
                </a:solidFill>
              </a:rPr>
              <a:t>??</a:t>
            </a:r>
          </a:p>
          <a:p>
            <a:pPr marL="457337" indent="-457337">
              <a:buClr>
                <a:srgbClr val="CC0000"/>
              </a:buClr>
              <a:buSzPct val="80000"/>
              <a:buFont typeface="Wingdings" pitchFamily="2" charset="2"/>
              <a:buChar char="L"/>
            </a:pPr>
            <a:r>
              <a:rPr lang="en-US" dirty="0" smtClean="0"/>
              <a:t>Consider reuse of program code </a:t>
            </a:r>
            <a:r>
              <a:rPr lang="en-US" b="1" i="1" dirty="0" smtClean="0">
                <a:solidFill>
                  <a:schemeClr val="bg2"/>
                </a:solidFill>
              </a:rPr>
              <a:t>??</a:t>
            </a:r>
            <a:endParaRPr lang="en-US" dirty="0" smtClean="0">
              <a:solidFill>
                <a:srgbClr val="000000"/>
              </a:solidFill>
            </a:endParaRPr>
          </a:p>
        </p:txBody>
      </p:sp>
      <p:sp>
        <p:nvSpPr>
          <p:cNvPr id="98307" name="Rectangle 2"/>
          <p:cNvSpPr>
            <a:spLocks noGrp="1" noChangeArrowheads="1"/>
          </p:cNvSpPr>
          <p:nvPr>
            <p:ph type="title"/>
          </p:nvPr>
        </p:nvSpPr>
        <p:spPr>
          <a:xfrm>
            <a:off x="381123" y="265686"/>
            <a:ext cx="9146932" cy="1105254"/>
          </a:xfrm>
        </p:spPr>
        <p:txBody>
          <a:bodyPr/>
          <a:lstStyle/>
          <a:p>
            <a:pPr>
              <a:lnSpc>
                <a:spcPct val="90000"/>
              </a:lnSpc>
            </a:pPr>
            <a:r>
              <a:rPr lang="en-US" dirty="0" smtClean="0"/>
              <a:t>Organize Classes and </a:t>
            </a:r>
            <a:br>
              <a:rPr lang="en-US" dirty="0" smtClean="0"/>
            </a:br>
            <a:r>
              <a:rPr lang="en-US" dirty="0" smtClean="0"/>
              <a:t>Identify their Relationships</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830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8308">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8308">
                                            <p:txEl>
                                              <p:pRg st="2" end="2"/>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8308">
                                            <p:txEl>
                                              <p:pRg st="3" end="3"/>
                                            </p:txEl>
                                          </p:spTgt>
                                        </p:tgtEl>
                                        <p:attrNameLst>
                                          <p:attrName>ppt_c</p:attrName>
                                        </p:attrNameLst>
                                      </p:cBhvr>
                                      <p:to>
                                        <a:schemeClr val="folHlink"/>
                                      </p:to>
                                    </p:animClr>
                                  </p:sub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uiExpand="1" build="p" animBg="1"/>
      <p:bldP spid="98308"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456" y="4115020"/>
            <a:ext cx="1645920" cy="164592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618" y="4115020"/>
            <a:ext cx="1692182" cy="1692182"/>
          </a:xfrm>
          <a:prstGeom prst="rect">
            <a:avLst/>
          </a:prstGeom>
        </p:spPr>
      </p:pic>
      <p:sp>
        <p:nvSpPr>
          <p:cNvPr id="35842" name="Slide Number Placeholder 6"/>
          <p:cNvSpPr>
            <a:spLocks noGrp="1"/>
          </p:cNvSpPr>
          <p:nvPr>
            <p:ph type="sldNum" sz="quarter" idx="12"/>
          </p:nvPr>
        </p:nvSpPr>
        <p:spPr>
          <a:noFill/>
        </p:spPr>
        <p:txBody>
          <a:bodyPr/>
          <a:lstStyle/>
          <a:p>
            <a:fld id="{EECB3440-BCA0-4810-AC74-9C7F97BC3ABD}" type="slidenum">
              <a:rPr lang="en-US" smtClean="0"/>
              <a:pPr/>
              <a:t>8</a:t>
            </a:fld>
            <a:endParaRPr lang="en-US" smtClean="0"/>
          </a:p>
        </p:txBody>
      </p:sp>
      <p:sp>
        <p:nvSpPr>
          <p:cNvPr id="2683906" name="Rectangle 2"/>
          <p:cNvSpPr>
            <a:spLocks noChangeArrowheads="1"/>
          </p:cNvSpPr>
          <p:nvPr/>
        </p:nvSpPr>
        <p:spPr bwMode="auto">
          <a:xfrm>
            <a:off x="379535" y="1675838"/>
            <a:ext cx="3962082" cy="2286733"/>
          </a:xfrm>
          <a:prstGeom prst="rect">
            <a:avLst/>
          </a:prstGeom>
          <a:noFill/>
          <a:ln w="9525">
            <a:noFill/>
            <a:miter lim="800000"/>
            <a:headEnd/>
            <a:tailEnd/>
          </a:ln>
        </p:spPr>
        <p:txBody>
          <a:bodyPr lIns="92105" tIns="46053" rIns="92105" bIns="46053"/>
          <a:lstStyle/>
          <a:p>
            <a:pPr marL="403346" indent="-403346" algn="l">
              <a:spcBef>
                <a:spcPct val="20000"/>
              </a:spcBef>
              <a:buClr>
                <a:schemeClr val="tx2"/>
              </a:buClr>
              <a:buSzPct val="60000"/>
              <a:buFont typeface="Wingdings" pitchFamily="2" charset="2"/>
              <a:buChar char="u"/>
            </a:pPr>
            <a:r>
              <a:rPr lang="en-US" sz="3201" dirty="0">
                <a:cs typeface="Times New Roman" pitchFamily="18" charset="0"/>
              </a:rPr>
              <a:t>An actor can be a </a:t>
            </a:r>
            <a:r>
              <a:rPr lang="en-US" sz="3201" b="1" i="1" dirty="0">
                <a:solidFill>
                  <a:srgbClr val="0099FF"/>
                </a:solidFill>
                <a:cs typeface="Times New Roman" pitchFamily="18" charset="0"/>
              </a:rPr>
              <a:t>user</a:t>
            </a:r>
            <a:r>
              <a:rPr lang="en-US" sz="3201" dirty="0">
                <a:cs typeface="Times New Roman" pitchFamily="18" charset="0"/>
              </a:rPr>
              <a:t> or a </a:t>
            </a:r>
            <a:r>
              <a:rPr lang="en-US" sz="3201" b="1" i="1" dirty="0">
                <a:solidFill>
                  <a:srgbClr val="0099FF"/>
                </a:solidFill>
                <a:cs typeface="Times New Roman" pitchFamily="18" charset="0"/>
              </a:rPr>
              <a:t>role</a:t>
            </a:r>
            <a:r>
              <a:rPr lang="en-US" sz="3201" dirty="0">
                <a:cs typeface="Times New Roman" pitchFamily="18" charset="0"/>
              </a:rPr>
              <a:t>, such as a person or an external system</a:t>
            </a:r>
            <a:endParaRPr lang="en-US" sz="3201" dirty="0"/>
          </a:p>
        </p:txBody>
      </p:sp>
      <p:sp>
        <p:nvSpPr>
          <p:cNvPr id="35845" name="Rectangle 3"/>
          <p:cNvSpPr>
            <a:spLocks noGrp="1" noChangeArrowheads="1"/>
          </p:cNvSpPr>
          <p:nvPr>
            <p:ph type="title"/>
          </p:nvPr>
        </p:nvSpPr>
        <p:spPr>
          <a:xfrm>
            <a:off x="381123" y="265686"/>
            <a:ext cx="9146932" cy="1105254"/>
          </a:xfrm>
        </p:spPr>
        <p:txBody>
          <a:bodyPr/>
          <a:lstStyle/>
          <a:p>
            <a:pPr>
              <a:lnSpc>
                <a:spcPct val="90000"/>
              </a:lnSpc>
            </a:pPr>
            <a:r>
              <a:rPr lang="en-US" dirty="0" smtClean="0"/>
              <a:t>Actors</a:t>
            </a:r>
          </a:p>
        </p:txBody>
      </p:sp>
      <p:sp>
        <p:nvSpPr>
          <p:cNvPr id="2683908" name="Rectangle 4"/>
          <p:cNvSpPr>
            <a:spLocks noGrp="1" noChangeArrowheads="1"/>
          </p:cNvSpPr>
          <p:nvPr>
            <p:ph type="body" sz="half" idx="2"/>
          </p:nvPr>
        </p:nvSpPr>
        <p:spPr>
          <a:xfrm>
            <a:off x="4419431" y="1675838"/>
            <a:ext cx="5108624" cy="2362957"/>
          </a:xfrm>
        </p:spPr>
        <p:txBody>
          <a:bodyPr/>
          <a:lstStyle/>
          <a:p>
            <a:r>
              <a:rPr lang="en-US" sz="3201" dirty="0">
                <a:cs typeface="Times New Roman" pitchFamily="18" charset="0"/>
              </a:rPr>
              <a:t>It can also be a characteristic of the </a:t>
            </a:r>
            <a:r>
              <a:rPr lang="en-US" sz="3201" b="1" i="1" dirty="0" smtClean="0">
                <a:solidFill>
                  <a:srgbClr val="0099FF"/>
                </a:solidFill>
                <a:cs typeface="Times New Roman" pitchFamily="18" charset="0"/>
              </a:rPr>
              <a:t>environment</a:t>
            </a:r>
            <a:r>
              <a:rPr lang="en-US" sz="3201" dirty="0" smtClean="0">
                <a:cs typeface="Times New Roman" pitchFamily="18" charset="0"/>
              </a:rPr>
              <a:t>, </a:t>
            </a:r>
            <a:r>
              <a:rPr lang="en-US" sz="3201" dirty="0">
                <a:cs typeface="Times New Roman" pitchFamily="18" charset="0"/>
              </a:rPr>
              <a:t>such as time or temperature change</a:t>
            </a:r>
            <a:endParaRPr lang="en-US" sz="3201" dirty="0"/>
          </a:p>
          <a:p>
            <a:endParaRPr lang="en-US" sz="3201" dirty="0"/>
          </a:p>
        </p:txBody>
      </p:sp>
      <p:pic>
        <p:nvPicPr>
          <p:cNvPr id="10" name="Picture 2"/>
          <p:cNvPicPr>
            <a:picLocks noChangeAspect="1" noChangeArrowheads="1"/>
          </p:cNvPicPr>
          <p:nvPr/>
        </p:nvPicPr>
        <p:blipFill>
          <a:blip r:embed="rId6" cstate="print"/>
          <a:srcRect/>
          <a:stretch>
            <a:fillRect/>
          </a:stretch>
        </p:blipFill>
        <p:spPr bwMode="auto">
          <a:xfrm>
            <a:off x="531983" y="4115020"/>
            <a:ext cx="2662469" cy="1646448"/>
          </a:xfrm>
          <a:prstGeom prst="rect">
            <a:avLst/>
          </a:prstGeom>
          <a:noFill/>
          <a:ln w="9525">
            <a:noFill/>
            <a:miter lim="800000"/>
            <a:headEnd/>
            <a:tailEnd/>
          </a:ln>
        </p:spPr>
      </p:pic>
      <p:pic>
        <p:nvPicPr>
          <p:cNvPr id="50177" name="Picture 1"/>
          <p:cNvPicPr>
            <a:picLocks noChangeAspect="1" noChangeArrowheads="1"/>
          </p:cNvPicPr>
          <p:nvPr/>
        </p:nvPicPr>
        <p:blipFill>
          <a:blip r:embed="rId7" cstate="print"/>
          <a:srcRect/>
          <a:stretch>
            <a:fillRect/>
          </a:stretch>
        </p:blipFill>
        <p:spPr bwMode="auto">
          <a:xfrm>
            <a:off x="3336429" y="4115020"/>
            <a:ext cx="1082998" cy="164644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3906"/>
                                        </p:tgtEl>
                                        <p:attrNameLst>
                                          <p:attrName>style.visibility</p:attrName>
                                        </p:attrNameLst>
                                      </p:cBhvr>
                                      <p:to>
                                        <p:strVal val="visible"/>
                                      </p:to>
                                    </p:set>
                                  </p:childTnLst>
                                  <p:subTnLst>
                                    <p:animClr clrSpc="rgb" dir="cw">
                                      <p:cBhvr override="childStyle">
                                        <p:cTn dur="1" fill="hold" display="0" masterRel="nextClick" afterEffect="1"/>
                                        <p:tgtEl>
                                          <p:spTgt spid="2683906"/>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8390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3908">
                                            <p:txEl>
                                              <p:pRg st="0" end="0"/>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906" grpId="0"/>
      <p:bldP spid="2683908"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p>
            <a:fld id="{FF4EA03F-97DE-4AA9-8761-B38C806F11A9}" type="slidenum">
              <a:rPr lang="en-US" smtClean="0"/>
              <a:pPr/>
              <a:t>80</a:t>
            </a:fld>
            <a:endParaRPr lang="en-US" smtClean="0"/>
          </a:p>
        </p:txBody>
      </p:sp>
      <p:sp>
        <p:nvSpPr>
          <p:cNvPr id="99331" name="Rectangle 3"/>
          <p:cNvSpPr>
            <a:spLocks noGrp="1" noChangeArrowheads="1"/>
          </p:cNvSpPr>
          <p:nvPr>
            <p:ph type="title"/>
          </p:nvPr>
        </p:nvSpPr>
        <p:spPr/>
        <p:txBody>
          <a:bodyPr/>
          <a:lstStyle/>
          <a:p>
            <a:pPr>
              <a:lnSpc>
                <a:spcPct val="90000"/>
              </a:lnSpc>
            </a:pPr>
            <a:r>
              <a:rPr lang="en-US" dirty="0" smtClean="0"/>
              <a:t>Organize Classes and </a:t>
            </a:r>
            <a:br>
              <a:rPr lang="en-US" dirty="0" smtClean="0"/>
            </a:br>
            <a:r>
              <a:rPr lang="en-US" dirty="0" smtClean="0"/>
              <a:t>Identify their Relationships</a:t>
            </a:r>
          </a:p>
        </p:txBody>
      </p:sp>
      <p:sp>
        <p:nvSpPr>
          <p:cNvPr id="99332" name="Rectangle 4"/>
          <p:cNvSpPr>
            <a:spLocks noGrp="1" noChangeArrowheads="1"/>
          </p:cNvSpPr>
          <p:nvPr>
            <p:ph type="body" idx="1"/>
          </p:nvPr>
        </p:nvSpPr>
        <p:spPr>
          <a:xfrm>
            <a:off x="381123" y="1675838"/>
            <a:ext cx="8598116" cy="4878364"/>
          </a:xfrm>
        </p:spPr>
        <p:txBody>
          <a:bodyPr/>
          <a:lstStyle/>
          <a:p>
            <a:pPr>
              <a:buFont typeface="Wingdings" pitchFamily="2" charset="2"/>
              <a:buNone/>
            </a:pPr>
            <a:r>
              <a:rPr lang="en-US" sz="3601" b="1" i="1" dirty="0"/>
              <a:t>Step 3.  Identify Aggregations</a:t>
            </a:r>
          </a:p>
          <a:p>
            <a:pPr marL="457337" indent="-457337">
              <a:buClr>
                <a:srgbClr val="008000"/>
              </a:buClr>
              <a:buSzPct val="80000"/>
              <a:buFont typeface="Wingdings" pitchFamily="2" charset="2"/>
              <a:buChar char=""/>
            </a:pPr>
            <a:r>
              <a:rPr lang="en-US" dirty="0">
                <a:solidFill>
                  <a:srgbClr val="000000"/>
                </a:solidFill>
              </a:rPr>
              <a:t>Consider situations where “class X </a:t>
            </a:r>
            <a:r>
              <a:rPr lang="en-US" b="1" i="1" dirty="0">
                <a:solidFill>
                  <a:srgbClr val="00B050"/>
                </a:solidFill>
              </a:rPr>
              <a:t>is </a:t>
            </a:r>
            <a:r>
              <a:rPr lang="en-US" b="1" i="1" dirty="0" smtClean="0">
                <a:solidFill>
                  <a:srgbClr val="00B050"/>
                </a:solidFill>
              </a:rPr>
              <a:t>part of</a:t>
            </a:r>
            <a:r>
              <a:rPr lang="en-US" dirty="0" smtClean="0">
                <a:solidFill>
                  <a:srgbClr val="000000"/>
                </a:solidFill>
              </a:rPr>
              <a:t> </a:t>
            </a:r>
            <a:r>
              <a:rPr lang="en-US" dirty="0">
                <a:solidFill>
                  <a:srgbClr val="000000"/>
                </a:solidFill>
              </a:rPr>
              <a:t>class Y” </a:t>
            </a:r>
          </a:p>
          <a:p>
            <a:pPr marL="457337" indent="-457337">
              <a:buClr>
                <a:srgbClr val="CC0000"/>
              </a:buClr>
              <a:buSzPct val="80000"/>
              <a:buFont typeface="Wingdings" pitchFamily="2" charset="2"/>
              <a:buChar char="L"/>
            </a:pPr>
            <a:r>
              <a:rPr lang="en-US" dirty="0"/>
              <a:t>Aggregation </a:t>
            </a:r>
            <a:r>
              <a:rPr lang="en-US" b="1" i="1" dirty="0">
                <a:solidFill>
                  <a:schemeClr val="bg2"/>
                </a:solidFill>
              </a:rPr>
              <a:t>does not imply</a:t>
            </a:r>
            <a:r>
              <a:rPr lang="en-US" dirty="0"/>
              <a:t> </a:t>
            </a:r>
            <a:r>
              <a:rPr lang="en-US" dirty="0" smtClean="0"/>
              <a:t>inheritance</a:t>
            </a:r>
          </a:p>
          <a:p>
            <a:pPr marL="921026" lvl="1" indent="-457337">
              <a:buClr>
                <a:srgbClr val="CC0000"/>
              </a:buClr>
              <a:buSzPct val="80000"/>
              <a:buFont typeface="Wingdings" pitchFamily="2" charset="2"/>
              <a:buChar char="L"/>
            </a:pPr>
            <a:r>
              <a:rPr lang="en-US" dirty="0"/>
              <a:t>Part of an object does not inherit attributes or </a:t>
            </a:r>
            <a:r>
              <a:rPr lang="en-US" dirty="0" err="1"/>
              <a:t>behaviour</a:t>
            </a:r>
            <a:r>
              <a:rPr lang="en-US" dirty="0"/>
              <a:t> from the </a:t>
            </a:r>
            <a:r>
              <a:rPr lang="en-US" dirty="0" smtClean="0"/>
              <a:t>whole</a:t>
            </a:r>
          </a:p>
          <a:p>
            <a:pPr marL="457337" indent="-457337">
              <a:buClr>
                <a:srgbClr val="008000"/>
              </a:buClr>
              <a:buSzPct val="80000"/>
              <a:buFont typeface="Wingdings" pitchFamily="2" charset="2"/>
              <a:buChar char=""/>
            </a:pPr>
            <a:r>
              <a:rPr lang="en-US" dirty="0"/>
              <a:t>Aggregation </a:t>
            </a:r>
            <a:r>
              <a:rPr lang="en-US" b="1" i="1" dirty="0">
                <a:solidFill>
                  <a:srgbClr val="00B050"/>
                </a:solidFill>
              </a:rPr>
              <a:t>propagates</a:t>
            </a:r>
            <a:r>
              <a:rPr lang="en-US" dirty="0"/>
              <a:t> </a:t>
            </a:r>
            <a:r>
              <a:rPr lang="en-US" dirty="0" smtClean="0"/>
              <a:t>behavior</a:t>
            </a:r>
          </a:p>
          <a:p>
            <a:pPr marL="921026" lvl="1" indent="-457337">
              <a:buClr>
                <a:srgbClr val="008000"/>
              </a:buClr>
              <a:buSzPct val="80000"/>
              <a:buFont typeface="Wingdings" pitchFamily="2" charset="2"/>
              <a:buChar char=""/>
            </a:pPr>
            <a:r>
              <a:rPr lang="en-US" b="1" i="1" dirty="0">
                <a:solidFill>
                  <a:srgbClr val="00B050"/>
                </a:solidFill>
              </a:rPr>
              <a:t>Selected</a:t>
            </a:r>
            <a:r>
              <a:rPr lang="en-US" dirty="0"/>
              <a:t> </a:t>
            </a:r>
            <a:r>
              <a:rPr lang="en-US" dirty="0" err="1"/>
              <a:t>behaviour</a:t>
            </a:r>
            <a:r>
              <a:rPr lang="en-US" dirty="0"/>
              <a:t> applied to the whole is applied to the part</a:t>
            </a:r>
            <a:r>
              <a:rPr lang="en-US" b="1" dirty="0">
                <a:solidFill>
                  <a:schemeClr val="bg1">
                    <a:lumMod val="65000"/>
                  </a:schemeClr>
                </a:solidFill>
              </a:rPr>
              <a:t> </a:t>
            </a:r>
            <a:r>
              <a:rPr lang="en-US" b="1" dirty="0" smtClean="0">
                <a:solidFill>
                  <a:schemeClr val="bg1">
                    <a:lumMod val="65000"/>
                  </a:schemeClr>
                </a:solidFill>
              </a:rPr>
              <a:t>.</a:t>
            </a:r>
            <a:endParaRPr lang="en-US"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9332">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9332">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9332">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9332">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9332">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uiExpand="1" build="p" bldLvl="2"/>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Aggregations Propagate Behaviour</a:t>
            </a:r>
            <a:endParaRPr lang="en-US" dirty="0"/>
          </a:p>
        </p:txBody>
      </p:sp>
      <p:sp>
        <p:nvSpPr>
          <p:cNvPr id="3" name="Content Placeholder 2"/>
          <p:cNvSpPr>
            <a:spLocks noGrp="1"/>
          </p:cNvSpPr>
          <p:nvPr>
            <p:ph idx="1"/>
          </p:nvPr>
        </p:nvSpPr>
        <p:spPr>
          <a:xfrm>
            <a:off x="381122" y="1676400"/>
            <a:ext cx="9146932" cy="761939"/>
          </a:xfrm>
        </p:spPr>
        <p:txBody>
          <a:bodyPr/>
          <a:lstStyle/>
          <a:p>
            <a:pPr marL="0" indent="0">
              <a:buNone/>
            </a:pPr>
            <a:r>
              <a:rPr lang="en-HK" sz="3600" b="1" i="1" dirty="0" smtClean="0">
                <a:solidFill>
                  <a:srgbClr val="996633"/>
                </a:solidFill>
              </a:rPr>
              <a:t>Recall</a:t>
            </a:r>
            <a:endParaRPr lang="en-US" sz="3600" b="1" i="1" dirty="0">
              <a:solidFill>
                <a:srgbClr val="996633"/>
              </a:solidFill>
            </a:endParaRPr>
          </a:p>
        </p:txBody>
      </p:sp>
      <p:sp>
        <p:nvSpPr>
          <p:cNvPr id="4" name="Slide Number Placeholder 3"/>
          <p:cNvSpPr>
            <a:spLocks noGrp="1"/>
          </p:cNvSpPr>
          <p:nvPr>
            <p:ph type="sldNum" sz="quarter" idx="12"/>
          </p:nvPr>
        </p:nvSpPr>
        <p:spPr/>
        <p:txBody>
          <a:bodyPr/>
          <a:lstStyle/>
          <a:p>
            <a:pPr>
              <a:defRPr/>
            </a:pPr>
            <a:fld id="{10F92606-CCDC-40F2-9650-F440DAB3D683}" type="slidenum">
              <a:rPr lang="en-US" smtClean="0"/>
              <a:pPr>
                <a:defRPr/>
              </a:pPr>
              <a:t>81</a:t>
            </a:fld>
            <a:endParaRPr lang="en-US"/>
          </a:p>
        </p:txBody>
      </p:sp>
      <p:pic>
        <p:nvPicPr>
          <p:cNvPr id="5" name="Picture 4"/>
          <p:cNvPicPr>
            <a:picLocks noChangeAspect="1"/>
          </p:cNvPicPr>
          <p:nvPr/>
        </p:nvPicPr>
        <p:blipFill>
          <a:blip r:embed="rId2"/>
          <a:stretch>
            <a:fillRect/>
          </a:stretch>
        </p:blipFill>
        <p:spPr>
          <a:xfrm>
            <a:off x="457200" y="2514600"/>
            <a:ext cx="4297680" cy="2974142"/>
          </a:xfrm>
          <a:prstGeom prst="rect">
            <a:avLst/>
          </a:prstGeom>
          <a:ln w="19050">
            <a:solidFill>
              <a:srgbClr val="996633"/>
            </a:solidFill>
          </a:ln>
        </p:spPr>
      </p:pic>
      <p:pic>
        <p:nvPicPr>
          <p:cNvPr id="6" name="Picture 5"/>
          <p:cNvPicPr>
            <a:picLocks noChangeAspect="1"/>
          </p:cNvPicPr>
          <p:nvPr/>
        </p:nvPicPr>
        <p:blipFill>
          <a:blip r:embed="rId3"/>
          <a:stretch>
            <a:fillRect/>
          </a:stretch>
        </p:blipFill>
        <p:spPr>
          <a:xfrm>
            <a:off x="5230374" y="2514600"/>
            <a:ext cx="4297680" cy="2974142"/>
          </a:xfrm>
          <a:prstGeom prst="rect">
            <a:avLst/>
          </a:prstGeom>
          <a:ln w="19050">
            <a:solidFill>
              <a:srgbClr val="996633"/>
            </a:solidFill>
          </a:ln>
        </p:spPr>
      </p:pic>
    </p:spTree>
    <p:extLst>
      <p:ext uri="{BB962C8B-B14F-4D97-AF65-F5344CB8AC3E}">
        <p14:creationId xmlns:p14="http://schemas.microsoft.com/office/powerpoint/2010/main" val="454019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79535" y="1658370"/>
            <a:ext cx="5133975" cy="3590925"/>
          </a:xfrm>
          <a:prstGeom prst="rect">
            <a:avLst/>
          </a:prstGeom>
        </p:spPr>
      </p:pic>
      <p:sp>
        <p:nvSpPr>
          <p:cNvPr id="100354" name="Slide Number Placeholder 5"/>
          <p:cNvSpPr>
            <a:spLocks noGrp="1"/>
          </p:cNvSpPr>
          <p:nvPr>
            <p:ph type="sldNum" sz="quarter" idx="12"/>
          </p:nvPr>
        </p:nvSpPr>
        <p:spPr>
          <a:noFill/>
        </p:spPr>
        <p:txBody>
          <a:bodyPr/>
          <a:lstStyle/>
          <a:p>
            <a:fld id="{DE229D71-A565-4172-998D-84565F1EF32F}" type="slidenum">
              <a:rPr lang="en-US" smtClean="0"/>
              <a:pPr/>
              <a:t>82</a:t>
            </a:fld>
            <a:endParaRPr lang="en-US" smtClean="0"/>
          </a:p>
        </p:txBody>
      </p:sp>
      <p:sp>
        <p:nvSpPr>
          <p:cNvPr id="100355" name="Rectangle 2"/>
          <p:cNvSpPr>
            <a:spLocks noGrp="1" noChangeArrowheads="1"/>
          </p:cNvSpPr>
          <p:nvPr>
            <p:ph type="title"/>
          </p:nvPr>
        </p:nvSpPr>
        <p:spPr/>
        <p:txBody>
          <a:bodyPr/>
          <a:lstStyle/>
          <a:p>
            <a:r>
              <a:rPr lang="en-US" sz="3201" i="1"/>
              <a:t>Aggregations Propagate Behaviour</a:t>
            </a:r>
            <a:br>
              <a:rPr lang="en-US" sz="3201" i="1"/>
            </a:br>
            <a:r>
              <a:rPr lang="en-US" smtClean="0"/>
              <a:t>Example of Failure</a:t>
            </a:r>
          </a:p>
        </p:txBody>
      </p:sp>
      <p:sp>
        <p:nvSpPr>
          <p:cNvPr id="2618376" name="Line 8"/>
          <p:cNvSpPr>
            <a:spLocks noChangeShapeType="1"/>
          </p:cNvSpPr>
          <p:nvPr/>
        </p:nvSpPr>
        <p:spPr bwMode="auto">
          <a:xfrm flipH="1" flipV="1">
            <a:off x="5269014" y="1747300"/>
            <a:ext cx="1703934" cy="1907198"/>
          </a:xfrm>
          <a:prstGeom prst="line">
            <a:avLst/>
          </a:prstGeom>
          <a:noFill/>
          <a:ln w="406400">
            <a:solidFill>
              <a:schemeClr val="bg2"/>
            </a:solidFill>
            <a:round/>
            <a:headEnd type="none" w="sm" len="sm"/>
            <a:tailEnd type="stealth" w="med" len="lg"/>
          </a:ln>
        </p:spPr>
        <p:txBody>
          <a:bodyPr wrap="none" anchor="ctr"/>
          <a:lstStyle/>
          <a:p>
            <a:endParaRPr lang="en-US" sz="280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8376"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88081" y="1666916"/>
            <a:ext cx="6934200" cy="3476625"/>
          </a:xfrm>
          <a:prstGeom prst="rect">
            <a:avLst/>
          </a:prstGeom>
        </p:spPr>
      </p:pic>
      <p:sp>
        <p:nvSpPr>
          <p:cNvPr id="101378" name="Slide Number Placeholder 5"/>
          <p:cNvSpPr>
            <a:spLocks noGrp="1"/>
          </p:cNvSpPr>
          <p:nvPr>
            <p:ph type="sldNum" sz="quarter" idx="12"/>
          </p:nvPr>
        </p:nvSpPr>
        <p:spPr>
          <a:noFill/>
        </p:spPr>
        <p:txBody>
          <a:bodyPr/>
          <a:lstStyle/>
          <a:p>
            <a:fld id="{5366C88C-0805-4EBE-B488-72F7CB9090B7}" type="slidenum">
              <a:rPr lang="en-US" smtClean="0"/>
              <a:pPr/>
              <a:t>83</a:t>
            </a:fld>
            <a:endParaRPr lang="en-US" smtClean="0"/>
          </a:p>
        </p:txBody>
      </p:sp>
      <p:sp>
        <p:nvSpPr>
          <p:cNvPr id="101379" name="Rectangle 2"/>
          <p:cNvSpPr>
            <a:spLocks noGrp="1" noChangeArrowheads="1"/>
          </p:cNvSpPr>
          <p:nvPr>
            <p:ph type="title"/>
          </p:nvPr>
        </p:nvSpPr>
        <p:spPr/>
        <p:txBody>
          <a:bodyPr/>
          <a:lstStyle/>
          <a:p>
            <a:r>
              <a:rPr lang="en-US" sz="3201" i="1"/>
              <a:t>Aggregations Propagate Behaviour</a:t>
            </a:r>
            <a:br>
              <a:rPr lang="en-US" sz="3201" i="1"/>
            </a:br>
            <a:r>
              <a:rPr lang="en-US" smtClean="0"/>
              <a:t>Example of Failure</a:t>
            </a:r>
          </a:p>
        </p:txBody>
      </p:sp>
      <p:sp>
        <p:nvSpPr>
          <p:cNvPr id="101381" name="AutoShape 5"/>
          <p:cNvSpPr>
            <a:spLocks noChangeArrowheads="1"/>
          </p:cNvSpPr>
          <p:nvPr/>
        </p:nvSpPr>
        <p:spPr bwMode="auto">
          <a:xfrm>
            <a:off x="3428512" y="3417885"/>
            <a:ext cx="5945506" cy="2764995"/>
          </a:xfrm>
          <a:prstGeom prst="cloudCallout">
            <a:avLst>
              <a:gd name="adj1" fmla="val -44792"/>
              <a:gd name="adj2" fmla="val -59065"/>
            </a:avLst>
          </a:prstGeom>
          <a:solidFill>
            <a:srgbClr val="F8F8F8"/>
          </a:solidFill>
          <a:ln w="152400">
            <a:solidFill>
              <a:schemeClr val="tx2"/>
            </a:solidFill>
            <a:round/>
            <a:headEnd type="none" w="sm" len="sm"/>
            <a:tailEnd type="none" w="sm" len="sm"/>
          </a:ln>
        </p:spPr>
        <p:txBody>
          <a:bodyPr>
            <a:spAutoFit/>
          </a:bodyPr>
          <a:lstStyle/>
          <a:p>
            <a:pPr lvl="1">
              <a:spcBef>
                <a:spcPct val="20000"/>
              </a:spcBef>
              <a:buClr>
                <a:schemeClr val="tx2"/>
              </a:buClr>
              <a:buSzPct val="60000"/>
              <a:buFont typeface="Wingdings" pitchFamily="2" charset="2"/>
              <a:buNone/>
            </a:pPr>
            <a:r>
              <a:rPr lang="en-US" sz="2801" b="1" i="1" dirty="0" err="1"/>
              <a:t>Behaviour</a:t>
            </a:r>
            <a:r>
              <a:rPr lang="en-US" sz="2801" b="1" i="1" dirty="0"/>
              <a:t> applied to the whole is not </a:t>
            </a:r>
            <a:r>
              <a:rPr lang="en-US" sz="2801" b="1" i="1" dirty="0" smtClean="0"/>
              <a:t>correctly </a:t>
            </a:r>
            <a:r>
              <a:rPr lang="en-US" sz="2801" b="1" i="1" dirty="0"/>
              <a:t>applied to the </a:t>
            </a:r>
            <a:r>
              <a:rPr lang="en-US" sz="2801" b="1" i="1" dirty="0" smtClean="0"/>
              <a:t>part. </a:t>
            </a:r>
            <a:endParaRPr lang="en-US" sz="2801" b="1" i="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p:cTn id="7" dur="500" fill="hold"/>
                                        <p:tgtEl>
                                          <p:spTgt spid="101381"/>
                                        </p:tgtEl>
                                        <p:attrNameLst>
                                          <p:attrName>ppt_w</p:attrName>
                                        </p:attrNameLst>
                                      </p:cBhvr>
                                      <p:tavLst>
                                        <p:tav tm="0">
                                          <p:val>
                                            <p:fltVal val="0"/>
                                          </p:val>
                                        </p:tav>
                                        <p:tav tm="100000">
                                          <p:val>
                                            <p:strVal val="#ppt_w"/>
                                          </p:val>
                                        </p:tav>
                                      </p:tavLst>
                                    </p:anim>
                                    <p:anim calcmode="lin" valueType="num">
                                      <p:cBhvr>
                                        <p:cTn id="8" dur="500" fill="hold"/>
                                        <p:tgtEl>
                                          <p:spTgt spid="1013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70104A3C-B5B2-465E-A494-E3562656F692}" type="slidenum">
              <a:rPr lang="en-US" smtClean="0"/>
              <a:pPr/>
              <a:t>84</a:t>
            </a:fld>
            <a:endParaRPr lang="en-US" smtClean="0"/>
          </a:p>
        </p:txBody>
      </p:sp>
      <p:sp>
        <p:nvSpPr>
          <p:cNvPr id="102403" name="Rectangle 2"/>
          <p:cNvSpPr>
            <a:spLocks noGrp="1" noChangeArrowheads="1"/>
          </p:cNvSpPr>
          <p:nvPr>
            <p:ph type="title"/>
          </p:nvPr>
        </p:nvSpPr>
        <p:spPr/>
        <p:txBody>
          <a:bodyPr/>
          <a:lstStyle/>
          <a:p>
            <a:r>
              <a:rPr lang="en-US" sz="3201" i="1"/>
              <a:t>Aggregations Propagate Behaviour</a:t>
            </a:r>
            <a:br>
              <a:rPr lang="en-US" sz="3201" i="1"/>
            </a:br>
            <a:r>
              <a:rPr lang="en-US" smtClean="0"/>
              <a:t>Example of Failure</a:t>
            </a:r>
          </a:p>
        </p:txBody>
      </p:sp>
      <p:pic>
        <p:nvPicPr>
          <p:cNvPr id="2630659" name="Picture 3" descr="1"/>
          <p:cNvPicPr>
            <a:picLocks noChangeAspect="1" noChangeArrowheads="1"/>
          </p:cNvPicPr>
          <p:nvPr/>
        </p:nvPicPr>
        <p:blipFill>
          <a:blip r:embed="rId4" cstate="print"/>
          <a:srcRect/>
          <a:stretch>
            <a:fillRect/>
          </a:stretch>
        </p:blipFill>
        <p:spPr bwMode="auto">
          <a:xfrm>
            <a:off x="381123" y="1675838"/>
            <a:ext cx="9146932" cy="4097063"/>
          </a:xfrm>
          <a:prstGeom prst="rect">
            <a:avLst/>
          </a:prstGeom>
          <a:noFill/>
          <a:ln w="9525">
            <a:noFill/>
            <a:miter lim="800000"/>
            <a:headEnd/>
            <a:tailEnd/>
          </a:ln>
        </p:spPr>
      </p:pic>
      <p:sp>
        <p:nvSpPr>
          <p:cNvPr id="2630660" name="Line 4"/>
          <p:cNvSpPr>
            <a:spLocks noChangeShapeType="1"/>
          </p:cNvSpPr>
          <p:nvPr/>
        </p:nvSpPr>
        <p:spPr bwMode="auto">
          <a:xfrm flipV="1">
            <a:off x="8154428" y="2971654"/>
            <a:ext cx="1297403" cy="1705522"/>
          </a:xfrm>
          <a:prstGeom prst="line">
            <a:avLst/>
          </a:prstGeom>
          <a:noFill/>
          <a:ln w="304800">
            <a:solidFill>
              <a:schemeClr val="bg2"/>
            </a:solidFill>
            <a:round/>
            <a:headEnd type="none" w="sm" len="sm"/>
            <a:tailEnd type="stealth" w="med" len="lg"/>
          </a:ln>
        </p:spPr>
        <p:txBody>
          <a:bodyPr wrap="none" anchor="ctr"/>
          <a:lstStyle/>
          <a:p>
            <a:endParaRPr lang="en-US" sz="280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06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3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0660"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p>
            <a:fld id="{A83CFD56-887F-4323-BE8F-CF0A3F0FD384}" type="slidenum">
              <a:rPr lang="en-US" smtClean="0"/>
              <a:pPr/>
              <a:t>85</a:t>
            </a:fld>
            <a:endParaRPr lang="en-US" smtClean="0"/>
          </a:p>
        </p:txBody>
      </p:sp>
      <p:sp>
        <p:nvSpPr>
          <p:cNvPr id="103427" name="Rectangle 1026"/>
          <p:cNvSpPr>
            <a:spLocks noGrp="1" noChangeArrowheads="1"/>
          </p:cNvSpPr>
          <p:nvPr>
            <p:ph type="title"/>
          </p:nvPr>
        </p:nvSpPr>
        <p:spPr/>
        <p:txBody>
          <a:bodyPr/>
          <a:lstStyle/>
          <a:p>
            <a:r>
              <a:rPr lang="en-US" sz="3201" i="1"/>
              <a:t>Aggregations Propagate Behaviour</a:t>
            </a:r>
            <a:br>
              <a:rPr lang="en-US" sz="3201" i="1"/>
            </a:br>
            <a:r>
              <a:rPr lang="en-US" smtClean="0"/>
              <a:t>Example of Failure</a:t>
            </a:r>
          </a:p>
        </p:txBody>
      </p:sp>
      <p:pic>
        <p:nvPicPr>
          <p:cNvPr id="103428" name="Picture 1028" descr="4"/>
          <p:cNvPicPr>
            <a:picLocks noChangeAspect="1" noChangeArrowheads="1"/>
          </p:cNvPicPr>
          <p:nvPr/>
        </p:nvPicPr>
        <p:blipFill>
          <a:blip r:embed="rId4" cstate="print"/>
          <a:srcRect/>
          <a:stretch>
            <a:fillRect/>
          </a:stretch>
        </p:blipFill>
        <p:spPr bwMode="auto">
          <a:xfrm>
            <a:off x="381123" y="1675838"/>
            <a:ext cx="9146932" cy="4097063"/>
          </a:xfrm>
          <a:prstGeom prst="rect">
            <a:avLst/>
          </a:prstGeom>
          <a:noFill/>
          <a:ln w="9525">
            <a:noFill/>
            <a:miter lim="800000"/>
            <a:headEnd/>
            <a:tailEnd/>
          </a:ln>
        </p:spPr>
      </p:pic>
      <p:sp>
        <p:nvSpPr>
          <p:cNvPr id="103429" name="AutoShape 1029"/>
          <p:cNvSpPr>
            <a:spLocks noChangeArrowheads="1"/>
          </p:cNvSpPr>
          <p:nvPr/>
        </p:nvSpPr>
        <p:spPr bwMode="auto">
          <a:xfrm>
            <a:off x="3428512" y="3417885"/>
            <a:ext cx="5945506" cy="2764995"/>
          </a:xfrm>
          <a:prstGeom prst="cloudCallout">
            <a:avLst>
              <a:gd name="adj1" fmla="val -44792"/>
              <a:gd name="adj2" fmla="val -59065"/>
            </a:avLst>
          </a:prstGeom>
          <a:solidFill>
            <a:srgbClr val="F8F8F8"/>
          </a:solidFill>
          <a:ln w="152400">
            <a:solidFill>
              <a:schemeClr val="tx2"/>
            </a:solidFill>
            <a:round/>
            <a:headEnd type="none" w="sm" len="sm"/>
            <a:tailEnd type="none" w="sm" len="sm"/>
          </a:ln>
        </p:spPr>
        <p:txBody>
          <a:bodyPr>
            <a:spAutoFit/>
          </a:bodyPr>
          <a:lstStyle/>
          <a:p>
            <a:pPr lvl="1">
              <a:spcBef>
                <a:spcPct val="20000"/>
              </a:spcBef>
              <a:buClr>
                <a:schemeClr val="tx2"/>
              </a:buClr>
              <a:buSzPct val="60000"/>
              <a:buFont typeface="Wingdings" pitchFamily="2" charset="2"/>
              <a:buNone/>
            </a:pPr>
            <a:r>
              <a:rPr lang="en-US" sz="2801" b="1" i="1" dirty="0" err="1"/>
              <a:t>Behaviour</a:t>
            </a:r>
            <a:r>
              <a:rPr lang="en-US" sz="2801" b="1" i="1" dirty="0"/>
              <a:t> applied to the whole is not </a:t>
            </a:r>
            <a:r>
              <a:rPr lang="en-US" sz="2801" b="1" i="1" dirty="0" smtClean="0"/>
              <a:t>correctly applied </a:t>
            </a:r>
            <a:r>
              <a:rPr lang="en-US" sz="2801" b="1" i="1" dirty="0"/>
              <a:t>to the </a:t>
            </a:r>
            <a:r>
              <a:rPr lang="en-US" sz="2801" b="1" i="1" dirty="0" smtClean="0"/>
              <a:t>part</a:t>
            </a:r>
            <a:r>
              <a:rPr lang="en-US" sz="2801" b="1" dirty="0" smtClean="0">
                <a:solidFill>
                  <a:schemeClr val="bg1">
                    <a:lumMod val="65000"/>
                  </a:schemeClr>
                </a:solidFill>
              </a:rPr>
              <a:t> </a:t>
            </a:r>
            <a:r>
              <a:rPr lang="en-US" sz="2801" b="1" dirty="0">
                <a:solidFill>
                  <a:schemeClr val="bg1">
                    <a:lumMod val="65000"/>
                  </a:schemeClr>
                </a:solidFill>
              </a:rPr>
              <a:t>.</a:t>
            </a:r>
            <a:r>
              <a:rPr lang="en-US" sz="2801" b="1" i="1" dirty="0"/>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 calcmode="lin" valueType="num">
                                      <p:cBhvr>
                                        <p:cTn id="7" dur="500" fill="hold"/>
                                        <p:tgtEl>
                                          <p:spTgt spid="103429"/>
                                        </p:tgtEl>
                                        <p:attrNameLst>
                                          <p:attrName>ppt_w</p:attrName>
                                        </p:attrNameLst>
                                      </p:cBhvr>
                                      <p:tavLst>
                                        <p:tav tm="0">
                                          <p:val>
                                            <p:fltVal val="0"/>
                                          </p:val>
                                        </p:tav>
                                        <p:tav tm="100000">
                                          <p:val>
                                            <p:strVal val="#ppt_w"/>
                                          </p:val>
                                        </p:tav>
                                      </p:tavLst>
                                    </p:anim>
                                    <p:anim calcmode="lin" valueType="num">
                                      <p:cBhvr>
                                        <p:cTn id="8" dur="500" fill="hold"/>
                                        <p:tgtEl>
                                          <p:spTgt spid="1034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B95AC5E9-15AE-43BC-8F0F-0E21D98EABF3}" type="slidenum">
              <a:rPr lang="en-US" smtClean="0"/>
              <a:pPr/>
              <a:t>86</a:t>
            </a:fld>
            <a:endParaRPr lang="en-US" smtClean="0"/>
          </a:p>
        </p:txBody>
      </p:sp>
      <p:sp>
        <p:nvSpPr>
          <p:cNvPr id="104451" name="Rectangle 2"/>
          <p:cNvSpPr>
            <a:spLocks noGrp="1" noChangeArrowheads="1"/>
          </p:cNvSpPr>
          <p:nvPr>
            <p:ph type="title"/>
          </p:nvPr>
        </p:nvSpPr>
        <p:spPr/>
        <p:txBody>
          <a:bodyPr/>
          <a:lstStyle/>
          <a:p>
            <a:pPr>
              <a:lnSpc>
                <a:spcPct val="90000"/>
              </a:lnSpc>
            </a:pPr>
            <a:r>
              <a:rPr lang="en-US" dirty="0" smtClean="0"/>
              <a:t>Organize Classes and </a:t>
            </a:r>
            <a:br>
              <a:rPr lang="en-US" dirty="0" smtClean="0"/>
            </a:br>
            <a:r>
              <a:rPr lang="en-US" dirty="0" smtClean="0"/>
              <a:t>Identify their Relationships</a:t>
            </a:r>
          </a:p>
        </p:txBody>
      </p:sp>
      <p:sp>
        <p:nvSpPr>
          <p:cNvPr id="104452" name="Rectangle 3"/>
          <p:cNvSpPr>
            <a:spLocks noGrp="1" noChangeArrowheads="1"/>
          </p:cNvSpPr>
          <p:nvPr>
            <p:ph type="body" idx="1"/>
          </p:nvPr>
        </p:nvSpPr>
        <p:spPr/>
        <p:txBody>
          <a:bodyPr/>
          <a:lstStyle/>
          <a:p>
            <a:pPr>
              <a:buFont typeface="Wingdings" pitchFamily="2" charset="2"/>
              <a:buNone/>
            </a:pPr>
            <a:r>
              <a:rPr lang="en-US" sz="3601" b="1" i="1" dirty="0"/>
              <a:t>Step 4.  Prepare a class diagram</a:t>
            </a:r>
          </a:p>
          <a:p>
            <a:r>
              <a:rPr lang="en-US" dirty="0" smtClean="0"/>
              <a:t>Construct a class diagram with class names, attributes, and relationships</a:t>
            </a:r>
            <a:endParaRPr lang="en-US" b="1" dirty="0" smtClean="0">
              <a:solidFill>
                <a:schemeClr val="bg1">
                  <a:lumMod val="65000"/>
                </a:schemeClr>
              </a:solidFill>
            </a:endParaRPr>
          </a:p>
        </p:txBody>
      </p:sp>
      <p:sp>
        <p:nvSpPr>
          <p:cNvPr id="5" name="AutoShape 4"/>
          <p:cNvSpPr>
            <a:spLocks noChangeArrowheads="1"/>
          </p:cNvSpPr>
          <p:nvPr/>
        </p:nvSpPr>
        <p:spPr bwMode="auto">
          <a:xfrm>
            <a:off x="3352800" y="4648200"/>
            <a:ext cx="2148840" cy="502920"/>
          </a:xfrm>
          <a:prstGeom prst="wedgeRectCallout">
            <a:avLst>
              <a:gd name="adj1" fmla="val -114126"/>
              <a:gd name="adj2" fmla="val -262315"/>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C00000"/>
                </a:solidFill>
              </a:rPr>
              <a:t>Methods ??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4452">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4452">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uiExpand="1" build="p" bldLvl="2"/>
      <p:bldP spid="5" grpId="0" uiExpand="1" build="p"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25" name="Rectangle 303"/>
          <p:cNvSpPr>
            <a:spLocks noGrp="1" noChangeArrowheads="1"/>
          </p:cNvSpPr>
          <p:nvPr>
            <p:ph type="title"/>
          </p:nvPr>
        </p:nvSpPr>
        <p:spPr>
          <a:xfrm>
            <a:off x="381122" y="266700"/>
            <a:ext cx="9146932" cy="1104900"/>
          </a:xfrm>
        </p:spPr>
        <p:txBody>
          <a:bodyPr/>
          <a:lstStyle/>
          <a:p>
            <a:r>
              <a:rPr lang="en-US" sz="3201" i="1" dirty="0"/>
              <a:t>Member Services System</a:t>
            </a:r>
            <a:br>
              <a:rPr lang="en-US" sz="3201" i="1" dirty="0"/>
            </a:br>
            <a:r>
              <a:rPr lang="en-US" dirty="0" smtClean="0"/>
              <a:t>Class Diagram</a:t>
            </a:r>
          </a:p>
        </p:txBody>
      </p:sp>
      <p:sp>
        <p:nvSpPr>
          <p:cNvPr id="105475" name="Line 210"/>
          <p:cNvSpPr>
            <a:spLocks noChangeShapeType="1"/>
          </p:cNvSpPr>
          <p:nvPr/>
        </p:nvSpPr>
        <p:spPr bwMode="auto">
          <a:xfrm flipH="1" flipV="1">
            <a:off x="4027192" y="1998204"/>
            <a:ext cx="3690533" cy="6352"/>
          </a:xfrm>
          <a:prstGeom prst="line">
            <a:avLst/>
          </a:prstGeom>
          <a:noFill/>
          <a:ln w="6350">
            <a:solidFill>
              <a:srgbClr val="000000"/>
            </a:solidFill>
            <a:round/>
            <a:headEnd/>
            <a:tailEnd/>
          </a:ln>
        </p:spPr>
        <p:txBody>
          <a:bodyPr/>
          <a:lstStyle/>
          <a:p>
            <a:endParaRPr lang="en-US" sz="2801"/>
          </a:p>
        </p:txBody>
      </p:sp>
      <p:sp>
        <p:nvSpPr>
          <p:cNvPr id="105476" name="Line 208"/>
          <p:cNvSpPr>
            <a:spLocks noChangeShapeType="1"/>
          </p:cNvSpPr>
          <p:nvPr/>
        </p:nvSpPr>
        <p:spPr bwMode="auto">
          <a:xfrm flipV="1">
            <a:off x="7717725" y="2002968"/>
            <a:ext cx="0" cy="152449"/>
          </a:xfrm>
          <a:prstGeom prst="line">
            <a:avLst/>
          </a:prstGeom>
          <a:noFill/>
          <a:ln w="6350">
            <a:solidFill>
              <a:srgbClr val="000000"/>
            </a:solidFill>
            <a:round/>
            <a:headEnd/>
            <a:tailEnd/>
          </a:ln>
        </p:spPr>
        <p:txBody>
          <a:bodyPr/>
          <a:lstStyle/>
          <a:p>
            <a:endParaRPr lang="en-US" sz="2801"/>
          </a:p>
        </p:txBody>
      </p:sp>
      <p:sp>
        <p:nvSpPr>
          <p:cNvPr id="105477" name="Line 297"/>
          <p:cNvSpPr>
            <a:spLocks noChangeShapeType="1"/>
          </p:cNvSpPr>
          <p:nvPr/>
        </p:nvSpPr>
        <p:spPr bwMode="auto">
          <a:xfrm flipV="1">
            <a:off x="5875634" y="1742534"/>
            <a:ext cx="1589" cy="262022"/>
          </a:xfrm>
          <a:prstGeom prst="line">
            <a:avLst/>
          </a:prstGeom>
          <a:noFill/>
          <a:ln w="6350">
            <a:solidFill>
              <a:srgbClr val="000000"/>
            </a:solidFill>
            <a:round/>
            <a:headEnd/>
            <a:tailEnd/>
          </a:ln>
        </p:spPr>
        <p:txBody>
          <a:bodyPr/>
          <a:lstStyle/>
          <a:p>
            <a:endParaRPr lang="en-US" sz="2801"/>
          </a:p>
        </p:txBody>
      </p:sp>
      <p:sp>
        <p:nvSpPr>
          <p:cNvPr id="105478" name="Freeform 302"/>
          <p:cNvSpPr>
            <a:spLocks noChangeAspect="1"/>
          </p:cNvSpPr>
          <p:nvPr/>
        </p:nvSpPr>
        <p:spPr bwMode="auto">
          <a:xfrm>
            <a:off x="5770042" y="1739357"/>
            <a:ext cx="216902" cy="91440"/>
          </a:xfrm>
          <a:custGeom>
            <a:avLst/>
            <a:gdLst>
              <a:gd name="T0" fmla="*/ 80963 w 94"/>
              <a:gd name="T1" fmla="*/ 0 h 43"/>
              <a:gd name="T2" fmla="*/ 0 w 94"/>
              <a:gd name="T3" fmla="*/ 68263 h 43"/>
              <a:gd name="T4" fmla="*/ 161925 w 94"/>
              <a:gd name="T5" fmla="*/ 68263 h 43"/>
              <a:gd name="T6" fmla="*/ 80963 w 94"/>
              <a:gd name="T7" fmla="*/ 0 h 43"/>
              <a:gd name="T8" fmla="*/ 0 60000 65536"/>
              <a:gd name="T9" fmla="*/ 0 60000 65536"/>
              <a:gd name="T10" fmla="*/ 0 60000 65536"/>
              <a:gd name="T11" fmla="*/ 0 60000 65536"/>
              <a:gd name="T12" fmla="*/ 0 w 94"/>
              <a:gd name="T13" fmla="*/ 0 h 43"/>
              <a:gd name="T14" fmla="*/ 94 w 94"/>
              <a:gd name="T15" fmla="*/ 43 h 43"/>
            </a:gdLst>
            <a:ahLst/>
            <a:cxnLst>
              <a:cxn ang="T8">
                <a:pos x="T0" y="T1"/>
              </a:cxn>
              <a:cxn ang="T9">
                <a:pos x="T2" y="T3"/>
              </a:cxn>
              <a:cxn ang="T10">
                <a:pos x="T4" y="T5"/>
              </a:cxn>
              <a:cxn ang="T11">
                <a:pos x="T6" y="T7"/>
              </a:cxn>
            </a:cxnLst>
            <a:rect l="T12" t="T13" r="T14" b="T15"/>
            <a:pathLst>
              <a:path w="94" h="43">
                <a:moveTo>
                  <a:pt x="47" y="0"/>
                </a:moveTo>
                <a:lnTo>
                  <a:pt x="0" y="43"/>
                </a:lnTo>
                <a:lnTo>
                  <a:pt x="94" y="43"/>
                </a:lnTo>
                <a:lnTo>
                  <a:pt x="47" y="0"/>
                </a:lnTo>
                <a:close/>
              </a:path>
            </a:pathLst>
          </a:custGeom>
          <a:solidFill>
            <a:srgbClr val="FFFFFF"/>
          </a:solidFill>
          <a:ln w="6350">
            <a:solidFill>
              <a:srgbClr val="000000"/>
            </a:solidFill>
            <a:prstDash val="solid"/>
            <a:round/>
            <a:headEnd/>
            <a:tailEnd/>
          </a:ln>
        </p:spPr>
        <p:txBody>
          <a:bodyPr/>
          <a:lstStyle/>
          <a:p>
            <a:endParaRPr lang="en-US" sz="2801"/>
          </a:p>
        </p:txBody>
      </p:sp>
      <p:sp>
        <p:nvSpPr>
          <p:cNvPr id="105479" name="Line 257"/>
          <p:cNvSpPr>
            <a:spLocks noChangeShapeType="1"/>
          </p:cNvSpPr>
          <p:nvPr/>
        </p:nvSpPr>
        <p:spPr bwMode="auto">
          <a:xfrm flipH="1" flipV="1">
            <a:off x="836882" y="4219828"/>
            <a:ext cx="0" cy="181033"/>
          </a:xfrm>
          <a:prstGeom prst="line">
            <a:avLst/>
          </a:prstGeom>
          <a:noFill/>
          <a:ln w="6350">
            <a:solidFill>
              <a:srgbClr val="000000"/>
            </a:solidFill>
            <a:round/>
            <a:headEnd/>
            <a:tailEnd/>
          </a:ln>
        </p:spPr>
        <p:txBody>
          <a:bodyPr/>
          <a:lstStyle/>
          <a:p>
            <a:endParaRPr lang="en-US" sz="2801"/>
          </a:p>
        </p:txBody>
      </p:sp>
      <p:sp>
        <p:nvSpPr>
          <p:cNvPr id="105480" name="Line 260"/>
          <p:cNvSpPr>
            <a:spLocks noChangeShapeType="1"/>
          </p:cNvSpPr>
          <p:nvPr/>
        </p:nvSpPr>
        <p:spPr bwMode="auto">
          <a:xfrm>
            <a:off x="836882" y="4219828"/>
            <a:ext cx="1694405" cy="0"/>
          </a:xfrm>
          <a:prstGeom prst="line">
            <a:avLst/>
          </a:prstGeom>
          <a:noFill/>
          <a:ln w="6350">
            <a:solidFill>
              <a:srgbClr val="000000"/>
            </a:solidFill>
            <a:round/>
            <a:headEnd/>
            <a:tailEnd/>
          </a:ln>
        </p:spPr>
        <p:txBody>
          <a:bodyPr/>
          <a:lstStyle/>
          <a:p>
            <a:endParaRPr lang="en-US" sz="2801"/>
          </a:p>
        </p:txBody>
      </p:sp>
      <p:sp>
        <p:nvSpPr>
          <p:cNvPr id="105481" name="Rectangle 4"/>
          <p:cNvSpPr>
            <a:spLocks noChangeArrowheads="1"/>
          </p:cNvSpPr>
          <p:nvPr/>
        </p:nvSpPr>
        <p:spPr bwMode="auto">
          <a:xfrm>
            <a:off x="5157854" y="2088720"/>
            <a:ext cx="1449853" cy="1502257"/>
          </a:xfrm>
          <a:prstGeom prst="rect">
            <a:avLst/>
          </a:prstGeom>
          <a:noFill/>
          <a:ln w="6350">
            <a:solidFill>
              <a:srgbClr val="000000"/>
            </a:solidFill>
            <a:miter lim="800000"/>
            <a:headEnd/>
            <a:tailEnd/>
          </a:ln>
        </p:spPr>
        <p:txBody>
          <a:bodyPr/>
          <a:lstStyle/>
          <a:p>
            <a:endParaRPr lang="en-US" sz="2801"/>
          </a:p>
        </p:txBody>
      </p:sp>
      <p:sp>
        <p:nvSpPr>
          <p:cNvPr id="105482" name="Rectangle 5"/>
          <p:cNvSpPr>
            <a:spLocks noChangeArrowheads="1"/>
          </p:cNvSpPr>
          <p:nvPr/>
        </p:nvSpPr>
        <p:spPr bwMode="auto">
          <a:xfrm>
            <a:off x="5172147" y="2571475"/>
            <a:ext cx="67807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 Balance Due</a:t>
            </a:r>
            <a:endParaRPr lang="en-US" sz="600" dirty="0"/>
          </a:p>
        </p:txBody>
      </p:sp>
      <p:sp>
        <p:nvSpPr>
          <p:cNvPr id="105483" name="Rectangle 6"/>
          <p:cNvSpPr>
            <a:spLocks noChangeArrowheads="1"/>
          </p:cNvSpPr>
          <p:nvPr/>
        </p:nvSpPr>
        <p:spPr bwMode="auto">
          <a:xfrm>
            <a:off x="5172147" y="2628643"/>
            <a:ext cx="106555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 Bonus Balance Available</a:t>
            </a:r>
            <a:endParaRPr lang="en-US" sz="600" dirty="0"/>
          </a:p>
        </p:txBody>
      </p:sp>
      <p:sp>
        <p:nvSpPr>
          <p:cNvPr id="105484" name="Rectangle 7"/>
          <p:cNvSpPr>
            <a:spLocks noChangeArrowheads="1"/>
          </p:cNvSpPr>
          <p:nvPr/>
        </p:nvSpPr>
        <p:spPr bwMode="auto">
          <a:xfrm>
            <a:off x="5172147" y="2687400"/>
            <a:ext cx="84323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Audio Category Preference</a:t>
            </a:r>
            <a:endParaRPr lang="en-US" sz="600" dirty="0"/>
          </a:p>
        </p:txBody>
      </p:sp>
      <p:sp>
        <p:nvSpPr>
          <p:cNvPr id="105485" name="Rectangle 8"/>
          <p:cNvSpPr>
            <a:spLocks noChangeArrowheads="1"/>
          </p:cNvSpPr>
          <p:nvPr/>
        </p:nvSpPr>
        <p:spPr bwMode="auto">
          <a:xfrm>
            <a:off x="5172147" y="2744568"/>
            <a:ext cx="759068"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Audio Media Preference</a:t>
            </a:r>
            <a:endParaRPr lang="en-US" sz="600" dirty="0"/>
          </a:p>
        </p:txBody>
      </p:sp>
      <p:sp>
        <p:nvSpPr>
          <p:cNvPr id="105486" name="Rectangle 9"/>
          <p:cNvSpPr>
            <a:spLocks noChangeArrowheads="1"/>
          </p:cNvSpPr>
          <p:nvPr/>
        </p:nvSpPr>
        <p:spPr bwMode="auto">
          <a:xfrm>
            <a:off x="5172147" y="2803324"/>
            <a:ext cx="42876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Date Enrolled</a:t>
            </a:r>
            <a:endParaRPr lang="en-US" sz="600" dirty="0"/>
          </a:p>
        </p:txBody>
      </p:sp>
      <p:sp>
        <p:nvSpPr>
          <p:cNvPr id="105487" name="Rectangle 10"/>
          <p:cNvSpPr>
            <a:spLocks noChangeArrowheads="1"/>
          </p:cNvSpPr>
          <p:nvPr/>
        </p:nvSpPr>
        <p:spPr bwMode="auto">
          <a:xfrm>
            <a:off x="5172147" y="2860492"/>
            <a:ext cx="455758"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Email Address</a:t>
            </a:r>
            <a:endParaRPr lang="en-US" sz="600" dirty="0"/>
          </a:p>
        </p:txBody>
      </p:sp>
      <p:sp>
        <p:nvSpPr>
          <p:cNvPr id="105488" name="Rectangle 11"/>
          <p:cNvSpPr>
            <a:spLocks noChangeArrowheads="1"/>
          </p:cNvSpPr>
          <p:nvPr/>
        </p:nvSpPr>
        <p:spPr bwMode="auto">
          <a:xfrm>
            <a:off x="5172147" y="2917661"/>
            <a:ext cx="83370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Game Category Preference</a:t>
            </a:r>
            <a:endParaRPr lang="en-US" sz="600" dirty="0"/>
          </a:p>
        </p:txBody>
      </p:sp>
      <p:sp>
        <p:nvSpPr>
          <p:cNvPr id="105489" name="Rectangle 12"/>
          <p:cNvSpPr>
            <a:spLocks noChangeArrowheads="1"/>
          </p:cNvSpPr>
          <p:nvPr/>
        </p:nvSpPr>
        <p:spPr bwMode="auto">
          <a:xfrm>
            <a:off x="5172147" y="2976418"/>
            <a:ext cx="749540"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Game Media Preference</a:t>
            </a:r>
            <a:endParaRPr lang="en-US" sz="600" dirty="0"/>
          </a:p>
        </p:txBody>
      </p:sp>
      <p:sp>
        <p:nvSpPr>
          <p:cNvPr id="105490" name="Rectangle 13"/>
          <p:cNvSpPr>
            <a:spLocks noChangeArrowheads="1"/>
          </p:cNvSpPr>
          <p:nvPr/>
        </p:nvSpPr>
        <p:spPr bwMode="auto">
          <a:xfrm>
            <a:off x="5172147" y="3033586"/>
            <a:ext cx="84005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Number Of Credits Earned</a:t>
            </a:r>
            <a:endParaRPr lang="en-US" sz="600" dirty="0"/>
          </a:p>
        </p:txBody>
      </p:sp>
      <p:sp>
        <p:nvSpPr>
          <p:cNvPr id="105491" name="Rectangle 14"/>
          <p:cNvSpPr>
            <a:spLocks noChangeArrowheads="1"/>
          </p:cNvSpPr>
          <p:nvPr/>
        </p:nvSpPr>
        <p:spPr bwMode="auto">
          <a:xfrm>
            <a:off x="5172147" y="3090754"/>
            <a:ext cx="41764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Privacy Code</a:t>
            </a:r>
            <a:endParaRPr lang="en-US" sz="600" dirty="0"/>
          </a:p>
        </p:txBody>
      </p:sp>
      <p:sp>
        <p:nvSpPr>
          <p:cNvPr id="105492" name="Rectangle 15"/>
          <p:cNvSpPr>
            <a:spLocks noChangeArrowheads="1"/>
          </p:cNvSpPr>
          <p:nvPr/>
        </p:nvSpPr>
        <p:spPr bwMode="auto">
          <a:xfrm>
            <a:off x="5172147" y="3149510"/>
            <a:ext cx="83846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Video Category Preference</a:t>
            </a:r>
            <a:endParaRPr lang="en-US" sz="600" dirty="0"/>
          </a:p>
        </p:txBody>
      </p:sp>
      <p:sp>
        <p:nvSpPr>
          <p:cNvPr id="105493" name="Rectangle 16"/>
          <p:cNvSpPr>
            <a:spLocks noChangeArrowheads="1"/>
          </p:cNvSpPr>
          <p:nvPr/>
        </p:nvSpPr>
        <p:spPr bwMode="auto">
          <a:xfrm>
            <a:off x="5172147" y="3206678"/>
            <a:ext cx="75430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Video Media Preference</a:t>
            </a:r>
            <a:endParaRPr lang="en-US" sz="600" dirty="0"/>
          </a:p>
        </p:txBody>
      </p:sp>
      <p:sp>
        <p:nvSpPr>
          <p:cNvPr id="105494" name="Line 17"/>
          <p:cNvSpPr>
            <a:spLocks noChangeShapeType="1"/>
          </p:cNvSpPr>
          <p:nvPr/>
        </p:nvSpPr>
        <p:spPr bwMode="auto">
          <a:xfrm>
            <a:off x="5167382" y="3327367"/>
            <a:ext cx="1426032" cy="0"/>
          </a:xfrm>
          <a:prstGeom prst="line">
            <a:avLst/>
          </a:prstGeom>
          <a:noFill/>
          <a:ln w="6350">
            <a:solidFill>
              <a:srgbClr val="000000"/>
            </a:solidFill>
            <a:round/>
            <a:headEnd/>
            <a:tailEnd/>
          </a:ln>
        </p:spPr>
        <p:txBody>
          <a:bodyPr/>
          <a:lstStyle/>
          <a:p>
            <a:endParaRPr lang="en-US" sz="2801"/>
          </a:p>
        </p:txBody>
      </p:sp>
      <p:sp>
        <p:nvSpPr>
          <p:cNvPr id="105495" name="Rectangle 20"/>
          <p:cNvSpPr>
            <a:spLocks noChangeArrowheads="1"/>
          </p:cNvSpPr>
          <p:nvPr/>
        </p:nvSpPr>
        <p:spPr bwMode="auto">
          <a:xfrm>
            <a:off x="6191649" y="4232532"/>
            <a:ext cx="1383155" cy="1375216"/>
          </a:xfrm>
          <a:prstGeom prst="rect">
            <a:avLst/>
          </a:prstGeom>
          <a:noFill/>
          <a:ln w="6350">
            <a:solidFill>
              <a:srgbClr val="000000"/>
            </a:solidFill>
            <a:miter lim="800000"/>
            <a:headEnd/>
            <a:tailEnd/>
          </a:ln>
        </p:spPr>
        <p:txBody>
          <a:bodyPr/>
          <a:lstStyle/>
          <a:p>
            <a:endParaRPr lang="en-US" sz="2801"/>
          </a:p>
        </p:txBody>
      </p:sp>
      <p:sp>
        <p:nvSpPr>
          <p:cNvPr id="105496" name="Rectangle 21"/>
          <p:cNvSpPr>
            <a:spLocks noChangeArrowheads="1"/>
          </p:cNvSpPr>
          <p:nvPr/>
        </p:nvSpPr>
        <p:spPr bwMode="auto">
          <a:xfrm>
            <a:off x="6205940" y="4238884"/>
            <a:ext cx="454171"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Member Order</a:t>
            </a:r>
            <a:endParaRPr lang="en-US" sz="600"/>
          </a:p>
        </p:txBody>
      </p:sp>
      <p:sp>
        <p:nvSpPr>
          <p:cNvPr id="105497" name="Line 22"/>
          <p:cNvSpPr>
            <a:spLocks noChangeShapeType="1"/>
          </p:cNvSpPr>
          <p:nvPr/>
        </p:nvSpPr>
        <p:spPr bwMode="auto">
          <a:xfrm>
            <a:off x="6205940" y="4334165"/>
            <a:ext cx="1354572" cy="1589"/>
          </a:xfrm>
          <a:prstGeom prst="line">
            <a:avLst/>
          </a:prstGeom>
          <a:noFill/>
          <a:ln w="6350">
            <a:solidFill>
              <a:srgbClr val="000000"/>
            </a:solidFill>
            <a:round/>
            <a:headEnd/>
            <a:tailEnd/>
          </a:ln>
        </p:spPr>
        <p:txBody>
          <a:bodyPr/>
          <a:lstStyle/>
          <a:p>
            <a:endParaRPr lang="en-US" sz="2801"/>
          </a:p>
        </p:txBody>
      </p:sp>
      <p:sp>
        <p:nvSpPr>
          <p:cNvPr id="105498" name="Rectangle 23"/>
          <p:cNvSpPr>
            <a:spLocks noChangeArrowheads="1"/>
          </p:cNvSpPr>
          <p:nvPr/>
        </p:nvSpPr>
        <p:spPr bwMode="auto">
          <a:xfrm>
            <a:off x="6205940" y="4367514"/>
            <a:ext cx="45258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Number</a:t>
            </a:r>
            <a:endParaRPr lang="en-US" sz="600" dirty="0"/>
          </a:p>
        </p:txBody>
      </p:sp>
      <p:sp>
        <p:nvSpPr>
          <p:cNvPr id="105499" name="Rectangle 24"/>
          <p:cNvSpPr>
            <a:spLocks noChangeArrowheads="1"/>
          </p:cNvSpPr>
          <p:nvPr/>
        </p:nvSpPr>
        <p:spPr bwMode="auto">
          <a:xfrm>
            <a:off x="6205940" y="4426269"/>
            <a:ext cx="632028"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Creation Date</a:t>
            </a:r>
            <a:endParaRPr lang="en-US" sz="600" dirty="0"/>
          </a:p>
        </p:txBody>
      </p:sp>
      <p:sp>
        <p:nvSpPr>
          <p:cNvPr id="105500" name="Rectangle 25"/>
          <p:cNvSpPr>
            <a:spLocks noChangeArrowheads="1"/>
          </p:cNvSpPr>
          <p:nvPr/>
        </p:nvSpPr>
        <p:spPr bwMode="auto">
          <a:xfrm>
            <a:off x="6205940" y="4483438"/>
            <a:ext cx="47640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Fill Date</a:t>
            </a:r>
            <a:endParaRPr lang="en-US" sz="600" dirty="0"/>
          </a:p>
        </p:txBody>
      </p:sp>
      <p:sp>
        <p:nvSpPr>
          <p:cNvPr id="105501" name="Rectangle 26"/>
          <p:cNvSpPr>
            <a:spLocks noChangeArrowheads="1"/>
          </p:cNvSpPr>
          <p:nvPr/>
        </p:nvSpPr>
        <p:spPr bwMode="auto">
          <a:xfrm>
            <a:off x="6205940" y="4540606"/>
            <a:ext cx="75748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Shipping Address Name</a:t>
            </a:r>
            <a:endParaRPr lang="en-US" sz="600" dirty="0"/>
          </a:p>
        </p:txBody>
      </p:sp>
      <p:sp>
        <p:nvSpPr>
          <p:cNvPr id="105502" name="Rectangle 27"/>
          <p:cNvSpPr>
            <a:spLocks noChangeArrowheads="1"/>
          </p:cNvSpPr>
          <p:nvPr/>
        </p:nvSpPr>
        <p:spPr bwMode="auto">
          <a:xfrm>
            <a:off x="6205940" y="4599363"/>
            <a:ext cx="75271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Shipping Street Address</a:t>
            </a:r>
            <a:endParaRPr lang="en-US" sz="600" dirty="0"/>
          </a:p>
        </p:txBody>
      </p:sp>
      <p:sp>
        <p:nvSpPr>
          <p:cNvPr id="105503" name="Rectangle 28"/>
          <p:cNvSpPr>
            <a:spLocks noChangeArrowheads="1"/>
          </p:cNvSpPr>
          <p:nvPr/>
        </p:nvSpPr>
        <p:spPr bwMode="auto">
          <a:xfrm>
            <a:off x="6205940" y="4656531"/>
            <a:ext cx="43035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Shipping City</a:t>
            </a:r>
            <a:endParaRPr lang="en-US" sz="600" dirty="0"/>
          </a:p>
        </p:txBody>
      </p:sp>
      <p:sp>
        <p:nvSpPr>
          <p:cNvPr id="105504" name="Rectangle 29"/>
          <p:cNvSpPr>
            <a:spLocks noChangeArrowheads="1"/>
          </p:cNvSpPr>
          <p:nvPr/>
        </p:nvSpPr>
        <p:spPr bwMode="auto">
          <a:xfrm>
            <a:off x="6205940" y="4713700"/>
            <a:ext cx="45099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Shipping State</a:t>
            </a:r>
            <a:endParaRPr lang="en-US" sz="600" dirty="0"/>
          </a:p>
        </p:txBody>
      </p:sp>
      <p:sp>
        <p:nvSpPr>
          <p:cNvPr id="105505" name="Rectangle 30"/>
          <p:cNvSpPr>
            <a:spLocks noChangeArrowheads="1"/>
          </p:cNvSpPr>
          <p:nvPr/>
        </p:nvSpPr>
        <p:spPr bwMode="auto">
          <a:xfrm>
            <a:off x="6205940" y="4772455"/>
            <a:ext cx="59073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Shipping Zip Code</a:t>
            </a:r>
            <a:endParaRPr lang="en-US" sz="600" dirty="0"/>
          </a:p>
        </p:txBody>
      </p:sp>
      <p:sp>
        <p:nvSpPr>
          <p:cNvPr id="105506" name="Rectangle 31"/>
          <p:cNvSpPr>
            <a:spLocks noChangeArrowheads="1"/>
          </p:cNvSpPr>
          <p:nvPr/>
        </p:nvSpPr>
        <p:spPr bwMode="auto">
          <a:xfrm>
            <a:off x="6205940" y="4829624"/>
            <a:ext cx="65902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Shipping Instructions</a:t>
            </a:r>
            <a:endParaRPr lang="en-US" sz="600" dirty="0"/>
          </a:p>
        </p:txBody>
      </p:sp>
      <p:sp>
        <p:nvSpPr>
          <p:cNvPr id="105507" name="Rectangle 32"/>
          <p:cNvSpPr>
            <a:spLocks noChangeArrowheads="1"/>
          </p:cNvSpPr>
          <p:nvPr/>
        </p:nvSpPr>
        <p:spPr bwMode="auto">
          <a:xfrm>
            <a:off x="6205940" y="4888381"/>
            <a:ext cx="50657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Sub Total</a:t>
            </a:r>
            <a:endParaRPr lang="en-US" sz="600" dirty="0"/>
          </a:p>
        </p:txBody>
      </p:sp>
      <p:sp>
        <p:nvSpPr>
          <p:cNvPr id="105508" name="Rectangle 33"/>
          <p:cNvSpPr>
            <a:spLocks noChangeArrowheads="1"/>
          </p:cNvSpPr>
          <p:nvPr/>
        </p:nvSpPr>
        <p:spPr bwMode="auto">
          <a:xfrm>
            <a:off x="6205940" y="4945549"/>
            <a:ext cx="50657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Sales Tax</a:t>
            </a:r>
            <a:endParaRPr lang="en-US" sz="600" dirty="0"/>
          </a:p>
        </p:txBody>
      </p:sp>
      <p:sp>
        <p:nvSpPr>
          <p:cNvPr id="105509" name="Rectangle 34"/>
          <p:cNvSpPr>
            <a:spLocks noChangeArrowheads="1"/>
          </p:cNvSpPr>
          <p:nvPr/>
        </p:nvSpPr>
        <p:spPr bwMode="auto">
          <a:xfrm>
            <a:off x="6205940" y="5002717"/>
            <a:ext cx="74001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Shipping Method</a:t>
            </a:r>
            <a:endParaRPr lang="en-US" sz="600" dirty="0"/>
          </a:p>
        </p:txBody>
      </p:sp>
      <p:sp>
        <p:nvSpPr>
          <p:cNvPr id="105510" name="Rectangle 35"/>
          <p:cNvSpPr>
            <a:spLocks noChangeArrowheads="1"/>
          </p:cNvSpPr>
          <p:nvPr/>
        </p:nvSpPr>
        <p:spPr bwMode="auto">
          <a:xfrm>
            <a:off x="6205940" y="5061473"/>
            <a:ext cx="103538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Shipping &amp; Handling Cost</a:t>
            </a:r>
            <a:endParaRPr lang="en-US" sz="600" dirty="0"/>
          </a:p>
        </p:txBody>
      </p:sp>
      <p:sp>
        <p:nvSpPr>
          <p:cNvPr id="105511" name="Rectangle 36"/>
          <p:cNvSpPr>
            <a:spLocks noChangeArrowheads="1"/>
          </p:cNvSpPr>
          <p:nvPr/>
        </p:nvSpPr>
        <p:spPr bwMode="auto">
          <a:xfrm>
            <a:off x="6205940" y="5118641"/>
            <a:ext cx="38906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Status</a:t>
            </a:r>
            <a:endParaRPr lang="en-US" sz="600" dirty="0"/>
          </a:p>
        </p:txBody>
      </p:sp>
      <p:sp>
        <p:nvSpPr>
          <p:cNvPr id="105512" name="Rectangle 37"/>
          <p:cNvSpPr>
            <a:spLocks noChangeArrowheads="1"/>
          </p:cNvSpPr>
          <p:nvPr/>
        </p:nvSpPr>
        <p:spPr bwMode="auto">
          <a:xfrm>
            <a:off x="6205940" y="5175810"/>
            <a:ext cx="70984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Prepaid Amount</a:t>
            </a:r>
            <a:endParaRPr lang="en-US" sz="600" dirty="0"/>
          </a:p>
        </p:txBody>
      </p:sp>
      <p:sp>
        <p:nvSpPr>
          <p:cNvPr id="105513" name="Rectangle 38"/>
          <p:cNvSpPr>
            <a:spLocks noChangeArrowheads="1"/>
          </p:cNvSpPr>
          <p:nvPr/>
        </p:nvSpPr>
        <p:spPr bwMode="auto">
          <a:xfrm>
            <a:off x="6205940" y="5234567"/>
            <a:ext cx="82735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Order Prepayment Method</a:t>
            </a:r>
            <a:endParaRPr lang="en-US" sz="600" dirty="0"/>
          </a:p>
        </p:txBody>
      </p:sp>
      <p:sp>
        <p:nvSpPr>
          <p:cNvPr id="105514" name="Line 39"/>
          <p:cNvSpPr>
            <a:spLocks noChangeShapeType="1"/>
          </p:cNvSpPr>
          <p:nvPr/>
        </p:nvSpPr>
        <p:spPr bwMode="auto">
          <a:xfrm>
            <a:off x="6205940" y="5358431"/>
            <a:ext cx="1354572" cy="1588"/>
          </a:xfrm>
          <a:prstGeom prst="line">
            <a:avLst/>
          </a:prstGeom>
          <a:noFill/>
          <a:ln w="6350">
            <a:solidFill>
              <a:srgbClr val="000000"/>
            </a:solidFill>
            <a:round/>
            <a:headEnd/>
            <a:tailEnd/>
          </a:ln>
        </p:spPr>
        <p:txBody>
          <a:bodyPr/>
          <a:lstStyle/>
          <a:p>
            <a:endParaRPr lang="en-US" sz="2801"/>
          </a:p>
        </p:txBody>
      </p:sp>
      <p:sp>
        <p:nvSpPr>
          <p:cNvPr id="105515" name="Rectangle 42"/>
          <p:cNvSpPr>
            <a:spLocks noChangeArrowheads="1"/>
          </p:cNvSpPr>
          <p:nvPr/>
        </p:nvSpPr>
        <p:spPr bwMode="auto">
          <a:xfrm>
            <a:off x="1113196" y="3003413"/>
            <a:ext cx="1140190" cy="997270"/>
          </a:xfrm>
          <a:prstGeom prst="rect">
            <a:avLst/>
          </a:prstGeom>
          <a:noFill/>
          <a:ln w="6350">
            <a:solidFill>
              <a:srgbClr val="000000"/>
            </a:solidFill>
            <a:miter lim="800000"/>
            <a:headEnd/>
            <a:tailEnd/>
          </a:ln>
        </p:spPr>
        <p:txBody>
          <a:bodyPr/>
          <a:lstStyle/>
          <a:p>
            <a:endParaRPr lang="en-US" sz="2801"/>
          </a:p>
        </p:txBody>
      </p:sp>
      <p:sp>
        <p:nvSpPr>
          <p:cNvPr id="105516" name="Rectangle 43"/>
          <p:cNvSpPr>
            <a:spLocks noChangeArrowheads="1"/>
          </p:cNvSpPr>
          <p:nvPr/>
        </p:nvSpPr>
        <p:spPr bwMode="auto">
          <a:xfrm>
            <a:off x="1124312" y="3009765"/>
            <a:ext cx="236614"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Product</a:t>
            </a:r>
            <a:endParaRPr lang="en-US" sz="600"/>
          </a:p>
        </p:txBody>
      </p:sp>
      <p:sp>
        <p:nvSpPr>
          <p:cNvPr id="105517" name="Line 44"/>
          <p:cNvSpPr>
            <a:spLocks noChangeShapeType="1"/>
          </p:cNvSpPr>
          <p:nvPr/>
        </p:nvSpPr>
        <p:spPr bwMode="auto">
          <a:xfrm>
            <a:off x="1124312" y="3105046"/>
            <a:ext cx="1114782" cy="1589"/>
          </a:xfrm>
          <a:prstGeom prst="line">
            <a:avLst/>
          </a:prstGeom>
          <a:noFill/>
          <a:ln w="6350">
            <a:solidFill>
              <a:srgbClr val="000000"/>
            </a:solidFill>
            <a:round/>
            <a:headEnd/>
            <a:tailEnd/>
          </a:ln>
        </p:spPr>
        <p:txBody>
          <a:bodyPr/>
          <a:lstStyle/>
          <a:p>
            <a:endParaRPr lang="en-US" sz="2801"/>
          </a:p>
        </p:txBody>
      </p:sp>
      <p:sp>
        <p:nvSpPr>
          <p:cNvPr id="105518" name="Rectangle 45"/>
          <p:cNvSpPr>
            <a:spLocks noChangeArrowheads="1"/>
          </p:cNvSpPr>
          <p:nvPr/>
        </p:nvSpPr>
        <p:spPr bwMode="auto">
          <a:xfrm>
            <a:off x="1124312" y="3138395"/>
            <a:ext cx="51133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Product Number</a:t>
            </a:r>
            <a:endParaRPr lang="en-US" sz="600" dirty="0"/>
          </a:p>
        </p:txBody>
      </p:sp>
      <p:sp>
        <p:nvSpPr>
          <p:cNvPr id="105519" name="Rectangle 46"/>
          <p:cNvSpPr>
            <a:spLocks noChangeArrowheads="1"/>
          </p:cNvSpPr>
          <p:nvPr/>
        </p:nvSpPr>
        <p:spPr bwMode="auto">
          <a:xfrm>
            <a:off x="1124312" y="3197150"/>
            <a:ext cx="763274"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Universal Product Code</a:t>
            </a:r>
            <a:endParaRPr lang="en-US" sz="600" dirty="0"/>
          </a:p>
        </p:txBody>
      </p:sp>
      <p:sp>
        <p:nvSpPr>
          <p:cNvPr id="105520" name="Rectangle 47"/>
          <p:cNvSpPr>
            <a:spLocks noChangeArrowheads="1"/>
          </p:cNvSpPr>
          <p:nvPr/>
        </p:nvSpPr>
        <p:spPr bwMode="auto">
          <a:xfrm>
            <a:off x="1124312" y="3254319"/>
            <a:ext cx="55262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Quantity In Stock</a:t>
            </a:r>
            <a:endParaRPr lang="en-US" sz="600" dirty="0"/>
          </a:p>
        </p:txBody>
      </p:sp>
      <p:sp>
        <p:nvSpPr>
          <p:cNvPr id="105521" name="Rectangle 48"/>
          <p:cNvSpPr>
            <a:spLocks noChangeArrowheads="1"/>
          </p:cNvSpPr>
          <p:nvPr/>
        </p:nvSpPr>
        <p:spPr bwMode="auto">
          <a:xfrm>
            <a:off x="1124312" y="3311487"/>
            <a:ext cx="41764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Product Type</a:t>
            </a:r>
            <a:endParaRPr lang="en-US" sz="600" dirty="0"/>
          </a:p>
        </p:txBody>
      </p:sp>
      <p:sp>
        <p:nvSpPr>
          <p:cNvPr id="105522" name="Rectangle 49"/>
          <p:cNvSpPr>
            <a:spLocks noChangeArrowheads="1"/>
          </p:cNvSpPr>
          <p:nvPr/>
        </p:nvSpPr>
        <p:spPr bwMode="auto">
          <a:xfrm>
            <a:off x="1124312" y="3370244"/>
            <a:ext cx="69872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Suggested Retail Price</a:t>
            </a:r>
            <a:endParaRPr lang="en-US" sz="600" dirty="0"/>
          </a:p>
        </p:txBody>
      </p:sp>
      <p:sp>
        <p:nvSpPr>
          <p:cNvPr id="105523" name="Rectangle 50"/>
          <p:cNvSpPr>
            <a:spLocks noChangeArrowheads="1"/>
          </p:cNvSpPr>
          <p:nvPr/>
        </p:nvSpPr>
        <p:spPr bwMode="auto">
          <a:xfrm>
            <a:off x="1124312" y="3427412"/>
            <a:ext cx="56850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Default Unit Price</a:t>
            </a:r>
            <a:endParaRPr lang="en-US" sz="600" dirty="0"/>
          </a:p>
        </p:txBody>
      </p:sp>
      <p:sp>
        <p:nvSpPr>
          <p:cNvPr id="105524" name="Rectangle 51"/>
          <p:cNvSpPr>
            <a:spLocks noChangeArrowheads="1"/>
          </p:cNvSpPr>
          <p:nvPr/>
        </p:nvSpPr>
        <p:spPr bwMode="auto">
          <a:xfrm>
            <a:off x="1124312" y="3484581"/>
            <a:ext cx="82100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Current Special Unit Price</a:t>
            </a:r>
            <a:endParaRPr lang="en-US" sz="600" dirty="0"/>
          </a:p>
        </p:txBody>
      </p:sp>
      <p:sp>
        <p:nvSpPr>
          <p:cNvPr id="105525" name="Rectangle 52"/>
          <p:cNvSpPr>
            <a:spLocks noChangeArrowheads="1"/>
          </p:cNvSpPr>
          <p:nvPr/>
        </p:nvSpPr>
        <p:spPr bwMode="auto">
          <a:xfrm>
            <a:off x="1124312" y="3543336"/>
            <a:ext cx="81623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Current Month Units Sold</a:t>
            </a:r>
            <a:endParaRPr lang="en-US" sz="600" dirty="0"/>
          </a:p>
        </p:txBody>
      </p:sp>
      <p:sp>
        <p:nvSpPr>
          <p:cNvPr id="105526" name="Rectangle 53"/>
          <p:cNvSpPr>
            <a:spLocks noChangeArrowheads="1"/>
          </p:cNvSpPr>
          <p:nvPr/>
        </p:nvSpPr>
        <p:spPr bwMode="auto">
          <a:xfrm>
            <a:off x="1124312" y="3600505"/>
            <a:ext cx="76065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Current Year Units Sold</a:t>
            </a:r>
            <a:endParaRPr lang="en-US" sz="600" dirty="0"/>
          </a:p>
        </p:txBody>
      </p:sp>
      <p:sp>
        <p:nvSpPr>
          <p:cNvPr id="105527" name="Rectangle 54"/>
          <p:cNvSpPr>
            <a:spLocks noChangeArrowheads="1"/>
          </p:cNvSpPr>
          <p:nvPr/>
        </p:nvSpPr>
        <p:spPr bwMode="auto">
          <a:xfrm>
            <a:off x="1124312" y="3657673"/>
            <a:ext cx="79876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Total Lifetime Units Sold</a:t>
            </a:r>
            <a:endParaRPr lang="en-US" sz="600" dirty="0"/>
          </a:p>
        </p:txBody>
      </p:sp>
      <p:sp>
        <p:nvSpPr>
          <p:cNvPr id="105528" name="Line 55"/>
          <p:cNvSpPr>
            <a:spLocks noChangeShapeType="1"/>
          </p:cNvSpPr>
          <p:nvPr/>
        </p:nvSpPr>
        <p:spPr bwMode="auto">
          <a:xfrm>
            <a:off x="1124312" y="3781538"/>
            <a:ext cx="1114782" cy="1589"/>
          </a:xfrm>
          <a:prstGeom prst="line">
            <a:avLst/>
          </a:prstGeom>
          <a:noFill/>
          <a:ln w="6350">
            <a:solidFill>
              <a:srgbClr val="000000"/>
            </a:solidFill>
            <a:round/>
            <a:headEnd/>
            <a:tailEnd/>
          </a:ln>
        </p:spPr>
        <p:txBody>
          <a:bodyPr/>
          <a:lstStyle/>
          <a:p>
            <a:endParaRPr lang="en-US" sz="2801"/>
          </a:p>
        </p:txBody>
      </p:sp>
      <p:sp>
        <p:nvSpPr>
          <p:cNvPr id="105529" name="Rectangle 58"/>
          <p:cNvSpPr>
            <a:spLocks noChangeArrowheads="1"/>
          </p:cNvSpPr>
          <p:nvPr/>
        </p:nvSpPr>
        <p:spPr bwMode="auto">
          <a:xfrm>
            <a:off x="2037417" y="5566460"/>
            <a:ext cx="960745" cy="1063966"/>
          </a:xfrm>
          <a:prstGeom prst="rect">
            <a:avLst/>
          </a:prstGeom>
          <a:noFill/>
          <a:ln w="6350">
            <a:solidFill>
              <a:srgbClr val="000000"/>
            </a:solidFill>
            <a:miter lim="800000"/>
            <a:headEnd/>
            <a:tailEnd/>
          </a:ln>
        </p:spPr>
        <p:txBody>
          <a:bodyPr/>
          <a:lstStyle/>
          <a:p>
            <a:endParaRPr lang="en-US" sz="2801"/>
          </a:p>
        </p:txBody>
      </p:sp>
      <p:sp>
        <p:nvSpPr>
          <p:cNvPr id="105530" name="Rectangle 59"/>
          <p:cNvSpPr>
            <a:spLocks noChangeArrowheads="1"/>
          </p:cNvSpPr>
          <p:nvPr/>
        </p:nvSpPr>
        <p:spPr bwMode="auto">
          <a:xfrm>
            <a:off x="2051709" y="5572812"/>
            <a:ext cx="346186"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Video Title</a:t>
            </a:r>
            <a:endParaRPr lang="en-US" sz="600"/>
          </a:p>
        </p:txBody>
      </p:sp>
      <p:sp>
        <p:nvSpPr>
          <p:cNvPr id="105531" name="Line 60"/>
          <p:cNvSpPr>
            <a:spLocks noChangeShapeType="1"/>
          </p:cNvSpPr>
          <p:nvPr/>
        </p:nvSpPr>
        <p:spPr bwMode="auto">
          <a:xfrm>
            <a:off x="2051709" y="5668092"/>
            <a:ext cx="932162" cy="1589"/>
          </a:xfrm>
          <a:prstGeom prst="line">
            <a:avLst/>
          </a:prstGeom>
          <a:noFill/>
          <a:ln w="6350">
            <a:solidFill>
              <a:srgbClr val="000000"/>
            </a:solidFill>
            <a:round/>
            <a:headEnd/>
            <a:tailEnd/>
          </a:ln>
        </p:spPr>
        <p:txBody>
          <a:bodyPr/>
          <a:lstStyle/>
          <a:p>
            <a:endParaRPr lang="en-US" sz="2801"/>
          </a:p>
        </p:txBody>
      </p:sp>
      <p:sp>
        <p:nvSpPr>
          <p:cNvPr id="105532" name="Rectangle 61"/>
          <p:cNvSpPr>
            <a:spLocks noChangeArrowheads="1"/>
          </p:cNvSpPr>
          <p:nvPr/>
        </p:nvSpPr>
        <p:spPr bwMode="auto">
          <a:xfrm>
            <a:off x="2051709" y="5703029"/>
            <a:ext cx="274726"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Producer</a:t>
            </a:r>
            <a:endParaRPr lang="en-US" sz="600"/>
          </a:p>
        </p:txBody>
      </p:sp>
      <p:sp>
        <p:nvSpPr>
          <p:cNvPr id="105533" name="Rectangle 62"/>
          <p:cNvSpPr>
            <a:spLocks noChangeArrowheads="1"/>
          </p:cNvSpPr>
          <p:nvPr/>
        </p:nvSpPr>
        <p:spPr bwMode="auto">
          <a:xfrm>
            <a:off x="2051709" y="5760197"/>
            <a:ext cx="252494"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Director</a:t>
            </a:r>
            <a:endParaRPr lang="en-US" sz="600"/>
          </a:p>
        </p:txBody>
      </p:sp>
      <p:sp>
        <p:nvSpPr>
          <p:cNvPr id="105534" name="Rectangle 63"/>
          <p:cNvSpPr>
            <a:spLocks noChangeArrowheads="1"/>
          </p:cNvSpPr>
          <p:nvPr/>
        </p:nvSpPr>
        <p:spPr bwMode="auto">
          <a:xfrm>
            <a:off x="2051709" y="5817365"/>
            <a:ext cx="48910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Video Category</a:t>
            </a:r>
            <a:endParaRPr lang="en-US" sz="600" dirty="0"/>
          </a:p>
        </p:txBody>
      </p:sp>
      <p:sp>
        <p:nvSpPr>
          <p:cNvPr id="105535" name="Rectangle 64"/>
          <p:cNvSpPr>
            <a:spLocks noChangeArrowheads="1"/>
          </p:cNvSpPr>
          <p:nvPr/>
        </p:nvSpPr>
        <p:spPr bwMode="auto">
          <a:xfrm>
            <a:off x="2051709" y="5876122"/>
            <a:ext cx="63361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Video Sub Category</a:t>
            </a:r>
            <a:endParaRPr lang="en-US" sz="600" dirty="0"/>
          </a:p>
        </p:txBody>
      </p:sp>
      <p:sp>
        <p:nvSpPr>
          <p:cNvPr id="105536" name="Rectangle 65"/>
          <p:cNvSpPr>
            <a:spLocks noChangeArrowheads="1"/>
          </p:cNvSpPr>
          <p:nvPr/>
        </p:nvSpPr>
        <p:spPr bwMode="auto">
          <a:xfrm>
            <a:off x="2051709" y="5933291"/>
            <a:ext cx="54786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Closed Captioned</a:t>
            </a:r>
            <a:endParaRPr lang="en-US" sz="600" dirty="0"/>
          </a:p>
        </p:txBody>
      </p:sp>
      <p:sp>
        <p:nvSpPr>
          <p:cNvPr id="105537" name="Rectangle 66"/>
          <p:cNvSpPr>
            <a:spLocks noChangeArrowheads="1"/>
          </p:cNvSpPr>
          <p:nvPr/>
        </p:nvSpPr>
        <p:spPr bwMode="auto">
          <a:xfrm>
            <a:off x="2051709" y="5992046"/>
            <a:ext cx="298546"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Language</a:t>
            </a:r>
            <a:endParaRPr lang="en-US" sz="600"/>
          </a:p>
        </p:txBody>
      </p:sp>
      <p:sp>
        <p:nvSpPr>
          <p:cNvPr id="105538" name="Rectangle 67"/>
          <p:cNvSpPr>
            <a:spLocks noChangeArrowheads="1"/>
          </p:cNvSpPr>
          <p:nvPr/>
        </p:nvSpPr>
        <p:spPr bwMode="auto">
          <a:xfrm>
            <a:off x="2051709" y="6049215"/>
            <a:ext cx="44623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Running Time</a:t>
            </a:r>
            <a:endParaRPr lang="en-US" sz="600" dirty="0"/>
          </a:p>
        </p:txBody>
      </p:sp>
      <p:sp>
        <p:nvSpPr>
          <p:cNvPr id="105539" name="Rectangle 68"/>
          <p:cNvSpPr>
            <a:spLocks noChangeArrowheads="1"/>
          </p:cNvSpPr>
          <p:nvPr/>
        </p:nvSpPr>
        <p:spPr bwMode="auto">
          <a:xfrm>
            <a:off x="2051709" y="6106383"/>
            <a:ext cx="58597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Video Media Type</a:t>
            </a:r>
            <a:endParaRPr lang="en-US" sz="600" dirty="0"/>
          </a:p>
        </p:txBody>
      </p:sp>
      <p:sp>
        <p:nvSpPr>
          <p:cNvPr id="105540" name="Rectangle 69"/>
          <p:cNvSpPr>
            <a:spLocks noChangeArrowheads="1"/>
          </p:cNvSpPr>
          <p:nvPr/>
        </p:nvSpPr>
        <p:spPr bwMode="auto">
          <a:xfrm>
            <a:off x="2051709" y="6165140"/>
            <a:ext cx="50181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Video Encoding</a:t>
            </a:r>
            <a:endParaRPr lang="en-US" sz="600" dirty="0"/>
          </a:p>
        </p:txBody>
      </p:sp>
      <p:sp>
        <p:nvSpPr>
          <p:cNvPr id="105541" name="Rectangle 70"/>
          <p:cNvSpPr>
            <a:spLocks noChangeArrowheads="1"/>
          </p:cNvSpPr>
          <p:nvPr/>
        </p:nvSpPr>
        <p:spPr bwMode="auto">
          <a:xfrm>
            <a:off x="2051709" y="6222308"/>
            <a:ext cx="44305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Screen Aspect</a:t>
            </a:r>
            <a:endParaRPr lang="en-US" sz="600" dirty="0"/>
          </a:p>
        </p:txBody>
      </p:sp>
      <p:sp>
        <p:nvSpPr>
          <p:cNvPr id="105542" name="Rectangle 71"/>
          <p:cNvSpPr>
            <a:spLocks noChangeArrowheads="1"/>
          </p:cNvSpPr>
          <p:nvPr/>
        </p:nvSpPr>
        <p:spPr bwMode="auto">
          <a:xfrm>
            <a:off x="2051709" y="6279476"/>
            <a:ext cx="579624" cy="92105"/>
          </a:xfrm>
          <a:prstGeom prst="rect">
            <a:avLst/>
          </a:prstGeom>
          <a:noFill/>
          <a:ln w="9525">
            <a:noFill/>
            <a:miter lim="800000"/>
            <a:headEnd/>
            <a:tailEnd/>
          </a:ln>
        </p:spPr>
        <p:txBody>
          <a:bodyPr wrap="none" lIns="0" tIns="0" rIns="0" bIns="0">
            <a:spAutoFit/>
          </a:bodyPr>
          <a:lstStyle/>
          <a:p>
            <a:pPr algn="l"/>
            <a:r>
              <a:rPr lang="en-US" sz="600" dirty="0" err="1">
                <a:solidFill>
                  <a:srgbClr val="000000"/>
                </a:solidFill>
              </a:rPr>
              <a:t>MPA</a:t>
            </a:r>
            <a:r>
              <a:rPr lang="en-US" sz="600" dirty="0">
                <a:solidFill>
                  <a:srgbClr val="000000"/>
                </a:solidFill>
              </a:rPr>
              <a:t> Rating Code</a:t>
            </a:r>
            <a:endParaRPr lang="en-US" sz="600" dirty="0"/>
          </a:p>
        </p:txBody>
      </p:sp>
      <p:sp>
        <p:nvSpPr>
          <p:cNvPr id="105543" name="Line 72"/>
          <p:cNvSpPr>
            <a:spLocks noChangeShapeType="1"/>
          </p:cNvSpPr>
          <p:nvPr/>
        </p:nvSpPr>
        <p:spPr bwMode="auto">
          <a:xfrm>
            <a:off x="2051709" y="6403341"/>
            <a:ext cx="932162" cy="1588"/>
          </a:xfrm>
          <a:prstGeom prst="line">
            <a:avLst/>
          </a:prstGeom>
          <a:noFill/>
          <a:ln w="6350">
            <a:solidFill>
              <a:srgbClr val="000000"/>
            </a:solidFill>
            <a:round/>
            <a:headEnd/>
            <a:tailEnd/>
          </a:ln>
        </p:spPr>
        <p:txBody>
          <a:bodyPr/>
          <a:lstStyle/>
          <a:p>
            <a:endParaRPr lang="en-US" sz="2801"/>
          </a:p>
        </p:txBody>
      </p:sp>
      <p:sp>
        <p:nvSpPr>
          <p:cNvPr id="105544" name="Rectangle 75"/>
          <p:cNvSpPr>
            <a:spLocks noChangeArrowheads="1"/>
          </p:cNvSpPr>
          <p:nvPr/>
        </p:nvSpPr>
        <p:spPr bwMode="auto">
          <a:xfrm>
            <a:off x="227087" y="5556932"/>
            <a:ext cx="1235471" cy="749540"/>
          </a:xfrm>
          <a:prstGeom prst="rect">
            <a:avLst/>
          </a:prstGeom>
          <a:noFill/>
          <a:ln w="6350">
            <a:solidFill>
              <a:srgbClr val="000000"/>
            </a:solidFill>
            <a:miter lim="800000"/>
            <a:headEnd/>
            <a:tailEnd/>
          </a:ln>
        </p:spPr>
        <p:txBody>
          <a:bodyPr/>
          <a:lstStyle/>
          <a:p>
            <a:endParaRPr lang="en-US" sz="2801"/>
          </a:p>
        </p:txBody>
      </p:sp>
      <p:sp>
        <p:nvSpPr>
          <p:cNvPr id="105545" name="Rectangle 76"/>
          <p:cNvSpPr>
            <a:spLocks noChangeArrowheads="1"/>
          </p:cNvSpPr>
          <p:nvPr/>
        </p:nvSpPr>
        <p:spPr bwMode="auto">
          <a:xfrm>
            <a:off x="239791" y="5563284"/>
            <a:ext cx="354378" cy="92363"/>
          </a:xfrm>
          <a:prstGeom prst="rect">
            <a:avLst/>
          </a:prstGeom>
          <a:noFill/>
          <a:ln w="9525">
            <a:noFill/>
            <a:miter lim="800000"/>
            <a:headEnd/>
            <a:tailEnd/>
          </a:ln>
        </p:spPr>
        <p:txBody>
          <a:bodyPr wrap="none" lIns="0" tIns="0" rIns="0" bIns="0">
            <a:spAutoFit/>
          </a:bodyPr>
          <a:lstStyle/>
          <a:p>
            <a:pPr algn="l"/>
            <a:r>
              <a:rPr lang="en-US" sz="600">
                <a:solidFill>
                  <a:srgbClr val="000000"/>
                </a:solidFill>
              </a:rPr>
              <a:t>Audio Title</a:t>
            </a:r>
            <a:endParaRPr lang="en-US" sz="600"/>
          </a:p>
        </p:txBody>
      </p:sp>
      <p:sp>
        <p:nvSpPr>
          <p:cNvPr id="105546" name="Line 77"/>
          <p:cNvSpPr>
            <a:spLocks noChangeShapeType="1"/>
          </p:cNvSpPr>
          <p:nvPr/>
        </p:nvSpPr>
        <p:spPr bwMode="auto">
          <a:xfrm>
            <a:off x="239791" y="5658564"/>
            <a:ext cx="1208474" cy="1589"/>
          </a:xfrm>
          <a:prstGeom prst="line">
            <a:avLst/>
          </a:prstGeom>
          <a:noFill/>
          <a:ln w="6350">
            <a:solidFill>
              <a:srgbClr val="000000"/>
            </a:solidFill>
            <a:round/>
            <a:headEnd/>
            <a:tailEnd/>
          </a:ln>
        </p:spPr>
        <p:txBody>
          <a:bodyPr/>
          <a:lstStyle/>
          <a:p>
            <a:endParaRPr lang="en-US" sz="2801"/>
          </a:p>
        </p:txBody>
      </p:sp>
      <p:sp>
        <p:nvSpPr>
          <p:cNvPr id="105547" name="Rectangle 78"/>
          <p:cNvSpPr>
            <a:spLocks noChangeArrowheads="1"/>
          </p:cNvSpPr>
          <p:nvPr/>
        </p:nvSpPr>
        <p:spPr bwMode="auto">
          <a:xfrm>
            <a:off x="239791" y="5691913"/>
            <a:ext cx="174784" cy="92363"/>
          </a:xfrm>
          <a:prstGeom prst="rect">
            <a:avLst/>
          </a:prstGeom>
          <a:noFill/>
          <a:ln w="9525">
            <a:noFill/>
            <a:miter lim="800000"/>
            <a:headEnd/>
            <a:tailEnd/>
          </a:ln>
        </p:spPr>
        <p:txBody>
          <a:bodyPr wrap="none" lIns="0" tIns="0" rIns="0" bIns="0">
            <a:spAutoFit/>
          </a:bodyPr>
          <a:lstStyle/>
          <a:p>
            <a:pPr algn="l"/>
            <a:r>
              <a:rPr lang="en-US" sz="600">
                <a:solidFill>
                  <a:srgbClr val="000000"/>
                </a:solidFill>
              </a:rPr>
              <a:t>Artist</a:t>
            </a:r>
            <a:endParaRPr lang="en-US" sz="600"/>
          </a:p>
        </p:txBody>
      </p:sp>
      <p:sp>
        <p:nvSpPr>
          <p:cNvPr id="105548" name="Rectangle 79"/>
          <p:cNvSpPr>
            <a:spLocks noChangeArrowheads="1"/>
          </p:cNvSpPr>
          <p:nvPr/>
        </p:nvSpPr>
        <p:spPr bwMode="auto">
          <a:xfrm>
            <a:off x="239791" y="5750669"/>
            <a:ext cx="493870"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Audio Category</a:t>
            </a:r>
            <a:endParaRPr lang="en-US" sz="600" dirty="0"/>
          </a:p>
        </p:txBody>
      </p:sp>
      <p:sp>
        <p:nvSpPr>
          <p:cNvPr id="105549" name="Rectangle 80"/>
          <p:cNvSpPr>
            <a:spLocks noChangeArrowheads="1"/>
          </p:cNvSpPr>
          <p:nvPr/>
        </p:nvSpPr>
        <p:spPr bwMode="auto">
          <a:xfrm>
            <a:off x="239791" y="5807837"/>
            <a:ext cx="638380"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Audio Sub Category</a:t>
            </a:r>
            <a:endParaRPr lang="en-US" sz="600" dirty="0"/>
          </a:p>
        </p:txBody>
      </p:sp>
      <p:sp>
        <p:nvSpPr>
          <p:cNvPr id="105550" name="Rectangle 81"/>
          <p:cNvSpPr>
            <a:spLocks noChangeArrowheads="1"/>
          </p:cNvSpPr>
          <p:nvPr/>
        </p:nvSpPr>
        <p:spPr bwMode="auto">
          <a:xfrm>
            <a:off x="239791" y="5865006"/>
            <a:ext cx="91310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Number Of Units In Package</a:t>
            </a:r>
            <a:endParaRPr lang="en-US" sz="600" dirty="0"/>
          </a:p>
        </p:txBody>
      </p:sp>
      <p:sp>
        <p:nvSpPr>
          <p:cNvPr id="105551" name="Rectangle 82"/>
          <p:cNvSpPr>
            <a:spLocks noChangeArrowheads="1"/>
          </p:cNvSpPr>
          <p:nvPr/>
        </p:nvSpPr>
        <p:spPr bwMode="auto">
          <a:xfrm>
            <a:off x="239791" y="5923762"/>
            <a:ext cx="59550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Audio Media Code</a:t>
            </a:r>
            <a:endParaRPr lang="en-US" sz="600" dirty="0"/>
          </a:p>
        </p:txBody>
      </p:sp>
      <p:sp>
        <p:nvSpPr>
          <p:cNvPr id="105552" name="Rectangle 83"/>
          <p:cNvSpPr>
            <a:spLocks noChangeArrowheads="1"/>
          </p:cNvSpPr>
          <p:nvPr/>
        </p:nvSpPr>
        <p:spPr bwMode="auto">
          <a:xfrm>
            <a:off x="239791" y="5980931"/>
            <a:ext cx="735248"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Content Advisory Code</a:t>
            </a:r>
            <a:endParaRPr lang="en-US" sz="600" dirty="0"/>
          </a:p>
        </p:txBody>
      </p:sp>
      <p:sp>
        <p:nvSpPr>
          <p:cNvPr id="105553" name="Line 84"/>
          <p:cNvSpPr>
            <a:spLocks noChangeShapeType="1"/>
          </p:cNvSpPr>
          <p:nvPr/>
        </p:nvSpPr>
        <p:spPr bwMode="auto">
          <a:xfrm>
            <a:off x="239791" y="6104795"/>
            <a:ext cx="1208474" cy="1588"/>
          </a:xfrm>
          <a:prstGeom prst="line">
            <a:avLst/>
          </a:prstGeom>
          <a:noFill/>
          <a:ln w="6350">
            <a:solidFill>
              <a:srgbClr val="000000"/>
            </a:solidFill>
            <a:round/>
            <a:headEnd/>
            <a:tailEnd/>
          </a:ln>
        </p:spPr>
        <p:txBody>
          <a:bodyPr/>
          <a:lstStyle/>
          <a:p>
            <a:endParaRPr lang="en-US" sz="2801"/>
          </a:p>
        </p:txBody>
      </p:sp>
      <p:sp>
        <p:nvSpPr>
          <p:cNvPr id="105554" name="Rectangle 87"/>
          <p:cNvSpPr>
            <a:spLocks noChangeArrowheads="1"/>
          </p:cNvSpPr>
          <p:nvPr/>
        </p:nvSpPr>
        <p:spPr bwMode="auto">
          <a:xfrm>
            <a:off x="7743133" y="3176507"/>
            <a:ext cx="1313284" cy="686020"/>
          </a:xfrm>
          <a:prstGeom prst="rect">
            <a:avLst/>
          </a:prstGeom>
          <a:noFill/>
          <a:ln w="6350">
            <a:solidFill>
              <a:srgbClr val="000000"/>
            </a:solidFill>
            <a:miter lim="800000"/>
            <a:headEnd/>
            <a:tailEnd/>
          </a:ln>
        </p:spPr>
        <p:txBody>
          <a:bodyPr/>
          <a:lstStyle/>
          <a:p>
            <a:endParaRPr lang="en-US" sz="2801"/>
          </a:p>
        </p:txBody>
      </p:sp>
      <p:sp>
        <p:nvSpPr>
          <p:cNvPr id="105555" name="Rectangle 88"/>
          <p:cNvSpPr>
            <a:spLocks noChangeArrowheads="1"/>
          </p:cNvSpPr>
          <p:nvPr/>
        </p:nvSpPr>
        <p:spPr bwMode="auto">
          <a:xfrm>
            <a:off x="7755837" y="3182859"/>
            <a:ext cx="357303"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Transaction</a:t>
            </a:r>
            <a:endParaRPr lang="en-US" sz="600"/>
          </a:p>
        </p:txBody>
      </p:sp>
      <p:sp>
        <p:nvSpPr>
          <p:cNvPr id="105556" name="Line 89"/>
          <p:cNvSpPr>
            <a:spLocks noChangeShapeType="1"/>
          </p:cNvSpPr>
          <p:nvPr/>
        </p:nvSpPr>
        <p:spPr bwMode="auto">
          <a:xfrm flipV="1">
            <a:off x="7755837" y="3281315"/>
            <a:ext cx="1289463" cy="0"/>
          </a:xfrm>
          <a:prstGeom prst="line">
            <a:avLst/>
          </a:prstGeom>
          <a:noFill/>
          <a:ln w="6350">
            <a:solidFill>
              <a:srgbClr val="000000"/>
            </a:solidFill>
            <a:round/>
            <a:headEnd/>
            <a:tailEnd/>
          </a:ln>
        </p:spPr>
        <p:txBody>
          <a:bodyPr/>
          <a:lstStyle/>
          <a:p>
            <a:endParaRPr lang="en-US" sz="2801"/>
          </a:p>
        </p:txBody>
      </p:sp>
      <p:sp>
        <p:nvSpPr>
          <p:cNvPr id="105557" name="Rectangle 90"/>
          <p:cNvSpPr>
            <a:spLocks noChangeArrowheads="1"/>
          </p:cNvSpPr>
          <p:nvPr/>
        </p:nvSpPr>
        <p:spPr bwMode="auto">
          <a:xfrm>
            <a:off x="7755837" y="3311487"/>
            <a:ext cx="96392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Transaction Reference Number</a:t>
            </a:r>
            <a:endParaRPr lang="en-US" sz="600" dirty="0"/>
          </a:p>
        </p:txBody>
      </p:sp>
      <p:sp>
        <p:nvSpPr>
          <p:cNvPr id="105558" name="Rectangle 91"/>
          <p:cNvSpPr>
            <a:spLocks noChangeArrowheads="1"/>
          </p:cNvSpPr>
          <p:nvPr/>
        </p:nvSpPr>
        <p:spPr bwMode="auto">
          <a:xfrm>
            <a:off x="7755837" y="3370244"/>
            <a:ext cx="52563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Transaction Date</a:t>
            </a:r>
            <a:endParaRPr lang="en-US" sz="600" dirty="0"/>
          </a:p>
        </p:txBody>
      </p:sp>
      <p:sp>
        <p:nvSpPr>
          <p:cNvPr id="105559" name="Rectangle 92"/>
          <p:cNvSpPr>
            <a:spLocks noChangeArrowheads="1"/>
          </p:cNvSpPr>
          <p:nvPr/>
        </p:nvSpPr>
        <p:spPr bwMode="auto">
          <a:xfrm>
            <a:off x="7755837" y="3427412"/>
            <a:ext cx="53833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Transaction Type</a:t>
            </a:r>
            <a:endParaRPr lang="en-US" sz="600" dirty="0"/>
          </a:p>
        </p:txBody>
      </p:sp>
      <p:sp>
        <p:nvSpPr>
          <p:cNvPr id="105560" name="Rectangle 93"/>
          <p:cNvSpPr>
            <a:spLocks noChangeArrowheads="1"/>
          </p:cNvSpPr>
          <p:nvPr/>
        </p:nvSpPr>
        <p:spPr bwMode="auto">
          <a:xfrm>
            <a:off x="7755837" y="3484581"/>
            <a:ext cx="73683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Transaction Description</a:t>
            </a:r>
            <a:endParaRPr lang="en-US" sz="600" dirty="0"/>
          </a:p>
        </p:txBody>
      </p:sp>
      <p:sp>
        <p:nvSpPr>
          <p:cNvPr id="105561" name="Rectangle 94"/>
          <p:cNvSpPr>
            <a:spLocks noChangeArrowheads="1"/>
          </p:cNvSpPr>
          <p:nvPr/>
        </p:nvSpPr>
        <p:spPr bwMode="auto">
          <a:xfrm>
            <a:off x="7755837" y="3543336"/>
            <a:ext cx="632028"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Transaction Amount</a:t>
            </a:r>
            <a:endParaRPr lang="en-US" sz="600" dirty="0"/>
          </a:p>
        </p:txBody>
      </p:sp>
      <p:sp>
        <p:nvSpPr>
          <p:cNvPr id="105562" name="Line 95"/>
          <p:cNvSpPr>
            <a:spLocks noChangeShapeType="1"/>
          </p:cNvSpPr>
          <p:nvPr/>
        </p:nvSpPr>
        <p:spPr bwMode="auto">
          <a:xfrm>
            <a:off x="7755837" y="3667201"/>
            <a:ext cx="1289463" cy="1589"/>
          </a:xfrm>
          <a:prstGeom prst="line">
            <a:avLst/>
          </a:prstGeom>
          <a:noFill/>
          <a:ln w="6350">
            <a:solidFill>
              <a:srgbClr val="000000"/>
            </a:solidFill>
            <a:round/>
            <a:headEnd/>
            <a:tailEnd/>
          </a:ln>
        </p:spPr>
        <p:txBody>
          <a:bodyPr/>
          <a:lstStyle/>
          <a:p>
            <a:endParaRPr lang="en-US" sz="2801"/>
          </a:p>
        </p:txBody>
      </p:sp>
      <p:sp>
        <p:nvSpPr>
          <p:cNvPr id="105563" name="Rectangle 98"/>
          <p:cNvSpPr>
            <a:spLocks noChangeArrowheads="1"/>
          </p:cNvSpPr>
          <p:nvPr/>
        </p:nvSpPr>
        <p:spPr bwMode="auto">
          <a:xfrm>
            <a:off x="5365884" y="862777"/>
            <a:ext cx="1021089" cy="876581"/>
          </a:xfrm>
          <a:prstGeom prst="rect">
            <a:avLst/>
          </a:prstGeom>
          <a:solidFill>
            <a:schemeClr val="bg1"/>
          </a:solidFill>
          <a:ln w="6350">
            <a:solidFill>
              <a:srgbClr val="000000"/>
            </a:solidFill>
            <a:miter lim="800000"/>
            <a:headEnd/>
            <a:tailEnd/>
          </a:ln>
        </p:spPr>
        <p:txBody>
          <a:bodyPr/>
          <a:lstStyle/>
          <a:p>
            <a:endParaRPr lang="en-US" sz="2801"/>
          </a:p>
        </p:txBody>
      </p:sp>
      <p:sp>
        <p:nvSpPr>
          <p:cNvPr id="105564" name="Rectangle 99"/>
          <p:cNvSpPr>
            <a:spLocks noChangeArrowheads="1"/>
          </p:cNvSpPr>
          <p:nvPr/>
        </p:nvSpPr>
        <p:spPr bwMode="auto">
          <a:xfrm>
            <a:off x="5380176" y="870718"/>
            <a:ext cx="298255"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a:t>
            </a:r>
            <a:endParaRPr lang="en-US" sz="600" dirty="0"/>
          </a:p>
        </p:txBody>
      </p:sp>
      <p:sp>
        <p:nvSpPr>
          <p:cNvPr id="105565" name="Line 100"/>
          <p:cNvSpPr>
            <a:spLocks noChangeShapeType="1"/>
          </p:cNvSpPr>
          <p:nvPr/>
        </p:nvSpPr>
        <p:spPr bwMode="auto">
          <a:xfrm>
            <a:off x="5380176" y="965998"/>
            <a:ext cx="994094" cy="1588"/>
          </a:xfrm>
          <a:prstGeom prst="line">
            <a:avLst/>
          </a:prstGeom>
          <a:noFill/>
          <a:ln w="6350">
            <a:solidFill>
              <a:srgbClr val="000000"/>
            </a:solidFill>
            <a:round/>
            <a:headEnd/>
            <a:tailEnd/>
          </a:ln>
        </p:spPr>
        <p:txBody>
          <a:bodyPr/>
          <a:lstStyle/>
          <a:p>
            <a:endParaRPr lang="en-US" sz="2801"/>
          </a:p>
        </p:txBody>
      </p:sp>
      <p:sp>
        <p:nvSpPr>
          <p:cNvPr id="105566" name="Rectangle 101"/>
          <p:cNvSpPr>
            <a:spLocks noChangeArrowheads="1"/>
          </p:cNvSpPr>
          <p:nvPr/>
        </p:nvSpPr>
        <p:spPr bwMode="auto">
          <a:xfrm>
            <a:off x="5380176" y="999346"/>
            <a:ext cx="575664"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Number</a:t>
            </a:r>
            <a:endParaRPr lang="en-US" sz="600" dirty="0"/>
          </a:p>
        </p:txBody>
      </p:sp>
      <p:sp>
        <p:nvSpPr>
          <p:cNvPr id="105567" name="Rectangle 102"/>
          <p:cNvSpPr>
            <a:spLocks noChangeArrowheads="1"/>
          </p:cNvSpPr>
          <p:nvPr/>
        </p:nvSpPr>
        <p:spPr bwMode="auto">
          <a:xfrm>
            <a:off x="5380176" y="1056514"/>
            <a:ext cx="506711"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Name</a:t>
            </a:r>
            <a:endParaRPr lang="en-US" sz="600" dirty="0"/>
          </a:p>
        </p:txBody>
      </p:sp>
      <p:sp>
        <p:nvSpPr>
          <p:cNvPr id="105568" name="Rectangle 103"/>
          <p:cNvSpPr>
            <a:spLocks noChangeArrowheads="1"/>
          </p:cNvSpPr>
          <p:nvPr/>
        </p:nvSpPr>
        <p:spPr bwMode="auto">
          <a:xfrm>
            <a:off x="5380176" y="1115271"/>
            <a:ext cx="511522"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Status</a:t>
            </a:r>
            <a:endParaRPr lang="en-US" sz="600" dirty="0"/>
          </a:p>
        </p:txBody>
      </p:sp>
      <p:sp>
        <p:nvSpPr>
          <p:cNvPr id="105569" name="Rectangle 104"/>
          <p:cNvSpPr>
            <a:spLocks noChangeArrowheads="1"/>
          </p:cNvSpPr>
          <p:nvPr/>
        </p:nvSpPr>
        <p:spPr bwMode="auto">
          <a:xfrm>
            <a:off x="5380176" y="1172439"/>
            <a:ext cx="780913"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Street Address</a:t>
            </a:r>
            <a:endParaRPr lang="en-US" sz="600" dirty="0"/>
          </a:p>
        </p:txBody>
      </p:sp>
      <p:sp>
        <p:nvSpPr>
          <p:cNvPr id="105570" name="Rectangle 105"/>
          <p:cNvSpPr>
            <a:spLocks noChangeArrowheads="1"/>
          </p:cNvSpPr>
          <p:nvPr/>
        </p:nvSpPr>
        <p:spPr bwMode="auto">
          <a:xfrm>
            <a:off x="5380176" y="1229608"/>
            <a:ext cx="577266"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PO Box</a:t>
            </a:r>
            <a:endParaRPr lang="en-US" sz="600" dirty="0"/>
          </a:p>
        </p:txBody>
      </p:sp>
      <p:sp>
        <p:nvSpPr>
          <p:cNvPr id="105571" name="Rectangle 106"/>
          <p:cNvSpPr>
            <a:spLocks noChangeArrowheads="1"/>
          </p:cNvSpPr>
          <p:nvPr/>
        </p:nvSpPr>
        <p:spPr bwMode="auto">
          <a:xfrm>
            <a:off x="5380176" y="1288363"/>
            <a:ext cx="455399"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City</a:t>
            </a:r>
            <a:endParaRPr lang="en-US" sz="600" dirty="0"/>
          </a:p>
        </p:txBody>
      </p:sp>
      <p:sp>
        <p:nvSpPr>
          <p:cNvPr id="105572" name="Rectangle 107"/>
          <p:cNvSpPr>
            <a:spLocks noChangeArrowheads="1"/>
          </p:cNvSpPr>
          <p:nvPr/>
        </p:nvSpPr>
        <p:spPr bwMode="auto">
          <a:xfrm>
            <a:off x="5380176" y="1345532"/>
            <a:ext cx="476245"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State</a:t>
            </a:r>
            <a:endParaRPr lang="en-US" sz="600" dirty="0"/>
          </a:p>
        </p:txBody>
      </p:sp>
      <p:sp>
        <p:nvSpPr>
          <p:cNvPr id="105573" name="Rectangle 108"/>
          <p:cNvSpPr>
            <a:spLocks noChangeArrowheads="1"/>
          </p:cNvSpPr>
          <p:nvPr/>
        </p:nvSpPr>
        <p:spPr bwMode="auto">
          <a:xfrm>
            <a:off x="5380176" y="1402700"/>
            <a:ext cx="617355"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Customer Zip Code</a:t>
            </a:r>
            <a:endParaRPr lang="en-US" sz="600" dirty="0"/>
          </a:p>
        </p:txBody>
      </p:sp>
      <p:sp>
        <p:nvSpPr>
          <p:cNvPr id="105574" name="Line 109"/>
          <p:cNvSpPr>
            <a:spLocks noChangeShapeType="1"/>
          </p:cNvSpPr>
          <p:nvPr/>
        </p:nvSpPr>
        <p:spPr bwMode="auto">
          <a:xfrm>
            <a:off x="5380176" y="1531329"/>
            <a:ext cx="990918" cy="0"/>
          </a:xfrm>
          <a:prstGeom prst="line">
            <a:avLst/>
          </a:prstGeom>
          <a:noFill/>
          <a:ln w="6350">
            <a:solidFill>
              <a:srgbClr val="000000"/>
            </a:solidFill>
            <a:round/>
            <a:headEnd/>
            <a:tailEnd/>
          </a:ln>
        </p:spPr>
        <p:txBody>
          <a:bodyPr/>
          <a:lstStyle/>
          <a:p>
            <a:endParaRPr lang="en-US" sz="2801"/>
          </a:p>
        </p:txBody>
      </p:sp>
      <p:sp>
        <p:nvSpPr>
          <p:cNvPr id="105575" name="Rectangle 110"/>
          <p:cNvSpPr>
            <a:spLocks noChangeArrowheads="1"/>
          </p:cNvSpPr>
          <p:nvPr/>
        </p:nvSpPr>
        <p:spPr bwMode="auto">
          <a:xfrm>
            <a:off x="8459326" y="2326921"/>
            <a:ext cx="1214826" cy="686020"/>
          </a:xfrm>
          <a:prstGeom prst="rect">
            <a:avLst/>
          </a:prstGeom>
          <a:noFill/>
          <a:ln w="6350">
            <a:solidFill>
              <a:srgbClr val="000000"/>
            </a:solidFill>
            <a:miter lim="800000"/>
            <a:headEnd/>
            <a:tailEnd/>
          </a:ln>
        </p:spPr>
        <p:txBody>
          <a:bodyPr/>
          <a:lstStyle/>
          <a:p>
            <a:endParaRPr lang="en-US" sz="2801"/>
          </a:p>
        </p:txBody>
      </p:sp>
      <p:sp>
        <p:nvSpPr>
          <p:cNvPr id="105576" name="Rectangle 111"/>
          <p:cNvSpPr>
            <a:spLocks noChangeArrowheads="1"/>
          </p:cNvSpPr>
          <p:nvPr/>
        </p:nvSpPr>
        <p:spPr bwMode="auto">
          <a:xfrm>
            <a:off x="8473617" y="2333273"/>
            <a:ext cx="336658"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Agreement</a:t>
            </a:r>
            <a:endParaRPr lang="en-US" sz="600"/>
          </a:p>
        </p:txBody>
      </p:sp>
      <p:sp>
        <p:nvSpPr>
          <p:cNvPr id="105577" name="Line 112"/>
          <p:cNvSpPr>
            <a:spLocks noChangeShapeType="1"/>
          </p:cNvSpPr>
          <p:nvPr/>
        </p:nvSpPr>
        <p:spPr bwMode="auto">
          <a:xfrm>
            <a:off x="8473617" y="2428554"/>
            <a:ext cx="1187831" cy="1589"/>
          </a:xfrm>
          <a:prstGeom prst="line">
            <a:avLst/>
          </a:prstGeom>
          <a:noFill/>
          <a:ln w="6350">
            <a:solidFill>
              <a:srgbClr val="000000"/>
            </a:solidFill>
            <a:round/>
            <a:headEnd/>
            <a:tailEnd/>
          </a:ln>
        </p:spPr>
        <p:txBody>
          <a:bodyPr/>
          <a:lstStyle/>
          <a:p>
            <a:endParaRPr lang="en-US" sz="2801"/>
          </a:p>
        </p:txBody>
      </p:sp>
      <p:sp>
        <p:nvSpPr>
          <p:cNvPr id="105578" name="Rectangle 113"/>
          <p:cNvSpPr>
            <a:spLocks noChangeArrowheads="1"/>
          </p:cNvSpPr>
          <p:nvPr/>
        </p:nvSpPr>
        <p:spPr bwMode="auto">
          <a:xfrm>
            <a:off x="8473617" y="2463490"/>
            <a:ext cx="61138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Agreement Number</a:t>
            </a:r>
            <a:endParaRPr lang="en-US" sz="600" dirty="0"/>
          </a:p>
        </p:txBody>
      </p:sp>
      <p:sp>
        <p:nvSpPr>
          <p:cNvPr id="105579" name="Rectangle 114"/>
          <p:cNvSpPr>
            <a:spLocks noChangeArrowheads="1"/>
          </p:cNvSpPr>
          <p:nvPr/>
        </p:nvSpPr>
        <p:spPr bwMode="auto">
          <a:xfrm>
            <a:off x="8473617" y="2520658"/>
            <a:ext cx="73207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Agreement Expire Date</a:t>
            </a:r>
            <a:endParaRPr lang="en-US" sz="600" dirty="0"/>
          </a:p>
        </p:txBody>
      </p:sp>
      <p:sp>
        <p:nvSpPr>
          <p:cNvPr id="105580" name="Rectangle 115"/>
          <p:cNvSpPr>
            <a:spLocks noChangeArrowheads="1"/>
          </p:cNvSpPr>
          <p:nvPr/>
        </p:nvSpPr>
        <p:spPr bwMode="auto">
          <a:xfrm>
            <a:off x="8473617" y="2577827"/>
            <a:ext cx="73207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Agreement Active Date</a:t>
            </a:r>
            <a:endParaRPr lang="en-US" sz="600" dirty="0"/>
          </a:p>
        </p:txBody>
      </p:sp>
      <p:sp>
        <p:nvSpPr>
          <p:cNvPr id="105581" name="Rectangle 116"/>
          <p:cNvSpPr>
            <a:spLocks noChangeArrowheads="1"/>
          </p:cNvSpPr>
          <p:nvPr/>
        </p:nvSpPr>
        <p:spPr bwMode="auto">
          <a:xfrm>
            <a:off x="8473617" y="2636584"/>
            <a:ext cx="56374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Fulfillment Period</a:t>
            </a:r>
            <a:endParaRPr lang="en-US" sz="600" dirty="0"/>
          </a:p>
        </p:txBody>
      </p:sp>
      <p:sp>
        <p:nvSpPr>
          <p:cNvPr id="105582" name="Rectangle 117"/>
          <p:cNvSpPr>
            <a:spLocks noChangeArrowheads="1"/>
          </p:cNvSpPr>
          <p:nvPr/>
        </p:nvSpPr>
        <p:spPr bwMode="auto">
          <a:xfrm>
            <a:off x="8473617" y="2693752"/>
            <a:ext cx="903578"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Required Number Of Credits</a:t>
            </a:r>
            <a:endParaRPr lang="en-US" sz="600" dirty="0"/>
          </a:p>
        </p:txBody>
      </p:sp>
      <p:sp>
        <p:nvSpPr>
          <p:cNvPr id="105583" name="Line 118"/>
          <p:cNvSpPr>
            <a:spLocks noChangeShapeType="1"/>
          </p:cNvSpPr>
          <p:nvPr/>
        </p:nvSpPr>
        <p:spPr bwMode="auto">
          <a:xfrm flipV="1">
            <a:off x="8473617" y="2817617"/>
            <a:ext cx="1187831" cy="0"/>
          </a:xfrm>
          <a:prstGeom prst="line">
            <a:avLst/>
          </a:prstGeom>
          <a:noFill/>
          <a:ln w="6350">
            <a:solidFill>
              <a:srgbClr val="000000"/>
            </a:solidFill>
            <a:round/>
            <a:headEnd/>
            <a:tailEnd/>
          </a:ln>
        </p:spPr>
        <p:txBody>
          <a:bodyPr/>
          <a:lstStyle/>
          <a:p>
            <a:endParaRPr lang="en-US" sz="2801"/>
          </a:p>
        </p:txBody>
      </p:sp>
      <p:sp>
        <p:nvSpPr>
          <p:cNvPr id="105584" name="Rectangle 121"/>
          <p:cNvSpPr>
            <a:spLocks noChangeArrowheads="1"/>
          </p:cNvSpPr>
          <p:nvPr/>
        </p:nvSpPr>
        <p:spPr bwMode="auto">
          <a:xfrm>
            <a:off x="3722294" y="5590281"/>
            <a:ext cx="973450" cy="811472"/>
          </a:xfrm>
          <a:prstGeom prst="rect">
            <a:avLst/>
          </a:prstGeom>
          <a:noFill/>
          <a:ln w="6350">
            <a:solidFill>
              <a:srgbClr val="000000"/>
            </a:solidFill>
            <a:miter lim="800000"/>
            <a:headEnd/>
            <a:tailEnd/>
          </a:ln>
        </p:spPr>
        <p:txBody>
          <a:bodyPr/>
          <a:lstStyle/>
          <a:p>
            <a:endParaRPr lang="en-US" sz="2801"/>
          </a:p>
        </p:txBody>
      </p:sp>
      <p:sp>
        <p:nvSpPr>
          <p:cNvPr id="105585" name="Rectangle 122"/>
          <p:cNvSpPr>
            <a:spLocks noChangeArrowheads="1"/>
          </p:cNvSpPr>
          <p:nvPr/>
        </p:nvSpPr>
        <p:spPr bwMode="auto">
          <a:xfrm>
            <a:off x="3734998" y="5596633"/>
            <a:ext cx="341422"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Game Title</a:t>
            </a:r>
            <a:endParaRPr lang="en-US" sz="600"/>
          </a:p>
        </p:txBody>
      </p:sp>
      <p:sp>
        <p:nvSpPr>
          <p:cNvPr id="105586" name="Line 123"/>
          <p:cNvSpPr>
            <a:spLocks noChangeShapeType="1"/>
          </p:cNvSpPr>
          <p:nvPr/>
        </p:nvSpPr>
        <p:spPr bwMode="auto">
          <a:xfrm>
            <a:off x="3734998" y="5691913"/>
            <a:ext cx="946453" cy="1588"/>
          </a:xfrm>
          <a:prstGeom prst="line">
            <a:avLst/>
          </a:prstGeom>
          <a:noFill/>
          <a:ln w="6350">
            <a:solidFill>
              <a:srgbClr val="000000"/>
            </a:solidFill>
            <a:round/>
            <a:headEnd/>
            <a:tailEnd/>
          </a:ln>
        </p:spPr>
        <p:txBody>
          <a:bodyPr/>
          <a:lstStyle/>
          <a:p>
            <a:endParaRPr lang="en-US" sz="2801"/>
          </a:p>
        </p:txBody>
      </p:sp>
      <p:sp>
        <p:nvSpPr>
          <p:cNvPr id="105587" name="Rectangle 124"/>
          <p:cNvSpPr>
            <a:spLocks noChangeArrowheads="1"/>
          </p:cNvSpPr>
          <p:nvPr/>
        </p:nvSpPr>
        <p:spPr bwMode="auto">
          <a:xfrm>
            <a:off x="3734998" y="5726849"/>
            <a:ext cx="412882"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Manufacturer</a:t>
            </a:r>
            <a:endParaRPr lang="en-US" sz="600"/>
          </a:p>
        </p:txBody>
      </p:sp>
      <p:sp>
        <p:nvSpPr>
          <p:cNvPr id="105588" name="Rectangle 125"/>
          <p:cNvSpPr>
            <a:spLocks noChangeArrowheads="1"/>
          </p:cNvSpPr>
          <p:nvPr/>
        </p:nvSpPr>
        <p:spPr bwMode="auto">
          <a:xfrm>
            <a:off x="3734998" y="5784018"/>
            <a:ext cx="48434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Game Category</a:t>
            </a:r>
            <a:endParaRPr lang="en-US" sz="600" dirty="0"/>
          </a:p>
        </p:txBody>
      </p:sp>
      <p:sp>
        <p:nvSpPr>
          <p:cNvPr id="105589" name="Rectangle 126"/>
          <p:cNvSpPr>
            <a:spLocks noChangeArrowheads="1"/>
          </p:cNvSpPr>
          <p:nvPr/>
        </p:nvSpPr>
        <p:spPr bwMode="auto">
          <a:xfrm>
            <a:off x="3734998" y="5841186"/>
            <a:ext cx="62885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Game Sub Category</a:t>
            </a:r>
            <a:endParaRPr lang="en-US" sz="600" dirty="0"/>
          </a:p>
        </p:txBody>
      </p:sp>
      <p:sp>
        <p:nvSpPr>
          <p:cNvPr id="105590" name="Rectangle 127"/>
          <p:cNvSpPr>
            <a:spLocks noChangeArrowheads="1"/>
          </p:cNvSpPr>
          <p:nvPr/>
        </p:nvSpPr>
        <p:spPr bwMode="auto">
          <a:xfrm>
            <a:off x="3734998" y="5899942"/>
            <a:ext cx="47163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Game Platform</a:t>
            </a:r>
            <a:endParaRPr lang="en-US" sz="600" dirty="0"/>
          </a:p>
        </p:txBody>
      </p:sp>
      <p:sp>
        <p:nvSpPr>
          <p:cNvPr id="105591" name="Rectangle 128"/>
          <p:cNvSpPr>
            <a:spLocks noChangeArrowheads="1"/>
          </p:cNvSpPr>
          <p:nvPr/>
        </p:nvSpPr>
        <p:spPr bwMode="auto">
          <a:xfrm>
            <a:off x="3734998" y="5957110"/>
            <a:ext cx="58121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Game Media Type</a:t>
            </a:r>
            <a:endParaRPr lang="en-US" sz="600" dirty="0"/>
          </a:p>
        </p:txBody>
      </p:sp>
      <p:sp>
        <p:nvSpPr>
          <p:cNvPr id="105592" name="Rectangle 129"/>
          <p:cNvSpPr>
            <a:spLocks noChangeArrowheads="1"/>
          </p:cNvSpPr>
          <p:nvPr/>
        </p:nvSpPr>
        <p:spPr bwMode="auto">
          <a:xfrm>
            <a:off x="3734998" y="6014278"/>
            <a:ext cx="60503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Number Of Players</a:t>
            </a:r>
            <a:endParaRPr lang="en-US" sz="600" dirty="0"/>
          </a:p>
        </p:txBody>
      </p:sp>
      <p:sp>
        <p:nvSpPr>
          <p:cNvPr id="105593" name="Rectangle 130"/>
          <p:cNvSpPr>
            <a:spLocks noChangeArrowheads="1"/>
          </p:cNvSpPr>
          <p:nvPr/>
        </p:nvSpPr>
        <p:spPr bwMode="auto">
          <a:xfrm>
            <a:off x="3734998" y="6073035"/>
            <a:ext cx="689196"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Parent Advisory Code</a:t>
            </a:r>
            <a:endParaRPr lang="en-US" sz="600" dirty="0"/>
          </a:p>
        </p:txBody>
      </p:sp>
      <p:sp>
        <p:nvSpPr>
          <p:cNvPr id="105594" name="Line 131"/>
          <p:cNvSpPr>
            <a:spLocks noChangeShapeType="1"/>
          </p:cNvSpPr>
          <p:nvPr/>
        </p:nvSpPr>
        <p:spPr bwMode="auto">
          <a:xfrm>
            <a:off x="3734998" y="6196900"/>
            <a:ext cx="946453" cy="1588"/>
          </a:xfrm>
          <a:prstGeom prst="line">
            <a:avLst/>
          </a:prstGeom>
          <a:noFill/>
          <a:ln w="6350">
            <a:solidFill>
              <a:srgbClr val="000000"/>
            </a:solidFill>
            <a:round/>
            <a:headEnd/>
            <a:tailEnd/>
          </a:ln>
        </p:spPr>
        <p:txBody>
          <a:bodyPr/>
          <a:lstStyle/>
          <a:p>
            <a:endParaRPr lang="en-US" sz="2801"/>
          </a:p>
        </p:txBody>
      </p:sp>
      <p:sp>
        <p:nvSpPr>
          <p:cNvPr id="105595" name="Rectangle 134"/>
          <p:cNvSpPr>
            <a:spLocks noChangeArrowheads="1"/>
          </p:cNvSpPr>
          <p:nvPr/>
        </p:nvSpPr>
        <p:spPr bwMode="auto">
          <a:xfrm>
            <a:off x="2010421" y="4415154"/>
            <a:ext cx="1040146" cy="751128"/>
          </a:xfrm>
          <a:prstGeom prst="rect">
            <a:avLst/>
          </a:prstGeom>
          <a:noFill/>
          <a:ln w="6350">
            <a:solidFill>
              <a:srgbClr val="000000"/>
            </a:solidFill>
            <a:miter lim="800000"/>
            <a:headEnd/>
            <a:tailEnd/>
          </a:ln>
        </p:spPr>
        <p:txBody>
          <a:bodyPr/>
          <a:lstStyle/>
          <a:p>
            <a:endParaRPr lang="en-US" sz="2801"/>
          </a:p>
        </p:txBody>
      </p:sp>
      <p:sp>
        <p:nvSpPr>
          <p:cNvPr id="105596" name="Rectangle 135"/>
          <p:cNvSpPr>
            <a:spLocks noChangeArrowheads="1"/>
          </p:cNvSpPr>
          <p:nvPr/>
        </p:nvSpPr>
        <p:spPr bwMode="auto">
          <a:xfrm>
            <a:off x="2024713" y="4423093"/>
            <a:ext cx="142714" cy="92363"/>
          </a:xfrm>
          <a:prstGeom prst="rect">
            <a:avLst/>
          </a:prstGeom>
          <a:noFill/>
          <a:ln w="9525">
            <a:noFill/>
            <a:miter lim="800000"/>
            <a:headEnd/>
            <a:tailEnd/>
          </a:ln>
        </p:spPr>
        <p:txBody>
          <a:bodyPr wrap="none" lIns="0" tIns="0" rIns="0" bIns="0">
            <a:spAutoFit/>
          </a:bodyPr>
          <a:lstStyle/>
          <a:p>
            <a:pPr algn="l"/>
            <a:r>
              <a:rPr lang="en-US" sz="600">
                <a:solidFill>
                  <a:srgbClr val="000000"/>
                </a:solidFill>
              </a:rPr>
              <a:t>Title</a:t>
            </a:r>
            <a:endParaRPr lang="en-US" sz="600"/>
          </a:p>
        </p:txBody>
      </p:sp>
      <p:sp>
        <p:nvSpPr>
          <p:cNvPr id="105597" name="Line 136"/>
          <p:cNvSpPr>
            <a:spLocks noChangeShapeType="1"/>
          </p:cNvSpPr>
          <p:nvPr/>
        </p:nvSpPr>
        <p:spPr bwMode="auto">
          <a:xfrm>
            <a:off x="2024713" y="4516786"/>
            <a:ext cx="1013150" cy="1588"/>
          </a:xfrm>
          <a:prstGeom prst="line">
            <a:avLst/>
          </a:prstGeom>
          <a:noFill/>
          <a:ln w="6350">
            <a:solidFill>
              <a:srgbClr val="000000"/>
            </a:solidFill>
            <a:round/>
            <a:headEnd/>
            <a:tailEnd/>
          </a:ln>
        </p:spPr>
        <p:txBody>
          <a:bodyPr/>
          <a:lstStyle/>
          <a:p>
            <a:endParaRPr lang="en-US" sz="2801"/>
          </a:p>
        </p:txBody>
      </p:sp>
      <p:sp>
        <p:nvSpPr>
          <p:cNvPr id="105598" name="Rectangle 137"/>
          <p:cNvSpPr>
            <a:spLocks noChangeArrowheads="1"/>
          </p:cNvSpPr>
          <p:nvPr/>
        </p:nvSpPr>
        <p:spPr bwMode="auto">
          <a:xfrm>
            <a:off x="2024713" y="4551723"/>
            <a:ext cx="446230"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Title Of Work</a:t>
            </a:r>
            <a:endParaRPr lang="en-US" sz="600" dirty="0"/>
          </a:p>
        </p:txBody>
      </p:sp>
      <p:sp>
        <p:nvSpPr>
          <p:cNvPr id="105599" name="Rectangle 138"/>
          <p:cNvSpPr>
            <a:spLocks noChangeArrowheads="1"/>
          </p:cNvSpPr>
          <p:nvPr/>
        </p:nvSpPr>
        <p:spPr bwMode="auto">
          <a:xfrm>
            <a:off x="2024713" y="4608891"/>
            <a:ext cx="352538"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Title Cover</a:t>
            </a:r>
            <a:endParaRPr lang="en-US" sz="600" dirty="0"/>
          </a:p>
        </p:txBody>
      </p:sp>
      <p:sp>
        <p:nvSpPr>
          <p:cNvPr id="105600" name="Rectangle 139"/>
          <p:cNvSpPr>
            <a:spLocks noChangeArrowheads="1"/>
          </p:cNvSpPr>
          <p:nvPr/>
        </p:nvSpPr>
        <p:spPr bwMode="auto">
          <a:xfrm>
            <a:off x="2024713" y="4667647"/>
            <a:ext cx="61455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Catalog Description</a:t>
            </a:r>
            <a:endParaRPr lang="en-US" sz="600" dirty="0"/>
          </a:p>
        </p:txBody>
      </p:sp>
      <p:sp>
        <p:nvSpPr>
          <p:cNvPr id="105601" name="Rectangle 140"/>
          <p:cNvSpPr>
            <a:spLocks noChangeArrowheads="1"/>
          </p:cNvSpPr>
          <p:nvPr/>
        </p:nvSpPr>
        <p:spPr bwMode="auto">
          <a:xfrm>
            <a:off x="2024713" y="4724815"/>
            <a:ext cx="47640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Copyright Date</a:t>
            </a:r>
            <a:endParaRPr lang="en-US" sz="600" dirty="0"/>
          </a:p>
        </p:txBody>
      </p:sp>
      <p:sp>
        <p:nvSpPr>
          <p:cNvPr id="105602" name="Rectangle 141"/>
          <p:cNvSpPr>
            <a:spLocks noChangeArrowheads="1"/>
          </p:cNvSpPr>
          <p:nvPr/>
        </p:nvSpPr>
        <p:spPr bwMode="auto">
          <a:xfrm>
            <a:off x="2024713" y="4781983"/>
            <a:ext cx="74795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Entertainment Company</a:t>
            </a:r>
            <a:endParaRPr lang="en-US" sz="600" dirty="0"/>
          </a:p>
        </p:txBody>
      </p:sp>
      <p:sp>
        <p:nvSpPr>
          <p:cNvPr id="105603" name="Rectangle 142"/>
          <p:cNvSpPr>
            <a:spLocks noChangeArrowheads="1"/>
          </p:cNvSpPr>
          <p:nvPr/>
        </p:nvSpPr>
        <p:spPr bwMode="auto">
          <a:xfrm>
            <a:off x="2024713" y="4840740"/>
            <a:ext cx="39541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Credit Value</a:t>
            </a:r>
            <a:endParaRPr lang="en-US" sz="600" dirty="0"/>
          </a:p>
        </p:txBody>
      </p:sp>
      <p:sp>
        <p:nvSpPr>
          <p:cNvPr id="105604" name="Line 143"/>
          <p:cNvSpPr>
            <a:spLocks noChangeShapeType="1"/>
          </p:cNvSpPr>
          <p:nvPr/>
        </p:nvSpPr>
        <p:spPr bwMode="auto">
          <a:xfrm>
            <a:off x="2024713" y="4963016"/>
            <a:ext cx="1013150" cy="1589"/>
          </a:xfrm>
          <a:prstGeom prst="line">
            <a:avLst/>
          </a:prstGeom>
          <a:noFill/>
          <a:ln w="6350">
            <a:solidFill>
              <a:srgbClr val="000000"/>
            </a:solidFill>
            <a:round/>
            <a:headEnd/>
            <a:tailEnd/>
          </a:ln>
        </p:spPr>
        <p:txBody>
          <a:bodyPr/>
          <a:lstStyle/>
          <a:p>
            <a:endParaRPr lang="en-US" sz="2801"/>
          </a:p>
        </p:txBody>
      </p:sp>
      <p:sp>
        <p:nvSpPr>
          <p:cNvPr id="105605" name="Rectangle 146"/>
          <p:cNvSpPr>
            <a:spLocks noChangeArrowheads="1"/>
          </p:cNvSpPr>
          <p:nvPr/>
        </p:nvSpPr>
        <p:spPr bwMode="auto">
          <a:xfrm>
            <a:off x="3339585" y="3043114"/>
            <a:ext cx="1067142" cy="686020"/>
          </a:xfrm>
          <a:prstGeom prst="rect">
            <a:avLst/>
          </a:prstGeom>
          <a:noFill/>
          <a:ln w="6350">
            <a:solidFill>
              <a:srgbClr val="000000"/>
            </a:solidFill>
            <a:miter lim="800000"/>
            <a:headEnd/>
            <a:tailEnd/>
          </a:ln>
        </p:spPr>
        <p:txBody>
          <a:bodyPr/>
          <a:lstStyle/>
          <a:p>
            <a:endParaRPr lang="en-US" sz="2801"/>
          </a:p>
        </p:txBody>
      </p:sp>
      <p:sp>
        <p:nvSpPr>
          <p:cNvPr id="105606" name="Rectangle 147"/>
          <p:cNvSpPr>
            <a:spLocks noChangeArrowheads="1"/>
          </p:cNvSpPr>
          <p:nvPr/>
        </p:nvSpPr>
        <p:spPr bwMode="auto">
          <a:xfrm>
            <a:off x="3353876" y="3051054"/>
            <a:ext cx="509918"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Product Ordered</a:t>
            </a:r>
            <a:endParaRPr lang="en-US" sz="600" dirty="0"/>
          </a:p>
        </p:txBody>
      </p:sp>
      <p:sp>
        <p:nvSpPr>
          <p:cNvPr id="105607" name="Line 148"/>
          <p:cNvSpPr>
            <a:spLocks noChangeShapeType="1"/>
          </p:cNvSpPr>
          <p:nvPr/>
        </p:nvSpPr>
        <p:spPr bwMode="auto">
          <a:xfrm flipV="1">
            <a:off x="3353876" y="3143158"/>
            <a:ext cx="1041734" cy="1589"/>
          </a:xfrm>
          <a:prstGeom prst="line">
            <a:avLst/>
          </a:prstGeom>
          <a:noFill/>
          <a:ln w="6350">
            <a:solidFill>
              <a:srgbClr val="000000"/>
            </a:solidFill>
            <a:round/>
            <a:headEnd/>
            <a:tailEnd/>
          </a:ln>
        </p:spPr>
        <p:txBody>
          <a:bodyPr/>
          <a:lstStyle/>
          <a:p>
            <a:endParaRPr lang="en-US" sz="2801"/>
          </a:p>
        </p:txBody>
      </p:sp>
      <p:sp>
        <p:nvSpPr>
          <p:cNvPr id="105608" name="Rectangle 149"/>
          <p:cNvSpPr>
            <a:spLocks noChangeArrowheads="1"/>
          </p:cNvSpPr>
          <p:nvPr/>
        </p:nvSpPr>
        <p:spPr bwMode="auto">
          <a:xfrm>
            <a:off x="3353876" y="3179683"/>
            <a:ext cx="53992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Quantity Ordered</a:t>
            </a:r>
            <a:endParaRPr lang="en-US" sz="600" dirty="0"/>
          </a:p>
        </p:txBody>
      </p:sp>
      <p:sp>
        <p:nvSpPr>
          <p:cNvPr id="105609" name="Rectangle 150"/>
          <p:cNvSpPr>
            <a:spLocks noChangeArrowheads="1"/>
          </p:cNvSpPr>
          <p:nvPr/>
        </p:nvSpPr>
        <p:spPr bwMode="auto">
          <a:xfrm>
            <a:off x="3353876" y="3236851"/>
            <a:ext cx="53992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Quantity Shipped</a:t>
            </a:r>
            <a:endParaRPr lang="en-US" sz="600" dirty="0"/>
          </a:p>
        </p:txBody>
      </p:sp>
      <p:sp>
        <p:nvSpPr>
          <p:cNvPr id="105610" name="Rectangle 151"/>
          <p:cNvSpPr>
            <a:spLocks noChangeArrowheads="1"/>
          </p:cNvSpPr>
          <p:nvPr/>
        </p:nvSpPr>
        <p:spPr bwMode="auto">
          <a:xfrm>
            <a:off x="3353876" y="3295607"/>
            <a:ext cx="678080"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Quantity Backordered</a:t>
            </a:r>
            <a:endParaRPr lang="en-US" sz="600" dirty="0"/>
          </a:p>
        </p:txBody>
      </p:sp>
      <p:sp>
        <p:nvSpPr>
          <p:cNvPr id="105611" name="Rectangle 152"/>
          <p:cNvSpPr>
            <a:spLocks noChangeArrowheads="1"/>
          </p:cNvSpPr>
          <p:nvPr/>
        </p:nvSpPr>
        <p:spPr bwMode="auto">
          <a:xfrm>
            <a:off x="3353876" y="3352775"/>
            <a:ext cx="61614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Purchase Unit Price</a:t>
            </a:r>
            <a:endParaRPr lang="en-US" sz="600" dirty="0"/>
          </a:p>
        </p:txBody>
      </p:sp>
      <p:sp>
        <p:nvSpPr>
          <p:cNvPr id="105612" name="Rectangle 153"/>
          <p:cNvSpPr>
            <a:spLocks noChangeArrowheads="1"/>
          </p:cNvSpPr>
          <p:nvPr/>
        </p:nvSpPr>
        <p:spPr bwMode="auto">
          <a:xfrm>
            <a:off x="3353876" y="3409944"/>
            <a:ext cx="45893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Credits Earned</a:t>
            </a:r>
            <a:endParaRPr lang="en-US" sz="600" dirty="0"/>
          </a:p>
        </p:txBody>
      </p:sp>
      <p:sp>
        <p:nvSpPr>
          <p:cNvPr id="105613" name="Line 154"/>
          <p:cNvSpPr>
            <a:spLocks noChangeShapeType="1"/>
          </p:cNvSpPr>
          <p:nvPr/>
        </p:nvSpPr>
        <p:spPr bwMode="auto">
          <a:xfrm>
            <a:off x="3353876" y="3533808"/>
            <a:ext cx="1040146" cy="1589"/>
          </a:xfrm>
          <a:prstGeom prst="line">
            <a:avLst/>
          </a:prstGeom>
          <a:noFill/>
          <a:ln w="6350">
            <a:solidFill>
              <a:srgbClr val="000000"/>
            </a:solidFill>
            <a:round/>
            <a:headEnd/>
            <a:tailEnd/>
          </a:ln>
        </p:spPr>
        <p:txBody>
          <a:bodyPr/>
          <a:lstStyle/>
          <a:p>
            <a:endParaRPr lang="en-US" sz="2801"/>
          </a:p>
        </p:txBody>
      </p:sp>
      <p:sp>
        <p:nvSpPr>
          <p:cNvPr id="105614" name="Rectangle 157"/>
          <p:cNvSpPr>
            <a:spLocks noChangeArrowheads="1"/>
          </p:cNvSpPr>
          <p:nvPr/>
        </p:nvSpPr>
        <p:spPr bwMode="auto">
          <a:xfrm>
            <a:off x="312839" y="4399274"/>
            <a:ext cx="1068730" cy="624087"/>
          </a:xfrm>
          <a:prstGeom prst="rect">
            <a:avLst/>
          </a:prstGeom>
          <a:noFill/>
          <a:ln w="6350">
            <a:solidFill>
              <a:srgbClr val="000000"/>
            </a:solidFill>
            <a:miter lim="800000"/>
            <a:headEnd/>
            <a:tailEnd/>
          </a:ln>
        </p:spPr>
        <p:txBody>
          <a:bodyPr/>
          <a:lstStyle/>
          <a:p>
            <a:endParaRPr lang="en-US" sz="2801"/>
          </a:p>
        </p:txBody>
      </p:sp>
      <p:sp>
        <p:nvSpPr>
          <p:cNvPr id="105615" name="Rectangle 158"/>
          <p:cNvSpPr>
            <a:spLocks noChangeArrowheads="1"/>
          </p:cNvSpPr>
          <p:nvPr/>
        </p:nvSpPr>
        <p:spPr bwMode="auto">
          <a:xfrm>
            <a:off x="327131" y="4405626"/>
            <a:ext cx="392239"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Merchandise</a:t>
            </a:r>
            <a:endParaRPr lang="en-US" sz="600"/>
          </a:p>
        </p:txBody>
      </p:sp>
      <p:sp>
        <p:nvSpPr>
          <p:cNvPr id="105616" name="Line 159"/>
          <p:cNvSpPr>
            <a:spLocks noChangeShapeType="1"/>
          </p:cNvSpPr>
          <p:nvPr/>
        </p:nvSpPr>
        <p:spPr bwMode="auto">
          <a:xfrm>
            <a:off x="327131" y="4500906"/>
            <a:ext cx="1040146" cy="1588"/>
          </a:xfrm>
          <a:prstGeom prst="line">
            <a:avLst/>
          </a:prstGeom>
          <a:noFill/>
          <a:ln w="6350">
            <a:solidFill>
              <a:srgbClr val="000000"/>
            </a:solidFill>
            <a:round/>
            <a:headEnd/>
            <a:tailEnd/>
          </a:ln>
        </p:spPr>
        <p:txBody>
          <a:bodyPr/>
          <a:lstStyle/>
          <a:p>
            <a:endParaRPr lang="en-US" sz="2801"/>
          </a:p>
        </p:txBody>
      </p:sp>
      <p:sp>
        <p:nvSpPr>
          <p:cNvPr id="105617" name="Rectangle 160"/>
          <p:cNvSpPr>
            <a:spLocks noChangeArrowheads="1"/>
          </p:cNvSpPr>
          <p:nvPr/>
        </p:nvSpPr>
        <p:spPr bwMode="auto">
          <a:xfrm>
            <a:off x="327131" y="4534254"/>
            <a:ext cx="598680"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Merchandise Name</a:t>
            </a:r>
            <a:endParaRPr lang="en-US" sz="600" dirty="0"/>
          </a:p>
        </p:txBody>
      </p:sp>
      <p:sp>
        <p:nvSpPr>
          <p:cNvPr id="105618" name="Rectangle 161"/>
          <p:cNvSpPr>
            <a:spLocks noChangeArrowheads="1"/>
          </p:cNvSpPr>
          <p:nvPr/>
        </p:nvSpPr>
        <p:spPr bwMode="auto">
          <a:xfrm>
            <a:off x="327131" y="4591422"/>
            <a:ext cx="77177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Merchandise Description</a:t>
            </a:r>
            <a:endParaRPr lang="en-US" sz="600" dirty="0"/>
          </a:p>
        </p:txBody>
      </p:sp>
      <p:sp>
        <p:nvSpPr>
          <p:cNvPr id="105619" name="Rectangle 162"/>
          <p:cNvSpPr>
            <a:spLocks noChangeArrowheads="1"/>
          </p:cNvSpPr>
          <p:nvPr/>
        </p:nvSpPr>
        <p:spPr bwMode="auto">
          <a:xfrm>
            <a:off x="327131" y="4650179"/>
            <a:ext cx="573272"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Merchandise Type</a:t>
            </a:r>
            <a:endParaRPr lang="en-US" sz="600" dirty="0"/>
          </a:p>
        </p:txBody>
      </p:sp>
      <p:sp>
        <p:nvSpPr>
          <p:cNvPr id="105620" name="Rectangle 163"/>
          <p:cNvSpPr>
            <a:spLocks noChangeArrowheads="1"/>
          </p:cNvSpPr>
          <p:nvPr/>
        </p:nvSpPr>
        <p:spPr bwMode="auto">
          <a:xfrm>
            <a:off x="327131" y="4707347"/>
            <a:ext cx="51133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Unit of Measure</a:t>
            </a:r>
            <a:endParaRPr lang="en-US" sz="600" dirty="0"/>
          </a:p>
        </p:txBody>
      </p:sp>
      <p:sp>
        <p:nvSpPr>
          <p:cNvPr id="105621" name="Line 164"/>
          <p:cNvSpPr>
            <a:spLocks noChangeShapeType="1"/>
          </p:cNvSpPr>
          <p:nvPr/>
        </p:nvSpPr>
        <p:spPr bwMode="auto">
          <a:xfrm>
            <a:off x="320779" y="4829624"/>
            <a:ext cx="1056026" cy="1589"/>
          </a:xfrm>
          <a:prstGeom prst="line">
            <a:avLst/>
          </a:prstGeom>
          <a:noFill/>
          <a:ln w="6350">
            <a:solidFill>
              <a:srgbClr val="000000"/>
            </a:solidFill>
            <a:round/>
            <a:headEnd/>
            <a:tailEnd/>
          </a:ln>
        </p:spPr>
        <p:txBody>
          <a:bodyPr/>
          <a:lstStyle/>
          <a:p>
            <a:endParaRPr lang="en-US" sz="2801"/>
          </a:p>
        </p:txBody>
      </p:sp>
      <p:sp>
        <p:nvSpPr>
          <p:cNvPr id="105622" name="Rectangle 167"/>
          <p:cNvSpPr>
            <a:spLocks noChangeArrowheads="1"/>
          </p:cNvSpPr>
          <p:nvPr/>
        </p:nvSpPr>
        <p:spPr bwMode="auto">
          <a:xfrm>
            <a:off x="4165349" y="4483438"/>
            <a:ext cx="1067142" cy="625676"/>
          </a:xfrm>
          <a:prstGeom prst="rect">
            <a:avLst/>
          </a:prstGeom>
          <a:noFill/>
          <a:ln w="6350">
            <a:solidFill>
              <a:srgbClr val="000000"/>
            </a:solidFill>
            <a:miter lim="800000"/>
            <a:headEnd/>
            <a:tailEnd/>
          </a:ln>
        </p:spPr>
        <p:txBody>
          <a:bodyPr/>
          <a:lstStyle/>
          <a:p>
            <a:endParaRPr lang="en-US" sz="2801"/>
          </a:p>
        </p:txBody>
      </p:sp>
      <p:sp>
        <p:nvSpPr>
          <p:cNvPr id="105623" name="Rectangle 168"/>
          <p:cNvSpPr>
            <a:spLocks noChangeArrowheads="1"/>
          </p:cNvSpPr>
          <p:nvPr/>
        </p:nvSpPr>
        <p:spPr bwMode="auto">
          <a:xfrm>
            <a:off x="4179641" y="4489790"/>
            <a:ext cx="320778"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Promotion</a:t>
            </a:r>
            <a:endParaRPr lang="en-US" sz="600"/>
          </a:p>
        </p:txBody>
      </p:sp>
      <p:sp>
        <p:nvSpPr>
          <p:cNvPr id="105624" name="Line 169"/>
          <p:cNvSpPr>
            <a:spLocks noChangeShapeType="1"/>
          </p:cNvSpPr>
          <p:nvPr/>
        </p:nvSpPr>
        <p:spPr bwMode="auto">
          <a:xfrm>
            <a:off x="4179641" y="4585070"/>
            <a:ext cx="1041734" cy="0"/>
          </a:xfrm>
          <a:prstGeom prst="line">
            <a:avLst/>
          </a:prstGeom>
          <a:noFill/>
          <a:ln w="6350">
            <a:solidFill>
              <a:srgbClr val="000000"/>
            </a:solidFill>
            <a:round/>
            <a:headEnd/>
            <a:tailEnd/>
          </a:ln>
        </p:spPr>
        <p:txBody>
          <a:bodyPr/>
          <a:lstStyle/>
          <a:p>
            <a:endParaRPr lang="en-US" sz="2801"/>
          </a:p>
        </p:txBody>
      </p:sp>
      <p:sp>
        <p:nvSpPr>
          <p:cNvPr id="105625" name="Rectangle 170"/>
          <p:cNvSpPr>
            <a:spLocks noChangeArrowheads="1"/>
          </p:cNvSpPr>
          <p:nvPr/>
        </p:nvSpPr>
        <p:spPr bwMode="auto">
          <a:xfrm>
            <a:off x="4179641" y="4620006"/>
            <a:ext cx="59550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Promotion Number</a:t>
            </a:r>
            <a:endParaRPr lang="en-US" sz="600" dirty="0"/>
          </a:p>
        </p:txBody>
      </p:sp>
      <p:sp>
        <p:nvSpPr>
          <p:cNvPr id="105626" name="Rectangle 171"/>
          <p:cNvSpPr>
            <a:spLocks noChangeArrowheads="1"/>
          </p:cNvSpPr>
          <p:nvPr/>
        </p:nvSpPr>
        <p:spPr bwMode="auto">
          <a:xfrm>
            <a:off x="4179641" y="4677175"/>
            <a:ext cx="749540"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Promotion Release Date</a:t>
            </a:r>
            <a:endParaRPr lang="en-US" sz="600" dirty="0"/>
          </a:p>
        </p:txBody>
      </p:sp>
      <p:sp>
        <p:nvSpPr>
          <p:cNvPr id="105627" name="Rectangle 172"/>
          <p:cNvSpPr>
            <a:spLocks noChangeArrowheads="1"/>
          </p:cNvSpPr>
          <p:nvPr/>
        </p:nvSpPr>
        <p:spPr bwMode="auto">
          <a:xfrm>
            <a:off x="4179641" y="4734343"/>
            <a:ext cx="531984"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Promotion Status</a:t>
            </a:r>
            <a:endParaRPr lang="en-US" sz="600" dirty="0"/>
          </a:p>
        </p:txBody>
      </p:sp>
      <p:sp>
        <p:nvSpPr>
          <p:cNvPr id="105628" name="Rectangle 173"/>
          <p:cNvSpPr>
            <a:spLocks noChangeArrowheads="1"/>
          </p:cNvSpPr>
          <p:nvPr/>
        </p:nvSpPr>
        <p:spPr bwMode="auto">
          <a:xfrm>
            <a:off x="4179641" y="4793100"/>
            <a:ext cx="501811"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Promotion Type</a:t>
            </a:r>
            <a:endParaRPr lang="en-US" sz="600" dirty="0"/>
          </a:p>
        </p:txBody>
      </p:sp>
      <p:sp>
        <p:nvSpPr>
          <p:cNvPr id="105629" name="Line 174"/>
          <p:cNvSpPr>
            <a:spLocks noChangeShapeType="1"/>
          </p:cNvSpPr>
          <p:nvPr/>
        </p:nvSpPr>
        <p:spPr bwMode="auto">
          <a:xfrm flipV="1">
            <a:off x="4179641" y="4915376"/>
            <a:ext cx="1051262" cy="1589"/>
          </a:xfrm>
          <a:prstGeom prst="line">
            <a:avLst/>
          </a:prstGeom>
          <a:noFill/>
          <a:ln w="6350">
            <a:solidFill>
              <a:srgbClr val="000000"/>
            </a:solidFill>
            <a:round/>
            <a:headEnd/>
            <a:tailEnd/>
          </a:ln>
        </p:spPr>
        <p:txBody>
          <a:bodyPr/>
          <a:lstStyle/>
          <a:p>
            <a:endParaRPr lang="en-US" sz="2801"/>
          </a:p>
        </p:txBody>
      </p:sp>
      <p:sp>
        <p:nvSpPr>
          <p:cNvPr id="105630" name="Rectangle 177"/>
          <p:cNvSpPr>
            <a:spLocks noChangeArrowheads="1"/>
          </p:cNvSpPr>
          <p:nvPr/>
        </p:nvSpPr>
        <p:spPr bwMode="auto">
          <a:xfrm>
            <a:off x="3547613" y="2079192"/>
            <a:ext cx="960746" cy="438291"/>
          </a:xfrm>
          <a:prstGeom prst="rect">
            <a:avLst/>
          </a:prstGeom>
          <a:noFill/>
          <a:ln w="6350">
            <a:solidFill>
              <a:srgbClr val="000000"/>
            </a:solidFill>
            <a:miter lim="800000"/>
            <a:headEnd/>
            <a:tailEnd/>
          </a:ln>
        </p:spPr>
        <p:txBody>
          <a:bodyPr/>
          <a:lstStyle/>
          <a:p>
            <a:endParaRPr lang="en-US" sz="2801"/>
          </a:p>
        </p:txBody>
      </p:sp>
      <p:sp>
        <p:nvSpPr>
          <p:cNvPr id="105631" name="Rectangle 179"/>
          <p:cNvSpPr>
            <a:spLocks noChangeArrowheads="1"/>
          </p:cNvSpPr>
          <p:nvPr/>
        </p:nvSpPr>
        <p:spPr bwMode="auto">
          <a:xfrm>
            <a:off x="3561906" y="2112541"/>
            <a:ext cx="550007" cy="92363"/>
          </a:xfrm>
          <a:prstGeom prst="rect">
            <a:avLst/>
          </a:prstGeom>
          <a:noFill/>
          <a:ln w="9525">
            <a:noFill/>
            <a:miter lim="800000"/>
            <a:headEnd/>
            <a:tailEnd/>
          </a:ln>
        </p:spPr>
        <p:txBody>
          <a:bodyPr wrap="none" lIns="0" tIns="0" rIns="0" bIns="0">
            <a:spAutoFit/>
          </a:bodyPr>
          <a:lstStyle/>
          <a:p>
            <a:pPr algn="l"/>
            <a:r>
              <a:rPr lang="en-US" sz="600">
                <a:solidFill>
                  <a:srgbClr val="000000"/>
                </a:solidFill>
              </a:rPr>
              <a:t>Potential Member</a:t>
            </a:r>
            <a:endParaRPr lang="en-US" sz="600"/>
          </a:p>
        </p:txBody>
      </p:sp>
      <p:sp>
        <p:nvSpPr>
          <p:cNvPr id="105632" name="Line 180"/>
          <p:cNvSpPr>
            <a:spLocks noChangeShapeType="1"/>
          </p:cNvSpPr>
          <p:nvPr/>
        </p:nvSpPr>
        <p:spPr bwMode="auto">
          <a:xfrm>
            <a:off x="3561906" y="2239581"/>
            <a:ext cx="932161" cy="1588"/>
          </a:xfrm>
          <a:prstGeom prst="line">
            <a:avLst/>
          </a:prstGeom>
          <a:noFill/>
          <a:ln w="6350">
            <a:solidFill>
              <a:srgbClr val="000000"/>
            </a:solidFill>
            <a:round/>
            <a:headEnd/>
            <a:tailEnd/>
          </a:ln>
        </p:spPr>
        <p:txBody>
          <a:bodyPr/>
          <a:lstStyle/>
          <a:p>
            <a:endParaRPr lang="en-US" sz="2801"/>
          </a:p>
        </p:txBody>
      </p:sp>
      <p:sp>
        <p:nvSpPr>
          <p:cNvPr id="105633" name="Line 181"/>
          <p:cNvSpPr>
            <a:spLocks noChangeShapeType="1"/>
          </p:cNvSpPr>
          <p:nvPr/>
        </p:nvSpPr>
        <p:spPr bwMode="auto">
          <a:xfrm>
            <a:off x="3561906" y="2380914"/>
            <a:ext cx="932161" cy="1589"/>
          </a:xfrm>
          <a:prstGeom prst="line">
            <a:avLst/>
          </a:prstGeom>
          <a:noFill/>
          <a:ln w="6350">
            <a:solidFill>
              <a:srgbClr val="000000"/>
            </a:solidFill>
            <a:round/>
            <a:headEnd/>
            <a:tailEnd/>
          </a:ln>
        </p:spPr>
        <p:txBody>
          <a:bodyPr/>
          <a:lstStyle/>
          <a:p>
            <a:endParaRPr lang="en-US" sz="2801"/>
          </a:p>
        </p:txBody>
      </p:sp>
      <p:sp>
        <p:nvSpPr>
          <p:cNvPr id="105634" name="Rectangle 184"/>
          <p:cNvSpPr>
            <a:spLocks noChangeArrowheads="1"/>
          </p:cNvSpPr>
          <p:nvPr/>
        </p:nvSpPr>
        <p:spPr bwMode="auto">
          <a:xfrm>
            <a:off x="7319135" y="2133184"/>
            <a:ext cx="805120" cy="500223"/>
          </a:xfrm>
          <a:prstGeom prst="rect">
            <a:avLst/>
          </a:prstGeom>
          <a:solidFill>
            <a:schemeClr val="bg1"/>
          </a:solidFill>
          <a:ln w="6350">
            <a:solidFill>
              <a:srgbClr val="000000"/>
            </a:solidFill>
            <a:miter lim="800000"/>
            <a:headEnd/>
            <a:tailEnd/>
          </a:ln>
        </p:spPr>
        <p:txBody>
          <a:bodyPr/>
          <a:lstStyle/>
          <a:p>
            <a:endParaRPr lang="en-US" sz="2801"/>
          </a:p>
        </p:txBody>
      </p:sp>
      <p:sp>
        <p:nvSpPr>
          <p:cNvPr id="105635" name="Rectangle 186"/>
          <p:cNvSpPr>
            <a:spLocks noChangeArrowheads="1"/>
          </p:cNvSpPr>
          <p:nvPr/>
        </p:nvSpPr>
        <p:spPr bwMode="auto">
          <a:xfrm>
            <a:off x="7333427" y="2164944"/>
            <a:ext cx="403354"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Past Member</a:t>
            </a:r>
            <a:endParaRPr lang="en-US" sz="600"/>
          </a:p>
        </p:txBody>
      </p:sp>
      <p:sp>
        <p:nvSpPr>
          <p:cNvPr id="105636" name="Line 187"/>
          <p:cNvSpPr>
            <a:spLocks noChangeShapeType="1"/>
          </p:cNvSpPr>
          <p:nvPr/>
        </p:nvSpPr>
        <p:spPr bwMode="auto">
          <a:xfrm>
            <a:off x="7333427" y="2290398"/>
            <a:ext cx="781300" cy="1588"/>
          </a:xfrm>
          <a:prstGeom prst="line">
            <a:avLst/>
          </a:prstGeom>
          <a:noFill/>
          <a:ln w="6350">
            <a:solidFill>
              <a:srgbClr val="000000"/>
            </a:solidFill>
            <a:round/>
            <a:headEnd/>
            <a:tailEnd/>
          </a:ln>
        </p:spPr>
        <p:txBody>
          <a:bodyPr/>
          <a:lstStyle/>
          <a:p>
            <a:endParaRPr lang="en-US" sz="2801"/>
          </a:p>
        </p:txBody>
      </p:sp>
      <p:sp>
        <p:nvSpPr>
          <p:cNvPr id="105637" name="Rectangle 188"/>
          <p:cNvSpPr>
            <a:spLocks noChangeArrowheads="1"/>
          </p:cNvSpPr>
          <p:nvPr/>
        </p:nvSpPr>
        <p:spPr bwMode="auto">
          <a:xfrm>
            <a:off x="7333427" y="2326921"/>
            <a:ext cx="487519"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Expiration Date</a:t>
            </a:r>
            <a:endParaRPr lang="en-US" sz="600" dirty="0"/>
          </a:p>
        </p:txBody>
      </p:sp>
      <p:sp>
        <p:nvSpPr>
          <p:cNvPr id="105638" name="Line 189"/>
          <p:cNvSpPr>
            <a:spLocks noChangeShapeType="1"/>
          </p:cNvSpPr>
          <p:nvPr/>
        </p:nvSpPr>
        <p:spPr bwMode="auto">
          <a:xfrm flipV="1">
            <a:off x="7330251" y="2452375"/>
            <a:ext cx="781300" cy="1588"/>
          </a:xfrm>
          <a:prstGeom prst="line">
            <a:avLst/>
          </a:prstGeom>
          <a:noFill/>
          <a:ln w="6350">
            <a:solidFill>
              <a:srgbClr val="000000"/>
            </a:solidFill>
            <a:round/>
            <a:headEnd/>
            <a:tailEnd/>
          </a:ln>
        </p:spPr>
        <p:txBody>
          <a:bodyPr/>
          <a:lstStyle/>
          <a:p>
            <a:endParaRPr lang="en-US" sz="2801"/>
          </a:p>
        </p:txBody>
      </p:sp>
      <p:sp>
        <p:nvSpPr>
          <p:cNvPr id="105639" name="Rectangle 192"/>
          <p:cNvSpPr>
            <a:spLocks noChangeArrowheads="1"/>
          </p:cNvSpPr>
          <p:nvPr/>
        </p:nvSpPr>
        <p:spPr bwMode="auto">
          <a:xfrm>
            <a:off x="8413273" y="4202361"/>
            <a:ext cx="959157" cy="373182"/>
          </a:xfrm>
          <a:prstGeom prst="rect">
            <a:avLst/>
          </a:prstGeom>
          <a:noFill/>
          <a:ln w="6350">
            <a:solidFill>
              <a:srgbClr val="000000"/>
            </a:solidFill>
            <a:miter lim="800000"/>
            <a:headEnd/>
            <a:tailEnd/>
          </a:ln>
        </p:spPr>
        <p:txBody>
          <a:bodyPr/>
          <a:lstStyle/>
          <a:p>
            <a:endParaRPr lang="en-US" sz="2801"/>
          </a:p>
        </p:txBody>
      </p:sp>
      <p:sp>
        <p:nvSpPr>
          <p:cNvPr id="105640" name="Rectangle 193"/>
          <p:cNvSpPr>
            <a:spLocks noChangeArrowheads="1"/>
          </p:cNvSpPr>
          <p:nvPr/>
        </p:nvSpPr>
        <p:spPr bwMode="auto">
          <a:xfrm>
            <a:off x="8427565" y="4208713"/>
            <a:ext cx="206441"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Return</a:t>
            </a:r>
            <a:endParaRPr lang="en-US" sz="600"/>
          </a:p>
        </p:txBody>
      </p:sp>
      <p:sp>
        <p:nvSpPr>
          <p:cNvPr id="105641" name="Line 194"/>
          <p:cNvSpPr>
            <a:spLocks noChangeShapeType="1"/>
          </p:cNvSpPr>
          <p:nvPr/>
        </p:nvSpPr>
        <p:spPr bwMode="auto">
          <a:xfrm flipV="1">
            <a:off x="8427565" y="4303993"/>
            <a:ext cx="935337" cy="0"/>
          </a:xfrm>
          <a:prstGeom prst="line">
            <a:avLst/>
          </a:prstGeom>
          <a:noFill/>
          <a:ln w="6350">
            <a:solidFill>
              <a:srgbClr val="000000"/>
            </a:solidFill>
            <a:round/>
            <a:headEnd/>
            <a:tailEnd/>
          </a:ln>
        </p:spPr>
        <p:txBody>
          <a:bodyPr/>
          <a:lstStyle/>
          <a:p>
            <a:endParaRPr lang="en-US" sz="2801"/>
          </a:p>
        </p:txBody>
      </p:sp>
      <p:sp>
        <p:nvSpPr>
          <p:cNvPr id="105642" name="Line 195"/>
          <p:cNvSpPr>
            <a:spLocks noChangeShapeType="1"/>
          </p:cNvSpPr>
          <p:nvPr/>
        </p:nvSpPr>
        <p:spPr bwMode="auto">
          <a:xfrm>
            <a:off x="8427565" y="4443738"/>
            <a:ext cx="932161" cy="0"/>
          </a:xfrm>
          <a:prstGeom prst="line">
            <a:avLst/>
          </a:prstGeom>
          <a:noFill/>
          <a:ln w="6350">
            <a:solidFill>
              <a:srgbClr val="000000"/>
            </a:solidFill>
            <a:round/>
            <a:headEnd/>
            <a:tailEnd/>
          </a:ln>
        </p:spPr>
        <p:txBody>
          <a:bodyPr/>
          <a:lstStyle/>
          <a:p>
            <a:endParaRPr lang="en-US" sz="2801"/>
          </a:p>
        </p:txBody>
      </p:sp>
      <p:sp>
        <p:nvSpPr>
          <p:cNvPr id="105643" name="Arc 198"/>
          <p:cNvSpPr>
            <a:spLocks/>
          </p:cNvSpPr>
          <p:nvPr/>
        </p:nvSpPr>
        <p:spPr bwMode="auto">
          <a:xfrm>
            <a:off x="8950020" y="4059440"/>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44" name="Line 199"/>
          <p:cNvSpPr>
            <a:spLocks noChangeShapeType="1"/>
          </p:cNvSpPr>
          <p:nvPr/>
        </p:nvSpPr>
        <p:spPr bwMode="auto">
          <a:xfrm flipV="1">
            <a:off x="8892852" y="4059440"/>
            <a:ext cx="1589" cy="142921"/>
          </a:xfrm>
          <a:prstGeom prst="line">
            <a:avLst/>
          </a:prstGeom>
          <a:noFill/>
          <a:ln w="6350">
            <a:solidFill>
              <a:srgbClr val="000000"/>
            </a:solidFill>
            <a:round/>
            <a:headEnd/>
            <a:tailEnd/>
          </a:ln>
        </p:spPr>
        <p:txBody>
          <a:bodyPr/>
          <a:lstStyle/>
          <a:p>
            <a:endParaRPr lang="en-US" sz="2801"/>
          </a:p>
        </p:txBody>
      </p:sp>
      <p:sp>
        <p:nvSpPr>
          <p:cNvPr id="105645" name="Arc 200"/>
          <p:cNvSpPr>
            <a:spLocks/>
          </p:cNvSpPr>
          <p:nvPr/>
        </p:nvSpPr>
        <p:spPr bwMode="auto">
          <a:xfrm>
            <a:off x="8950020" y="4059440"/>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46" name="Arc 201"/>
          <p:cNvSpPr>
            <a:spLocks/>
          </p:cNvSpPr>
          <p:nvPr/>
        </p:nvSpPr>
        <p:spPr bwMode="auto">
          <a:xfrm>
            <a:off x="7277847" y="4059440"/>
            <a:ext cx="1588"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47" name="Line 202"/>
          <p:cNvSpPr>
            <a:spLocks noChangeShapeType="1"/>
          </p:cNvSpPr>
          <p:nvPr/>
        </p:nvSpPr>
        <p:spPr bwMode="auto">
          <a:xfrm flipV="1">
            <a:off x="7255615" y="4059440"/>
            <a:ext cx="1588" cy="173092"/>
          </a:xfrm>
          <a:prstGeom prst="line">
            <a:avLst/>
          </a:prstGeom>
          <a:noFill/>
          <a:ln w="6350">
            <a:solidFill>
              <a:srgbClr val="000000"/>
            </a:solidFill>
            <a:round/>
            <a:headEnd/>
            <a:tailEnd/>
          </a:ln>
        </p:spPr>
        <p:txBody>
          <a:bodyPr/>
          <a:lstStyle/>
          <a:p>
            <a:endParaRPr lang="en-US" sz="2801"/>
          </a:p>
        </p:txBody>
      </p:sp>
      <p:sp>
        <p:nvSpPr>
          <p:cNvPr id="105648" name="Arc 203"/>
          <p:cNvSpPr>
            <a:spLocks/>
          </p:cNvSpPr>
          <p:nvPr/>
        </p:nvSpPr>
        <p:spPr bwMode="auto">
          <a:xfrm>
            <a:off x="7277847" y="4059440"/>
            <a:ext cx="1588"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49" name="Line 204"/>
          <p:cNvSpPr>
            <a:spLocks noChangeShapeType="1"/>
          </p:cNvSpPr>
          <p:nvPr/>
        </p:nvSpPr>
        <p:spPr bwMode="auto">
          <a:xfrm>
            <a:off x="7255615" y="4061027"/>
            <a:ext cx="1638825" cy="0"/>
          </a:xfrm>
          <a:prstGeom prst="line">
            <a:avLst/>
          </a:prstGeom>
          <a:noFill/>
          <a:ln w="6350">
            <a:solidFill>
              <a:srgbClr val="000000"/>
            </a:solidFill>
            <a:round/>
            <a:headEnd/>
            <a:tailEnd/>
          </a:ln>
        </p:spPr>
        <p:txBody>
          <a:bodyPr/>
          <a:lstStyle/>
          <a:p>
            <a:endParaRPr lang="en-US" sz="2801"/>
          </a:p>
        </p:txBody>
      </p:sp>
      <p:sp>
        <p:nvSpPr>
          <p:cNvPr id="105650" name="Line 205"/>
          <p:cNvSpPr>
            <a:spLocks noChangeShapeType="1"/>
          </p:cNvSpPr>
          <p:nvPr/>
        </p:nvSpPr>
        <p:spPr bwMode="auto">
          <a:xfrm flipV="1">
            <a:off x="8400569" y="3862527"/>
            <a:ext cx="0" cy="196913"/>
          </a:xfrm>
          <a:prstGeom prst="line">
            <a:avLst/>
          </a:prstGeom>
          <a:noFill/>
          <a:ln w="6350">
            <a:solidFill>
              <a:srgbClr val="000000"/>
            </a:solidFill>
            <a:round/>
            <a:headEnd/>
            <a:tailEnd/>
          </a:ln>
        </p:spPr>
        <p:txBody>
          <a:bodyPr/>
          <a:lstStyle/>
          <a:p>
            <a:endParaRPr lang="en-US" sz="2801"/>
          </a:p>
        </p:txBody>
      </p:sp>
      <p:sp>
        <p:nvSpPr>
          <p:cNvPr id="105651" name="Freeform 206"/>
          <p:cNvSpPr>
            <a:spLocks noChangeAspect="1"/>
          </p:cNvSpPr>
          <p:nvPr/>
        </p:nvSpPr>
        <p:spPr bwMode="auto">
          <a:xfrm>
            <a:off x="8291004" y="3862527"/>
            <a:ext cx="222070" cy="91440"/>
          </a:xfrm>
          <a:custGeom>
            <a:avLst/>
            <a:gdLst>
              <a:gd name="T0" fmla="*/ 80963 w 94"/>
              <a:gd name="T1" fmla="*/ 0 h 42"/>
              <a:gd name="T2" fmla="*/ 0 w 94"/>
              <a:gd name="T3" fmla="*/ 66675 h 42"/>
              <a:gd name="T4" fmla="*/ 161925 w 94"/>
              <a:gd name="T5" fmla="*/ 66675 h 42"/>
              <a:gd name="T6" fmla="*/ 80963 w 94"/>
              <a:gd name="T7" fmla="*/ 0 h 42"/>
              <a:gd name="T8" fmla="*/ 0 60000 65536"/>
              <a:gd name="T9" fmla="*/ 0 60000 65536"/>
              <a:gd name="T10" fmla="*/ 0 60000 65536"/>
              <a:gd name="T11" fmla="*/ 0 60000 65536"/>
              <a:gd name="T12" fmla="*/ 0 w 94"/>
              <a:gd name="T13" fmla="*/ 0 h 42"/>
              <a:gd name="T14" fmla="*/ 94 w 94"/>
              <a:gd name="T15" fmla="*/ 42 h 42"/>
            </a:gdLst>
            <a:ahLst/>
            <a:cxnLst>
              <a:cxn ang="T8">
                <a:pos x="T0" y="T1"/>
              </a:cxn>
              <a:cxn ang="T9">
                <a:pos x="T2" y="T3"/>
              </a:cxn>
              <a:cxn ang="T10">
                <a:pos x="T4" y="T5"/>
              </a:cxn>
              <a:cxn ang="T11">
                <a:pos x="T6" y="T7"/>
              </a:cxn>
            </a:cxnLst>
            <a:rect l="T12" t="T13" r="T14" b="T15"/>
            <a:pathLst>
              <a:path w="94" h="42">
                <a:moveTo>
                  <a:pt x="47" y="0"/>
                </a:moveTo>
                <a:lnTo>
                  <a:pt x="0" y="42"/>
                </a:lnTo>
                <a:lnTo>
                  <a:pt x="94" y="42"/>
                </a:lnTo>
                <a:lnTo>
                  <a:pt x="47" y="0"/>
                </a:lnTo>
                <a:close/>
              </a:path>
            </a:pathLst>
          </a:custGeom>
          <a:solidFill>
            <a:srgbClr val="FFFFFF"/>
          </a:solidFill>
          <a:ln w="6350">
            <a:solidFill>
              <a:srgbClr val="000000"/>
            </a:solidFill>
            <a:prstDash val="solid"/>
            <a:round/>
            <a:headEnd/>
            <a:tailEnd/>
          </a:ln>
        </p:spPr>
        <p:txBody>
          <a:bodyPr/>
          <a:lstStyle/>
          <a:p>
            <a:endParaRPr lang="en-US" sz="2801"/>
          </a:p>
        </p:txBody>
      </p:sp>
      <p:sp>
        <p:nvSpPr>
          <p:cNvPr id="105652" name="Arc 207"/>
          <p:cNvSpPr>
            <a:spLocks/>
          </p:cNvSpPr>
          <p:nvPr/>
        </p:nvSpPr>
        <p:spPr bwMode="auto">
          <a:xfrm>
            <a:off x="7714549" y="2001380"/>
            <a:ext cx="3176" cy="1588"/>
          </a:xfrm>
          <a:custGeom>
            <a:avLst/>
            <a:gdLst>
              <a:gd name="T0" fmla="*/ 34 w 43200"/>
              <a:gd name="T1" fmla="*/ 9 h 43200"/>
              <a:gd name="T2" fmla="*/ 34 w 43200"/>
              <a:gd name="T3" fmla="*/ 9 h 43200"/>
              <a:gd name="T4" fmla="*/ 117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53" name="Arc 209"/>
          <p:cNvSpPr>
            <a:spLocks/>
          </p:cNvSpPr>
          <p:nvPr/>
        </p:nvSpPr>
        <p:spPr bwMode="auto">
          <a:xfrm>
            <a:off x="7714549" y="2001380"/>
            <a:ext cx="3176" cy="1588"/>
          </a:xfrm>
          <a:custGeom>
            <a:avLst/>
            <a:gdLst>
              <a:gd name="T0" fmla="*/ 34 w 43200"/>
              <a:gd name="T1" fmla="*/ 9 h 43200"/>
              <a:gd name="T2" fmla="*/ 34 w 43200"/>
              <a:gd name="T3" fmla="*/ 9 h 43200"/>
              <a:gd name="T4" fmla="*/ 117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54" name="Arc 211"/>
          <p:cNvSpPr>
            <a:spLocks/>
          </p:cNvSpPr>
          <p:nvPr/>
        </p:nvSpPr>
        <p:spPr bwMode="auto">
          <a:xfrm>
            <a:off x="4003372" y="1998204"/>
            <a:ext cx="1588"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55" name="Line 212"/>
          <p:cNvSpPr>
            <a:spLocks noChangeShapeType="1"/>
          </p:cNvSpPr>
          <p:nvPr/>
        </p:nvSpPr>
        <p:spPr bwMode="auto">
          <a:xfrm flipV="1">
            <a:off x="4027192" y="1998204"/>
            <a:ext cx="1589" cy="80988"/>
          </a:xfrm>
          <a:prstGeom prst="line">
            <a:avLst/>
          </a:prstGeom>
          <a:noFill/>
          <a:ln w="6350">
            <a:solidFill>
              <a:srgbClr val="000000"/>
            </a:solidFill>
            <a:round/>
            <a:headEnd/>
            <a:tailEnd/>
          </a:ln>
        </p:spPr>
        <p:txBody>
          <a:bodyPr/>
          <a:lstStyle/>
          <a:p>
            <a:endParaRPr lang="en-US" sz="2801"/>
          </a:p>
        </p:txBody>
      </p:sp>
      <p:sp>
        <p:nvSpPr>
          <p:cNvPr id="105656" name="Arc 213"/>
          <p:cNvSpPr>
            <a:spLocks/>
          </p:cNvSpPr>
          <p:nvPr/>
        </p:nvSpPr>
        <p:spPr bwMode="auto">
          <a:xfrm>
            <a:off x="4003372" y="1998204"/>
            <a:ext cx="1588"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57" name="Line 214"/>
          <p:cNvSpPr>
            <a:spLocks noChangeShapeType="1"/>
          </p:cNvSpPr>
          <p:nvPr/>
        </p:nvSpPr>
        <p:spPr bwMode="auto">
          <a:xfrm flipV="1">
            <a:off x="6606119" y="2747744"/>
            <a:ext cx="1843679" cy="1588"/>
          </a:xfrm>
          <a:prstGeom prst="line">
            <a:avLst/>
          </a:prstGeom>
          <a:noFill/>
          <a:ln w="6350">
            <a:solidFill>
              <a:srgbClr val="000000"/>
            </a:solidFill>
            <a:round/>
            <a:headEnd/>
            <a:tailEnd/>
          </a:ln>
        </p:spPr>
        <p:txBody>
          <a:bodyPr/>
          <a:lstStyle/>
          <a:p>
            <a:endParaRPr lang="en-US" sz="2801"/>
          </a:p>
        </p:txBody>
      </p:sp>
      <p:sp>
        <p:nvSpPr>
          <p:cNvPr id="105658" name="Rectangle 215"/>
          <p:cNvSpPr>
            <a:spLocks noChangeArrowheads="1"/>
          </p:cNvSpPr>
          <p:nvPr/>
        </p:nvSpPr>
        <p:spPr bwMode="auto">
          <a:xfrm>
            <a:off x="6655347" y="2654051"/>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1..*</a:t>
            </a:r>
            <a:endParaRPr lang="en-US" sz="600"/>
          </a:p>
        </p:txBody>
      </p:sp>
      <p:sp>
        <p:nvSpPr>
          <p:cNvPr id="105659" name="Rectangle 216"/>
          <p:cNvSpPr>
            <a:spLocks noChangeArrowheads="1"/>
          </p:cNvSpPr>
          <p:nvPr/>
        </p:nvSpPr>
        <p:spPr bwMode="auto">
          <a:xfrm>
            <a:off x="8408509" y="2758860"/>
            <a:ext cx="38112"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1</a:t>
            </a:r>
            <a:endParaRPr lang="en-US" sz="600"/>
          </a:p>
        </p:txBody>
      </p:sp>
      <p:sp>
        <p:nvSpPr>
          <p:cNvPr id="105660" name="Rectangle 217"/>
          <p:cNvSpPr>
            <a:spLocks noChangeArrowheads="1"/>
          </p:cNvSpPr>
          <p:nvPr/>
        </p:nvSpPr>
        <p:spPr bwMode="auto">
          <a:xfrm>
            <a:off x="7449352" y="2754096"/>
            <a:ext cx="165153"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binds</a:t>
            </a:r>
            <a:endParaRPr lang="en-US" sz="600"/>
          </a:p>
        </p:txBody>
      </p:sp>
      <p:sp>
        <p:nvSpPr>
          <p:cNvPr id="105661" name="Line 218"/>
          <p:cNvSpPr>
            <a:spLocks noChangeShapeType="1"/>
          </p:cNvSpPr>
          <p:nvPr/>
        </p:nvSpPr>
        <p:spPr bwMode="auto">
          <a:xfrm>
            <a:off x="6609295" y="3375007"/>
            <a:ext cx="1130662" cy="0"/>
          </a:xfrm>
          <a:prstGeom prst="line">
            <a:avLst/>
          </a:prstGeom>
          <a:noFill/>
          <a:ln w="6350">
            <a:solidFill>
              <a:srgbClr val="000000"/>
            </a:solidFill>
            <a:round/>
            <a:headEnd/>
            <a:tailEnd/>
          </a:ln>
        </p:spPr>
        <p:txBody>
          <a:bodyPr/>
          <a:lstStyle/>
          <a:p>
            <a:endParaRPr lang="en-US" sz="2801"/>
          </a:p>
        </p:txBody>
      </p:sp>
      <p:sp>
        <p:nvSpPr>
          <p:cNvPr id="105662" name="Rectangle 219"/>
          <p:cNvSpPr>
            <a:spLocks noChangeArrowheads="1"/>
          </p:cNvSpPr>
          <p:nvPr/>
        </p:nvSpPr>
        <p:spPr bwMode="auto">
          <a:xfrm>
            <a:off x="6655347" y="3274963"/>
            <a:ext cx="38112"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1</a:t>
            </a:r>
            <a:endParaRPr lang="en-US" sz="600"/>
          </a:p>
        </p:txBody>
      </p:sp>
      <p:sp>
        <p:nvSpPr>
          <p:cNvPr id="105663" name="Rectangle 220"/>
          <p:cNvSpPr>
            <a:spLocks noChangeArrowheads="1"/>
          </p:cNvSpPr>
          <p:nvPr/>
        </p:nvSpPr>
        <p:spPr bwMode="auto">
          <a:xfrm>
            <a:off x="7614505" y="3387711"/>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0..*</a:t>
            </a:r>
            <a:endParaRPr lang="en-US" sz="600"/>
          </a:p>
        </p:txBody>
      </p:sp>
      <p:sp>
        <p:nvSpPr>
          <p:cNvPr id="105664" name="Rectangle 221"/>
          <p:cNvSpPr>
            <a:spLocks noChangeArrowheads="1"/>
          </p:cNvSpPr>
          <p:nvPr/>
        </p:nvSpPr>
        <p:spPr bwMode="auto">
          <a:xfrm>
            <a:off x="7050761" y="3271787"/>
            <a:ext cx="287430"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Conducts</a:t>
            </a:r>
            <a:endParaRPr lang="en-US" sz="600"/>
          </a:p>
        </p:txBody>
      </p:sp>
      <p:sp>
        <p:nvSpPr>
          <p:cNvPr id="105665" name="Line 222"/>
          <p:cNvSpPr>
            <a:spLocks noChangeShapeType="1"/>
          </p:cNvSpPr>
          <p:nvPr/>
        </p:nvSpPr>
        <p:spPr bwMode="auto">
          <a:xfrm flipH="1">
            <a:off x="3925559" y="2762036"/>
            <a:ext cx="1232295" cy="1589"/>
          </a:xfrm>
          <a:prstGeom prst="line">
            <a:avLst/>
          </a:prstGeom>
          <a:noFill/>
          <a:ln w="6350">
            <a:solidFill>
              <a:srgbClr val="000000"/>
            </a:solidFill>
            <a:round/>
            <a:headEnd/>
            <a:tailEnd/>
          </a:ln>
        </p:spPr>
        <p:txBody>
          <a:bodyPr/>
          <a:lstStyle/>
          <a:p>
            <a:endParaRPr lang="en-US" sz="2801"/>
          </a:p>
        </p:txBody>
      </p:sp>
      <p:sp>
        <p:nvSpPr>
          <p:cNvPr id="105666" name="Line 223"/>
          <p:cNvSpPr>
            <a:spLocks noChangeShapeType="1"/>
          </p:cNvSpPr>
          <p:nvPr/>
        </p:nvSpPr>
        <p:spPr bwMode="auto">
          <a:xfrm>
            <a:off x="3922383" y="2762036"/>
            <a:ext cx="0" cy="279490"/>
          </a:xfrm>
          <a:prstGeom prst="line">
            <a:avLst/>
          </a:prstGeom>
          <a:noFill/>
          <a:ln w="6350">
            <a:solidFill>
              <a:srgbClr val="000000"/>
            </a:solidFill>
            <a:round/>
            <a:headEnd/>
            <a:tailEnd/>
          </a:ln>
        </p:spPr>
        <p:txBody>
          <a:bodyPr/>
          <a:lstStyle/>
          <a:p>
            <a:endParaRPr lang="en-US" sz="2801"/>
          </a:p>
        </p:txBody>
      </p:sp>
      <p:sp>
        <p:nvSpPr>
          <p:cNvPr id="105667" name="Rectangle 224"/>
          <p:cNvSpPr>
            <a:spLocks noChangeArrowheads="1"/>
          </p:cNvSpPr>
          <p:nvPr/>
        </p:nvSpPr>
        <p:spPr bwMode="auto">
          <a:xfrm>
            <a:off x="5068926" y="2774740"/>
            <a:ext cx="38112"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1</a:t>
            </a:r>
            <a:endParaRPr lang="en-US" sz="600"/>
          </a:p>
        </p:txBody>
      </p:sp>
      <p:sp>
        <p:nvSpPr>
          <p:cNvPr id="105668" name="Rectangle 225"/>
          <p:cNvSpPr>
            <a:spLocks noChangeArrowheads="1"/>
          </p:cNvSpPr>
          <p:nvPr/>
        </p:nvSpPr>
        <p:spPr bwMode="auto">
          <a:xfrm>
            <a:off x="3776287" y="2939893"/>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0..*</a:t>
            </a:r>
            <a:endParaRPr lang="en-US" sz="600"/>
          </a:p>
        </p:txBody>
      </p:sp>
      <p:sp>
        <p:nvSpPr>
          <p:cNvPr id="105669" name="Rectangle 226"/>
          <p:cNvSpPr>
            <a:spLocks noChangeArrowheads="1"/>
          </p:cNvSpPr>
          <p:nvPr/>
        </p:nvSpPr>
        <p:spPr bwMode="auto">
          <a:xfrm>
            <a:off x="4092301" y="2773152"/>
            <a:ext cx="123865"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Has</a:t>
            </a:r>
            <a:endParaRPr lang="en-US" sz="600"/>
          </a:p>
        </p:txBody>
      </p:sp>
      <p:sp>
        <p:nvSpPr>
          <p:cNvPr id="105670" name="Rectangle 227"/>
          <p:cNvSpPr>
            <a:spLocks noChangeArrowheads="1"/>
          </p:cNvSpPr>
          <p:nvPr/>
        </p:nvSpPr>
        <p:spPr bwMode="auto">
          <a:xfrm>
            <a:off x="3957320" y="2830321"/>
            <a:ext cx="317602"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purchased</a:t>
            </a:r>
            <a:endParaRPr lang="en-US" sz="600"/>
          </a:p>
        </p:txBody>
      </p:sp>
      <p:sp>
        <p:nvSpPr>
          <p:cNvPr id="105671" name="Line 228"/>
          <p:cNvSpPr>
            <a:spLocks noChangeShapeType="1"/>
          </p:cNvSpPr>
          <p:nvPr/>
        </p:nvSpPr>
        <p:spPr bwMode="auto">
          <a:xfrm>
            <a:off x="5237255" y="4818508"/>
            <a:ext cx="957570" cy="0"/>
          </a:xfrm>
          <a:prstGeom prst="line">
            <a:avLst/>
          </a:prstGeom>
          <a:noFill/>
          <a:ln w="6350">
            <a:solidFill>
              <a:srgbClr val="000000"/>
            </a:solidFill>
            <a:round/>
            <a:headEnd/>
            <a:tailEnd/>
          </a:ln>
        </p:spPr>
        <p:txBody>
          <a:bodyPr/>
          <a:lstStyle/>
          <a:p>
            <a:endParaRPr lang="en-US" sz="2801"/>
          </a:p>
        </p:txBody>
      </p:sp>
      <p:sp>
        <p:nvSpPr>
          <p:cNvPr id="105672" name="Rectangle 229"/>
          <p:cNvSpPr>
            <a:spLocks noChangeArrowheads="1"/>
          </p:cNvSpPr>
          <p:nvPr/>
        </p:nvSpPr>
        <p:spPr bwMode="auto">
          <a:xfrm>
            <a:off x="5280132" y="4724815"/>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0..1</a:t>
            </a:r>
            <a:endParaRPr lang="en-US" sz="600"/>
          </a:p>
        </p:txBody>
      </p:sp>
      <p:sp>
        <p:nvSpPr>
          <p:cNvPr id="105673" name="Rectangle 230"/>
          <p:cNvSpPr>
            <a:spLocks noChangeArrowheads="1"/>
          </p:cNvSpPr>
          <p:nvPr/>
        </p:nvSpPr>
        <p:spPr bwMode="auto">
          <a:xfrm>
            <a:off x="6057863" y="4829624"/>
            <a:ext cx="11433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0..*</a:t>
            </a:r>
            <a:endParaRPr lang="en-US" sz="600" dirty="0"/>
          </a:p>
        </p:txBody>
      </p:sp>
      <p:sp>
        <p:nvSpPr>
          <p:cNvPr id="105674" name="Rectangle 231"/>
          <p:cNvSpPr>
            <a:spLocks noChangeArrowheads="1"/>
          </p:cNvSpPr>
          <p:nvPr/>
        </p:nvSpPr>
        <p:spPr bwMode="auto">
          <a:xfrm>
            <a:off x="5486400" y="4708495"/>
            <a:ext cx="312838" cy="92105"/>
          </a:xfrm>
          <a:prstGeom prst="rect">
            <a:avLst/>
          </a:prstGeom>
          <a:noFill/>
          <a:ln w="9525">
            <a:noFill/>
            <a:miter lim="800000"/>
            <a:headEnd/>
            <a:tailEnd/>
          </a:ln>
        </p:spPr>
        <p:txBody>
          <a:bodyPr wrap="none" lIns="0" tIns="0" rIns="0" bIns="0">
            <a:spAutoFit/>
          </a:bodyPr>
          <a:lstStyle/>
          <a:p>
            <a:pPr algn="l"/>
            <a:r>
              <a:rPr lang="en-US" sz="600" i="1" dirty="0">
                <a:solidFill>
                  <a:srgbClr val="000000"/>
                </a:solidFill>
              </a:rPr>
              <a:t>Generates</a:t>
            </a:r>
            <a:endParaRPr lang="en-US" sz="600" dirty="0"/>
          </a:p>
        </p:txBody>
      </p:sp>
      <p:sp>
        <p:nvSpPr>
          <p:cNvPr id="105675" name="Line 232"/>
          <p:cNvSpPr>
            <a:spLocks noChangeShapeType="1"/>
          </p:cNvSpPr>
          <p:nvPr/>
        </p:nvSpPr>
        <p:spPr bwMode="auto">
          <a:xfrm flipH="1">
            <a:off x="3058507" y="4729580"/>
            <a:ext cx="1100491" cy="1588"/>
          </a:xfrm>
          <a:prstGeom prst="line">
            <a:avLst/>
          </a:prstGeom>
          <a:noFill/>
          <a:ln w="6350">
            <a:solidFill>
              <a:srgbClr val="000000"/>
            </a:solidFill>
            <a:round/>
            <a:headEnd/>
            <a:tailEnd/>
          </a:ln>
        </p:spPr>
        <p:txBody>
          <a:bodyPr/>
          <a:lstStyle/>
          <a:p>
            <a:endParaRPr lang="en-US" sz="2801"/>
          </a:p>
        </p:txBody>
      </p:sp>
      <p:sp>
        <p:nvSpPr>
          <p:cNvPr id="105676" name="Rectangle 233"/>
          <p:cNvSpPr>
            <a:spLocks noChangeArrowheads="1"/>
          </p:cNvSpPr>
          <p:nvPr/>
        </p:nvSpPr>
        <p:spPr bwMode="auto">
          <a:xfrm>
            <a:off x="4000463" y="4758164"/>
            <a:ext cx="11433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0..*</a:t>
            </a:r>
            <a:endParaRPr lang="en-US" sz="600" dirty="0"/>
          </a:p>
        </p:txBody>
      </p:sp>
      <p:sp>
        <p:nvSpPr>
          <p:cNvPr id="105677" name="Rectangle 234"/>
          <p:cNvSpPr>
            <a:spLocks noChangeArrowheads="1"/>
          </p:cNvSpPr>
          <p:nvPr/>
        </p:nvSpPr>
        <p:spPr bwMode="auto">
          <a:xfrm>
            <a:off x="3145848" y="4608891"/>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1..*</a:t>
            </a:r>
            <a:endParaRPr lang="en-US" sz="600"/>
          </a:p>
        </p:txBody>
      </p:sp>
      <p:sp>
        <p:nvSpPr>
          <p:cNvPr id="105678" name="Rectangle 235"/>
          <p:cNvSpPr>
            <a:spLocks noChangeArrowheads="1"/>
          </p:cNvSpPr>
          <p:nvPr/>
        </p:nvSpPr>
        <p:spPr bwMode="auto">
          <a:xfrm>
            <a:off x="3374521" y="4751812"/>
            <a:ext cx="269962"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Features</a:t>
            </a:r>
            <a:endParaRPr lang="en-US" sz="600"/>
          </a:p>
        </p:txBody>
      </p:sp>
      <p:sp>
        <p:nvSpPr>
          <p:cNvPr id="105679" name="Arc 236"/>
          <p:cNvSpPr>
            <a:spLocks/>
          </p:cNvSpPr>
          <p:nvPr/>
        </p:nvSpPr>
        <p:spPr bwMode="auto">
          <a:xfrm>
            <a:off x="876582" y="5423539"/>
            <a:ext cx="1589" cy="1589"/>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80" name="Line 237"/>
          <p:cNvSpPr>
            <a:spLocks noChangeShapeType="1"/>
          </p:cNvSpPr>
          <p:nvPr/>
        </p:nvSpPr>
        <p:spPr bwMode="auto">
          <a:xfrm flipV="1">
            <a:off x="876582" y="5423539"/>
            <a:ext cx="1589" cy="133393"/>
          </a:xfrm>
          <a:prstGeom prst="line">
            <a:avLst/>
          </a:prstGeom>
          <a:noFill/>
          <a:ln w="6350">
            <a:solidFill>
              <a:srgbClr val="000000"/>
            </a:solidFill>
            <a:round/>
            <a:headEnd/>
            <a:tailEnd/>
          </a:ln>
        </p:spPr>
        <p:txBody>
          <a:bodyPr/>
          <a:lstStyle/>
          <a:p>
            <a:endParaRPr lang="en-US" sz="2801"/>
          </a:p>
        </p:txBody>
      </p:sp>
      <p:sp>
        <p:nvSpPr>
          <p:cNvPr id="105681" name="Arc 238"/>
          <p:cNvSpPr>
            <a:spLocks/>
          </p:cNvSpPr>
          <p:nvPr/>
        </p:nvSpPr>
        <p:spPr bwMode="auto">
          <a:xfrm>
            <a:off x="876582" y="5423539"/>
            <a:ext cx="1589" cy="1589"/>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84" name="Arc 241"/>
          <p:cNvSpPr>
            <a:spLocks/>
          </p:cNvSpPr>
          <p:nvPr/>
        </p:nvSpPr>
        <p:spPr bwMode="auto">
          <a:xfrm>
            <a:off x="4211401" y="5428304"/>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85" name="Line 242"/>
          <p:cNvSpPr>
            <a:spLocks noChangeShapeType="1"/>
          </p:cNvSpPr>
          <p:nvPr/>
        </p:nvSpPr>
        <p:spPr bwMode="auto">
          <a:xfrm flipH="1" flipV="1">
            <a:off x="4212990" y="5429891"/>
            <a:ext cx="0" cy="157213"/>
          </a:xfrm>
          <a:prstGeom prst="line">
            <a:avLst/>
          </a:prstGeom>
          <a:noFill/>
          <a:ln w="6350">
            <a:solidFill>
              <a:srgbClr val="000000"/>
            </a:solidFill>
            <a:round/>
            <a:headEnd/>
            <a:tailEnd/>
          </a:ln>
        </p:spPr>
        <p:txBody>
          <a:bodyPr/>
          <a:lstStyle/>
          <a:p>
            <a:endParaRPr lang="en-US" sz="2801"/>
          </a:p>
        </p:txBody>
      </p:sp>
      <p:sp>
        <p:nvSpPr>
          <p:cNvPr id="105686" name="Arc 243"/>
          <p:cNvSpPr>
            <a:spLocks/>
          </p:cNvSpPr>
          <p:nvPr/>
        </p:nvSpPr>
        <p:spPr bwMode="auto">
          <a:xfrm>
            <a:off x="4211401" y="5428304"/>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grpSp>
        <p:nvGrpSpPr>
          <p:cNvPr id="2" name="Group 1"/>
          <p:cNvGrpSpPr/>
          <p:nvPr/>
        </p:nvGrpSpPr>
        <p:grpSpPr>
          <a:xfrm>
            <a:off x="876582" y="5425128"/>
            <a:ext cx="3336407" cy="1588"/>
            <a:chOff x="876582" y="5425128"/>
            <a:chExt cx="3336407" cy="1588"/>
          </a:xfrm>
        </p:grpSpPr>
        <p:sp>
          <p:nvSpPr>
            <p:cNvPr id="105682" name="Line 239"/>
            <p:cNvSpPr>
              <a:spLocks noChangeShapeType="1"/>
            </p:cNvSpPr>
            <p:nvPr/>
          </p:nvSpPr>
          <p:spPr bwMode="auto">
            <a:xfrm>
              <a:off x="876582" y="5425128"/>
              <a:ext cx="1678526" cy="1588"/>
            </a:xfrm>
            <a:prstGeom prst="line">
              <a:avLst/>
            </a:prstGeom>
            <a:noFill/>
            <a:ln w="6350">
              <a:solidFill>
                <a:srgbClr val="000000"/>
              </a:solidFill>
              <a:round/>
              <a:headEnd/>
              <a:tailEnd/>
            </a:ln>
          </p:spPr>
          <p:txBody>
            <a:bodyPr/>
            <a:lstStyle/>
            <a:p>
              <a:endParaRPr lang="en-US" sz="2801"/>
            </a:p>
          </p:txBody>
        </p:sp>
        <p:sp>
          <p:nvSpPr>
            <p:cNvPr id="105687" name="Line 244"/>
            <p:cNvSpPr>
              <a:spLocks noChangeShapeType="1"/>
            </p:cNvSpPr>
            <p:nvPr/>
          </p:nvSpPr>
          <p:spPr bwMode="auto">
            <a:xfrm flipH="1" flipV="1">
              <a:off x="2555108" y="5426715"/>
              <a:ext cx="1657881" cy="0"/>
            </a:xfrm>
            <a:prstGeom prst="line">
              <a:avLst/>
            </a:prstGeom>
            <a:noFill/>
            <a:ln w="6350">
              <a:solidFill>
                <a:srgbClr val="000000"/>
              </a:solidFill>
              <a:round/>
              <a:headEnd/>
              <a:tailEnd/>
            </a:ln>
          </p:spPr>
          <p:txBody>
            <a:bodyPr/>
            <a:lstStyle/>
            <a:p>
              <a:endParaRPr lang="en-US" sz="2801"/>
            </a:p>
          </p:txBody>
        </p:sp>
      </p:grpSp>
      <p:sp>
        <p:nvSpPr>
          <p:cNvPr id="105688" name="Line 245"/>
          <p:cNvSpPr>
            <a:spLocks noChangeShapeType="1"/>
          </p:cNvSpPr>
          <p:nvPr/>
        </p:nvSpPr>
        <p:spPr bwMode="auto">
          <a:xfrm flipV="1">
            <a:off x="2544785" y="5167870"/>
            <a:ext cx="0" cy="397002"/>
          </a:xfrm>
          <a:prstGeom prst="line">
            <a:avLst/>
          </a:prstGeom>
          <a:noFill/>
          <a:ln w="6350">
            <a:solidFill>
              <a:srgbClr val="000000"/>
            </a:solidFill>
            <a:round/>
            <a:headEnd/>
            <a:tailEnd/>
          </a:ln>
        </p:spPr>
        <p:txBody>
          <a:bodyPr/>
          <a:lstStyle/>
          <a:p>
            <a:endParaRPr lang="en-US" sz="2801"/>
          </a:p>
        </p:txBody>
      </p:sp>
      <p:sp>
        <p:nvSpPr>
          <p:cNvPr id="105690" name="Freeform 247"/>
          <p:cNvSpPr>
            <a:spLocks noChangeAspect="1"/>
          </p:cNvSpPr>
          <p:nvPr/>
        </p:nvSpPr>
        <p:spPr bwMode="auto">
          <a:xfrm>
            <a:off x="2438461" y="5166281"/>
            <a:ext cx="212649" cy="91440"/>
          </a:xfrm>
          <a:custGeom>
            <a:avLst/>
            <a:gdLst>
              <a:gd name="T0" fmla="*/ 80228 w 93"/>
              <a:gd name="T1" fmla="*/ 0 h 43"/>
              <a:gd name="T2" fmla="*/ 0 w 93"/>
              <a:gd name="T3" fmla="*/ 68263 h 43"/>
              <a:gd name="T4" fmla="*/ 158750 w 93"/>
              <a:gd name="T5" fmla="*/ 68263 h 43"/>
              <a:gd name="T6" fmla="*/ 80228 w 93"/>
              <a:gd name="T7" fmla="*/ 0 h 43"/>
              <a:gd name="T8" fmla="*/ 0 60000 65536"/>
              <a:gd name="T9" fmla="*/ 0 60000 65536"/>
              <a:gd name="T10" fmla="*/ 0 60000 65536"/>
              <a:gd name="T11" fmla="*/ 0 60000 65536"/>
              <a:gd name="T12" fmla="*/ 0 w 93"/>
              <a:gd name="T13" fmla="*/ 0 h 43"/>
              <a:gd name="T14" fmla="*/ 93 w 93"/>
              <a:gd name="T15" fmla="*/ 43 h 43"/>
            </a:gdLst>
            <a:ahLst/>
            <a:cxnLst>
              <a:cxn ang="T8">
                <a:pos x="T0" y="T1"/>
              </a:cxn>
              <a:cxn ang="T9">
                <a:pos x="T2" y="T3"/>
              </a:cxn>
              <a:cxn ang="T10">
                <a:pos x="T4" y="T5"/>
              </a:cxn>
              <a:cxn ang="T11">
                <a:pos x="T6" y="T7"/>
              </a:cxn>
            </a:cxnLst>
            <a:rect l="T12" t="T13" r="T14" b="T15"/>
            <a:pathLst>
              <a:path w="93" h="43">
                <a:moveTo>
                  <a:pt x="47" y="0"/>
                </a:moveTo>
                <a:lnTo>
                  <a:pt x="0" y="43"/>
                </a:lnTo>
                <a:lnTo>
                  <a:pt x="93" y="43"/>
                </a:lnTo>
                <a:lnTo>
                  <a:pt x="47" y="0"/>
                </a:lnTo>
                <a:close/>
              </a:path>
            </a:pathLst>
          </a:custGeom>
          <a:solidFill>
            <a:srgbClr val="FFFFFF"/>
          </a:solidFill>
          <a:ln w="6350">
            <a:solidFill>
              <a:srgbClr val="000000"/>
            </a:solidFill>
            <a:prstDash val="solid"/>
            <a:round/>
            <a:headEnd/>
            <a:tailEnd/>
          </a:ln>
        </p:spPr>
        <p:txBody>
          <a:bodyPr/>
          <a:lstStyle/>
          <a:p>
            <a:endParaRPr lang="en-US" sz="2801"/>
          </a:p>
        </p:txBody>
      </p:sp>
      <p:sp>
        <p:nvSpPr>
          <p:cNvPr id="105691" name="Line 249"/>
          <p:cNvSpPr>
            <a:spLocks noChangeShapeType="1"/>
          </p:cNvSpPr>
          <p:nvPr/>
        </p:nvSpPr>
        <p:spPr bwMode="auto">
          <a:xfrm flipV="1">
            <a:off x="2529700" y="4221417"/>
            <a:ext cx="1588" cy="193737"/>
          </a:xfrm>
          <a:prstGeom prst="line">
            <a:avLst/>
          </a:prstGeom>
          <a:noFill/>
          <a:ln w="6350">
            <a:solidFill>
              <a:srgbClr val="000000"/>
            </a:solidFill>
            <a:round/>
            <a:headEnd/>
            <a:tailEnd/>
          </a:ln>
        </p:spPr>
        <p:txBody>
          <a:bodyPr/>
          <a:lstStyle/>
          <a:p>
            <a:endParaRPr lang="en-US" sz="2801"/>
          </a:p>
        </p:txBody>
      </p:sp>
      <p:sp>
        <p:nvSpPr>
          <p:cNvPr id="105692" name="Line 254"/>
          <p:cNvSpPr>
            <a:spLocks noChangeShapeType="1"/>
          </p:cNvSpPr>
          <p:nvPr/>
        </p:nvSpPr>
        <p:spPr bwMode="auto">
          <a:xfrm flipV="1">
            <a:off x="1683290" y="4000683"/>
            <a:ext cx="1589" cy="220734"/>
          </a:xfrm>
          <a:prstGeom prst="line">
            <a:avLst/>
          </a:prstGeom>
          <a:noFill/>
          <a:ln w="6350">
            <a:solidFill>
              <a:srgbClr val="000000"/>
            </a:solidFill>
            <a:round/>
            <a:headEnd/>
            <a:tailEnd/>
          </a:ln>
        </p:spPr>
        <p:txBody>
          <a:bodyPr/>
          <a:lstStyle/>
          <a:p>
            <a:endParaRPr lang="en-US" sz="2801"/>
          </a:p>
        </p:txBody>
      </p:sp>
      <p:sp>
        <p:nvSpPr>
          <p:cNvPr id="105693" name="Freeform 255"/>
          <p:cNvSpPr>
            <a:spLocks noChangeAspect="1"/>
          </p:cNvSpPr>
          <p:nvPr/>
        </p:nvSpPr>
        <p:spPr bwMode="auto">
          <a:xfrm>
            <a:off x="1576696" y="4000682"/>
            <a:ext cx="214776" cy="91440"/>
          </a:xfrm>
          <a:custGeom>
            <a:avLst/>
            <a:gdLst>
              <a:gd name="T0" fmla="*/ 81031 w 93"/>
              <a:gd name="T1" fmla="*/ 0 h 43"/>
              <a:gd name="T2" fmla="*/ 0 w 93"/>
              <a:gd name="T3" fmla="*/ 68263 h 43"/>
              <a:gd name="T4" fmla="*/ 160338 w 93"/>
              <a:gd name="T5" fmla="*/ 68263 h 43"/>
              <a:gd name="T6" fmla="*/ 81031 w 93"/>
              <a:gd name="T7" fmla="*/ 0 h 43"/>
              <a:gd name="T8" fmla="*/ 0 60000 65536"/>
              <a:gd name="T9" fmla="*/ 0 60000 65536"/>
              <a:gd name="T10" fmla="*/ 0 60000 65536"/>
              <a:gd name="T11" fmla="*/ 0 60000 65536"/>
              <a:gd name="T12" fmla="*/ 0 w 93"/>
              <a:gd name="T13" fmla="*/ 0 h 43"/>
              <a:gd name="T14" fmla="*/ 93 w 93"/>
              <a:gd name="T15" fmla="*/ 43 h 43"/>
            </a:gdLst>
            <a:ahLst/>
            <a:cxnLst>
              <a:cxn ang="T8">
                <a:pos x="T0" y="T1"/>
              </a:cxn>
              <a:cxn ang="T9">
                <a:pos x="T2" y="T3"/>
              </a:cxn>
              <a:cxn ang="T10">
                <a:pos x="T4" y="T5"/>
              </a:cxn>
              <a:cxn ang="T11">
                <a:pos x="T6" y="T7"/>
              </a:cxn>
            </a:cxnLst>
            <a:rect l="T12" t="T13" r="T14" b="T15"/>
            <a:pathLst>
              <a:path w="93" h="43">
                <a:moveTo>
                  <a:pt x="47" y="0"/>
                </a:moveTo>
                <a:lnTo>
                  <a:pt x="0" y="43"/>
                </a:lnTo>
                <a:lnTo>
                  <a:pt x="93" y="43"/>
                </a:lnTo>
                <a:lnTo>
                  <a:pt x="47" y="0"/>
                </a:lnTo>
                <a:close/>
              </a:path>
            </a:pathLst>
          </a:custGeom>
          <a:solidFill>
            <a:srgbClr val="FFFFFF"/>
          </a:solidFill>
          <a:ln w="6350">
            <a:solidFill>
              <a:srgbClr val="000000"/>
            </a:solidFill>
            <a:prstDash val="solid"/>
            <a:round/>
            <a:headEnd/>
            <a:tailEnd/>
          </a:ln>
        </p:spPr>
        <p:txBody>
          <a:bodyPr/>
          <a:lstStyle/>
          <a:p>
            <a:endParaRPr lang="en-US" sz="2801"/>
          </a:p>
        </p:txBody>
      </p:sp>
      <p:sp>
        <p:nvSpPr>
          <p:cNvPr id="105694" name="Arc 256"/>
          <p:cNvSpPr>
            <a:spLocks/>
          </p:cNvSpPr>
          <p:nvPr/>
        </p:nvSpPr>
        <p:spPr bwMode="auto">
          <a:xfrm>
            <a:off x="809886" y="4218241"/>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95" name="Arc 258"/>
          <p:cNvSpPr>
            <a:spLocks/>
          </p:cNvSpPr>
          <p:nvPr/>
        </p:nvSpPr>
        <p:spPr bwMode="auto">
          <a:xfrm>
            <a:off x="809886" y="4218241"/>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696" name="Line 264"/>
          <p:cNvSpPr>
            <a:spLocks noChangeShapeType="1"/>
          </p:cNvSpPr>
          <p:nvPr/>
        </p:nvSpPr>
        <p:spPr bwMode="auto">
          <a:xfrm>
            <a:off x="2253386" y="3446468"/>
            <a:ext cx="1086198" cy="0"/>
          </a:xfrm>
          <a:prstGeom prst="line">
            <a:avLst/>
          </a:prstGeom>
          <a:noFill/>
          <a:ln w="6350">
            <a:solidFill>
              <a:srgbClr val="000000"/>
            </a:solidFill>
            <a:round/>
            <a:headEnd/>
            <a:tailEnd/>
          </a:ln>
        </p:spPr>
        <p:txBody>
          <a:bodyPr/>
          <a:lstStyle/>
          <a:p>
            <a:endParaRPr lang="en-US" sz="2801"/>
          </a:p>
        </p:txBody>
      </p:sp>
      <p:sp>
        <p:nvSpPr>
          <p:cNvPr id="105697" name="Rectangle 265"/>
          <p:cNvSpPr>
            <a:spLocks noChangeArrowheads="1"/>
          </p:cNvSpPr>
          <p:nvPr/>
        </p:nvSpPr>
        <p:spPr bwMode="auto">
          <a:xfrm>
            <a:off x="2299438" y="3332132"/>
            <a:ext cx="38112"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1</a:t>
            </a:r>
            <a:endParaRPr lang="en-US" sz="600"/>
          </a:p>
        </p:txBody>
      </p:sp>
      <p:sp>
        <p:nvSpPr>
          <p:cNvPr id="105698" name="Rectangle 266"/>
          <p:cNvSpPr>
            <a:spLocks noChangeArrowheads="1"/>
          </p:cNvSpPr>
          <p:nvPr/>
        </p:nvSpPr>
        <p:spPr bwMode="auto">
          <a:xfrm>
            <a:off x="3180784" y="3459172"/>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0..*</a:t>
            </a:r>
            <a:endParaRPr lang="en-US" sz="600"/>
          </a:p>
        </p:txBody>
      </p:sp>
      <p:sp>
        <p:nvSpPr>
          <p:cNvPr id="105699" name="Rectangle 267"/>
          <p:cNvSpPr>
            <a:spLocks noChangeArrowheads="1"/>
          </p:cNvSpPr>
          <p:nvPr/>
        </p:nvSpPr>
        <p:spPr bwMode="auto">
          <a:xfrm>
            <a:off x="2655152" y="3355951"/>
            <a:ext cx="222321"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Sold as</a:t>
            </a:r>
            <a:endParaRPr lang="en-US" sz="600"/>
          </a:p>
        </p:txBody>
      </p:sp>
      <p:sp>
        <p:nvSpPr>
          <p:cNvPr id="105700" name="Arc 268"/>
          <p:cNvSpPr>
            <a:spLocks/>
          </p:cNvSpPr>
          <p:nvPr/>
        </p:nvSpPr>
        <p:spPr bwMode="auto">
          <a:xfrm>
            <a:off x="6903077" y="3919695"/>
            <a:ext cx="1588"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701" name="Line 269"/>
          <p:cNvSpPr>
            <a:spLocks noChangeShapeType="1"/>
          </p:cNvSpPr>
          <p:nvPr/>
        </p:nvSpPr>
        <p:spPr bwMode="auto">
          <a:xfrm flipV="1">
            <a:off x="6782388" y="3922871"/>
            <a:ext cx="0" cy="309661"/>
          </a:xfrm>
          <a:prstGeom prst="line">
            <a:avLst/>
          </a:prstGeom>
          <a:noFill/>
          <a:ln w="6350">
            <a:solidFill>
              <a:srgbClr val="000000"/>
            </a:solidFill>
            <a:round/>
            <a:headEnd/>
            <a:tailEnd/>
          </a:ln>
        </p:spPr>
        <p:txBody>
          <a:bodyPr/>
          <a:lstStyle/>
          <a:p>
            <a:endParaRPr lang="en-US" sz="2801"/>
          </a:p>
        </p:txBody>
      </p:sp>
      <p:sp>
        <p:nvSpPr>
          <p:cNvPr id="105702" name="Arc 270"/>
          <p:cNvSpPr>
            <a:spLocks/>
          </p:cNvSpPr>
          <p:nvPr/>
        </p:nvSpPr>
        <p:spPr bwMode="auto">
          <a:xfrm>
            <a:off x="6903077" y="3919695"/>
            <a:ext cx="1588"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703" name="Arc 271"/>
          <p:cNvSpPr>
            <a:spLocks/>
          </p:cNvSpPr>
          <p:nvPr/>
        </p:nvSpPr>
        <p:spPr bwMode="auto">
          <a:xfrm>
            <a:off x="5862930" y="3919695"/>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704" name="Line 272"/>
          <p:cNvSpPr>
            <a:spLocks noChangeShapeType="1"/>
          </p:cNvSpPr>
          <p:nvPr/>
        </p:nvSpPr>
        <p:spPr bwMode="auto">
          <a:xfrm flipH="1">
            <a:off x="5881987" y="3919695"/>
            <a:ext cx="900402" cy="1588"/>
          </a:xfrm>
          <a:prstGeom prst="line">
            <a:avLst/>
          </a:prstGeom>
          <a:noFill/>
          <a:ln w="6350">
            <a:solidFill>
              <a:srgbClr val="000000"/>
            </a:solidFill>
            <a:round/>
            <a:headEnd/>
            <a:tailEnd/>
          </a:ln>
        </p:spPr>
        <p:txBody>
          <a:bodyPr/>
          <a:lstStyle/>
          <a:p>
            <a:endParaRPr lang="en-US" sz="2801"/>
          </a:p>
        </p:txBody>
      </p:sp>
      <p:sp>
        <p:nvSpPr>
          <p:cNvPr id="105705" name="Arc 273"/>
          <p:cNvSpPr>
            <a:spLocks/>
          </p:cNvSpPr>
          <p:nvPr/>
        </p:nvSpPr>
        <p:spPr bwMode="auto">
          <a:xfrm>
            <a:off x="5862930" y="3919695"/>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706" name="Line 274"/>
          <p:cNvSpPr>
            <a:spLocks noChangeShapeType="1"/>
          </p:cNvSpPr>
          <p:nvPr/>
        </p:nvSpPr>
        <p:spPr bwMode="auto">
          <a:xfrm flipV="1">
            <a:off x="5881987" y="3590977"/>
            <a:ext cx="1589" cy="328718"/>
          </a:xfrm>
          <a:prstGeom prst="line">
            <a:avLst/>
          </a:prstGeom>
          <a:noFill/>
          <a:ln w="6350">
            <a:solidFill>
              <a:srgbClr val="000000"/>
            </a:solidFill>
            <a:round/>
            <a:headEnd/>
            <a:tailEnd/>
          </a:ln>
        </p:spPr>
        <p:txBody>
          <a:bodyPr/>
          <a:lstStyle/>
          <a:p>
            <a:endParaRPr lang="en-US" sz="2801"/>
          </a:p>
        </p:txBody>
      </p:sp>
      <p:sp>
        <p:nvSpPr>
          <p:cNvPr id="105707" name="Rectangle 275"/>
          <p:cNvSpPr>
            <a:spLocks noChangeArrowheads="1"/>
          </p:cNvSpPr>
          <p:nvPr/>
        </p:nvSpPr>
        <p:spPr bwMode="auto">
          <a:xfrm>
            <a:off x="6621999" y="4115020"/>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0..*</a:t>
            </a:r>
            <a:endParaRPr lang="en-US" sz="600"/>
          </a:p>
        </p:txBody>
      </p:sp>
      <p:sp>
        <p:nvSpPr>
          <p:cNvPr id="105709" name="Rectangle 277"/>
          <p:cNvSpPr>
            <a:spLocks noChangeArrowheads="1"/>
          </p:cNvSpPr>
          <p:nvPr/>
        </p:nvSpPr>
        <p:spPr bwMode="auto">
          <a:xfrm>
            <a:off x="6212292" y="3829178"/>
            <a:ext cx="201678"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Places</a:t>
            </a:r>
            <a:endParaRPr lang="en-US" sz="600"/>
          </a:p>
        </p:txBody>
      </p:sp>
      <p:sp>
        <p:nvSpPr>
          <p:cNvPr id="105710" name="Arc 278"/>
          <p:cNvSpPr>
            <a:spLocks/>
          </p:cNvSpPr>
          <p:nvPr/>
        </p:nvSpPr>
        <p:spPr bwMode="auto">
          <a:xfrm>
            <a:off x="3896975" y="4348457"/>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711" name="Line 279"/>
          <p:cNvSpPr>
            <a:spLocks noChangeShapeType="1"/>
          </p:cNvSpPr>
          <p:nvPr/>
        </p:nvSpPr>
        <p:spPr bwMode="auto">
          <a:xfrm flipH="1">
            <a:off x="3873156" y="4348457"/>
            <a:ext cx="2294672" cy="1588"/>
          </a:xfrm>
          <a:prstGeom prst="line">
            <a:avLst/>
          </a:prstGeom>
          <a:noFill/>
          <a:ln w="6350">
            <a:solidFill>
              <a:srgbClr val="000000"/>
            </a:solidFill>
            <a:round/>
            <a:headEnd/>
            <a:tailEnd/>
          </a:ln>
        </p:spPr>
        <p:txBody>
          <a:bodyPr/>
          <a:lstStyle/>
          <a:p>
            <a:endParaRPr lang="en-US" sz="2801"/>
          </a:p>
        </p:txBody>
      </p:sp>
      <p:sp>
        <p:nvSpPr>
          <p:cNvPr id="105712" name="Arc 280"/>
          <p:cNvSpPr>
            <a:spLocks/>
          </p:cNvSpPr>
          <p:nvPr/>
        </p:nvSpPr>
        <p:spPr bwMode="auto">
          <a:xfrm>
            <a:off x="3896975" y="4348457"/>
            <a:ext cx="1589" cy="1588"/>
          </a:xfrm>
          <a:custGeom>
            <a:avLst/>
            <a:gdLst>
              <a:gd name="T0" fmla="*/ 9 w 43200"/>
              <a:gd name="T1" fmla="*/ 9 h 43200"/>
              <a:gd name="T2" fmla="*/ 9 w 43200"/>
              <a:gd name="T3" fmla="*/ 9 h 43200"/>
              <a:gd name="T4" fmla="*/ 29 w 43200"/>
              <a:gd name="T5" fmla="*/ 2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326" y="6326"/>
                </a:moveTo>
              </a:path>
              <a:path w="43200" h="43200" stroke="0" extrusionOk="0">
                <a:moveTo>
                  <a:pt x="6326" y="6326"/>
                </a:moveTo>
                <a:lnTo>
                  <a:pt x="21600" y="21600"/>
                </a:lnTo>
                <a:close/>
              </a:path>
            </a:pathLst>
          </a:custGeom>
          <a:noFill/>
          <a:ln w="6350">
            <a:solidFill>
              <a:srgbClr val="000000"/>
            </a:solidFill>
            <a:round/>
            <a:headEnd/>
            <a:tailEnd/>
          </a:ln>
        </p:spPr>
        <p:txBody>
          <a:bodyPr/>
          <a:lstStyle/>
          <a:p>
            <a:endParaRPr lang="en-US" sz="2801"/>
          </a:p>
        </p:txBody>
      </p:sp>
      <p:sp>
        <p:nvSpPr>
          <p:cNvPr id="105713" name="Line 281"/>
          <p:cNvSpPr>
            <a:spLocks noChangeShapeType="1"/>
          </p:cNvSpPr>
          <p:nvPr/>
        </p:nvSpPr>
        <p:spPr bwMode="auto">
          <a:xfrm flipV="1">
            <a:off x="3873156" y="3729134"/>
            <a:ext cx="1588" cy="619324"/>
          </a:xfrm>
          <a:prstGeom prst="line">
            <a:avLst/>
          </a:prstGeom>
          <a:noFill/>
          <a:ln w="6350">
            <a:solidFill>
              <a:srgbClr val="000000"/>
            </a:solidFill>
            <a:round/>
            <a:headEnd/>
            <a:tailEnd/>
          </a:ln>
        </p:spPr>
        <p:txBody>
          <a:bodyPr/>
          <a:lstStyle/>
          <a:p>
            <a:endParaRPr lang="en-US" sz="2801"/>
          </a:p>
        </p:txBody>
      </p:sp>
      <p:sp>
        <p:nvSpPr>
          <p:cNvPr id="105714" name="Freeform 282"/>
          <p:cNvSpPr>
            <a:spLocks noChangeAspect="1"/>
          </p:cNvSpPr>
          <p:nvPr/>
        </p:nvSpPr>
        <p:spPr bwMode="auto">
          <a:xfrm>
            <a:off x="5916936" y="4284763"/>
            <a:ext cx="274320" cy="134837"/>
          </a:xfrm>
          <a:custGeom>
            <a:avLst/>
            <a:gdLst>
              <a:gd name="T0" fmla="*/ 93663 w 54"/>
              <a:gd name="T1" fmla="*/ 23813 h 29"/>
              <a:gd name="T2" fmla="*/ 46832 w 54"/>
              <a:gd name="T3" fmla="*/ 46038 h 29"/>
              <a:gd name="T4" fmla="*/ 0 w 54"/>
              <a:gd name="T5" fmla="*/ 23813 h 29"/>
              <a:gd name="T6" fmla="*/ 46832 w 54"/>
              <a:gd name="T7" fmla="*/ 0 h 29"/>
              <a:gd name="T8" fmla="*/ 93663 w 54"/>
              <a:gd name="T9" fmla="*/ 23813 h 29"/>
              <a:gd name="T10" fmla="*/ 0 60000 65536"/>
              <a:gd name="T11" fmla="*/ 0 60000 65536"/>
              <a:gd name="T12" fmla="*/ 0 60000 65536"/>
              <a:gd name="T13" fmla="*/ 0 60000 65536"/>
              <a:gd name="T14" fmla="*/ 0 60000 65536"/>
              <a:gd name="T15" fmla="*/ 0 w 54"/>
              <a:gd name="T16" fmla="*/ 0 h 29"/>
              <a:gd name="T17" fmla="*/ 54 w 54"/>
              <a:gd name="T18" fmla="*/ 29 h 29"/>
            </a:gdLst>
            <a:ahLst/>
            <a:cxnLst>
              <a:cxn ang="T10">
                <a:pos x="T0" y="T1"/>
              </a:cxn>
              <a:cxn ang="T11">
                <a:pos x="T2" y="T3"/>
              </a:cxn>
              <a:cxn ang="T12">
                <a:pos x="T4" y="T5"/>
              </a:cxn>
              <a:cxn ang="T13">
                <a:pos x="T6" y="T7"/>
              </a:cxn>
              <a:cxn ang="T14">
                <a:pos x="T8" y="T9"/>
              </a:cxn>
            </a:cxnLst>
            <a:rect l="T15" t="T16" r="T17" b="T18"/>
            <a:pathLst>
              <a:path w="54" h="29">
                <a:moveTo>
                  <a:pt x="54" y="15"/>
                </a:moveTo>
                <a:lnTo>
                  <a:pt x="27" y="29"/>
                </a:lnTo>
                <a:lnTo>
                  <a:pt x="0" y="15"/>
                </a:lnTo>
                <a:lnTo>
                  <a:pt x="27" y="0"/>
                </a:lnTo>
                <a:lnTo>
                  <a:pt x="54" y="15"/>
                </a:lnTo>
                <a:close/>
              </a:path>
            </a:pathLst>
          </a:custGeom>
          <a:solidFill>
            <a:srgbClr val="FFFFFF"/>
          </a:solidFill>
          <a:ln w="6350">
            <a:solidFill>
              <a:srgbClr val="000000"/>
            </a:solidFill>
            <a:prstDash val="solid"/>
            <a:round/>
            <a:headEnd/>
            <a:tailEnd/>
          </a:ln>
        </p:spPr>
        <p:txBody>
          <a:bodyPr/>
          <a:lstStyle/>
          <a:p>
            <a:endParaRPr lang="en-US" sz="2801"/>
          </a:p>
        </p:txBody>
      </p:sp>
      <p:sp>
        <p:nvSpPr>
          <p:cNvPr id="105716" name="Rectangle 284"/>
          <p:cNvSpPr>
            <a:spLocks noChangeArrowheads="1"/>
          </p:cNvSpPr>
          <p:nvPr/>
        </p:nvSpPr>
        <p:spPr bwMode="auto">
          <a:xfrm>
            <a:off x="3933500" y="3748190"/>
            <a:ext cx="114337" cy="92105"/>
          </a:xfrm>
          <a:prstGeom prst="rect">
            <a:avLst/>
          </a:prstGeom>
          <a:noFill/>
          <a:ln w="9525">
            <a:noFill/>
            <a:miter lim="800000"/>
            <a:headEnd/>
            <a:tailEnd/>
          </a:ln>
        </p:spPr>
        <p:txBody>
          <a:bodyPr wrap="none" lIns="0" tIns="0" rIns="0" bIns="0">
            <a:spAutoFit/>
          </a:bodyPr>
          <a:lstStyle/>
          <a:p>
            <a:pPr algn="l"/>
            <a:r>
              <a:rPr lang="en-US" sz="600">
                <a:solidFill>
                  <a:srgbClr val="000000"/>
                </a:solidFill>
              </a:rPr>
              <a:t>1..*</a:t>
            </a:r>
            <a:endParaRPr lang="en-US" sz="600"/>
          </a:p>
        </p:txBody>
      </p:sp>
      <p:sp>
        <p:nvSpPr>
          <p:cNvPr id="105717" name="Rectangle 285"/>
          <p:cNvSpPr>
            <a:spLocks noChangeArrowheads="1"/>
          </p:cNvSpPr>
          <p:nvPr/>
        </p:nvSpPr>
        <p:spPr bwMode="auto">
          <a:xfrm>
            <a:off x="5078454" y="4257940"/>
            <a:ext cx="142921" cy="92105"/>
          </a:xfrm>
          <a:prstGeom prst="rect">
            <a:avLst/>
          </a:prstGeom>
          <a:noFill/>
          <a:ln w="9525">
            <a:noFill/>
            <a:miter lim="800000"/>
            <a:headEnd/>
            <a:tailEnd/>
          </a:ln>
        </p:spPr>
        <p:txBody>
          <a:bodyPr wrap="none" lIns="0" tIns="0" rIns="0" bIns="0">
            <a:spAutoFit/>
          </a:bodyPr>
          <a:lstStyle/>
          <a:p>
            <a:pPr algn="l"/>
            <a:r>
              <a:rPr lang="en-US" sz="600" i="1">
                <a:solidFill>
                  <a:srgbClr val="000000"/>
                </a:solidFill>
              </a:rPr>
              <a:t>Sells</a:t>
            </a:r>
            <a:endParaRPr lang="en-US" sz="600"/>
          </a:p>
        </p:txBody>
      </p:sp>
      <p:sp>
        <p:nvSpPr>
          <p:cNvPr id="105718" name="Rectangle 288"/>
          <p:cNvSpPr>
            <a:spLocks noChangeArrowheads="1"/>
          </p:cNvSpPr>
          <p:nvPr/>
        </p:nvSpPr>
        <p:spPr bwMode="auto">
          <a:xfrm>
            <a:off x="5172147" y="2120480"/>
            <a:ext cx="259769" cy="92363"/>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a:t>
            </a:r>
            <a:endParaRPr lang="en-US" sz="600" dirty="0"/>
          </a:p>
        </p:txBody>
      </p:sp>
      <p:sp>
        <p:nvSpPr>
          <p:cNvPr id="105719" name="Line 289"/>
          <p:cNvSpPr>
            <a:spLocks noChangeShapeType="1"/>
          </p:cNvSpPr>
          <p:nvPr/>
        </p:nvSpPr>
        <p:spPr bwMode="auto">
          <a:xfrm flipV="1">
            <a:off x="5172147" y="2247521"/>
            <a:ext cx="1421268" cy="1589"/>
          </a:xfrm>
          <a:prstGeom prst="line">
            <a:avLst/>
          </a:prstGeom>
          <a:noFill/>
          <a:ln w="6350">
            <a:solidFill>
              <a:srgbClr val="000000"/>
            </a:solidFill>
            <a:round/>
            <a:headEnd/>
            <a:tailEnd/>
          </a:ln>
        </p:spPr>
        <p:txBody>
          <a:bodyPr/>
          <a:lstStyle/>
          <a:p>
            <a:endParaRPr lang="en-US" sz="2801"/>
          </a:p>
        </p:txBody>
      </p:sp>
      <p:sp>
        <p:nvSpPr>
          <p:cNvPr id="105720" name="Rectangle 290"/>
          <p:cNvSpPr>
            <a:spLocks noChangeArrowheads="1"/>
          </p:cNvSpPr>
          <p:nvPr/>
        </p:nvSpPr>
        <p:spPr bwMode="auto">
          <a:xfrm>
            <a:off x="5172147" y="2282457"/>
            <a:ext cx="89087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 Date Of Last Order</a:t>
            </a:r>
            <a:endParaRPr lang="en-US" sz="600" dirty="0"/>
          </a:p>
        </p:txBody>
      </p:sp>
      <p:sp>
        <p:nvSpPr>
          <p:cNvPr id="105721" name="Rectangle 291"/>
          <p:cNvSpPr>
            <a:spLocks noChangeArrowheads="1"/>
          </p:cNvSpPr>
          <p:nvPr/>
        </p:nvSpPr>
        <p:spPr bwMode="auto">
          <a:xfrm>
            <a:off x="5172147" y="2341214"/>
            <a:ext cx="1033793"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 Daytime Phone Number</a:t>
            </a:r>
            <a:endParaRPr lang="en-US" sz="600" dirty="0"/>
          </a:p>
        </p:txBody>
      </p:sp>
      <p:sp>
        <p:nvSpPr>
          <p:cNvPr id="105722" name="Rectangle 292"/>
          <p:cNvSpPr>
            <a:spLocks noChangeArrowheads="1"/>
          </p:cNvSpPr>
          <p:nvPr/>
        </p:nvSpPr>
        <p:spPr bwMode="auto">
          <a:xfrm>
            <a:off x="5172147" y="2398382"/>
            <a:ext cx="104014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 Credit Card Expire Date</a:t>
            </a:r>
            <a:endParaRPr lang="en-US" sz="600" dirty="0"/>
          </a:p>
        </p:txBody>
      </p:sp>
      <p:sp>
        <p:nvSpPr>
          <p:cNvPr id="105723" name="Rectangle 293"/>
          <p:cNvSpPr>
            <a:spLocks noChangeArrowheads="1"/>
          </p:cNvSpPr>
          <p:nvPr/>
        </p:nvSpPr>
        <p:spPr bwMode="auto">
          <a:xfrm>
            <a:off x="5172147" y="2455551"/>
            <a:ext cx="919457"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 Credit Card Number</a:t>
            </a:r>
            <a:endParaRPr lang="en-US" sz="600" dirty="0"/>
          </a:p>
        </p:txBody>
      </p:sp>
      <p:sp>
        <p:nvSpPr>
          <p:cNvPr id="105724" name="Rectangle 294"/>
          <p:cNvSpPr>
            <a:spLocks noChangeArrowheads="1"/>
          </p:cNvSpPr>
          <p:nvPr/>
        </p:nvSpPr>
        <p:spPr bwMode="auto">
          <a:xfrm>
            <a:off x="5172147" y="2514306"/>
            <a:ext cx="825765" cy="92105"/>
          </a:xfrm>
          <a:prstGeom prst="rect">
            <a:avLst/>
          </a:prstGeom>
          <a:noFill/>
          <a:ln w="9525">
            <a:noFill/>
            <a:miter lim="800000"/>
            <a:headEnd/>
            <a:tailEnd/>
          </a:ln>
        </p:spPr>
        <p:txBody>
          <a:bodyPr wrap="none" lIns="0" tIns="0" rIns="0" bIns="0">
            <a:spAutoFit/>
          </a:bodyPr>
          <a:lstStyle/>
          <a:p>
            <a:pPr algn="l"/>
            <a:r>
              <a:rPr lang="en-US" sz="600" dirty="0">
                <a:solidFill>
                  <a:srgbClr val="000000"/>
                </a:solidFill>
              </a:rPr>
              <a:t>Member Credit Card Type</a:t>
            </a:r>
            <a:endParaRPr lang="en-US" sz="600" dirty="0"/>
          </a:p>
        </p:txBody>
      </p:sp>
      <p:sp>
        <p:nvSpPr>
          <p:cNvPr id="261" name="AutoShape 4"/>
          <p:cNvSpPr>
            <a:spLocks noChangeArrowheads="1"/>
          </p:cNvSpPr>
          <p:nvPr/>
        </p:nvSpPr>
        <p:spPr bwMode="auto">
          <a:xfrm>
            <a:off x="7379214" y="152400"/>
            <a:ext cx="2011680" cy="502920"/>
          </a:xfrm>
          <a:prstGeom prst="wedgeRectCallout">
            <a:avLst>
              <a:gd name="adj1" fmla="val -95832"/>
              <a:gd name="adj2" fmla="val 82630"/>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00B050"/>
                </a:solidFill>
              </a:rPr>
              <a:t>Class name</a:t>
            </a:r>
            <a:endParaRPr lang="en-US" b="1" i="1" dirty="0">
              <a:solidFill>
                <a:srgbClr val="00B050"/>
              </a:solidFill>
            </a:endParaRPr>
          </a:p>
        </p:txBody>
      </p:sp>
      <p:sp>
        <p:nvSpPr>
          <p:cNvPr id="263" name="AutoShape 4"/>
          <p:cNvSpPr>
            <a:spLocks noChangeArrowheads="1"/>
          </p:cNvSpPr>
          <p:nvPr/>
        </p:nvSpPr>
        <p:spPr bwMode="auto">
          <a:xfrm>
            <a:off x="7379214" y="792480"/>
            <a:ext cx="1737360" cy="502920"/>
          </a:xfrm>
          <a:prstGeom prst="wedgeRectCallout">
            <a:avLst>
              <a:gd name="adj1" fmla="val -99442"/>
              <a:gd name="adj2" fmla="val 24855"/>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00B050"/>
                </a:solidFill>
              </a:rPr>
              <a:t>Attributes</a:t>
            </a:r>
            <a:endParaRPr lang="en-US" b="1" i="1" dirty="0">
              <a:solidFill>
                <a:srgbClr val="00B050"/>
              </a:solidFill>
            </a:endParaRPr>
          </a:p>
        </p:txBody>
      </p:sp>
      <p:sp>
        <p:nvSpPr>
          <p:cNvPr id="269" name="AutoShape 4"/>
          <p:cNvSpPr>
            <a:spLocks noChangeArrowheads="1"/>
          </p:cNvSpPr>
          <p:nvPr/>
        </p:nvSpPr>
        <p:spPr bwMode="auto">
          <a:xfrm>
            <a:off x="7379214" y="1478280"/>
            <a:ext cx="2148840" cy="502920"/>
          </a:xfrm>
          <a:prstGeom prst="wedgeRectCallout">
            <a:avLst>
              <a:gd name="adj1" fmla="val -90265"/>
              <a:gd name="adj2" fmla="val -17625"/>
            </a:avLst>
          </a:prstGeom>
          <a:no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C00000"/>
                </a:solidFill>
              </a:rPr>
              <a:t>Methods ??</a:t>
            </a:r>
            <a:r>
              <a:rPr lang="en-US" b="1" dirty="0" smtClean="0">
                <a:solidFill>
                  <a:srgbClr val="C00000"/>
                </a:solidFill>
              </a:rPr>
              <a:t> </a:t>
            </a:r>
            <a:r>
              <a:rPr lang="en-US" b="1" dirty="0" smtClean="0">
                <a:solidFill>
                  <a:schemeClr val="bg1">
                    <a:lumMod val="65000"/>
                  </a:schemeClr>
                </a:solidFill>
              </a:rPr>
              <a:t>.</a:t>
            </a:r>
            <a:endParaRPr lang="en-US" b="1" dirty="0">
              <a:solidFill>
                <a:schemeClr val="bg1">
                  <a:lumMod val="65000"/>
                </a:schemeClr>
              </a:solidFill>
            </a:endParaRPr>
          </a:p>
        </p:txBody>
      </p:sp>
      <p:sp>
        <p:nvSpPr>
          <p:cNvPr id="270" name="AutoShape 4"/>
          <p:cNvSpPr>
            <a:spLocks noChangeArrowheads="1"/>
          </p:cNvSpPr>
          <p:nvPr/>
        </p:nvSpPr>
        <p:spPr bwMode="auto">
          <a:xfrm>
            <a:off x="304800" y="1676400"/>
            <a:ext cx="2011680" cy="502920"/>
          </a:xfrm>
          <a:prstGeom prst="wedgeRectCallout">
            <a:avLst>
              <a:gd name="adj1" fmla="val 109983"/>
              <a:gd name="adj2" fmla="val 155697"/>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00B050"/>
                </a:solidFill>
              </a:rPr>
              <a:t>Association</a:t>
            </a:r>
            <a:endParaRPr lang="en-US" b="1" i="1" dirty="0">
              <a:solidFill>
                <a:srgbClr val="00B050"/>
              </a:solidFill>
            </a:endParaRPr>
          </a:p>
        </p:txBody>
      </p:sp>
      <p:sp>
        <p:nvSpPr>
          <p:cNvPr id="271" name="AutoShape 4"/>
          <p:cNvSpPr>
            <a:spLocks noChangeArrowheads="1"/>
          </p:cNvSpPr>
          <p:nvPr/>
        </p:nvSpPr>
        <p:spPr bwMode="auto">
          <a:xfrm>
            <a:off x="7533466" y="5388552"/>
            <a:ext cx="2011680" cy="502920"/>
          </a:xfrm>
          <a:prstGeom prst="wedgeRectCallout">
            <a:avLst>
              <a:gd name="adj1" fmla="val -14225"/>
              <a:gd name="adj2" fmla="val -281007"/>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00B050"/>
                </a:solidFill>
              </a:rPr>
              <a:t>Inheritance</a:t>
            </a:r>
            <a:endParaRPr lang="en-US" b="1" dirty="0">
              <a:solidFill>
                <a:srgbClr val="00B050"/>
              </a:solidFill>
            </a:endParaRPr>
          </a:p>
        </p:txBody>
      </p:sp>
      <p:sp>
        <p:nvSpPr>
          <p:cNvPr id="272" name="AutoShape 4"/>
          <p:cNvSpPr>
            <a:spLocks noChangeArrowheads="1"/>
          </p:cNvSpPr>
          <p:nvPr/>
        </p:nvSpPr>
        <p:spPr bwMode="auto">
          <a:xfrm>
            <a:off x="5059680" y="5797755"/>
            <a:ext cx="2103120" cy="502920"/>
          </a:xfrm>
          <a:prstGeom prst="wedgeRectCallout">
            <a:avLst>
              <a:gd name="adj1" fmla="val -6968"/>
              <a:gd name="adj2" fmla="val -284406"/>
            </a:avLst>
          </a:prstGeom>
          <a:solidFill>
            <a:schemeClr val="bg1"/>
          </a:solidFill>
          <a:ln w="76200">
            <a:solidFill>
              <a:schemeClr val="bg1">
                <a:lumMod val="65000"/>
              </a:schemeClr>
            </a:solidFill>
            <a:miter lim="800000"/>
            <a:headEnd type="none" w="sm" len="sm"/>
            <a:tailEnd type="none" w="sm" len="sm"/>
          </a:ln>
        </p:spPr>
        <p:txBody>
          <a:bodyPr/>
          <a:lstStyle/>
          <a:p>
            <a:pPr marL="60325" algn="l">
              <a:lnSpc>
                <a:spcPct val="95000"/>
              </a:lnSpc>
            </a:pPr>
            <a:r>
              <a:rPr lang="en-US" b="1" i="1" dirty="0" smtClean="0">
                <a:solidFill>
                  <a:srgbClr val="00B050"/>
                </a:solidFill>
              </a:rPr>
              <a:t>Aggregation</a:t>
            </a:r>
            <a:endParaRPr lang="en-US"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0">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2">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1">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9">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1">
                                            <p:txEl>
                                              <p:pRg st="0" end="0"/>
                                            </p:txEl>
                                          </p:spTgt>
                                        </p:tgtEl>
                                        <p:attrNameLst>
                                          <p:attrName>ppt_c</p:attrName>
                                        </p:attrNameLst>
                                      </p:cBhvr>
                                      <p:to>
                                        <a:srgbClr val="A6A6A6"/>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3">
                                            <p:txEl>
                                              <p:pRg st="0" end="0"/>
                                            </p:txEl>
                                          </p:spTgt>
                                        </p:tgtEl>
                                        <p:attrNameLst>
                                          <p:attrName>ppt_c</p:attrName>
                                        </p:attrNameLst>
                                      </p:cBhvr>
                                      <p:to>
                                        <a:srgbClr val="A6A6A6"/>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0">
                                            <p:txEl>
                                              <p:pRg st="0" end="0"/>
                                            </p:txEl>
                                          </p:spTgt>
                                        </p:tgtEl>
                                        <p:attrNameLst>
                                          <p:attrName>ppt_c</p:attrName>
                                        </p:attrNameLst>
                                      </p:cBhvr>
                                      <p:to>
                                        <a:srgbClr val="A6A6A6"/>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2">
                                            <p:txEl>
                                              <p:pRg st="0" end="0"/>
                                            </p:txEl>
                                          </p:spTgt>
                                        </p:tgtEl>
                                        <p:attrNameLst>
                                          <p:attrName>ppt_c</p:attrName>
                                        </p:attrNameLst>
                                      </p:cBhvr>
                                      <p:to>
                                        <a:srgbClr val="A6A6A6"/>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1">
                                            <p:txEl>
                                              <p:pRg st="0" end="0"/>
                                            </p:txEl>
                                          </p:spTgt>
                                        </p:tgtEl>
                                        <p:attrNameLst>
                                          <p:attrName>ppt_c</p:attrName>
                                        </p:attrNameLst>
                                      </p:cBhvr>
                                      <p:to>
                                        <a:srgbClr val="A6A6A6"/>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uiExpand="1" build="p" animBg="1"/>
      <p:bldP spid="263" grpId="0" uiExpand="1" build="p" animBg="1"/>
      <p:bldP spid="269" grpId="0" uiExpand="1" build="p" animBg="1"/>
      <p:bldP spid="270" grpId="0" uiExpand="1" build="p" animBg="1"/>
      <p:bldP spid="271" grpId="0" uiExpand="1" build="p" animBg="1"/>
      <p:bldP spid="272"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p:spPr>
        <p:txBody>
          <a:bodyPr/>
          <a:lstStyle/>
          <a:p>
            <a:fld id="{EECB3440-BCA0-4810-AC74-9C7F97BC3ABD}" type="slidenum">
              <a:rPr lang="en-US" smtClean="0"/>
              <a:pPr/>
              <a:t>9</a:t>
            </a:fld>
            <a:endParaRPr lang="en-US" smtClean="0"/>
          </a:p>
        </p:txBody>
      </p:sp>
      <p:sp>
        <p:nvSpPr>
          <p:cNvPr id="2683906" name="Rectangle 2"/>
          <p:cNvSpPr>
            <a:spLocks noChangeArrowheads="1"/>
          </p:cNvSpPr>
          <p:nvPr/>
        </p:nvSpPr>
        <p:spPr bwMode="auto">
          <a:xfrm>
            <a:off x="379534" y="1675838"/>
            <a:ext cx="9146932" cy="1372040"/>
          </a:xfrm>
          <a:prstGeom prst="rect">
            <a:avLst/>
          </a:prstGeom>
          <a:noFill/>
          <a:ln w="9525">
            <a:noFill/>
            <a:miter lim="800000"/>
            <a:headEnd/>
            <a:tailEnd/>
          </a:ln>
        </p:spPr>
        <p:txBody>
          <a:bodyPr lIns="92105" tIns="46053" rIns="92105" bIns="46053"/>
          <a:lstStyle/>
          <a:p>
            <a:pPr marL="403346" indent="-403346" algn="l">
              <a:spcBef>
                <a:spcPct val="20000"/>
              </a:spcBef>
              <a:buClr>
                <a:schemeClr val="tx2"/>
              </a:buClr>
              <a:buSzPct val="60000"/>
            </a:pPr>
            <a:r>
              <a:rPr lang="en-US" sz="3601" b="1" i="1" dirty="0" smtClean="0">
                <a:cs typeface="Times New Roman" pitchFamily="18" charset="0"/>
              </a:rPr>
              <a:t>Single-User Systems</a:t>
            </a:r>
            <a:endParaRPr lang="en-US" sz="3601" b="1" i="1" dirty="0">
              <a:cs typeface="Times New Roman" pitchFamily="18" charset="0"/>
            </a:endParaRPr>
          </a:p>
          <a:p>
            <a:pPr marL="403346" indent="-403346" algn="l">
              <a:spcBef>
                <a:spcPct val="20000"/>
              </a:spcBef>
              <a:buClr>
                <a:schemeClr val="tx2"/>
              </a:buClr>
              <a:buSzPct val="60000"/>
              <a:buFont typeface="Wingdings" pitchFamily="2" charset="2"/>
              <a:buChar char="u"/>
            </a:pPr>
            <a:r>
              <a:rPr lang="en-US" sz="3201" dirty="0">
                <a:cs typeface="Times New Roman" pitchFamily="18" charset="0"/>
              </a:rPr>
              <a:t>End user serves as actor</a:t>
            </a:r>
          </a:p>
        </p:txBody>
      </p:sp>
      <p:sp>
        <p:nvSpPr>
          <p:cNvPr id="35845" name="Rectangle 3"/>
          <p:cNvSpPr>
            <a:spLocks noGrp="1" noChangeArrowheads="1"/>
          </p:cNvSpPr>
          <p:nvPr>
            <p:ph type="title"/>
          </p:nvPr>
        </p:nvSpPr>
        <p:spPr>
          <a:xfrm>
            <a:off x="381123" y="265686"/>
            <a:ext cx="9146932" cy="1105254"/>
          </a:xfrm>
        </p:spPr>
        <p:txBody>
          <a:bodyPr/>
          <a:lstStyle/>
          <a:p>
            <a:r>
              <a:rPr lang="en-US" sz="3201" i="1" dirty="0" smtClean="0"/>
              <a:t>Actors</a:t>
            </a:r>
            <a:br>
              <a:rPr lang="en-US" sz="3201" i="1" dirty="0" smtClean="0"/>
            </a:br>
            <a:r>
              <a:rPr lang="en-US" dirty="0" smtClean="0"/>
              <a:t>Examples</a:t>
            </a:r>
          </a:p>
        </p:txBody>
      </p:sp>
      <p:sp>
        <p:nvSpPr>
          <p:cNvPr id="8" name="Text Box 13"/>
          <p:cNvSpPr txBox="1">
            <a:spLocks noChangeArrowheads="1"/>
          </p:cNvSpPr>
          <p:nvPr/>
        </p:nvSpPr>
        <p:spPr bwMode="auto">
          <a:xfrm>
            <a:off x="839338" y="3972754"/>
            <a:ext cx="1579785" cy="523388"/>
          </a:xfrm>
          <a:prstGeom prst="rect">
            <a:avLst/>
          </a:prstGeom>
          <a:noFill/>
          <a:ln w="12700">
            <a:noFill/>
            <a:miter lim="800000"/>
            <a:headEnd type="none" w="sm" len="sm"/>
            <a:tailEnd type="none" w="sm" len="sm"/>
          </a:ln>
        </p:spPr>
        <p:txBody>
          <a:bodyPr wrap="none">
            <a:spAutoFit/>
          </a:bodyPr>
          <a:lstStyle/>
          <a:p>
            <a:r>
              <a:rPr lang="en-US" sz="2801" dirty="0"/>
              <a:t>Customer</a:t>
            </a:r>
          </a:p>
        </p:txBody>
      </p:sp>
      <p:grpSp>
        <p:nvGrpSpPr>
          <p:cNvPr id="33" name="Group 32"/>
          <p:cNvGrpSpPr/>
          <p:nvPr/>
        </p:nvGrpSpPr>
        <p:grpSpPr>
          <a:xfrm>
            <a:off x="1400557" y="3047878"/>
            <a:ext cx="3118054" cy="1372040"/>
            <a:chOff x="1300957" y="3048000"/>
            <a:chExt cx="3117055" cy="1371600"/>
          </a:xfrm>
        </p:grpSpPr>
        <p:pic>
          <p:nvPicPr>
            <p:cNvPr id="52225" name="Picture 1"/>
            <p:cNvPicPr>
              <a:picLocks noChangeAspect="1" noChangeArrowheads="1"/>
            </p:cNvPicPr>
            <p:nvPr/>
          </p:nvPicPr>
          <p:blipFill>
            <a:blip r:embed="rId4" cstate="print"/>
            <a:srcRect/>
            <a:stretch>
              <a:fillRect/>
            </a:stretch>
          </p:blipFill>
          <p:spPr bwMode="auto">
            <a:xfrm>
              <a:off x="3046412" y="3048000"/>
              <a:ext cx="1371600" cy="1371600"/>
            </a:xfrm>
            <a:prstGeom prst="rect">
              <a:avLst/>
            </a:prstGeom>
            <a:noFill/>
            <a:ln w="9525">
              <a:noFill/>
              <a:miter lim="800000"/>
              <a:headEnd/>
              <a:tailEnd/>
            </a:ln>
          </p:spPr>
        </p:pic>
        <p:grpSp>
          <p:nvGrpSpPr>
            <p:cNvPr id="32" name="Group 31"/>
            <p:cNvGrpSpPr/>
            <p:nvPr/>
          </p:nvGrpSpPr>
          <p:grpSpPr>
            <a:xfrm>
              <a:off x="1300957" y="3124200"/>
              <a:ext cx="1745455" cy="930249"/>
              <a:chOff x="1300957" y="3124200"/>
              <a:chExt cx="1745455" cy="930249"/>
            </a:xfrm>
          </p:grpSpPr>
          <p:grpSp>
            <p:nvGrpSpPr>
              <p:cNvPr id="7" name="Group 8"/>
              <p:cNvGrpSpPr>
                <a:grpSpLocks noChangeAspect="1"/>
              </p:cNvGrpSpPr>
              <p:nvPr/>
            </p:nvGrpSpPr>
            <p:grpSpPr bwMode="auto">
              <a:xfrm>
                <a:off x="1300957" y="3124200"/>
                <a:ext cx="457200" cy="930249"/>
                <a:chOff x="378" y="1549"/>
                <a:chExt cx="264" cy="537"/>
              </a:xfrm>
            </p:grpSpPr>
            <p:sp>
              <p:nvSpPr>
                <p:cNvPr id="9"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10"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11"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12"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cxnSp>
            <p:nvCxnSpPr>
              <p:cNvPr id="15" name="Straight Connector 14"/>
              <p:cNvCxnSpPr/>
              <p:nvPr/>
            </p:nvCxnSpPr>
            <p:spPr bwMode="auto">
              <a:xfrm>
                <a:off x="1903412" y="3733800"/>
                <a:ext cx="1143000" cy="0"/>
              </a:xfrm>
              <a:prstGeom prst="line">
                <a:avLst/>
              </a:prstGeom>
              <a:solidFill>
                <a:schemeClr val="accent1"/>
              </a:solidFill>
              <a:ln w="57150" cap="flat" cmpd="sng" algn="ctr">
                <a:solidFill>
                  <a:srgbClr val="0070C0"/>
                </a:solidFill>
                <a:prstDash val="solid"/>
                <a:round/>
                <a:headEnd type="none" w="sm" len="sm"/>
                <a:tailEnd type="none" w="sm" len="sm"/>
              </a:ln>
              <a:effectLst/>
            </p:spPr>
          </p:cxnSp>
        </p:grpSp>
      </p:grpSp>
      <p:sp>
        <p:nvSpPr>
          <p:cNvPr id="34" name="Text Box 13"/>
          <p:cNvSpPr txBox="1">
            <a:spLocks noChangeArrowheads="1"/>
          </p:cNvSpPr>
          <p:nvPr/>
        </p:nvSpPr>
        <p:spPr bwMode="auto">
          <a:xfrm>
            <a:off x="4516237" y="3541730"/>
            <a:ext cx="1122783" cy="954413"/>
          </a:xfrm>
          <a:prstGeom prst="rect">
            <a:avLst/>
          </a:prstGeom>
          <a:noFill/>
          <a:ln w="12700">
            <a:noFill/>
            <a:miter lim="800000"/>
            <a:headEnd type="none" w="sm" len="sm"/>
            <a:tailEnd type="none" w="sm" len="sm"/>
          </a:ln>
        </p:spPr>
        <p:txBody>
          <a:bodyPr wrap="none">
            <a:spAutoFit/>
          </a:bodyPr>
          <a:lstStyle/>
          <a:p>
            <a:pPr algn="l"/>
            <a:r>
              <a:rPr lang="en-US" sz="2801" dirty="0"/>
              <a:t>HSBC</a:t>
            </a:r>
          </a:p>
          <a:p>
            <a:pPr algn="l"/>
            <a:r>
              <a:rPr lang="en-US" sz="2801" dirty="0"/>
              <a:t>App</a:t>
            </a:r>
          </a:p>
        </p:txBody>
      </p:sp>
      <p:grpSp>
        <p:nvGrpSpPr>
          <p:cNvPr id="4" name="Group 3"/>
          <p:cNvGrpSpPr/>
          <p:nvPr/>
        </p:nvGrpSpPr>
        <p:grpSpPr>
          <a:xfrm>
            <a:off x="1067839" y="4953929"/>
            <a:ext cx="5485874" cy="1447824"/>
            <a:chOff x="1067839" y="4953929"/>
            <a:chExt cx="5485874" cy="1447824"/>
          </a:xfrm>
        </p:grpSpPr>
        <p:pic>
          <p:nvPicPr>
            <p:cNvPr id="3" name="Picture 2"/>
            <p:cNvPicPr>
              <a:picLocks noChangeAspect="1"/>
            </p:cNvPicPr>
            <p:nvPr/>
          </p:nvPicPr>
          <p:blipFill>
            <a:blip r:embed="rId5"/>
            <a:stretch>
              <a:fillRect/>
            </a:stretch>
          </p:blipFill>
          <p:spPr>
            <a:xfrm>
              <a:off x="3146571" y="4953929"/>
              <a:ext cx="2647950" cy="1371600"/>
            </a:xfrm>
            <a:prstGeom prst="rect">
              <a:avLst/>
            </a:prstGeom>
          </p:spPr>
        </p:pic>
        <p:grpSp>
          <p:nvGrpSpPr>
            <p:cNvPr id="20" name="Group 19"/>
            <p:cNvGrpSpPr/>
            <p:nvPr/>
          </p:nvGrpSpPr>
          <p:grpSpPr>
            <a:xfrm>
              <a:off x="1067839" y="5029713"/>
              <a:ext cx="2078732" cy="1372040"/>
              <a:chOff x="968346" y="3124200"/>
              <a:chExt cx="2078066" cy="1371600"/>
            </a:xfrm>
          </p:grpSpPr>
          <p:grpSp>
            <p:nvGrpSpPr>
              <p:cNvPr id="21" name="Group 12"/>
              <p:cNvGrpSpPr/>
              <p:nvPr/>
            </p:nvGrpSpPr>
            <p:grpSpPr>
              <a:xfrm>
                <a:off x="968346" y="3124200"/>
                <a:ext cx="1122423" cy="1371600"/>
                <a:chOff x="968346" y="3124200"/>
                <a:chExt cx="1122423" cy="1371600"/>
              </a:xfrm>
            </p:grpSpPr>
            <p:grpSp>
              <p:nvGrpSpPr>
                <p:cNvPr id="23" name="Group 8"/>
                <p:cNvGrpSpPr>
                  <a:grpSpLocks noChangeAspect="1"/>
                </p:cNvGrpSpPr>
                <p:nvPr/>
              </p:nvGrpSpPr>
              <p:grpSpPr bwMode="auto">
                <a:xfrm>
                  <a:off x="1300957" y="3124200"/>
                  <a:ext cx="457200" cy="930249"/>
                  <a:chOff x="378" y="1549"/>
                  <a:chExt cx="264" cy="537"/>
                </a:xfrm>
              </p:grpSpPr>
              <p:sp>
                <p:nvSpPr>
                  <p:cNvPr id="25" name="Oval 9"/>
                  <p:cNvSpPr>
                    <a:spLocks noChangeArrowheads="1"/>
                  </p:cNvSpPr>
                  <p:nvPr/>
                </p:nvSpPr>
                <p:spPr bwMode="auto">
                  <a:xfrm flipH="1">
                    <a:off x="444" y="1549"/>
                    <a:ext cx="132" cy="129"/>
                  </a:xfrm>
                  <a:prstGeom prst="ellipse">
                    <a:avLst/>
                  </a:prstGeom>
                  <a:noFill/>
                  <a:ln w="28575">
                    <a:solidFill>
                      <a:srgbClr val="0070C0"/>
                    </a:solidFill>
                    <a:round/>
                    <a:headEnd/>
                    <a:tailEnd/>
                  </a:ln>
                </p:spPr>
                <p:txBody>
                  <a:bodyPr/>
                  <a:lstStyle/>
                  <a:p>
                    <a:endParaRPr lang="en-US" sz="2801"/>
                  </a:p>
                </p:txBody>
              </p:sp>
              <p:sp>
                <p:nvSpPr>
                  <p:cNvPr id="26"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cmpd="sng">
                    <a:solidFill>
                      <a:srgbClr val="0070C0"/>
                    </a:solidFill>
                    <a:prstDash val="solid"/>
                    <a:round/>
                    <a:headEnd/>
                    <a:tailEnd/>
                  </a:ln>
                </p:spPr>
                <p:txBody>
                  <a:bodyPr/>
                  <a:lstStyle/>
                  <a:p>
                    <a:endParaRPr lang="en-US" sz="2801"/>
                  </a:p>
                </p:txBody>
              </p:sp>
              <p:sp>
                <p:nvSpPr>
                  <p:cNvPr id="27" name="Line 11"/>
                  <p:cNvSpPr>
                    <a:spLocks noChangeShapeType="1"/>
                  </p:cNvSpPr>
                  <p:nvPr/>
                </p:nvSpPr>
                <p:spPr bwMode="auto">
                  <a:xfrm>
                    <a:off x="510" y="1871"/>
                    <a:ext cx="132" cy="215"/>
                  </a:xfrm>
                  <a:prstGeom prst="line">
                    <a:avLst/>
                  </a:prstGeom>
                  <a:noFill/>
                  <a:ln w="28575">
                    <a:solidFill>
                      <a:srgbClr val="0070C0"/>
                    </a:solidFill>
                    <a:round/>
                    <a:headEnd/>
                    <a:tailEnd/>
                  </a:ln>
                </p:spPr>
                <p:txBody>
                  <a:bodyPr/>
                  <a:lstStyle/>
                  <a:p>
                    <a:endParaRPr lang="en-US" sz="2801"/>
                  </a:p>
                </p:txBody>
              </p:sp>
              <p:sp>
                <p:nvSpPr>
                  <p:cNvPr id="28" name="Line 12"/>
                  <p:cNvSpPr>
                    <a:spLocks noChangeShapeType="1"/>
                  </p:cNvSpPr>
                  <p:nvPr/>
                </p:nvSpPr>
                <p:spPr bwMode="auto">
                  <a:xfrm>
                    <a:off x="378" y="1742"/>
                    <a:ext cx="264" cy="2"/>
                  </a:xfrm>
                  <a:prstGeom prst="line">
                    <a:avLst/>
                  </a:prstGeom>
                  <a:noFill/>
                  <a:ln w="28575">
                    <a:solidFill>
                      <a:srgbClr val="0070C0"/>
                    </a:solidFill>
                    <a:round/>
                    <a:headEnd/>
                    <a:tailEnd/>
                  </a:ln>
                </p:spPr>
                <p:txBody>
                  <a:bodyPr/>
                  <a:lstStyle/>
                  <a:p>
                    <a:endParaRPr lang="en-US" sz="2801"/>
                  </a:p>
                </p:txBody>
              </p:sp>
            </p:grpSp>
            <p:sp>
              <p:nvSpPr>
                <p:cNvPr id="24" name="Text Box 13"/>
                <p:cNvSpPr txBox="1">
                  <a:spLocks noChangeArrowheads="1"/>
                </p:cNvSpPr>
                <p:nvPr/>
              </p:nvSpPr>
              <p:spPr bwMode="auto">
                <a:xfrm>
                  <a:off x="968346" y="3972580"/>
                  <a:ext cx="1122423" cy="523220"/>
                </a:xfrm>
                <a:prstGeom prst="rect">
                  <a:avLst/>
                </a:prstGeom>
                <a:noFill/>
                <a:ln w="12700">
                  <a:noFill/>
                  <a:miter lim="800000"/>
                  <a:headEnd type="none" w="sm" len="sm"/>
                  <a:tailEnd type="none" w="sm" len="sm"/>
                </a:ln>
              </p:spPr>
              <p:txBody>
                <a:bodyPr wrap="none">
                  <a:spAutoFit/>
                </a:bodyPr>
                <a:lstStyle/>
                <a:p>
                  <a:r>
                    <a:rPr lang="en-US" sz="2801" dirty="0"/>
                    <a:t>Driver</a:t>
                  </a:r>
                </a:p>
              </p:txBody>
            </p:sp>
          </p:grpSp>
          <p:cxnSp>
            <p:nvCxnSpPr>
              <p:cNvPr id="22" name="Straight Connector 21"/>
              <p:cNvCxnSpPr/>
              <p:nvPr/>
            </p:nvCxnSpPr>
            <p:spPr bwMode="auto">
              <a:xfrm>
                <a:off x="1903412" y="3733800"/>
                <a:ext cx="1143000" cy="0"/>
              </a:xfrm>
              <a:prstGeom prst="line">
                <a:avLst/>
              </a:prstGeom>
              <a:solidFill>
                <a:schemeClr val="accent1"/>
              </a:solidFill>
              <a:ln w="57150" cap="flat" cmpd="sng" algn="ctr">
                <a:solidFill>
                  <a:srgbClr val="0070C0"/>
                </a:solidFill>
                <a:prstDash val="solid"/>
                <a:round/>
                <a:headEnd type="none" w="sm" len="sm"/>
                <a:tailEnd type="none" w="sm" len="sm"/>
              </a:ln>
              <a:effectLst/>
            </p:spPr>
          </p:cxnSp>
        </p:grpSp>
        <p:sp>
          <p:nvSpPr>
            <p:cNvPr id="36" name="Text Box 13"/>
            <p:cNvSpPr txBox="1">
              <a:spLocks noChangeArrowheads="1"/>
            </p:cNvSpPr>
            <p:nvPr/>
          </p:nvSpPr>
          <p:spPr bwMode="auto">
            <a:xfrm>
              <a:off x="5851052" y="5868182"/>
              <a:ext cx="702661" cy="523388"/>
            </a:xfrm>
            <a:prstGeom prst="rect">
              <a:avLst/>
            </a:prstGeom>
            <a:noFill/>
            <a:ln w="12700">
              <a:noFill/>
              <a:miter lim="800000"/>
              <a:headEnd type="none" w="sm" len="sm"/>
              <a:tailEnd type="none" w="sm" len="sm"/>
            </a:ln>
          </p:spPr>
          <p:txBody>
            <a:bodyPr wrap="none">
              <a:spAutoFit/>
            </a:bodyPr>
            <a:lstStyle/>
            <a:p>
              <a:r>
                <a:rPr lang="en-US" sz="2801" dirty="0"/>
                <a:t>Car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390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390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83906">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A6A6A6"/>
                                      </p:to>
                                    </p:animClr>
                                  </p:sub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rgbClr val="A6A6A6"/>
                                      </p:to>
                                    </p:animClr>
                                  </p:sub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906" grpId="0" build="p"/>
      <p:bldP spid="8" grpId="0"/>
      <p:bldP spid="34" grpId="0"/>
    </p:bldLst>
  </p:timing>
</p:sld>
</file>

<file path=ppt/theme/theme1.xml><?xml version="1.0" encoding="utf-8"?>
<a:theme xmlns:a="http://schemas.openxmlformats.org/drawingml/2006/main" name="Side Bar">
  <a:themeElements>
    <a:clrScheme name="Side Bar 7">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996633"/>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9">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0">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de Bar">
  <a:themeElements>
    <a:clrScheme name="1_Side Bar 10">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fontScheme name="1_Side Bar">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1_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1_Side Bar 3">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1_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5">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6">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7">
        <a:dk1>
          <a:srgbClr val="000000"/>
        </a:dk1>
        <a:lt1>
          <a:srgbClr val="FFFFFF"/>
        </a:lt1>
        <a:dk2>
          <a:srgbClr val="003300"/>
        </a:dk2>
        <a:lt2>
          <a:srgbClr val="CC0000"/>
        </a:lt2>
        <a:accent1>
          <a:srgbClr val="EAEAEA"/>
        </a:accent1>
        <a:accent2>
          <a:srgbClr val="003300"/>
        </a:accent2>
        <a:accent3>
          <a:srgbClr val="FFFFFF"/>
        </a:accent3>
        <a:accent4>
          <a:srgbClr val="000000"/>
        </a:accent4>
        <a:accent5>
          <a:srgbClr val="F3F3F3"/>
        </a:accent5>
        <a:accent6>
          <a:srgbClr val="002D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8">
        <a:dk1>
          <a:srgbClr val="000000"/>
        </a:dk1>
        <a:lt1>
          <a:srgbClr val="FFFFFF"/>
        </a:lt1>
        <a:dk2>
          <a:srgbClr val="000066"/>
        </a:dk2>
        <a:lt2>
          <a:srgbClr val="CC0000"/>
        </a:lt2>
        <a:accent1>
          <a:srgbClr val="EAEAEA"/>
        </a:accent1>
        <a:accent2>
          <a:srgbClr val="003300"/>
        </a:accent2>
        <a:accent3>
          <a:srgbClr val="FFFFFF"/>
        </a:accent3>
        <a:accent4>
          <a:srgbClr val="000000"/>
        </a:accent4>
        <a:accent5>
          <a:srgbClr val="F3F3F3"/>
        </a:accent5>
        <a:accent6>
          <a:srgbClr val="002D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9">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10">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1_Side Bar 11">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ide Bar">
  <a:themeElements>
    <a:clrScheme name="Side Bar 9">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3300"/>
        </a:dk2>
        <a:lt2>
          <a:srgbClr val="CC0000"/>
        </a:lt2>
        <a:accent1>
          <a:srgbClr val="EAEAEA"/>
        </a:accent1>
        <a:accent2>
          <a:srgbClr val="003300"/>
        </a:accent2>
        <a:accent3>
          <a:srgbClr val="FFFFFF"/>
        </a:accent3>
        <a:accent4>
          <a:srgbClr val="000000"/>
        </a:accent4>
        <a:accent5>
          <a:srgbClr val="F3F3F3"/>
        </a:accent5>
        <a:accent6>
          <a:srgbClr val="002D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000066"/>
        </a:dk2>
        <a:lt2>
          <a:srgbClr val="CC0000"/>
        </a:lt2>
        <a:accent1>
          <a:srgbClr val="EAEAEA"/>
        </a:accent1>
        <a:accent2>
          <a:srgbClr val="003300"/>
        </a:accent2>
        <a:accent3>
          <a:srgbClr val="FFFFFF"/>
        </a:accent3>
        <a:accent4>
          <a:srgbClr val="000000"/>
        </a:accent4>
        <a:accent5>
          <a:srgbClr val="F3F3F3"/>
        </a:accent5>
        <a:accent6>
          <a:srgbClr val="002D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9">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0">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1">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ide Bar">
  <a:themeElements>
    <a:clrScheme name="Side Bar 9">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3300"/>
        </a:dk2>
        <a:lt2>
          <a:srgbClr val="CC0000"/>
        </a:lt2>
        <a:accent1>
          <a:srgbClr val="EAEAEA"/>
        </a:accent1>
        <a:accent2>
          <a:srgbClr val="003300"/>
        </a:accent2>
        <a:accent3>
          <a:srgbClr val="FFFFFF"/>
        </a:accent3>
        <a:accent4>
          <a:srgbClr val="000000"/>
        </a:accent4>
        <a:accent5>
          <a:srgbClr val="F3F3F3"/>
        </a:accent5>
        <a:accent6>
          <a:srgbClr val="002D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000066"/>
        </a:dk2>
        <a:lt2>
          <a:srgbClr val="CC0000"/>
        </a:lt2>
        <a:accent1>
          <a:srgbClr val="EAEAEA"/>
        </a:accent1>
        <a:accent2>
          <a:srgbClr val="003300"/>
        </a:accent2>
        <a:accent3>
          <a:srgbClr val="FFFFFF"/>
        </a:accent3>
        <a:accent4>
          <a:srgbClr val="000000"/>
        </a:accent4>
        <a:accent5>
          <a:srgbClr val="F3F3F3"/>
        </a:accent5>
        <a:accent6>
          <a:srgbClr val="002D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9">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0">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1">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ide Bar">
  <a:themeElements>
    <a:clrScheme name="Side Bar 7">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996633"/>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9">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0">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ide Bar">
  <a:themeElements>
    <a:clrScheme name="Side Bar 7">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996633"/>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9">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0">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ide Bar">
  <a:themeElements>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808080"/>
        </a:dk2>
        <a:lt2>
          <a:srgbClr val="808080"/>
        </a:lt2>
        <a:accent1>
          <a:srgbClr val="FFFFFF"/>
        </a:accent1>
        <a:accent2>
          <a:srgbClr val="808080"/>
        </a:accent2>
        <a:accent3>
          <a:srgbClr val="FFFFFF"/>
        </a:accent3>
        <a:accent4>
          <a:srgbClr val="000000"/>
        </a:accent4>
        <a:accent5>
          <a:srgbClr val="FFFFFF"/>
        </a:accent5>
        <a:accent6>
          <a:srgbClr val="737373"/>
        </a:accent6>
        <a:hlink>
          <a:srgbClr val="C00000"/>
        </a:hlink>
        <a:folHlink>
          <a:srgbClr val="005032"/>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7.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1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2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2.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33.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3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3.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7.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8.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0.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1.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8.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6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4.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75.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76.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77.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7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13901</TotalTime>
  <Words>8425</Words>
  <Application>Microsoft Office PowerPoint</Application>
  <PresentationFormat>A4 Paper (210x297 mm)</PresentationFormat>
  <Paragraphs>1427</Paragraphs>
  <Slides>87</Slides>
  <Notes>77</Notes>
  <HiddenSlides>0</HiddenSlides>
  <MMClips>0</MMClips>
  <ScaleCrop>false</ScaleCrop>
  <HeadingPairs>
    <vt:vector size="8" baseType="variant">
      <vt:variant>
        <vt:lpstr>Fonts Used</vt:lpstr>
      </vt:variant>
      <vt:variant>
        <vt:i4>13</vt:i4>
      </vt:variant>
      <vt:variant>
        <vt:lpstr>Theme</vt:lpstr>
      </vt:variant>
      <vt:variant>
        <vt:i4>7</vt:i4>
      </vt:variant>
      <vt:variant>
        <vt:lpstr>Embedded OLE Servers</vt:lpstr>
      </vt:variant>
      <vt:variant>
        <vt:i4>2</vt:i4>
      </vt:variant>
      <vt:variant>
        <vt:lpstr>Slide Titles</vt:lpstr>
      </vt:variant>
      <vt:variant>
        <vt:i4>87</vt:i4>
      </vt:variant>
    </vt:vector>
  </HeadingPairs>
  <TitlesOfParts>
    <vt:vector size="109" baseType="lpstr">
      <vt:lpstr>Arial Unicode MS</vt:lpstr>
      <vt:lpstr>Times New Roman</vt:lpstr>
      <vt:lpstr>Wingdings</vt:lpstr>
      <vt:lpstr>Microsoft YaHei</vt:lpstr>
      <vt:lpstr>Symbol</vt:lpstr>
      <vt:lpstr>Consolas</vt:lpstr>
      <vt:lpstr>Arial</vt:lpstr>
      <vt:lpstr>Cambria</vt:lpstr>
      <vt:lpstr>Book Antiqua</vt:lpstr>
      <vt:lpstr>Wingdings 2</vt:lpstr>
      <vt:lpstr>PMingLiU</vt:lpstr>
      <vt:lpstr>Courier New</vt:lpstr>
      <vt:lpstr>PMingLiU</vt:lpstr>
      <vt:lpstr>Side Bar</vt:lpstr>
      <vt:lpstr>1_Side Bar</vt:lpstr>
      <vt:lpstr>2_Side Bar</vt:lpstr>
      <vt:lpstr>3_Side Bar</vt:lpstr>
      <vt:lpstr>4_Side Bar</vt:lpstr>
      <vt:lpstr>5_Side Bar</vt:lpstr>
      <vt:lpstr>6_Side Bar</vt:lpstr>
      <vt:lpstr>Photo Editor Photo</vt:lpstr>
      <vt:lpstr>Slide</vt:lpstr>
      <vt:lpstr>Object-Oriented Analysis</vt:lpstr>
      <vt:lpstr>Object-Oriented Analysis</vt:lpstr>
      <vt:lpstr>UML</vt:lpstr>
      <vt:lpstr>UML Diagrams</vt:lpstr>
      <vt:lpstr>Use Case Modelling</vt:lpstr>
      <vt:lpstr>Scenarios and Use Cases</vt:lpstr>
      <vt:lpstr>Actors</vt:lpstr>
      <vt:lpstr>Actors</vt:lpstr>
      <vt:lpstr>Actors Examples</vt:lpstr>
      <vt:lpstr>Actors Examples</vt:lpstr>
      <vt:lpstr>Actors Examples</vt:lpstr>
      <vt:lpstr>Actors Examples</vt:lpstr>
      <vt:lpstr>Actors Examples</vt:lpstr>
      <vt:lpstr>“Temporal Event” Use Cases</vt:lpstr>
      <vt:lpstr>Use Case Example</vt:lpstr>
      <vt:lpstr>Use Case Example</vt:lpstr>
      <vt:lpstr>Use Case Diagrams</vt:lpstr>
      <vt:lpstr>We Learn from Mistakes</vt:lpstr>
      <vt:lpstr>Use Case Modelling Benefits</vt:lpstr>
      <vt:lpstr>Object Modelling</vt:lpstr>
      <vt:lpstr>Object Modelling</vt:lpstr>
      <vt:lpstr>Class Diagrams</vt:lpstr>
      <vt:lpstr>Examples of Classes</vt:lpstr>
      <vt:lpstr>Associations</vt:lpstr>
      <vt:lpstr>Example of Association</vt:lpstr>
      <vt:lpstr>Multiplicity</vt:lpstr>
      <vt:lpstr>Multiplicity We Learn from Mistakes</vt:lpstr>
      <vt:lpstr>Sample UML Multiplicity Notation</vt:lpstr>
      <vt:lpstr>Aggregations</vt:lpstr>
      <vt:lpstr>Example of Composition Aggregation</vt:lpstr>
      <vt:lpstr>Example of Shared Aggregation</vt:lpstr>
      <vt:lpstr>Why Do We Need Aggregations?</vt:lpstr>
      <vt:lpstr>Why Do We Need Aggregations?</vt:lpstr>
      <vt:lpstr>Inheritance</vt:lpstr>
      <vt:lpstr>Messages</vt:lpstr>
      <vt:lpstr>Object-Oriented Analysis</vt:lpstr>
      <vt:lpstr>Example Member Services System</vt:lpstr>
      <vt:lpstr>Find and Identify Business Classes</vt:lpstr>
      <vt:lpstr>Step 1. Identify Actors and Use Cases</vt:lpstr>
      <vt:lpstr>Step 1. Identify Actors and Use Cases</vt:lpstr>
      <vt:lpstr>Step 2. Construct Use Case Diagram</vt:lpstr>
      <vt:lpstr>Step 2. Construct Use Case Diagram</vt:lpstr>
      <vt:lpstr>Step 3. For Each Use Case Document Normal Course of Events</vt:lpstr>
      <vt:lpstr>Step 3. For Each Use Case Document Normal Course of Events</vt:lpstr>
      <vt:lpstr>Step 3. For Each Use Case Document Normal Course of Events</vt:lpstr>
      <vt:lpstr>Example of Pre-Condition</vt:lpstr>
      <vt:lpstr>Example of Post-Condition</vt:lpstr>
      <vt:lpstr>Step 4. For Each Use Case Document Alternative Courses of Events</vt:lpstr>
      <vt:lpstr>Step 4. For Each Use Case Document Alternative Courses of Events</vt:lpstr>
      <vt:lpstr>Step 5. Identify Any Use Case Relationships</vt:lpstr>
      <vt:lpstr>Use Case Relationships Example</vt:lpstr>
      <vt:lpstr>Use Case Relationships</vt:lpstr>
      <vt:lpstr>Use Case Relationships</vt:lpstr>
      <vt:lpstr>Use Case Relationships</vt:lpstr>
      <vt:lpstr>Use Case Relationships</vt:lpstr>
      <vt:lpstr>Use Case Relationships</vt:lpstr>
      <vt:lpstr>Example Include and Generalization </vt:lpstr>
      <vt:lpstr>Example Extend</vt:lpstr>
      <vt:lpstr>Use Case Modelling (Steps 1 to 5) We Learn from Mistakes</vt:lpstr>
      <vt:lpstr>Use Case Modelling (Steps 1 to 5) We Learn from Mistakes</vt:lpstr>
      <vt:lpstr>Use Case Modelling (Steps 1 to 5) Recommended Examples</vt:lpstr>
      <vt:lpstr>Use Case Modelling (Steps 1 to 5) Further Mistakes to Avoid</vt:lpstr>
      <vt:lpstr>Use Case Modelling (Steps 1 to 5) Further Mistakes to Avoid</vt:lpstr>
      <vt:lpstr>Use Case Modelling (Steps 1 to 5) Further Mistakes to Avoid</vt:lpstr>
      <vt:lpstr>Step 6. Find Potential Classes</vt:lpstr>
      <vt:lpstr>Recall Step 3. For Each Use Case Document Normal Course of Events</vt:lpstr>
      <vt:lpstr>Step 6. Find Potential Classes Highlight Nouns</vt:lpstr>
      <vt:lpstr>Recall Step 4. For Each Use Case Document Alternative Courses of Events</vt:lpstr>
      <vt:lpstr>Step 6. Find Potential Classes Highlight Nouns</vt:lpstr>
      <vt:lpstr>Find Potential Classes</vt:lpstr>
      <vt:lpstr>Step 7. Select Proposed Classes</vt:lpstr>
      <vt:lpstr>Select Proposed Classes</vt:lpstr>
      <vt:lpstr>Select Proposed Classes</vt:lpstr>
      <vt:lpstr>Select Proposed Classes</vt:lpstr>
      <vt:lpstr>Object-Oriented Analysis</vt:lpstr>
      <vt:lpstr>Organize Classes and  Identify their Relationships</vt:lpstr>
      <vt:lpstr>Organize Classes and  Identify their Relationships</vt:lpstr>
      <vt:lpstr>Organize Classes and  Identify their Relationships</vt:lpstr>
      <vt:lpstr>Organize Classes and  Identify their Relationships</vt:lpstr>
      <vt:lpstr>Organize Classes and  Identify their Relationships</vt:lpstr>
      <vt:lpstr>Aggregations Propagate Behaviour</vt:lpstr>
      <vt:lpstr>Aggregations Propagate Behaviour Example of Failure</vt:lpstr>
      <vt:lpstr>Aggregations Propagate Behaviour Example of Failure</vt:lpstr>
      <vt:lpstr>Aggregations Propagate Behaviour Example of Failure</vt:lpstr>
      <vt:lpstr>Aggregations Propagate Behaviour Example of Failure</vt:lpstr>
      <vt:lpstr>Organize Classes and  Identify their Relationships</vt:lpstr>
      <vt:lpstr>Member Services System Class Diagram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UML</dc:title>
  <dc:creator>Prof. T.H. Tse</dc:creator>
  <cp:lastModifiedBy>TH Tse</cp:lastModifiedBy>
  <cp:revision>1350</cp:revision>
  <cp:lastPrinted>2000-02-18T04:01:44Z</cp:lastPrinted>
  <dcterms:created xsi:type="dcterms:W3CDTF">1995-06-02T22:09:48Z</dcterms:created>
  <dcterms:modified xsi:type="dcterms:W3CDTF">2023-09-18T03:47:26Z</dcterms:modified>
</cp:coreProperties>
</file>