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48" r:id="rId1"/>
    <p:sldMasterId id="2147483757" r:id="rId2"/>
  </p:sldMasterIdLst>
  <p:notesMasterIdLst>
    <p:notesMasterId r:id="rId19"/>
  </p:notesMasterIdLst>
  <p:handoutMasterIdLst>
    <p:handoutMasterId r:id="rId20"/>
  </p:handoutMasterIdLst>
  <p:sldIdLst>
    <p:sldId id="1238" r:id="rId3"/>
    <p:sldId id="1195" r:id="rId4"/>
    <p:sldId id="1281" r:id="rId5"/>
    <p:sldId id="1283" r:id="rId6"/>
    <p:sldId id="1304" r:id="rId7"/>
    <p:sldId id="1193" r:id="rId8"/>
    <p:sldId id="1209" r:id="rId9"/>
    <p:sldId id="1299" r:id="rId10"/>
    <p:sldId id="1300" r:id="rId11"/>
    <p:sldId id="1301" r:id="rId12"/>
    <p:sldId id="1275" r:id="rId13"/>
    <p:sldId id="1280" r:id="rId14"/>
    <p:sldId id="1198" r:id="rId15"/>
    <p:sldId id="1278" r:id="rId16"/>
    <p:sldId id="1203" r:id="rId17"/>
    <p:sldId id="1211" r:id="rId18"/>
  </p:sldIdLst>
  <p:sldSz cx="9902825" cy="6858000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48" userDrawn="1">
          <p15:clr>
            <a:srgbClr val="A4A3A4"/>
          </p15:clr>
        </p15:guide>
        <p15:guide id="2" pos="47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3EC6"/>
    <a:srgbClr val="996600"/>
    <a:srgbClr val="A030A3"/>
    <a:srgbClr val="0099FF"/>
    <a:srgbClr val="000066"/>
    <a:srgbClr val="F8F8F8"/>
    <a:srgbClr val="003C78"/>
    <a:srgbClr val="285078"/>
    <a:srgbClr val="1E3C5A"/>
    <a:srgbClr val="2346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6404" autoAdjust="0"/>
  </p:normalViewPr>
  <p:slideViewPr>
    <p:cSldViewPr>
      <p:cViewPr varScale="1">
        <p:scale>
          <a:sx n="108" d="100"/>
          <a:sy n="108" d="100"/>
        </p:scale>
        <p:origin x="888" y="96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72" y="4938"/>
      </p:cViewPr>
      <p:guideLst>
        <p:guide orient="horz" pos="1548"/>
        <p:guide pos="47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330" y="-1101"/>
            <a:ext cx="4384955" cy="329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defTabSz="901700">
              <a:defRPr sz="1000" i="1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15330" y="-1101"/>
            <a:ext cx="4384955" cy="329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algn="r" defTabSz="901700">
              <a:defRPr sz="1000" i="1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4330" y="6714988"/>
            <a:ext cx="4384955" cy="38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defTabSz="901700">
              <a:defRPr sz="1000" i="1"/>
            </a:lvl1pPr>
          </a:lstStyle>
          <a:p>
            <a:pPr>
              <a:defRPr/>
            </a:pPr>
            <a:r>
              <a:rPr lang="en-GB" dirty="0"/>
              <a:t>Software Design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15330" y="6714988"/>
            <a:ext cx="4384955" cy="38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algn="r" defTabSz="901700">
              <a:defRPr sz="1000" i="1"/>
            </a:lvl1pPr>
          </a:lstStyle>
          <a:p>
            <a:pPr>
              <a:defRPr/>
            </a:pPr>
            <a:fld id="{394B94CE-3D3D-433D-BBE2-456222CB040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5175" y="-6607"/>
            <a:ext cx="4471923" cy="353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defTabSz="874713">
              <a:defRPr sz="1000" i="1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87867" y="-6607"/>
            <a:ext cx="4471922" cy="353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algn="r" defTabSz="874713">
              <a:defRPr sz="1000" i="1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97225" y="534988"/>
            <a:ext cx="3840163" cy="2659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8233" y="3374012"/>
            <a:ext cx="7598147" cy="3206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2" tIns="42967" rIns="90892" bIns="429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5175" y="6752428"/>
            <a:ext cx="4471923" cy="353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defTabSz="874713">
              <a:defRPr sz="1000" i="1"/>
            </a:lvl1pPr>
          </a:lstStyle>
          <a:p>
            <a:pPr>
              <a:defRPr/>
            </a:pPr>
            <a:r>
              <a:rPr lang="en-GB" dirty="0"/>
              <a:t>Software Design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87867" y="6752428"/>
            <a:ext cx="4471922" cy="353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algn="r" defTabSz="874713">
              <a:defRPr sz="1000" i="1"/>
            </a:lvl1pPr>
          </a:lstStyle>
          <a:p>
            <a:pPr>
              <a:defRPr/>
            </a:pPr>
            <a:fld id="{448F41C1-1670-4C9C-8900-D0BBD13633E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397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874713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160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752600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dirty="0" smtClean="0"/>
              <a:t>Software Design</a:t>
            </a:r>
          </a:p>
        </p:txBody>
      </p:sp>
      <p:sp>
        <p:nvSpPr>
          <p:cNvPr id="890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4F3CB-E678-473C-9A09-CB1727A39175}" type="slidenum">
              <a:rPr lang="en-GB" smtClean="0"/>
              <a:pPr/>
              <a:t>14</a:t>
            </a:fld>
            <a:endParaRPr lang="en-GB" dirty="0" smtClean="0"/>
          </a:p>
        </p:txBody>
      </p:sp>
      <p:sp>
        <p:nvSpPr>
          <p:cNvPr id="890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98813" y="534988"/>
            <a:ext cx="3840162" cy="2659062"/>
          </a:xfrm>
          <a:ln/>
        </p:spPr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interaction Operator </a:t>
            </a:r>
            <a:r>
              <a:rPr lang="en-US" b="1" i="1" dirty="0" smtClean="0"/>
              <a:t>critical</a:t>
            </a:r>
            <a:r>
              <a:rPr lang="en-US" b="1" dirty="0" smtClean="0"/>
              <a:t> </a:t>
            </a:r>
            <a:r>
              <a:rPr lang="en-US" dirty="0" smtClean="0"/>
              <a:t>designates that the CombinedFragment represents a critical region</a:t>
            </a:r>
          </a:p>
          <a:p>
            <a:r>
              <a:rPr lang="en-US" dirty="0" smtClean="0"/>
              <a:t>A critical region means that the traces of the region cannot be interleaved by other Occurrence Specifications (on those Lifelines covered by the region)</a:t>
            </a:r>
          </a:p>
          <a:p>
            <a:r>
              <a:rPr lang="en-US" dirty="0" smtClean="0"/>
              <a:t>This means that the region is treated atomically by the enclosing fragment when determining the set of valid traces</a:t>
            </a:r>
          </a:p>
          <a:p>
            <a:r>
              <a:rPr lang="en-US" dirty="0" smtClean="0"/>
              <a:t>Even though enclosing CombinedFragments may imply that some Occurrence Specifications may interleave into the region, such as with </a:t>
            </a:r>
            <a:r>
              <a:rPr lang="en-US" i="1" dirty="0" smtClean="0"/>
              <a:t>par</a:t>
            </a:r>
            <a:r>
              <a:rPr lang="en-US" dirty="0" smtClean="0"/>
              <a:t>-operator, this is prevented by defining a region</a:t>
            </a:r>
          </a:p>
          <a:p>
            <a:r>
              <a:rPr lang="en-US" dirty="0" smtClean="0"/>
              <a:t>Thus the set of traces of enclosing constructs are restricted by critical regions.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dirty="0" smtClean="0"/>
              <a:t>Software Design</a:t>
            </a:r>
          </a:p>
        </p:txBody>
      </p:sp>
      <p:sp>
        <p:nvSpPr>
          <p:cNvPr id="901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B4A91-9517-4D52-888C-8A50F8DAE0FF}" type="slidenum">
              <a:rPr lang="en-GB" smtClean="0"/>
              <a:pPr/>
              <a:t>16</a:t>
            </a:fld>
            <a:endParaRPr lang="en-GB" dirty="0" smtClean="0"/>
          </a:p>
        </p:txBody>
      </p:sp>
      <p:sp>
        <p:nvSpPr>
          <p:cNvPr id="901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98813" y="534988"/>
            <a:ext cx="3840162" cy="2659062"/>
          </a:xfrm>
          <a:ln/>
        </p:spPr>
      </p:sp>
      <p:sp>
        <p:nvSpPr>
          <p:cNvPr id="901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interaction Operator </a:t>
            </a:r>
            <a:r>
              <a:rPr lang="en-US" b="1" i="1" dirty="0" smtClean="0"/>
              <a:t>critical</a:t>
            </a:r>
            <a:r>
              <a:rPr lang="en-US" b="1" dirty="0" smtClean="0"/>
              <a:t> </a:t>
            </a:r>
            <a:r>
              <a:rPr lang="en-US" dirty="0" smtClean="0"/>
              <a:t>designates that the CombinedFragment represents a critical region</a:t>
            </a:r>
          </a:p>
          <a:p>
            <a:r>
              <a:rPr lang="en-US" dirty="0" smtClean="0"/>
              <a:t>A critical region means that the traces of the region cannot be interleaved by other Occurrence Specifications (on those Lifelines covered by the region)</a:t>
            </a:r>
          </a:p>
          <a:p>
            <a:r>
              <a:rPr lang="en-US" dirty="0" smtClean="0"/>
              <a:t>This means that the region is treated atomically by the enclosing fragment when determining the set of valid traces</a:t>
            </a:r>
          </a:p>
          <a:p>
            <a:r>
              <a:rPr lang="en-US" dirty="0" smtClean="0"/>
              <a:t>Even though enclosing CombinedFragments may imply that some Occurrence Specifications may interleave into the region, such as with </a:t>
            </a:r>
            <a:r>
              <a:rPr lang="en-US" i="1" dirty="0" smtClean="0"/>
              <a:t>par</a:t>
            </a:r>
            <a:r>
              <a:rPr lang="en-US" dirty="0" smtClean="0"/>
              <a:t>-operator, this is prevented by defining a region</a:t>
            </a:r>
          </a:p>
          <a:p>
            <a:r>
              <a:rPr lang="en-US" dirty="0" smtClean="0"/>
              <a:t>Thus the set of traces of enclosing constructs are restricted by critical regions.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 userDrawn="1"/>
        </p:nvGrpSpPr>
        <p:grpSpPr bwMode="auto">
          <a:xfrm>
            <a:off x="0" y="3355975"/>
            <a:ext cx="9902825" cy="74613"/>
            <a:chOff x="0" y="866"/>
            <a:chExt cx="6238" cy="46"/>
          </a:xfrm>
        </p:grpSpPr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12750" y="381000"/>
            <a:ext cx="9112250" cy="3048000"/>
          </a:xfrm>
        </p:spPr>
        <p:txBody>
          <a:bodyPr/>
          <a:lstStyle>
            <a:lvl1pPr>
              <a:defRPr sz="8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000" y="3810000"/>
            <a:ext cx="9144000" cy="2819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D13CE5-ECD7-4CAC-A9FC-7B48AB1F7D9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46655-313B-49EC-AF61-BCC758EEF4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66700"/>
            <a:ext cx="2286000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705600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44770-E365-439E-A575-195C7FD619A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676400"/>
            <a:ext cx="4495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495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CB6C4-C0D5-43B4-8F99-491E2F460E3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 userDrawn="1"/>
        </p:nvGrpSpPr>
        <p:grpSpPr bwMode="auto">
          <a:xfrm>
            <a:off x="0" y="3355975"/>
            <a:ext cx="9902825" cy="74613"/>
            <a:chOff x="0" y="866"/>
            <a:chExt cx="6238" cy="46"/>
          </a:xfrm>
        </p:grpSpPr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12750" y="381000"/>
            <a:ext cx="9036050" cy="30480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2750" y="3886200"/>
            <a:ext cx="9036050" cy="2819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12750" y="6248400"/>
            <a:ext cx="20621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2963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7913" y="6248400"/>
            <a:ext cx="20621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6F7F4-0DA3-4ED6-88EC-19B8983CC4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EFBD6-7A09-4A8B-8F70-8954E122F1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AAA26-F2A4-483A-811A-677001D315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750" y="1676400"/>
            <a:ext cx="4441825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676400"/>
            <a:ext cx="4441825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510C4-BA46-4CE4-A922-61DE62C54F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8B303-2AAF-4473-BAB6-C3B1F19A9A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071DA-33DA-4D78-B000-0280B0633D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11B16-4422-46D5-8672-4E4EE25650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976EC-A6C0-4CAD-A5D6-1AEF4FB833B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B86B2-A78A-4707-BD64-7B52349527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2142D-F095-443C-89E8-FC590B86BF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47DE3-9988-4DF2-940A-28476F793A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9788" y="266700"/>
            <a:ext cx="2259012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2750" y="266700"/>
            <a:ext cx="6624638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C96FF-7E98-450B-8B79-2CC4086334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266700"/>
            <a:ext cx="903605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2750" y="1676400"/>
            <a:ext cx="4441825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676400"/>
            <a:ext cx="4441825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82B13-D02D-4A71-8923-43ED1B6DCE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52817-8B62-4D53-A523-CC0745FE75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4EC65-D008-46AF-89BB-48E61647107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FA211-25A6-4A2D-AE3B-88E12D93AC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3FB6D-AC4C-4385-BBBC-C10E24A1D7D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A9EE8-866D-4F1B-AF2C-59B99E3F7A6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7F450-199A-4EC3-9D4C-16CCD2E64C8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12DB4-ADEE-4C29-87E2-D6D4A7C6A5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1722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41B17C3C-270F-4ED4-A097-56C489FEF10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grpSp>
        <p:nvGrpSpPr>
          <p:cNvPr id="5127" name="Group 9"/>
          <p:cNvGrpSpPr>
            <a:grpSpLocks/>
          </p:cNvGrpSpPr>
          <p:nvPr userDrawn="1"/>
        </p:nvGrpSpPr>
        <p:grpSpPr bwMode="auto">
          <a:xfrm>
            <a:off x="0" y="1374775"/>
            <a:ext cx="9902825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266700"/>
            <a:ext cx="90360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0" y="1676400"/>
            <a:ext cx="903605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2750" y="61722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1722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7913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31A5FF6-2E9C-42F0-AE03-A49C4334EA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0" y="1374775"/>
            <a:ext cx="9902825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C70C6-976D-491C-B488-ACE89CADDBCC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Control Information</a:t>
            </a:r>
            <a:br>
              <a:rPr lang="en-US" sz="3200" i="1" dirty="0" smtClean="0"/>
            </a:br>
            <a:r>
              <a:rPr lang="en-US" dirty="0" smtClean="0"/>
              <a:t>CombinedFragments</a:t>
            </a:r>
          </a:p>
        </p:txBody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Option (</a:t>
            </a:r>
            <a:r>
              <a:rPr lang="en-US" i="1" dirty="0" smtClean="0"/>
              <a:t>opt</a:t>
            </a:r>
            <a:r>
              <a:rPr lang="en-US" dirty="0" smtClean="0"/>
              <a:t>)</a:t>
            </a:r>
          </a:p>
          <a:p>
            <a:r>
              <a:rPr lang="en-US" dirty="0"/>
              <a:t>Alternatives (</a:t>
            </a:r>
            <a:r>
              <a:rPr lang="en-US" i="1" dirty="0"/>
              <a:t>alt</a:t>
            </a:r>
            <a:r>
              <a:rPr lang="en-US" dirty="0"/>
              <a:t>)</a:t>
            </a:r>
          </a:p>
          <a:p>
            <a:r>
              <a:rPr lang="en-US" dirty="0" smtClean="0"/>
              <a:t>Parallel (</a:t>
            </a:r>
            <a:r>
              <a:rPr lang="en-US" i="1" dirty="0" smtClean="0"/>
              <a:t>par</a:t>
            </a:r>
            <a:r>
              <a:rPr lang="en-US" dirty="0" smtClean="0"/>
              <a:t>)</a:t>
            </a:r>
          </a:p>
          <a:p>
            <a:r>
              <a:rPr lang="en-US" dirty="0" smtClean="0"/>
              <a:t>Critical Region (</a:t>
            </a:r>
            <a:r>
              <a:rPr lang="en-US" i="1" dirty="0" smtClean="0"/>
              <a:t>critical</a:t>
            </a:r>
            <a:r>
              <a:rPr lang="en-US" dirty="0" smtClean="0"/>
              <a:t>)</a:t>
            </a:r>
          </a:p>
          <a:p>
            <a:r>
              <a:rPr lang="en-US" dirty="0" smtClean="0"/>
              <a:t>Iteration (</a:t>
            </a:r>
            <a:r>
              <a:rPr lang="en-US" i="1" dirty="0" smtClean="0"/>
              <a:t>loop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Continuation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4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70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33EC6"/>
                </a:solidFill>
              </a:rPr>
              <a:t>Time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smtClean="0"/>
              <a:t>Constraints</a:t>
            </a:r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379413" y="1676400"/>
            <a:ext cx="8991600" cy="4495800"/>
            <a:chOff x="239" y="1056"/>
            <a:chExt cx="5664" cy="2832"/>
          </a:xfrm>
        </p:grpSpPr>
        <p:sp>
          <p:nvSpPr>
            <p:cNvPr id="32784" name="Rectangle 4"/>
            <p:cNvSpPr>
              <a:spLocks noChangeArrowheads="1"/>
            </p:cNvSpPr>
            <p:nvPr/>
          </p:nvSpPr>
          <p:spPr bwMode="auto">
            <a:xfrm>
              <a:off x="248" y="1056"/>
              <a:ext cx="2063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98463" indent="-398463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u"/>
              </a:pPr>
              <a:r>
                <a:rPr lang="en-US" sz="3200" b="1" i="1" dirty="0">
                  <a:solidFill>
                    <a:schemeClr val="folHlink"/>
                  </a:solidFill>
                </a:rPr>
                <a:t>Example 1:</a:t>
              </a:r>
              <a:r>
                <a:rPr lang="en-US" sz="3200" dirty="0">
                  <a:solidFill>
                    <a:schemeClr val="folHlink"/>
                  </a:solidFill>
                </a:rPr>
                <a:t>  Single click</a:t>
              </a:r>
            </a:p>
          </p:txBody>
        </p:sp>
        <p:grpSp>
          <p:nvGrpSpPr>
            <p:cNvPr id="32785" name="Group 5"/>
            <p:cNvGrpSpPr>
              <a:grpSpLocks/>
            </p:cNvGrpSpPr>
            <p:nvPr/>
          </p:nvGrpSpPr>
          <p:grpSpPr bwMode="auto">
            <a:xfrm>
              <a:off x="4323" y="1122"/>
              <a:ext cx="572" cy="1182"/>
              <a:chOff x="4179" y="1122"/>
              <a:chExt cx="572" cy="1182"/>
            </a:xfrm>
          </p:grpSpPr>
          <p:sp>
            <p:nvSpPr>
              <p:cNvPr id="32822" name="Rectangle 16"/>
              <p:cNvSpPr>
                <a:spLocks noChangeArrowheads="1"/>
              </p:cNvSpPr>
              <p:nvPr/>
            </p:nvSpPr>
            <p:spPr bwMode="auto">
              <a:xfrm>
                <a:off x="4179" y="1122"/>
                <a:ext cx="572" cy="38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dirty="0">
                    <a:solidFill>
                      <a:schemeClr val="folHlink"/>
                    </a:solidFill>
                    <a:cs typeface="Times New Roman" pitchFamily="18" charset="0"/>
                  </a:rPr>
                  <a:t>:Mouse</a:t>
                </a:r>
              </a:p>
            </p:txBody>
          </p:sp>
          <p:sp>
            <p:nvSpPr>
              <p:cNvPr id="32823" name="Line 17"/>
              <p:cNvSpPr>
                <a:spLocks noChangeShapeType="1"/>
              </p:cNvSpPr>
              <p:nvPr/>
            </p:nvSpPr>
            <p:spPr bwMode="auto">
              <a:xfrm>
                <a:off x="4465" y="1506"/>
                <a:ext cx="0" cy="798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2786" name="Group 8"/>
            <p:cNvGrpSpPr>
              <a:grpSpLocks/>
            </p:cNvGrpSpPr>
            <p:nvPr/>
          </p:nvGrpSpPr>
          <p:grpSpPr bwMode="auto">
            <a:xfrm>
              <a:off x="3119" y="1362"/>
              <a:ext cx="1488" cy="330"/>
              <a:chOff x="2735" y="1362"/>
              <a:chExt cx="1728" cy="330"/>
            </a:xfrm>
          </p:grpSpPr>
          <p:sp>
            <p:nvSpPr>
              <p:cNvPr id="32820" name="Line 25"/>
              <p:cNvSpPr>
                <a:spLocks noChangeShapeType="1"/>
              </p:cNvSpPr>
              <p:nvPr/>
            </p:nvSpPr>
            <p:spPr bwMode="auto">
              <a:xfrm>
                <a:off x="2735" y="1689"/>
                <a:ext cx="1728" cy="0"/>
              </a:xfrm>
              <a:prstGeom prst="line">
                <a:avLst/>
              </a:prstGeom>
              <a:noFill/>
              <a:ln w="76200">
                <a:solidFill>
                  <a:schemeClr val="folHlink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821" name="Text Box 10"/>
              <p:cNvSpPr txBox="1">
                <a:spLocks noChangeArrowheads="1"/>
              </p:cNvSpPr>
              <p:nvPr/>
            </p:nvSpPr>
            <p:spPr bwMode="auto">
              <a:xfrm>
                <a:off x="3263" y="1362"/>
                <a:ext cx="644" cy="33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folHlink"/>
                    </a:solidFill>
                  </a:rPr>
                  <a:t>click</a:t>
                </a:r>
                <a:endParaRPr lang="en-US" dirty="0">
                  <a:solidFill>
                    <a:schemeClr val="folHlink"/>
                  </a:solidFill>
                </a:endParaRPr>
              </a:p>
            </p:txBody>
          </p:sp>
        </p:grpSp>
        <p:grpSp>
          <p:nvGrpSpPr>
            <p:cNvPr id="32787" name="Group 11"/>
            <p:cNvGrpSpPr>
              <a:grpSpLocks/>
            </p:cNvGrpSpPr>
            <p:nvPr/>
          </p:nvGrpSpPr>
          <p:grpSpPr bwMode="auto">
            <a:xfrm>
              <a:off x="3023" y="1104"/>
              <a:ext cx="173" cy="1200"/>
              <a:chOff x="2639" y="1104"/>
              <a:chExt cx="173" cy="1200"/>
            </a:xfrm>
          </p:grpSpPr>
          <p:sp>
            <p:nvSpPr>
              <p:cNvPr id="32813" name="Line 17"/>
              <p:cNvSpPr>
                <a:spLocks noChangeShapeType="1"/>
              </p:cNvSpPr>
              <p:nvPr/>
            </p:nvSpPr>
            <p:spPr bwMode="auto">
              <a:xfrm>
                <a:off x="2733" y="1506"/>
                <a:ext cx="0" cy="798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2814" name="Group 13"/>
              <p:cNvGrpSpPr>
                <a:grpSpLocks/>
              </p:cNvGrpSpPr>
              <p:nvPr/>
            </p:nvGrpSpPr>
            <p:grpSpPr bwMode="auto">
              <a:xfrm>
                <a:off x="2639" y="1104"/>
                <a:ext cx="173" cy="306"/>
                <a:chOff x="2111" y="1758"/>
                <a:chExt cx="173" cy="306"/>
              </a:xfrm>
            </p:grpSpPr>
            <p:sp>
              <p:nvSpPr>
                <p:cNvPr id="32815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198" y="1776"/>
                  <a:ext cx="0" cy="177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816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2133" y="1953"/>
                  <a:ext cx="65" cy="111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817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2198" y="1953"/>
                  <a:ext cx="64" cy="111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818" name="Line 8"/>
                <p:cNvSpPr>
                  <a:spLocks noChangeShapeType="1"/>
                </p:cNvSpPr>
                <p:nvPr/>
              </p:nvSpPr>
              <p:spPr bwMode="auto">
                <a:xfrm>
                  <a:off x="2111" y="1865"/>
                  <a:ext cx="173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819" name="Oval 9"/>
                <p:cNvSpPr>
                  <a:spLocks noChangeArrowheads="1"/>
                </p:cNvSpPr>
                <p:nvPr/>
              </p:nvSpPr>
              <p:spPr bwMode="auto">
                <a:xfrm>
                  <a:off x="2165" y="1758"/>
                  <a:ext cx="65" cy="66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folHlink"/>
                    </a:solidFill>
                  </a:endParaRPr>
                </a:p>
              </p:txBody>
            </p:sp>
          </p:grpSp>
        </p:grpSp>
        <p:sp>
          <p:nvSpPr>
            <p:cNvPr id="32788" name="Rectangle 19"/>
            <p:cNvSpPr>
              <a:spLocks noChangeArrowheads="1"/>
            </p:cNvSpPr>
            <p:nvPr/>
          </p:nvSpPr>
          <p:spPr bwMode="auto">
            <a:xfrm>
              <a:off x="239" y="2688"/>
              <a:ext cx="2063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98463" indent="-398463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u"/>
              </a:pPr>
              <a:r>
                <a:rPr lang="en-US" sz="3200" b="1" i="1" dirty="0">
                  <a:solidFill>
                    <a:schemeClr val="folHlink"/>
                  </a:solidFill>
                </a:rPr>
                <a:t>Example 2:</a:t>
              </a:r>
              <a:r>
                <a:rPr lang="en-US" sz="3200" dirty="0">
                  <a:solidFill>
                    <a:schemeClr val="folHlink"/>
                  </a:solidFill>
                </a:rPr>
                <a:t>  Double click</a:t>
              </a:r>
            </a:p>
          </p:txBody>
        </p:sp>
        <p:grpSp>
          <p:nvGrpSpPr>
            <p:cNvPr id="32789" name="Group 20"/>
            <p:cNvGrpSpPr>
              <a:grpSpLocks/>
            </p:cNvGrpSpPr>
            <p:nvPr/>
          </p:nvGrpSpPr>
          <p:grpSpPr bwMode="auto">
            <a:xfrm>
              <a:off x="3119" y="3426"/>
              <a:ext cx="1488" cy="330"/>
              <a:chOff x="2735" y="3426"/>
              <a:chExt cx="1728" cy="330"/>
            </a:xfrm>
          </p:grpSpPr>
          <p:sp>
            <p:nvSpPr>
              <p:cNvPr id="32811" name="Line 25"/>
              <p:cNvSpPr>
                <a:spLocks noChangeShapeType="1"/>
              </p:cNvSpPr>
              <p:nvPr/>
            </p:nvSpPr>
            <p:spPr bwMode="auto">
              <a:xfrm>
                <a:off x="2735" y="3753"/>
                <a:ext cx="1728" cy="0"/>
              </a:xfrm>
              <a:prstGeom prst="line">
                <a:avLst/>
              </a:prstGeom>
              <a:noFill/>
              <a:ln w="76200">
                <a:solidFill>
                  <a:schemeClr val="folHlink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812" name="Text Box 22"/>
              <p:cNvSpPr txBox="1">
                <a:spLocks noChangeArrowheads="1"/>
              </p:cNvSpPr>
              <p:nvPr/>
            </p:nvSpPr>
            <p:spPr bwMode="auto">
              <a:xfrm>
                <a:off x="3263" y="3426"/>
                <a:ext cx="644" cy="33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folHlink"/>
                    </a:solidFill>
                  </a:rPr>
                  <a:t>click</a:t>
                </a:r>
                <a:endParaRPr lang="en-US" dirty="0">
                  <a:solidFill>
                    <a:schemeClr val="folHlink"/>
                  </a:solidFill>
                </a:endParaRPr>
              </a:p>
            </p:txBody>
          </p:sp>
        </p:grpSp>
        <p:grpSp>
          <p:nvGrpSpPr>
            <p:cNvPr id="32790" name="Group 23"/>
            <p:cNvGrpSpPr>
              <a:grpSpLocks/>
            </p:cNvGrpSpPr>
            <p:nvPr/>
          </p:nvGrpSpPr>
          <p:grpSpPr bwMode="auto">
            <a:xfrm>
              <a:off x="4607" y="1833"/>
              <a:ext cx="1296" cy="330"/>
              <a:chOff x="4463" y="1833"/>
              <a:chExt cx="1296" cy="330"/>
            </a:xfrm>
          </p:grpSpPr>
          <p:sp>
            <p:nvSpPr>
              <p:cNvPr id="32809" name="Line 25"/>
              <p:cNvSpPr>
                <a:spLocks noChangeShapeType="1"/>
              </p:cNvSpPr>
              <p:nvPr/>
            </p:nvSpPr>
            <p:spPr bwMode="auto">
              <a:xfrm>
                <a:off x="4463" y="2155"/>
                <a:ext cx="1296" cy="0"/>
              </a:xfrm>
              <a:prstGeom prst="line">
                <a:avLst/>
              </a:prstGeom>
              <a:noFill/>
              <a:ln w="76200">
                <a:solidFill>
                  <a:schemeClr val="folHlink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810" name="Text Box 25"/>
              <p:cNvSpPr txBox="1">
                <a:spLocks noChangeArrowheads="1"/>
              </p:cNvSpPr>
              <p:nvPr/>
            </p:nvSpPr>
            <p:spPr bwMode="auto">
              <a:xfrm>
                <a:off x="4662" y="1833"/>
                <a:ext cx="932" cy="33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folHlink"/>
                    </a:solidFill>
                  </a:rPr>
                  <a:t>highlight</a:t>
                </a:r>
                <a:endParaRPr lang="en-US" dirty="0">
                  <a:solidFill>
                    <a:schemeClr val="folHlink"/>
                  </a:solidFill>
                </a:endParaRPr>
              </a:p>
            </p:txBody>
          </p:sp>
        </p:grpSp>
        <p:grpSp>
          <p:nvGrpSpPr>
            <p:cNvPr id="32791" name="Group 26"/>
            <p:cNvGrpSpPr>
              <a:grpSpLocks/>
            </p:cNvGrpSpPr>
            <p:nvPr/>
          </p:nvGrpSpPr>
          <p:grpSpPr bwMode="auto">
            <a:xfrm>
              <a:off x="4607" y="3417"/>
              <a:ext cx="1296" cy="330"/>
              <a:chOff x="4463" y="1833"/>
              <a:chExt cx="1296" cy="330"/>
            </a:xfrm>
          </p:grpSpPr>
          <p:sp>
            <p:nvSpPr>
              <p:cNvPr id="32807" name="Line 25"/>
              <p:cNvSpPr>
                <a:spLocks noChangeShapeType="1"/>
              </p:cNvSpPr>
              <p:nvPr/>
            </p:nvSpPr>
            <p:spPr bwMode="auto">
              <a:xfrm>
                <a:off x="4463" y="2160"/>
                <a:ext cx="1296" cy="0"/>
              </a:xfrm>
              <a:prstGeom prst="line">
                <a:avLst/>
              </a:prstGeom>
              <a:noFill/>
              <a:ln w="76200">
                <a:solidFill>
                  <a:schemeClr val="folHlink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808" name="Text Box 28"/>
              <p:cNvSpPr txBox="1">
                <a:spLocks noChangeArrowheads="1"/>
              </p:cNvSpPr>
              <p:nvPr/>
            </p:nvSpPr>
            <p:spPr bwMode="auto">
              <a:xfrm>
                <a:off x="4851" y="1833"/>
                <a:ext cx="556" cy="33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folHlink"/>
                    </a:solidFill>
                  </a:rPr>
                  <a:t>open</a:t>
                </a:r>
                <a:endParaRPr lang="en-US" dirty="0">
                  <a:solidFill>
                    <a:schemeClr val="folHlink"/>
                  </a:solidFill>
                </a:endParaRPr>
              </a:p>
            </p:txBody>
          </p:sp>
        </p:grpSp>
        <p:grpSp>
          <p:nvGrpSpPr>
            <p:cNvPr id="32792" name="Group 29"/>
            <p:cNvGrpSpPr>
              <a:grpSpLocks/>
            </p:cNvGrpSpPr>
            <p:nvPr/>
          </p:nvGrpSpPr>
          <p:grpSpPr bwMode="auto">
            <a:xfrm>
              <a:off x="3023" y="2688"/>
              <a:ext cx="1872" cy="1200"/>
              <a:chOff x="3023" y="2688"/>
              <a:chExt cx="1872" cy="1200"/>
            </a:xfrm>
          </p:grpSpPr>
          <p:grpSp>
            <p:nvGrpSpPr>
              <p:cNvPr id="32796" name="Group 30"/>
              <p:cNvGrpSpPr>
                <a:grpSpLocks/>
              </p:cNvGrpSpPr>
              <p:nvPr/>
            </p:nvGrpSpPr>
            <p:grpSpPr bwMode="auto">
              <a:xfrm>
                <a:off x="4323" y="2706"/>
                <a:ext cx="572" cy="1182"/>
                <a:chOff x="4179" y="1122"/>
                <a:chExt cx="572" cy="1182"/>
              </a:xfrm>
            </p:grpSpPr>
            <p:sp>
              <p:nvSpPr>
                <p:cNvPr id="32805" name="Rectangle 16"/>
                <p:cNvSpPr>
                  <a:spLocks noChangeArrowheads="1"/>
                </p:cNvSpPr>
                <p:nvPr/>
              </p:nvSpPr>
              <p:spPr bwMode="auto">
                <a:xfrm>
                  <a:off x="4179" y="1122"/>
                  <a:ext cx="572" cy="38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r>
                    <a:rPr lang="en-US" sz="2400" dirty="0">
                      <a:solidFill>
                        <a:schemeClr val="folHlink"/>
                      </a:solidFill>
                      <a:cs typeface="Times New Roman" pitchFamily="18" charset="0"/>
                    </a:rPr>
                    <a:t>:Mouse</a:t>
                  </a:r>
                </a:p>
              </p:txBody>
            </p:sp>
            <p:sp>
              <p:nvSpPr>
                <p:cNvPr id="32806" name="Line 17"/>
                <p:cNvSpPr>
                  <a:spLocks noChangeShapeType="1"/>
                </p:cNvSpPr>
                <p:nvPr/>
              </p:nvSpPr>
              <p:spPr bwMode="auto">
                <a:xfrm>
                  <a:off x="4465" y="1506"/>
                  <a:ext cx="0" cy="798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32797" name="Group 33"/>
              <p:cNvGrpSpPr>
                <a:grpSpLocks/>
              </p:cNvGrpSpPr>
              <p:nvPr/>
            </p:nvGrpSpPr>
            <p:grpSpPr bwMode="auto">
              <a:xfrm>
                <a:off x="3023" y="2688"/>
                <a:ext cx="173" cy="1200"/>
                <a:chOff x="2639" y="1104"/>
                <a:chExt cx="173" cy="1200"/>
              </a:xfrm>
            </p:grpSpPr>
            <p:sp>
              <p:nvSpPr>
                <p:cNvPr id="32798" name="Line 17"/>
                <p:cNvSpPr>
                  <a:spLocks noChangeShapeType="1"/>
                </p:cNvSpPr>
                <p:nvPr/>
              </p:nvSpPr>
              <p:spPr bwMode="auto">
                <a:xfrm>
                  <a:off x="2733" y="1506"/>
                  <a:ext cx="0" cy="798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32799" name="Group 35"/>
                <p:cNvGrpSpPr>
                  <a:grpSpLocks/>
                </p:cNvGrpSpPr>
                <p:nvPr/>
              </p:nvGrpSpPr>
              <p:grpSpPr bwMode="auto">
                <a:xfrm>
                  <a:off x="2639" y="1104"/>
                  <a:ext cx="173" cy="306"/>
                  <a:chOff x="2111" y="1758"/>
                  <a:chExt cx="173" cy="306"/>
                </a:xfrm>
              </p:grpSpPr>
              <p:sp>
                <p:nvSpPr>
                  <p:cNvPr id="32800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98" y="1776"/>
                    <a:ext cx="0" cy="177"/>
                  </a:xfrm>
                  <a:prstGeom prst="line">
                    <a:avLst/>
                  </a:prstGeom>
                  <a:noFill/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32801" name="Line 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33" y="1953"/>
                    <a:ext cx="65" cy="11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32802" name="Line 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198" y="1953"/>
                    <a:ext cx="64" cy="11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32803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2111" y="1865"/>
                    <a:ext cx="173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32804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2165" y="1758"/>
                    <a:ext cx="65" cy="66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chemeClr val="folHlink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32793" name="Group 41"/>
            <p:cNvGrpSpPr>
              <a:grpSpLocks/>
            </p:cNvGrpSpPr>
            <p:nvPr/>
          </p:nvGrpSpPr>
          <p:grpSpPr bwMode="auto">
            <a:xfrm>
              <a:off x="3119" y="2937"/>
              <a:ext cx="1488" cy="330"/>
              <a:chOff x="2735" y="3426"/>
              <a:chExt cx="1728" cy="330"/>
            </a:xfrm>
          </p:grpSpPr>
          <p:sp>
            <p:nvSpPr>
              <p:cNvPr id="32794" name="Line 25"/>
              <p:cNvSpPr>
                <a:spLocks noChangeShapeType="1"/>
              </p:cNvSpPr>
              <p:nvPr/>
            </p:nvSpPr>
            <p:spPr bwMode="auto">
              <a:xfrm>
                <a:off x="2735" y="3753"/>
                <a:ext cx="1728" cy="0"/>
              </a:xfrm>
              <a:prstGeom prst="line">
                <a:avLst/>
              </a:prstGeom>
              <a:noFill/>
              <a:ln w="76200">
                <a:solidFill>
                  <a:schemeClr val="folHlink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795" name="Text Box 43"/>
              <p:cNvSpPr txBox="1">
                <a:spLocks noChangeArrowheads="1"/>
              </p:cNvSpPr>
              <p:nvPr/>
            </p:nvSpPr>
            <p:spPr bwMode="auto">
              <a:xfrm>
                <a:off x="3263" y="3426"/>
                <a:ext cx="644" cy="33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folHlink"/>
                    </a:solidFill>
                  </a:rPr>
                  <a:t>click</a:t>
                </a:r>
                <a:endParaRPr lang="en-US" dirty="0">
                  <a:solidFill>
                    <a:schemeClr val="folHlink"/>
                  </a:solidFill>
                </a:endParaRPr>
              </a:p>
            </p:txBody>
          </p:sp>
        </p:grp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3111500" y="2424113"/>
            <a:ext cx="1763713" cy="457200"/>
            <a:chOff x="1960" y="1527"/>
            <a:chExt cx="1111" cy="288"/>
          </a:xfrm>
        </p:grpSpPr>
        <p:sp>
          <p:nvSpPr>
            <p:cNvPr id="32782" name="Line 45"/>
            <p:cNvSpPr>
              <a:spLocks noChangeShapeType="1"/>
            </p:cNvSpPr>
            <p:nvPr/>
          </p:nvSpPr>
          <p:spPr bwMode="auto">
            <a:xfrm>
              <a:off x="2687" y="1689"/>
              <a:ext cx="384" cy="0"/>
            </a:xfrm>
            <a:prstGeom prst="line">
              <a:avLst/>
            </a:prstGeom>
            <a:noFill/>
            <a:ln w="38100">
              <a:solidFill>
                <a:srgbClr val="C33EC6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>
                <a:solidFill>
                  <a:srgbClr val="C33EC6"/>
                </a:solidFill>
              </a:endParaRPr>
            </a:p>
          </p:txBody>
        </p:sp>
        <p:sp>
          <p:nvSpPr>
            <p:cNvPr id="32783" name="Text Box 46"/>
            <p:cNvSpPr txBox="1">
              <a:spLocks noChangeArrowheads="1"/>
            </p:cNvSpPr>
            <p:nvPr/>
          </p:nvSpPr>
          <p:spPr bwMode="auto">
            <a:xfrm>
              <a:off x="1960" y="1527"/>
              <a:ext cx="72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/>
              <a:r>
                <a:rPr lang="en-US" sz="2400" b="1" i="1" dirty="0">
                  <a:solidFill>
                    <a:srgbClr val="C33EC6"/>
                  </a:solidFill>
                </a:rPr>
                <a:t>t</a:t>
              </a:r>
              <a:r>
                <a:rPr lang="en-US" sz="2400" b="1" dirty="0">
                  <a:solidFill>
                    <a:srgbClr val="C33EC6"/>
                  </a:solidFill>
                </a:rPr>
                <a:t> = now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3111500" y="4905375"/>
            <a:ext cx="1763713" cy="457200"/>
            <a:chOff x="1960" y="3090"/>
            <a:chExt cx="1111" cy="288"/>
          </a:xfrm>
        </p:grpSpPr>
        <p:sp>
          <p:nvSpPr>
            <p:cNvPr id="32780" name="Line 48"/>
            <p:cNvSpPr>
              <a:spLocks noChangeShapeType="1"/>
            </p:cNvSpPr>
            <p:nvPr/>
          </p:nvSpPr>
          <p:spPr bwMode="auto">
            <a:xfrm>
              <a:off x="2687" y="3273"/>
              <a:ext cx="384" cy="0"/>
            </a:xfrm>
            <a:prstGeom prst="line">
              <a:avLst/>
            </a:prstGeom>
            <a:noFill/>
            <a:ln w="38100">
              <a:solidFill>
                <a:srgbClr val="C33EC6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>
                <a:solidFill>
                  <a:srgbClr val="C33EC6"/>
                </a:solidFill>
              </a:endParaRPr>
            </a:p>
          </p:txBody>
        </p:sp>
        <p:sp>
          <p:nvSpPr>
            <p:cNvPr id="32781" name="Text Box 49"/>
            <p:cNvSpPr txBox="1">
              <a:spLocks noChangeArrowheads="1"/>
            </p:cNvSpPr>
            <p:nvPr/>
          </p:nvSpPr>
          <p:spPr bwMode="auto">
            <a:xfrm>
              <a:off x="1960" y="3090"/>
              <a:ext cx="72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/>
              <a:r>
                <a:rPr lang="en-US" sz="2400" b="1" i="1" dirty="0">
                  <a:solidFill>
                    <a:srgbClr val="C33EC6"/>
                  </a:solidFill>
                </a:rPr>
                <a:t>t</a:t>
              </a:r>
              <a:r>
                <a:rPr lang="en-US" sz="2400" b="1" dirty="0">
                  <a:solidFill>
                    <a:srgbClr val="C33EC6"/>
                  </a:solidFill>
                </a:rPr>
                <a:t> = now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3235325" y="3200400"/>
            <a:ext cx="1639888" cy="457200"/>
            <a:chOff x="2038" y="2016"/>
            <a:chExt cx="1033" cy="288"/>
          </a:xfrm>
        </p:grpSpPr>
        <p:sp>
          <p:nvSpPr>
            <p:cNvPr id="32778" name="Line 51"/>
            <p:cNvSpPr>
              <a:spLocks noChangeShapeType="1"/>
            </p:cNvSpPr>
            <p:nvPr/>
          </p:nvSpPr>
          <p:spPr bwMode="auto">
            <a:xfrm>
              <a:off x="2687" y="2169"/>
              <a:ext cx="384" cy="0"/>
            </a:xfrm>
            <a:prstGeom prst="line">
              <a:avLst/>
            </a:prstGeom>
            <a:noFill/>
            <a:ln w="38100">
              <a:solidFill>
                <a:srgbClr val="C33EC6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>
                <a:solidFill>
                  <a:srgbClr val="C33EC6"/>
                </a:solidFill>
              </a:endParaRPr>
            </a:p>
          </p:txBody>
        </p:sp>
        <p:sp>
          <p:nvSpPr>
            <p:cNvPr id="32779" name="Text Box 52"/>
            <p:cNvSpPr txBox="1">
              <a:spLocks noChangeArrowheads="1"/>
            </p:cNvSpPr>
            <p:nvPr/>
          </p:nvSpPr>
          <p:spPr bwMode="auto">
            <a:xfrm>
              <a:off x="2038" y="2016"/>
              <a:ext cx="64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/>
              <a:r>
                <a:rPr lang="en-US" sz="2400" b="1" i="1" dirty="0">
                  <a:solidFill>
                    <a:srgbClr val="C33EC6"/>
                  </a:solidFill>
                </a:rPr>
                <a:t>t </a:t>
              </a:r>
              <a:r>
                <a:rPr lang="en-US" sz="2400" b="1" dirty="0">
                  <a:solidFill>
                    <a:srgbClr val="C33EC6"/>
                  </a:solidFill>
                </a:rPr>
                <a:t>+ 1 s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2579688" y="5710238"/>
            <a:ext cx="2295525" cy="457200"/>
            <a:chOff x="1625" y="3597"/>
            <a:chExt cx="1446" cy="288"/>
          </a:xfrm>
        </p:grpSpPr>
        <p:sp>
          <p:nvSpPr>
            <p:cNvPr id="32776" name="Line 54"/>
            <p:cNvSpPr>
              <a:spLocks noChangeShapeType="1"/>
            </p:cNvSpPr>
            <p:nvPr/>
          </p:nvSpPr>
          <p:spPr bwMode="auto">
            <a:xfrm>
              <a:off x="2687" y="3753"/>
              <a:ext cx="384" cy="0"/>
            </a:xfrm>
            <a:prstGeom prst="line">
              <a:avLst/>
            </a:prstGeom>
            <a:noFill/>
            <a:ln w="38100">
              <a:solidFill>
                <a:srgbClr val="C33EC6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>
                <a:solidFill>
                  <a:srgbClr val="C33EC6"/>
                </a:solidFill>
              </a:endParaRPr>
            </a:p>
          </p:txBody>
        </p:sp>
        <p:sp>
          <p:nvSpPr>
            <p:cNvPr id="32777" name="Text Box 55"/>
            <p:cNvSpPr txBox="1">
              <a:spLocks noChangeArrowheads="1"/>
            </p:cNvSpPr>
            <p:nvPr/>
          </p:nvSpPr>
          <p:spPr bwMode="auto">
            <a:xfrm>
              <a:off x="1625" y="3597"/>
              <a:ext cx="10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/>
              <a:r>
                <a:rPr lang="en-US" sz="2400" b="1" i="1" dirty="0">
                  <a:solidFill>
                    <a:srgbClr val="C33EC6"/>
                  </a:solidFill>
                </a:rPr>
                <a:t>t </a:t>
              </a:r>
              <a:r>
                <a:rPr lang="en-US" sz="2400" b="1" dirty="0">
                  <a:solidFill>
                    <a:srgbClr val="C33EC6"/>
                  </a:solidFill>
                </a:rPr>
                <a:t>+ {0..1 s}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23934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66700"/>
            <a:ext cx="9144000" cy="1104900"/>
          </a:xfrm>
        </p:spPr>
        <p:txBody>
          <a:bodyPr/>
          <a:lstStyle/>
          <a:p>
            <a:r>
              <a:rPr lang="en-US" sz="3200" i="1" dirty="0" smtClean="0"/>
              <a:t>Alternatives (alt)</a:t>
            </a:r>
            <a:br>
              <a:rPr lang="en-US" sz="3200" i="1" dirty="0" smtClean="0"/>
            </a:br>
            <a:r>
              <a:rPr lang="en-US" dirty="0" smtClean="0"/>
              <a:t>Example 1</a:t>
            </a:r>
          </a:p>
        </p:txBody>
      </p:sp>
      <p:grpSp>
        <p:nvGrpSpPr>
          <p:cNvPr id="38915" name="Group 3"/>
          <p:cNvGrpSpPr>
            <a:grpSpLocks/>
          </p:cNvGrpSpPr>
          <p:nvPr/>
        </p:nvGrpSpPr>
        <p:grpSpPr bwMode="auto">
          <a:xfrm>
            <a:off x="1981200" y="5438780"/>
            <a:ext cx="2362200" cy="523876"/>
            <a:chOff x="2735" y="3426"/>
            <a:chExt cx="1728" cy="330"/>
          </a:xfrm>
        </p:grpSpPr>
        <p:sp>
          <p:nvSpPr>
            <p:cNvPr id="38950" name="Line 25"/>
            <p:cNvSpPr>
              <a:spLocks noChangeShapeType="1"/>
            </p:cNvSpPr>
            <p:nvPr/>
          </p:nvSpPr>
          <p:spPr bwMode="auto">
            <a:xfrm>
              <a:off x="2735" y="3753"/>
              <a:ext cx="1728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51" name="Text Box 5"/>
            <p:cNvSpPr txBox="1">
              <a:spLocks noChangeArrowheads="1"/>
            </p:cNvSpPr>
            <p:nvPr/>
          </p:nvSpPr>
          <p:spPr bwMode="auto">
            <a:xfrm>
              <a:off x="3263" y="3426"/>
              <a:ext cx="644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folHlink"/>
                  </a:solidFill>
                </a:rPr>
                <a:t>click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38916" name="Group 6"/>
          <p:cNvGrpSpPr>
            <a:grpSpLocks/>
          </p:cNvGrpSpPr>
          <p:nvPr/>
        </p:nvGrpSpPr>
        <p:grpSpPr bwMode="auto">
          <a:xfrm>
            <a:off x="381000" y="5195888"/>
            <a:ext cx="1524000" cy="762000"/>
            <a:chOff x="1871" y="3273"/>
            <a:chExt cx="960" cy="480"/>
          </a:xfrm>
        </p:grpSpPr>
        <p:sp>
          <p:nvSpPr>
            <p:cNvPr id="38946" name="Line 7"/>
            <p:cNvSpPr>
              <a:spLocks noChangeShapeType="1"/>
            </p:cNvSpPr>
            <p:nvPr/>
          </p:nvSpPr>
          <p:spPr bwMode="auto">
            <a:xfrm>
              <a:off x="2447" y="3273"/>
              <a:ext cx="384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47" name="Line 8"/>
            <p:cNvSpPr>
              <a:spLocks noChangeShapeType="1"/>
            </p:cNvSpPr>
            <p:nvPr/>
          </p:nvSpPr>
          <p:spPr bwMode="auto">
            <a:xfrm>
              <a:off x="2447" y="3753"/>
              <a:ext cx="384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48" name="Text Box 9"/>
            <p:cNvSpPr txBox="1">
              <a:spLocks noChangeArrowheads="1"/>
            </p:cNvSpPr>
            <p:nvPr/>
          </p:nvSpPr>
          <p:spPr bwMode="auto">
            <a:xfrm>
              <a:off x="1871" y="3369"/>
              <a:ext cx="719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/>
              <a:r>
                <a:rPr lang="en-US" sz="2400" dirty="0">
                  <a:solidFill>
                    <a:schemeClr val="folHlink"/>
                  </a:solidFill>
                </a:rPr>
                <a:t>{0..1 s}</a:t>
              </a:r>
            </a:p>
          </p:txBody>
        </p:sp>
        <p:sp>
          <p:nvSpPr>
            <p:cNvPr id="38949" name="Line 10"/>
            <p:cNvSpPr>
              <a:spLocks noChangeShapeType="1"/>
            </p:cNvSpPr>
            <p:nvPr/>
          </p:nvSpPr>
          <p:spPr bwMode="auto">
            <a:xfrm>
              <a:off x="2639" y="3273"/>
              <a:ext cx="0" cy="48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8918" name="Line 17"/>
          <p:cNvSpPr>
            <a:spLocks noChangeShapeType="1"/>
          </p:cNvSpPr>
          <p:nvPr/>
        </p:nvSpPr>
        <p:spPr bwMode="auto">
          <a:xfrm flipH="1">
            <a:off x="4341813" y="2390775"/>
            <a:ext cx="4762" cy="4086225"/>
          </a:xfrm>
          <a:prstGeom prst="line">
            <a:avLst/>
          </a:prstGeom>
          <a:noFill/>
          <a:ln w="3810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8919" name="Line 25"/>
          <p:cNvSpPr>
            <a:spLocks noChangeShapeType="1"/>
          </p:cNvSpPr>
          <p:nvPr/>
        </p:nvSpPr>
        <p:spPr bwMode="auto">
          <a:xfrm>
            <a:off x="1981200" y="3505200"/>
            <a:ext cx="23622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38920" name="Text Box 14"/>
          <p:cNvSpPr txBox="1">
            <a:spLocks noChangeArrowheads="1"/>
          </p:cNvSpPr>
          <p:nvPr/>
        </p:nvSpPr>
        <p:spPr bwMode="auto">
          <a:xfrm>
            <a:off x="2703513" y="2986088"/>
            <a:ext cx="880369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folHlink"/>
                </a:solidFill>
              </a:rPr>
              <a:t>click</a:t>
            </a:r>
            <a:endParaRPr lang="en-US" dirty="0">
              <a:solidFill>
                <a:schemeClr val="folHlink"/>
              </a:solidFill>
            </a:endParaRPr>
          </a:p>
        </p:txBody>
      </p:sp>
      <p:sp>
        <p:nvSpPr>
          <p:cNvPr id="38921" name="Line 17"/>
          <p:cNvSpPr>
            <a:spLocks noChangeShapeType="1"/>
          </p:cNvSpPr>
          <p:nvPr/>
        </p:nvSpPr>
        <p:spPr bwMode="auto">
          <a:xfrm>
            <a:off x="1978025" y="2390775"/>
            <a:ext cx="1588" cy="4086225"/>
          </a:xfrm>
          <a:prstGeom prst="line">
            <a:avLst/>
          </a:prstGeom>
          <a:noFill/>
          <a:ln w="3810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38922" name="Group 16"/>
          <p:cNvGrpSpPr>
            <a:grpSpLocks/>
          </p:cNvGrpSpPr>
          <p:nvPr/>
        </p:nvGrpSpPr>
        <p:grpSpPr bwMode="auto">
          <a:xfrm>
            <a:off x="1828800" y="1752600"/>
            <a:ext cx="274638" cy="485775"/>
            <a:chOff x="2111" y="1758"/>
            <a:chExt cx="173" cy="306"/>
          </a:xfrm>
        </p:grpSpPr>
        <p:sp>
          <p:nvSpPr>
            <p:cNvPr id="38941" name="Line 7"/>
            <p:cNvSpPr>
              <a:spLocks noChangeShapeType="1"/>
            </p:cNvSpPr>
            <p:nvPr/>
          </p:nvSpPr>
          <p:spPr bwMode="auto">
            <a:xfrm flipV="1">
              <a:off x="2198" y="1776"/>
              <a:ext cx="0" cy="177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42" name="Line 5"/>
            <p:cNvSpPr>
              <a:spLocks noChangeShapeType="1"/>
            </p:cNvSpPr>
            <p:nvPr/>
          </p:nvSpPr>
          <p:spPr bwMode="auto">
            <a:xfrm flipV="1">
              <a:off x="2133" y="1953"/>
              <a:ext cx="65" cy="111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43" name="Line 6"/>
            <p:cNvSpPr>
              <a:spLocks noChangeShapeType="1"/>
            </p:cNvSpPr>
            <p:nvPr/>
          </p:nvSpPr>
          <p:spPr bwMode="auto">
            <a:xfrm flipH="1" flipV="1">
              <a:off x="2198" y="1953"/>
              <a:ext cx="64" cy="111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44" name="Line 8"/>
            <p:cNvSpPr>
              <a:spLocks noChangeShapeType="1"/>
            </p:cNvSpPr>
            <p:nvPr/>
          </p:nvSpPr>
          <p:spPr bwMode="auto">
            <a:xfrm>
              <a:off x="2111" y="1865"/>
              <a:ext cx="173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45" name="Oval 9"/>
            <p:cNvSpPr>
              <a:spLocks noChangeArrowheads="1"/>
            </p:cNvSpPr>
            <p:nvPr/>
          </p:nvSpPr>
          <p:spPr bwMode="auto">
            <a:xfrm>
              <a:off x="2165" y="1758"/>
              <a:ext cx="65" cy="6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solidFill>
                  <a:schemeClr val="folHlink"/>
                </a:solidFill>
              </a:endParaRPr>
            </a:p>
          </p:txBody>
        </p:sp>
      </p:grpSp>
      <p:sp>
        <p:nvSpPr>
          <p:cNvPr id="38923" name="Line 22"/>
          <p:cNvSpPr>
            <a:spLocks noChangeShapeType="1"/>
          </p:cNvSpPr>
          <p:nvPr/>
        </p:nvSpPr>
        <p:spPr bwMode="auto">
          <a:xfrm>
            <a:off x="1295400" y="3505200"/>
            <a:ext cx="609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38924" name="Line 23"/>
          <p:cNvSpPr>
            <a:spLocks noChangeShapeType="1"/>
          </p:cNvSpPr>
          <p:nvPr/>
        </p:nvSpPr>
        <p:spPr bwMode="auto">
          <a:xfrm>
            <a:off x="1295400" y="4267200"/>
            <a:ext cx="609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38925" name="Text Box 24"/>
          <p:cNvSpPr txBox="1">
            <a:spLocks noChangeArrowheads="1"/>
          </p:cNvSpPr>
          <p:nvPr/>
        </p:nvSpPr>
        <p:spPr bwMode="auto">
          <a:xfrm>
            <a:off x="762000" y="3657600"/>
            <a:ext cx="7604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r"/>
            <a:r>
              <a:rPr lang="en-US" sz="2400" dirty="0">
                <a:solidFill>
                  <a:schemeClr val="folHlink"/>
                </a:solidFill>
              </a:rPr>
              <a:t>1 s</a:t>
            </a:r>
          </a:p>
        </p:txBody>
      </p:sp>
      <p:sp>
        <p:nvSpPr>
          <p:cNvPr id="38926" name="Line 25"/>
          <p:cNvSpPr>
            <a:spLocks noChangeShapeType="1"/>
          </p:cNvSpPr>
          <p:nvPr/>
        </p:nvSpPr>
        <p:spPr bwMode="auto">
          <a:xfrm>
            <a:off x="1600200" y="3505200"/>
            <a:ext cx="0" cy="762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38929" name="Group 28"/>
          <p:cNvGrpSpPr>
            <a:grpSpLocks/>
          </p:cNvGrpSpPr>
          <p:nvPr/>
        </p:nvGrpSpPr>
        <p:grpSpPr bwMode="auto">
          <a:xfrm>
            <a:off x="4343400" y="5424485"/>
            <a:ext cx="2057400" cy="523874"/>
            <a:chOff x="4463" y="1833"/>
            <a:chExt cx="1296" cy="330"/>
          </a:xfrm>
        </p:grpSpPr>
        <p:sp>
          <p:nvSpPr>
            <p:cNvPr id="38939" name="Line 25"/>
            <p:cNvSpPr>
              <a:spLocks noChangeShapeType="1"/>
            </p:cNvSpPr>
            <p:nvPr/>
          </p:nvSpPr>
          <p:spPr bwMode="auto">
            <a:xfrm>
              <a:off x="4463" y="2160"/>
              <a:ext cx="1296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40" name="Text Box 30"/>
            <p:cNvSpPr txBox="1">
              <a:spLocks noChangeArrowheads="1"/>
            </p:cNvSpPr>
            <p:nvPr/>
          </p:nvSpPr>
          <p:spPr bwMode="auto">
            <a:xfrm>
              <a:off x="4851" y="1833"/>
              <a:ext cx="55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folHlink"/>
                  </a:solidFill>
                </a:rPr>
                <a:t>open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38930" name="Group 31"/>
          <p:cNvGrpSpPr>
            <a:grpSpLocks/>
          </p:cNvGrpSpPr>
          <p:nvPr/>
        </p:nvGrpSpPr>
        <p:grpSpPr bwMode="auto">
          <a:xfrm>
            <a:off x="1981200" y="4662483"/>
            <a:ext cx="2362200" cy="523874"/>
            <a:chOff x="2735" y="3426"/>
            <a:chExt cx="1728" cy="330"/>
          </a:xfrm>
        </p:grpSpPr>
        <p:sp>
          <p:nvSpPr>
            <p:cNvPr id="38937" name="Line 25"/>
            <p:cNvSpPr>
              <a:spLocks noChangeShapeType="1"/>
            </p:cNvSpPr>
            <p:nvPr/>
          </p:nvSpPr>
          <p:spPr bwMode="auto">
            <a:xfrm>
              <a:off x="2735" y="3753"/>
              <a:ext cx="1728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38" name="Text Box 33"/>
            <p:cNvSpPr txBox="1">
              <a:spLocks noChangeArrowheads="1"/>
            </p:cNvSpPr>
            <p:nvPr/>
          </p:nvSpPr>
          <p:spPr bwMode="auto">
            <a:xfrm>
              <a:off x="3263" y="3426"/>
              <a:ext cx="644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folHlink"/>
                  </a:solidFill>
                </a:rPr>
                <a:t>click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379413" y="2819401"/>
            <a:ext cx="6019800" cy="3505200"/>
            <a:chOff x="239" y="1776"/>
            <a:chExt cx="3792" cy="2208"/>
          </a:xfrm>
        </p:grpSpPr>
        <p:sp>
          <p:nvSpPr>
            <p:cNvPr id="38934" name="Rectangle 35"/>
            <p:cNvSpPr>
              <a:spLocks noChangeArrowheads="1"/>
            </p:cNvSpPr>
            <p:nvPr/>
          </p:nvSpPr>
          <p:spPr bwMode="auto">
            <a:xfrm>
              <a:off x="239" y="1776"/>
              <a:ext cx="3792" cy="220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8936" name="Freeform 37"/>
            <p:cNvSpPr>
              <a:spLocks/>
            </p:cNvSpPr>
            <p:nvPr/>
          </p:nvSpPr>
          <p:spPr bwMode="auto">
            <a:xfrm>
              <a:off x="239" y="1776"/>
              <a:ext cx="480" cy="288"/>
            </a:xfrm>
            <a:custGeom>
              <a:avLst/>
              <a:gdLst>
                <a:gd name="T0" fmla="*/ 0 w 576"/>
                <a:gd name="T1" fmla="*/ 288 h 336"/>
                <a:gd name="T2" fmla="*/ 400 w 576"/>
                <a:gd name="T3" fmla="*/ 288 h 336"/>
                <a:gd name="T4" fmla="*/ 480 w 576"/>
                <a:gd name="T5" fmla="*/ 206 h 336"/>
                <a:gd name="T6" fmla="*/ 480 w 576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336"/>
                <a:gd name="T14" fmla="*/ 576 w 57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336">
                  <a:moveTo>
                    <a:pt x="0" y="336"/>
                  </a:moveTo>
                  <a:lnTo>
                    <a:pt x="480" y="336"/>
                  </a:lnTo>
                  <a:lnTo>
                    <a:pt x="576" y="240"/>
                  </a:lnTo>
                  <a:lnTo>
                    <a:pt x="576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904230" name="Line 38"/>
          <p:cNvSpPr>
            <a:spLocks noChangeShapeType="1"/>
          </p:cNvSpPr>
          <p:nvPr/>
        </p:nvSpPr>
        <p:spPr bwMode="auto">
          <a:xfrm>
            <a:off x="379413" y="4648200"/>
            <a:ext cx="6019800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976EC-A6C0-4CAD-A5D6-1AEF4FB833B2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41" name="Text Box 36"/>
          <p:cNvSpPr txBox="1">
            <a:spLocks noChangeArrowheads="1"/>
          </p:cNvSpPr>
          <p:nvPr/>
        </p:nvSpPr>
        <p:spPr bwMode="auto">
          <a:xfrm>
            <a:off x="469900" y="2814793"/>
            <a:ext cx="584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alt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2" name="AutoShape 4"/>
          <p:cNvSpPr>
            <a:spLocks noChangeArrowheads="1"/>
          </p:cNvSpPr>
          <p:nvPr/>
        </p:nvSpPr>
        <p:spPr bwMode="auto">
          <a:xfrm>
            <a:off x="6246812" y="2209800"/>
            <a:ext cx="3200400" cy="1902059"/>
          </a:xfrm>
          <a:prstGeom prst="wedgeRectCallout">
            <a:avLst>
              <a:gd name="adj1" fmla="val -195618"/>
              <a:gd name="adj2" fmla="val -6040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46075" lvl="0" indent="-292100">
              <a:spcBef>
                <a:spcPct val="20000"/>
              </a:spcBef>
              <a:buClr>
                <a:srgbClr val="C33EC6"/>
              </a:buClr>
              <a:buSzPct val="60000"/>
              <a:buFont typeface="Wingdings" pitchFamily="2" charset="2"/>
              <a:buChar char="u"/>
            </a:pPr>
            <a:r>
              <a:rPr lang="en-US" b="1" i="1" dirty="0" smtClean="0"/>
              <a:t>2nd click happens in the </a:t>
            </a:r>
            <a:r>
              <a:rPr lang="en-US" b="1" i="1" dirty="0" smtClean="0">
                <a:solidFill>
                  <a:srgbClr val="C33EC6"/>
                </a:solidFill>
              </a:rPr>
              <a:t>future</a:t>
            </a:r>
          </a:p>
          <a:p>
            <a:pPr marL="346075" lvl="0" indent="-292100">
              <a:spcBef>
                <a:spcPct val="20000"/>
              </a:spcBef>
              <a:buClr>
                <a:srgbClr val="C33EC6"/>
              </a:buClr>
              <a:buSzPct val="60000"/>
              <a:buFont typeface="Wingdings" pitchFamily="2" charset="2"/>
              <a:buChar char="u"/>
            </a:pPr>
            <a:r>
              <a:rPr lang="en-US" b="1" i="1" dirty="0" smtClean="0">
                <a:solidFill>
                  <a:srgbClr val="C33EC6"/>
                </a:solidFill>
              </a:rPr>
              <a:t>No explicit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/>
              <a:t>guard </a:t>
            </a:r>
            <a:r>
              <a:rPr lang="en-US" b="1" i="1" dirty="0" smtClean="0"/>
              <a:t>condition</a:t>
            </a:r>
            <a:r>
              <a:rPr lang="en-US" b="1" i="1" dirty="0" smtClean="0">
                <a:solidFill>
                  <a:srgbClr val="0070C0"/>
                </a:solidFill>
              </a:rPr>
              <a:t>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animBg="1"/>
      <p:bldP spid="38919" grpId="0" animBg="1"/>
      <p:bldP spid="38920" grpId="0"/>
      <p:bldP spid="38921" grpId="0" animBg="1"/>
      <p:bldP spid="38923" grpId="0" animBg="1"/>
      <p:bldP spid="38924" grpId="0" animBg="1"/>
      <p:bldP spid="38925" grpId="0"/>
      <p:bldP spid="38926" grpId="0" animBg="1"/>
      <p:bldP spid="904230" grpId="0" animBg="1"/>
      <p:bldP spid="2" grpId="0"/>
      <p:bldP spid="41" grpId="0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266700"/>
            <a:ext cx="9036050" cy="1104900"/>
          </a:xfrm>
        </p:spPr>
        <p:txBody>
          <a:bodyPr/>
          <a:lstStyle/>
          <a:p>
            <a:r>
              <a:rPr lang="en-US" sz="3200" b="1" i="1" dirty="0"/>
              <a:t>Example </a:t>
            </a:r>
            <a:r>
              <a:rPr lang="en-US" sz="3200" b="1" i="1" dirty="0" smtClean="0"/>
              <a:t>1</a:t>
            </a:r>
            <a:r>
              <a:rPr lang="en-US" sz="3200" b="1" dirty="0" smtClean="0"/>
              <a:t> (</a:t>
            </a:r>
            <a:r>
              <a:rPr lang="en-US" sz="3200" b="1" i="1" dirty="0" smtClean="0"/>
              <a:t>Continued</a:t>
            </a:r>
            <a:r>
              <a:rPr lang="en-US" sz="3200" b="1" dirty="0" smtClean="0"/>
              <a:t>)</a:t>
            </a:r>
            <a:r>
              <a:rPr lang="en-US" sz="3200" b="1" i="1" dirty="0" smtClean="0">
                <a:solidFill>
                  <a:srgbClr val="C00000"/>
                </a:solidFill>
              </a:rPr>
              <a:t/>
            </a:r>
            <a:br>
              <a:rPr lang="en-US" sz="3200" b="1" i="1" dirty="0" smtClean="0">
                <a:solidFill>
                  <a:srgbClr val="C00000"/>
                </a:solidFill>
              </a:rPr>
            </a:br>
            <a:r>
              <a:rPr lang="en-US" b="1" dirty="0" smtClean="0"/>
              <a:t>We Learn from Mistakes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502025" y="1752600"/>
            <a:ext cx="6021387" cy="4724400"/>
            <a:chOff x="379413" y="1752600"/>
            <a:chExt cx="6021387" cy="4724400"/>
          </a:xfrm>
        </p:grpSpPr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3841968" y="1781175"/>
              <a:ext cx="1005840" cy="609600"/>
            </a:xfrm>
            <a:prstGeom prst="rect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dirty="0">
                  <a:solidFill>
                    <a:schemeClr val="folHlink"/>
                  </a:solidFill>
                  <a:cs typeface="Times New Roman" pitchFamily="18" charset="0"/>
                </a:rPr>
                <a:t>:Mouse</a:t>
              </a:r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H="1">
              <a:off x="4341813" y="2390775"/>
              <a:ext cx="4762" cy="4086225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1978025" y="2390775"/>
              <a:ext cx="1588" cy="4086225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" name="Group 16"/>
            <p:cNvGrpSpPr>
              <a:grpSpLocks/>
            </p:cNvGrpSpPr>
            <p:nvPr/>
          </p:nvGrpSpPr>
          <p:grpSpPr bwMode="auto">
            <a:xfrm>
              <a:off x="1828800" y="1752600"/>
              <a:ext cx="274638" cy="485775"/>
              <a:chOff x="2111" y="1758"/>
              <a:chExt cx="173" cy="306"/>
            </a:xfrm>
          </p:grpSpPr>
          <p:sp>
            <p:nvSpPr>
              <p:cNvPr id="19" name="Line 7"/>
              <p:cNvSpPr>
                <a:spLocks noChangeShapeType="1"/>
              </p:cNvSpPr>
              <p:nvPr/>
            </p:nvSpPr>
            <p:spPr bwMode="auto">
              <a:xfrm flipV="1">
                <a:off x="2198" y="1776"/>
                <a:ext cx="0" cy="177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Line 5"/>
              <p:cNvSpPr>
                <a:spLocks noChangeShapeType="1"/>
              </p:cNvSpPr>
              <p:nvPr/>
            </p:nvSpPr>
            <p:spPr bwMode="auto">
              <a:xfrm flipV="1">
                <a:off x="2133" y="1953"/>
                <a:ext cx="65" cy="111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Line 6"/>
              <p:cNvSpPr>
                <a:spLocks noChangeShapeType="1"/>
              </p:cNvSpPr>
              <p:nvPr/>
            </p:nvSpPr>
            <p:spPr bwMode="auto">
              <a:xfrm flipH="1" flipV="1">
                <a:off x="2198" y="1953"/>
                <a:ext cx="64" cy="111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Line 8"/>
              <p:cNvSpPr>
                <a:spLocks noChangeShapeType="1"/>
              </p:cNvSpPr>
              <p:nvPr/>
            </p:nvSpPr>
            <p:spPr bwMode="auto">
              <a:xfrm>
                <a:off x="2111" y="1865"/>
                <a:ext cx="173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Oval 9"/>
              <p:cNvSpPr>
                <a:spLocks noChangeArrowheads="1"/>
              </p:cNvSpPr>
              <p:nvPr/>
            </p:nvSpPr>
            <p:spPr bwMode="auto">
              <a:xfrm>
                <a:off x="2165" y="1758"/>
                <a:ext cx="65" cy="6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solidFill>
                    <a:schemeClr val="folHlink"/>
                  </a:solidFill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1981200" y="2986088"/>
              <a:ext cx="4419600" cy="1270932"/>
              <a:chOff x="1981200" y="2986088"/>
              <a:chExt cx="4419600" cy="1270932"/>
            </a:xfrm>
          </p:grpSpPr>
          <p:sp>
            <p:nvSpPr>
              <p:cNvPr id="15" name="Line 25"/>
              <p:cNvSpPr>
                <a:spLocks noChangeShapeType="1"/>
              </p:cNvSpPr>
              <p:nvPr/>
            </p:nvSpPr>
            <p:spPr bwMode="auto">
              <a:xfrm>
                <a:off x="1981200" y="3505200"/>
                <a:ext cx="2362200" cy="0"/>
              </a:xfrm>
              <a:prstGeom prst="line">
                <a:avLst/>
              </a:prstGeom>
              <a:noFill/>
              <a:ln w="76200">
                <a:solidFill>
                  <a:schemeClr val="folHlink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Text Box 14"/>
              <p:cNvSpPr txBox="1">
                <a:spLocks noChangeArrowheads="1"/>
              </p:cNvSpPr>
              <p:nvPr/>
            </p:nvSpPr>
            <p:spPr bwMode="auto">
              <a:xfrm>
                <a:off x="2703513" y="2986088"/>
                <a:ext cx="880369" cy="52322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folHlink"/>
                    </a:solidFill>
                  </a:rPr>
                  <a:t>click</a:t>
                </a:r>
                <a:endParaRPr lang="en-US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8" name="Line 25"/>
              <p:cNvSpPr>
                <a:spLocks noChangeShapeType="1"/>
              </p:cNvSpPr>
              <p:nvPr/>
            </p:nvSpPr>
            <p:spPr bwMode="auto">
              <a:xfrm>
                <a:off x="4343400" y="4252913"/>
                <a:ext cx="2057400" cy="0"/>
              </a:xfrm>
              <a:prstGeom prst="line">
                <a:avLst/>
              </a:prstGeom>
              <a:noFill/>
              <a:ln w="76200">
                <a:solidFill>
                  <a:schemeClr val="folHlink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Text Box 27"/>
              <p:cNvSpPr txBox="1">
                <a:spLocks noChangeArrowheads="1"/>
              </p:cNvSpPr>
              <p:nvPr/>
            </p:nvSpPr>
            <p:spPr bwMode="auto">
              <a:xfrm>
                <a:off x="4659141" y="3733800"/>
                <a:ext cx="1479892" cy="52322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folHlink"/>
                    </a:solidFill>
                  </a:rPr>
                  <a:t>highlight</a:t>
                </a:r>
                <a:endParaRPr lang="en-US" dirty="0">
                  <a:solidFill>
                    <a:schemeClr val="folHlink"/>
                  </a:solidFill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1981200" y="4662483"/>
              <a:ext cx="4419600" cy="1300173"/>
              <a:chOff x="1981200" y="4662483"/>
              <a:chExt cx="4419600" cy="1300173"/>
            </a:xfrm>
          </p:grpSpPr>
          <p:grpSp>
            <p:nvGrpSpPr>
              <p:cNvPr id="5" name="Group 3"/>
              <p:cNvGrpSpPr>
                <a:grpSpLocks/>
              </p:cNvGrpSpPr>
              <p:nvPr/>
            </p:nvGrpSpPr>
            <p:grpSpPr bwMode="auto">
              <a:xfrm>
                <a:off x="1981200" y="5438780"/>
                <a:ext cx="2362200" cy="523876"/>
                <a:chOff x="2735" y="3426"/>
                <a:chExt cx="1728" cy="330"/>
              </a:xfrm>
            </p:grpSpPr>
            <p:sp>
              <p:nvSpPr>
                <p:cNvPr id="6" name="Line 25"/>
                <p:cNvSpPr>
                  <a:spLocks noChangeShapeType="1"/>
                </p:cNvSpPr>
                <p:nvPr/>
              </p:nvSpPr>
              <p:spPr bwMode="auto">
                <a:xfrm>
                  <a:off x="2735" y="3753"/>
                  <a:ext cx="1728" cy="0"/>
                </a:xfrm>
                <a:prstGeom prst="line">
                  <a:avLst/>
                </a:prstGeom>
                <a:noFill/>
                <a:ln w="76200">
                  <a:solidFill>
                    <a:schemeClr val="folHlink"/>
                  </a:solidFill>
                  <a:round/>
                  <a:headEnd type="none" w="sm" len="sm"/>
                  <a:tailEnd type="arrow" w="med" len="med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3263" y="3426"/>
                  <a:ext cx="644" cy="33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folHlink"/>
                      </a:solidFill>
                    </a:rPr>
                    <a:t>click</a:t>
                  </a:r>
                  <a:endParaRPr lang="en-US" dirty="0">
                    <a:solidFill>
                      <a:schemeClr val="folHlink"/>
                    </a:solidFill>
                  </a:endParaRPr>
                </a:p>
              </p:txBody>
            </p:sp>
          </p:grpSp>
          <p:grpSp>
            <p:nvGrpSpPr>
              <p:cNvPr id="30" name="Group 28"/>
              <p:cNvGrpSpPr>
                <a:grpSpLocks/>
              </p:cNvGrpSpPr>
              <p:nvPr/>
            </p:nvGrpSpPr>
            <p:grpSpPr bwMode="auto">
              <a:xfrm>
                <a:off x="4343400" y="5424485"/>
                <a:ext cx="2057400" cy="523874"/>
                <a:chOff x="4463" y="1833"/>
                <a:chExt cx="1296" cy="330"/>
              </a:xfrm>
            </p:grpSpPr>
            <p:sp>
              <p:nvSpPr>
                <p:cNvPr id="31" name="Line 25"/>
                <p:cNvSpPr>
                  <a:spLocks noChangeShapeType="1"/>
                </p:cNvSpPr>
                <p:nvPr/>
              </p:nvSpPr>
              <p:spPr bwMode="auto">
                <a:xfrm>
                  <a:off x="4463" y="2160"/>
                  <a:ext cx="1296" cy="0"/>
                </a:xfrm>
                <a:prstGeom prst="line">
                  <a:avLst/>
                </a:prstGeom>
                <a:noFill/>
                <a:ln w="76200">
                  <a:solidFill>
                    <a:schemeClr val="folHlink"/>
                  </a:solidFill>
                  <a:round/>
                  <a:headEnd type="none" w="sm" len="sm"/>
                  <a:tailEnd type="arrow" w="med" len="med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851" y="1833"/>
                  <a:ext cx="556" cy="33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chemeClr val="folHlink"/>
                      </a:solidFill>
                    </a:rPr>
                    <a:t>open</a:t>
                  </a:r>
                  <a:endParaRPr lang="en-US" dirty="0">
                    <a:solidFill>
                      <a:schemeClr val="folHlink"/>
                    </a:solidFill>
                  </a:endParaRPr>
                </a:p>
              </p:txBody>
            </p:sp>
          </p:grpSp>
          <p:grpSp>
            <p:nvGrpSpPr>
              <p:cNvPr id="33" name="Group 31"/>
              <p:cNvGrpSpPr>
                <a:grpSpLocks/>
              </p:cNvGrpSpPr>
              <p:nvPr/>
            </p:nvGrpSpPr>
            <p:grpSpPr bwMode="auto">
              <a:xfrm>
                <a:off x="1981200" y="4662483"/>
                <a:ext cx="2362200" cy="523874"/>
                <a:chOff x="2735" y="3426"/>
                <a:chExt cx="1728" cy="330"/>
              </a:xfrm>
            </p:grpSpPr>
            <p:sp>
              <p:nvSpPr>
                <p:cNvPr id="34" name="Line 25"/>
                <p:cNvSpPr>
                  <a:spLocks noChangeShapeType="1"/>
                </p:cNvSpPr>
                <p:nvPr/>
              </p:nvSpPr>
              <p:spPr bwMode="auto">
                <a:xfrm>
                  <a:off x="2735" y="3753"/>
                  <a:ext cx="1728" cy="0"/>
                </a:xfrm>
                <a:prstGeom prst="line">
                  <a:avLst/>
                </a:prstGeom>
                <a:noFill/>
                <a:ln w="76200">
                  <a:solidFill>
                    <a:schemeClr val="folHlink"/>
                  </a:solidFill>
                  <a:round/>
                  <a:headEnd type="none" w="sm" len="sm"/>
                  <a:tailEnd type="arrow" w="med" len="med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5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263" y="3426"/>
                  <a:ext cx="644" cy="33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folHlink"/>
                      </a:solidFill>
                    </a:rPr>
                    <a:t>click</a:t>
                  </a:r>
                  <a:endParaRPr lang="en-US" dirty="0">
                    <a:solidFill>
                      <a:schemeClr val="folHlink"/>
                    </a:solidFill>
                  </a:endParaRPr>
                </a:p>
              </p:txBody>
            </p:sp>
          </p:grpSp>
        </p:grpSp>
        <p:grpSp>
          <p:nvGrpSpPr>
            <p:cNvPr id="36" name="Group 34"/>
            <p:cNvGrpSpPr>
              <a:grpSpLocks/>
            </p:cNvGrpSpPr>
            <p:nvPr/>
          </p:nvGrpSpPr>
          <p:grpSpPr bwMode="auto">
            <a:xfrm>
              <a:off x="379413" y="2782888"/>
              <a:ext cx="6019800" cy="3541712"/>
              <a:chOff x="239" y="1753"/>
              <a:chExt cx="3792" cy="2231"/>
            </a:xfrm>
          </p:grpSpPr>
          <p:sp>
            <p:nvSpPr>
              <p:cNvPr id="37" name="Rectangle 35"/>
              <p:cNvSpPr>
                <a:spLocks noChangeArrowheads="1"/>
              </p:cNvSpPr>
              <p:nvPr/>
            </p:nvSpPr>
            <p:spPr bwMode="auto">
              <a:xfrm>
                <a:off x="239" y="1776"/>
                <a:ext cx="3792" cy="22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8" name="Text Box 36"/>
              <p:cNvSpPr txBox="1">
                <a:spLocks noChangeArrowheads="1"/>
              </p:cNvSpPr>
              <p:nvPr/>
            </p:nvSpPr>
            <p:spPr bwMode="auto">
              <a:xfrm>
                <a:off x="290" y="1753"/>
                <a:ext cx="368" cy="33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000066"/>
                    </a:solidFill>
                  </a:rPr>
                  <a:t>alt</a:t>
                </a:r>
                <a:endParaRPr lang="en-US" b="1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auto">
              <a:xfrm>
                <a:off x="239" y="1776"/>
                <a:ext cx="480" cy="288"/>
              </a:xfrm>
              <a:custGeom>
                <a:avLst/>
                <a:gdLst>
                  <a:gd name="T0" fmla="*/ 0 w 576"/>
                  <a:gd name="T1" fmla="*/ 288 h 336"/>
                  <a:gd name="T2" fmla="*/ 400 w 576"/>
                  <a:gd name="T3" fmla="*/ 288 h 336"/>
                  <a:gd name="T4" fmla="*/ 480 w 576"/>
                  <a:gd name="T5" fmla="*/ 206 h 336"/>
                  <a:gd name="T6" fmla="*/ 480 w 576"/>
                  <a:gd name="T7" fmla="*/ 0 h 3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6"/>
                  <a:gd name="T13" fmla="*/ 0 h 336"/>
                  <a:gd name="T14" fmla="*/ 576 w 576"/>
                  <a:gd name="T15" fmla="*/ 336 h 3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6" h="336">
                    <a:moveTo>
                      <a:pt x="0" y="336"/>
                    </a:moveTo>
                    <a:lnTo>
                      <a:pt x="480" y="336"/>
                    </a:lnTo>
                    <a:lnTo>
                      <a:pt x="576" y="240"/>
                    </a:lnTo>
                    <a:lnTo>
                      <a:pt x="576" y="0"/>
                    </a:ln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>
              <a:off x="379413" y="4648200"/>
              <a:ext cx="6019800" cy="15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3502024" y="3276600"/>
            <a:ext cx="121761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[single click]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3502024" y="4731603"/>
            <a:ext cx="121761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[doubleclick]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445648" y="2434107"/>
            <a:ext cx="2829364" cy="2763834"/>
          </a:xfrm>
          <a:prstGeom prst="wedgeRectCallout">
            <a:avLst>
              <a:gd name="adj1" fmla="val 61929"/>
              <a:gd name="adj2" fmla="val 35349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46075" lvl="0" indent="-292100">
              <a:spcBef>
                <a:spcPct val="20000"/>
              </a:spcBef>
              <a:buClr>
                <a:srgbClr val="C33EC6"/>
              </a:buClr>
              <a:buSzPct val="60000"/>
              <a:buFont typeface="Wingdings" pitchFamily="2" charset="2"/>
              <a:buChar char="u"/>
            </a:pPr>
            <a:r>
              <a:rPr lang="en-US" b="1" i="1" dirty="0" smtClean="0"/>
              <a:t>Double click happens in the </a:t>
            </a:r>
            <a:r>
              <a:rPr lang="en-US" b="1" i="1" dirty="0" smtClean="0">
                <a:solidFill>
                  <a:srgbClr val="C33EC6"/>
                </a:solidFill>
              </a:rPr>
              <a:t>future</a:t>
            </a:r>
          </a:p>
          <a:p>
            <a:pPr marL="346075" lvl="0" indent="-292100">
              <a:spcBef>
                <a:spcPct val="20000"/>
              </a:spcBef>
              <a:buClr>
                <a:schemeClr val="bg2"/>
              </a:buClr>
              <a:buSzPct val="60000"/>
              <a:buFont typeface="Wingdings" pitchFamily="2" charset="2"/>
              <a:buChar char="u"/>
            </a:pPr>
            <a:r>
              <a:rPr lang="en-US" b="1" i="1" dirty="0" smtClean="0">
                <a:solidFill>
                  <a:schemeClr val="tx2"/>
                </a:solidFill>
              </a:rPr>
              <a:t>Wrong </a:t>
            </a:r>
            <a:r>
              <a:rPr lang="en-US" b="1" i="1" dirty="0" smtClean="0"/>
              <a:t>explicit </a:t>
            </a:r>
            <a:r>
              <a:rPr lang="en-US" b="1" i="1" dirty="0"/>
              <a:t>guard </a:t>
            </a:r>
            <a:r>
              <a:rPr lang="en-US" b="1" i="1" dirty="0" smtClean="0"/>
              <a:t>condition</a:t>
            </a:r>
            <a:r>
              <a:rPr lang="en-US" b="1" i="1" dirty="0" smtClean="0">
                <a:solidFill>
                  <a:srgbClr val="0070C0"/>
                </a:solidFill>
              </a:rPr>
              <a:t>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6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7ED827-F237-461C-B454-FC4314B93074}" type="slidenum">
              <a:rPr lang="en-GB" smtClean="0"/>
              <a:pPr/>
              <a:t>13</a:t>
            </a:fld>
            <a:endParaRPr lang="en-GB" dirty="0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CombinedFragments</a:t>
            </a:r>
            <a:br>
              <a:rPr lang="en-US" sz="3200" i="1" dirty="0" smtClean="0"/>
            </a:br>
            <a:r>
              <a:rPr lang="en-US" dirty="0" smtClean="0"/>
              <a:t>Parallel (</a:t>
            </a:r>
            <a:r>
              <a:rPr lang="en-US" i="1" dirty="0" smtClean="0"/>
              <a:t>par</a:t>
            </a:r>
            <a:r>
              <a:rPr lang="en-US" dirty="0" smtClean="0"/>
              <a:t>)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86800" cy="4953000"/>
          </a:xfrm>
        </p:spPr>
        <p:txBody>
          <a:bodyPr/>
          <a:lstStyle/>
          <a:p>
            <a:r>
              <a:rPr lang="en-US" dirty="0" smtClean="0"/>
              <a:t>Represents a parallel merge of the behavior of the operands</a:t>
            </a:r>
          </a:p>
          <a:p>
            <a:r>
              <a:rPr lang="en-US" dirty="0" smtClean="0"/>
              <a:t>Different operands can be interleaved in any way as long as the order within each operand is preserved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2F989A-9ED3-4D86-A222-A9548F4BAFCC}" type="slidenum">
              <a:rPr lang="en-GB" smtClean="0"/>
              <a:pPr/>
              <a:t>14</a:t>
            </a:fld>
            <a:endParaRPr lang="en-GB" dirty="0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US" sz="3200" i="1" dirty="0" smtClean="0"/>
              <a:t>CombinedFragments</a:t>
            </a:r>
            <a:br>
              <a:rPr lang="en-US" sz="3200" i="1" dirty="0" smtClean="0"/>
            </a:br>
            <a:r>
              <a:rPr lang="en-US" dirty="0" smtClean="0"/>
              <a:t>Parallel (</a:t>
            </a:r>
            <a:r>
              <a:rPr lang="en-US" i="1" dirty="0" smtClean="0"/>
              <a:t>par</a:t>
            </a:r>
            <a:r>
              <a:rPr lang="en-US" dirty="0" smtClean="0"/>
              <a:t>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76600" y="1676400"/>
            <a:ext cx="6248400" cy="3581400"/>
            <a:chOff x="381000" y="1676400"/>
            <a:chExt cx="6248400" cy="35814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1000" y="1676400"/>
              <a:ext cx="6248400" cy="320040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 bwMode="auto">
            <a:xfrm>
              <a:off x="472238" y="1752600"/>
              <a:ext cx="6066000" cy="35052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810290" y="3013365"/>
              <a:ext cx="5418000" cy="18900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562292" y="2819400"/>
            <a:ext cx="731520" cy="548640"/>
          </a:xfrm>
          <a:prstGeom prst="wedgeRectCallout">
            <a:avLst>
              <a:gd name="adj1" fmla="val 334398"/>
              <a:gd name="adj2" fmla="val 19426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par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542003" y="3733800"/>
            <a:ext cx="2377440" cy="1384995"/>
          </a:xfrm>
          <a:prstGeom prst="wedgeRectCallout">
            <a:avLst>
              <a:gd name="adj1" fmla="val 162679"/>
              <a:gd name="adj2" fmla="val -67732"/>
            </a:avLst>
          </a:prstGeom>
          <a:solidFill>
            <a:schemeClr val="bg1">
              <a:lumMod val="65000"/>
            </a:schemeClr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60325">
              <a:spcBef>
                <a:spcPct val="20000"/>
              </a:spcBef>
              <a:buClr>
                <a:srgbClr val="00B050"/>
              </a:buClr>
              <a:buSzPct val="60000"/>
            </a:pPr>
            <a:r>
              <a:rPr lang="en-US" dirty="0" smtClean="0">
                <a:solidFill>
                  <a:srgbClr val="00B050"/>
                </a:solidFill>
              </a:rPr>
              <a:t>Different calls </a:t>
            </a:r>
            <a:r>
              <a:rPr lang="en-US" dirty="0">
                <a:solidFill>
                  <a:srgbClr val="00B050"/>
                </a:solidFill>
              </a:rPr>
              <a:t>can be freely interleaved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542003" y="3733800"/>
            <a:ext cx="2377440" cy="1384995"/>
          </a:xfrm>
          <a:prstGeom prst="wedgeRectCallout">
            <a:avLst>
              <a:gd name="adj1" fmla="val 163755"/>
              <a:gd name="adj2" fmla="val -2028"/>
            </a:avLst>
          </a:prstGeom>
          <a:solidFill>
            <a:schemeClr val="bg1">
              <a:lumMod val="65000"/>
            </a:schemeClr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60325">
              <a:spcBef>
                <a:spcPct val="20000"/>
              </a:spcBef>
              <a:buClr>
                <a:srgbClr val="00B050"/>
              </a:buClr>
              <a:buSzPct val="60000"/>
            </a:pPr>
            <a:r>
              <a:rPr lang="en-US" dirty="0" smtClean="0">
                <a:solidFill>
                  <a:srgbClr val="00B050"/>
                </a:solidFill>
              </a:rPr>
              <a:t>Different calls </a:t>
            </a:r>
            <a:r>
              <a:rPr lang="en-US" dirty="0">
                <a:solidFill>
                  <a:srgbClr val="00B050"/>
                </a:solidFill>
              </a:rPr>
              <a:t>can be freely interleaved</a:t>
            </a: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auto">
          <a:xfrm>
            <a:off x="542003" y="3733800"/>
            <a:ext cx="2377440" cy="141732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60325">
              <a:spcBef>
                <a:spcPct val="20000"/>
              </a:spcBef>
              <a:buClr>
                <a:srgbClr val="00B050"/>
              </a:buClr>
              <a:buSzPct val="60000"/>
            </a:pPr>
            <a:r>
              <a:rPr lang="en-US" b="1" i="1" dirty="0" smtClean="0"/>
              <a:t>Different calls </a:t>
            </a:r>
            <a:r>
              <a:rPr lang="en-US" b="1" i="1" dirty="0"/>
              <a:t>can be </a:t>
            </a:r>
            <a:r>
              <a:rPr lang="en-US" b="1" i="1" dirty="0">
                <a:solidFill>
                  <a:srgbClr val="0070C0"/>
                </a:solidFill>
              </a:rPr>
              <a:t>freely </a:t>
            </a:r>
            <a:r>
              <a:rPr lang="en-US" b="1" i="1" dirty="0" smtClean="0">
                <a:solidFill>
                  <a:srgbClr val="0070C0"/>
                </a:solidFill>
              </a:rPr>
              <a:t>interleaved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animBg="1"/>
      <p:bldP spid="11" grpId="0" animBg="1"/>
      <p:bldP spid="13" grpId="0" animBg="1"/>
      <p:bldP spid="17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1681F4-0F1B-4093-9788-540987577A9F}" type="slidenum">
              <a:rPr lang="en-GB" smtClean="0"/>
              <a:pPr/>
              <a:t>15</a:t>
            </a:fld>
            <a:endParaRPr lang="en-GB" dirty="0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CombinedFragments</a:t>
            </a:r>
            <a:br>
              <a:rPr lang="en-US" sz="3200" i="1" dirty="0" smtClean="0"/>
            </a:br>
            <a:r>
              <a:rPr lang="en-US" dirty="0" smtClean="0"/>
              <a:t>Critical Region (</a:t>
            </a:r>
            <a:r>
              <a:rPr lang="en-US" i="1" dirty="0" smtClean="0"/>
              <a:t>critical</a:t>
            </a:r>
            <a:r>
              <a:rPr lang="en-US" sz="2000" i="1" dirty="0" smtClean="0"/>
              <a:t> </a:t>
            </a:r>
            <a:r>
              <a:rPr lang="en-US" dirty="0" smtClean="0"/>
              <a:t>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052560" cy="4953000"/>
          </a:xfrm>
        </p:spPr>
        <p:txBody>
          <a:bodyPr/>
          <a:lstStyle/>
          <a:p>
            <a:r>
              <a:rPr lang="en-US" dirty="0" smtClean="0"/>
              <a:t>Events in a critical region must be handled first</a:t>
            </a:r>
          </a:p>
          <a:p>
            <a:r>
              <a:rPr lang="en-US" dirty="0" smtClean="0"/>
              <a:t>Events in a critical region cannot be interleaved with events outside the region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CombinedFragments</a:t>
            </a:r>
            <a:br>
              <a:rPr lang="en-US" sz="3200" i="1" dirty="0" smtClean="0"/>
            </a:br>
            <a:r>
              <a:rPr lang="en-US" dirty="0" smtClean="0"/>
              <a:t>Critical Region (</a:t>
            </a:r>
            <a:r>
              <a:rPr lang="en-US" i="1" dirty="0" smtClean="0"/>
              <a:t>critical</a:t>
            </a:r>
            <a:r>
              <a:rPr lang="en-US" sz="2000" i="1" dirty="0" smtClean="0"/>
              <a:t> </a:t>
            </a:r>
            <a:r>
              <a:rPr lang="en-US" dirty="0" smtClean="0"/>
              <a:t>)</a:t>
            </a:r>
          </a:p>
        </p:txBody>
      </p:sp>
      <p:pic>
        <p:nvPicPr>
          <p:cNvPr id="45060" name="Picture 3" descr="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199" y="1600200"/>
            <a:ext cx="6246813" cy="514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0052" name="AutoShape 4"/>
          <p:cNvSpPr>
            <a:spLocks noChangeArrowheads="1"/>
          </p:cNvSpPr>
          <p:nvPr/>
        </p:nvSpPr>
        <p:spPr bwMode="auto">
          <a:xfrm>
            <a:off x="7024051" y="1676400"/>
            <a:ext cx="2209800" cy="1384995"/>
          </a:xfrm>
          <a:prstGeom prst="wedgeRectCallout">
            <a:avLst>
              <a:gd name="adj1" fmla="val -139228"/>
              <a:gd name="adj2" fmla="val 62448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53975">
              <a:spcBef>
                <a:spcPct val="20000"/>
              </a:spcBef>
              <a:buClr>
                <a:srgbClr val="00B050"/>
              </a:buClr>
              <a:buSzPct val="60000"/>
            </a:pPr>
            <a:r>
              <a:rPr lang="en-US" b="1" i="1" dirty="0"/>
              <a:t>Normal calls </a:t>
            </a:r>
            <a:r>
              <a:rPr lang="en-US" b="1" i="1" dirty="0" smtClean="0">
                <a:solidFill>
                  <a:srgbClr val="00B050"/>
                </a:solidFill>
              </a:rPr>
              <a:t>freely </a:t>
            </a:r>
            <a:r>
              <a:rPr lang="en-US" b="1" i="1" dirty="0">
                <a:solidFill>
                  <a:srgbClr val="00B050"/>
                </a:solidFill>
              </a:rPr>
              <a:t>interleaved</a:t>
            </a:r>
          </a:p>
        </p:txBody>
      </p:sp>
      <p:sp>
        <p:nvSpPr>
          <p:cNvPr id="770053" name="AutoShape 5"/>
          <p:cNvSpPr>
            <a:spLocks noGrp="1" noChangeArrowheads="1"/>
          </p:cNvSpPr>
          <p:nvPr>
            <p:ph type="body" idx="1"/>
          </p:nvPr>
        </p:nvSpPr>
        <p:spPr>
          <a:xfrm>
            <a:off x="7024052" y="3327162"/>
            <a:ext cx="2423160" cy="2311638"/>
          </a:xfrm>
          <a:prstGeom prst="wedgeRectCallout">
            <a:avLst>
              <a:gd name="adj1" fmla="val -138311"/>
              <a:gd name="adj2" fmla="val 31077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txBody>
          <a:bodyPr/>
          <a:lstStyle/>
          <a:p>
            <a:pPr marL="53975" indent="0">
              <a:buClr>
                <a:srgbClr val="C33EC6"/>
              </a:buClr>
              <a:buNone/>
            </a:pPr>
            <a:r>
              <a:rPr lang="en-US" sz="2800" b="1" i="1" dirty="0" smtClean="0"/>
              <a:t>911-call forwarded </a:t>
            </a:r>
            <a:r>
              <a:rPr lang="en-US" sz="2800" b="1" i="1" dirty="0" smtClean="0">
                <a:solidFill>
                  <a:srgbClr val="0070C0"/>
                </a:solidFill>
              </a:rPr>
              <a:t>immediately </a:t>
            </a:r>
            <a:r>
              <a:rPr lang="en-US" sz="2800" b="1" i="1" dirty="0" smtClean="0"/>
              <a:t>before anything else</a:t>
            </a:r>
            <a:r>
              <a:rPr lang="en-US" sz="2800" b="1" i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1217611" y="3276600"/>
            <a:ext cx="1828800" cy="960120"/>
          </a:xfrm>
          <a:prstGeom prst="wedgeRectCallout">
            <a:avLst>
              <a:gd name="adj1" fmla="val -46112"/>
              <a:gd name="adj2" fmla="val 119012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/>
            <a:r>
              <a:rPr lang="en-US" b="1" i="1" dirty="0" smtClean="0">
                <a:solidFill>
                  <a:srgbClr val="C33EC6"/>
                </a:solidFill>
              </a:rPr>
              <a:t>critical </a:t>
            </a:r>
            <a:r>
              <a:rPr lang="en-US" b="1" i="1" dirty="0" smtClean="0"/>
              <a:t>inside</a:t>
            </a:r>
            <a:r>
              <a:rPr lang="en-US" b="1" i="1" dirty="0" smtClean="0">
                <a:solidFill>
                  <a:schemeClr val="bg2"/>
                </a:solidFill>
              </a:rPr>
              <a:t> </a:t>
            </a:r>
            <a:r>
              <a:rPr lang="en-US" b="1" i="1" dirty="0" smtClean="0">
                <a:solidFill>
                  <a:srgbClr val="00B050"/>
                </a:solidFill>
              </a:rPr>
              <a:t>par</a:t>
            </a:r>
            <a:endParaRPr lang="en-US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0052" grpId="0" uiExpand="1" build="p" animBg="1"/>
      <p:bldP spid="770053" grpId="0" uiExpand="1" build="p" animBg="1"/>
      <p:bldP spid="8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167CA6-6F58-4020-A841-AF246653C663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4112"/>
            <a:ext cx="9144000" cy="1104900"/>
          </a:xfrm>
        </p:spPr>
        <p:txBody>
          <a:bodyPr/>
          <a:lstStyle/>
          <a:p>
            <a:r>
              <a:rPr lang="en-US" sz="3200" i="1" dirty="0" smtClean="0"/>
              <a:t>CombinedFragments</a:t>
            </a:r>
            <a:br>
              <a:rPr lang="en-US" sz="3200" i="1" dirty="0" smtClean="0"/>
            </a:br>
            <a:r>
              <a:rPr lang="en-US" dirty="0" smtClean="0"/>
              <a:t>Option (</a:t>
            </a:r>
            <a:r>
              <a:rPr lang="en-US" i="1" dirty="0" smtClean="0"/>
              <a:t>opt</a:t>
            </a:r>
            <a:r>
              <a:rPr lang="en-US" dirty="0" smtClean="0"/>
              <a:t>)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6949440" cy="4953000"/>
          </a:xfrm>
        </p:spPr>
        <p:txBody>
          <a:bodyPr/>
          <a:lstStyle/>
          <a:p>
            <a:r>
              <a:rPr lang="en-US" dirty="0" smtClean="0"/>
              <a:t>Represents a choice of behavior where</a:t>
            </a:r>
          </a:p>
          <a:p>
            <a:pPr lvl="1"/>
            <a:r>
              <a:rPr lang="en-US" b="1" i="1" dirty="0" smtClean="0"/>
              <a:t>either</a:t>
            </a:r>
            <a:r>
              <a:rPr lang="en-US" dirty="0" smtClean="0"/>
              <a:t> the (sole) operand happens</a:t>
            </a:r>
          </a:p>
          <a:p>
            <a:pPr lvl="1"/>
            <a:r>
              <a:rPr lang="en-US" b="1" i="1" dirty="0" smtClean="0"/>
              <a:t>or</a:t>
            </a:r>
            <a:r>
              <a:rPr lang="en-US" dirty="0" smtClean="0"/>
              <a:t> nothing happens</a:t>
            </a:r>
            <a:endParaRPr lang="en-US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18212" y="3339405"/>
            <a:ext cx="2788920" cy="1384995"/>
          </a:xfrm>
          <a:prstGeom prst="wedgeRectCallout">
            <a:avLst>
              <a:gd name="adj1" fmla="val -104871"/>
              <a:gd name="adj2" fmla="val -62717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60325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Like</a:t>
            </a:r>
            <a:r>
              <a:rPr lang="en-US" b="1" i="1" dirty="0" smtClean="0"/>
              <a:t> “if then” without “else” in programming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uiExpand="1" build="p" bldLvl="2"/>
      <p:bldP spid="5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C9AC08-953D-49D3-A3BA-8D62EE79BB92}" type="slidenum">
              <a:rPr lang="en-GB" smtClean="0">
                <a:solidFill>
                  <a:schemeClr val="bg1">
                    <a:lumMod val="65000"/>
                  </a:schemeClr>
                </a:solidFill>
              </a:rPr>
              <a:pPr/>
              <a:t>3</a:t>
            </a:fld>
            <a:endParaRPr lang="en-GB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0963" name="Slide Number Placeholder 5"/>
          <p:cNvSpPr txBox="1">
            <a:spLocks noGrp="1"/>
          </p:cNvSpPr>
          <p:nvPr/>
        </p:nvSpPr>
        <p:spPr bwMode="auto">
          <a:xfrm>
            <a:off x="7462838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/>
            <a:fld id="{A8728915-AA39-4F72-BA09-E925A55B945B}" type="slidenum">
              <a:rPr lang="en-GB" sz="1400">
                <a:solidFill>
                  <a:schemeClr val="bg1">
                    <a:lumMod val="65000"/>
                  </a:schemeClr>
                </a:solidFill>
              </a:rPr>
              <a:pPr algn="r"/>
              <a:t>3</a:t>
            </a:fld>
            <a:endParaRPr lang="en-GB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i="1" dirty="0" smtClean="0"/>
              <a:t>Option </a:t>
            </a:r>
            <a:r>
              <a:rPr lang="en-US" sz="3200" dirty="0" smtClean="0"/>
              <a:t>(</a:t>
            </a:r>
            <a:r>
              <a:rPr lang="en-US" sz="3200" i="1" dirty="0" smtClean="0"/>
              <a:t>opt</a:t>
            </a:r>
            <a:r>
              <a:rPr lang="en-US" sz="3200" dirty="0" smtClean="0"/>
              <a:t>)</a:t>
            </a:r>
            <a:br>
              <a:rPr lang="en-US" sz="3200" dirty="0" smtClean="0"/>
            </a:br>
            <a:r>
              <a:rPr lang="en-US" dirty="0" smtClean="0"/>
              <a:t>Example 1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841968" y="1781175"/>
            <a:ext cx="1005840" cy="4162425"/>
            <a:chOff x="3841968" y="1781175"/>
            <a:chExt cx="1005840" cy="4162425"/>
          </a:xfrm>
        </p:grpSpPr>
        <p:sp>
          <p:nvSpPr>
            <p:cNvPr id="8" name="Rectangle 16"/>
            <p:cNvSpPr>
              <a:spLocks noChangeArrowheads="1"/>
            </p:cNvSpPr>
            <p:nvPr/>
          </p:nvSpPr>
          <p:spPr bwMode="auto">
            <a:xfrm>
              <a:off x="3841968" y="1781175"/>
              <a:ext cx="1005840" cy="609600"/>
            </a:xfrm>
            <a:prstGeom prst="rect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dirty="0" smtClean="0">
                  <a:solidFill>
                    <a:schemeClr val="folHlink"/>
                  </a:solidFill>
                  <a:cs typeface="Times New Roman" pitchFamily="18" charset="0"/>
                </a:rPr>
                <a:t>:ATM</a:t>
              </a:r>
              <a:endParaRPr lang="en-US" sz="2400" dirty="0">
                <a:solidFill>
                  <a:schemeClr val="folHlink"/>
                </a:solidFill>
                <a:cs typeface="Times New Roman" pitchFamily="18" charset="0"/>
              </a:endParaRPr>
            </a:p>
          </p:txBody>
        </p:sp>
        <p:sp>
          <p:nvSpPr>
            <p:cNvPr id="9" name="Line 17"/>
            <p:cNvSpPr>
              <a:spLocks noChangeShapeType="1"/>
            </p:cNvSpPr>
            <p:nvPr/>
          </p:nvSpPr>
          <p:spPr bwMode="auto">
            <a:xfrm flipH="1">
              <a:off x="4346575" y="2390775"/>
              <a:ext cx="0" cy="3552825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828800" y="1752600"/>
            <a:ext cx="274638" cy="4191000"/>
            <a:chOff x="1828800" y="1752600"/>
            <a:chExt cx="274638" cy="4191000"/>
          </a:xfrm>
        </p:grpSpPr>
        <p:sp>
          <p:nvSpPr>
            <p:cNvPr id="10" name="Line 17"/>
            <p:cNvSpPr>
              <a:spLocks noChangeShapeType="1"/>
            </p:cNvSpPr>
            <p:nvPr/>
          </p:nvSpPr>
          <p:spPr bwMode="auto">
            <a:xfrm>
              <a:off x="1978025" y="2390775"/>
              <a:ext cx="0" cy="3552825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1828800" y="1752600"/>
              <a:ext cx="274638" cy="485775"/>
              <a:chOff x="2111" y="1758"/>
              <a:chExt cx="173" cy="306"/>
            </a:xfrm>
          </p:grpSpPr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 flipV="1">
                <a:off x="2198" y="1776"/>
                <a:ext cx="0" cy="177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 flipV="1">
                <a:off x="2133" y="1953"/>
                <a:ext cx="65" cy="111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 flipH="1" flipV="1">
                <a:off x="2198" y="1953"/>
                <a:ext cx="64" cy="111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2111" y="1865"/>
                <a:ext cx="173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Oval 9"/>
              <p:cNvSpPr>
                <a:spLocks noChangeArrowheads="1"/>
              </p:cNvSpPr>
              <p:nvPr/>
            </p:nvSpPr>
            <p:spPr bwMode="auto">
              <a:xfrm>
                <a:off x="2165" y="1758"/>
                <a:ext cx="65" cy="6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solidFill>
                    <a:schemeClr val="folHlink"/>
                  </a:solidFill>
                </a:endParaRPr>
              </a:p>
            </p:txBody>
          </p:sp>
        </p:grpSp>
      </p:grpSp>
      <p:grpSp>
        <p:nvGrpSpPr>
          <p:cNvPr id="39" name="Group 38"/>
          <p:cNvGrpSpPr/>
          <p:nvPr/>
        </p:nvGrpSpPr>
        <p:grpSpPr>
          <a:xfrm>
            <a:off x="1980406" y="2514600"/>
            <a:ext cx="2362200" cy="523220"/>
            <a:chOff x="1980406" y="2677180"/>
            <a:chExt cx="2362200" cy="523220"/>
          </a:xfrm>
        </p:grpSpPr>
        <p:sp>
          <p:nvSpPr>
            <p:cNvPr id="18" name="Line 25"/>
            <p:cNvSpPr>
              <a:spLocks noChangeShapeType="1"/>
            </p:cNvSpPr>
            <p:nvPr/>
          </p:nvSpPr>
          <p:spPr bwMode="auto">
            <a:xfrm>
              <a:off x="1980406" y="3196292"/>
              <a:ext cx="2362200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2311754" y="2677180"/>
              <a:ext cx="1699504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folHlink"/>
                  </a:solidFill>
                </a:rPr>
                <a:t>insertCard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980406" y="4038600"/>
            <a:ext cx="2362200" cy="533400"/>
            <a:chOff x="1980406" y="3962400"/>
            <a:chExt cx="2362200" cy="533400"/>
          </a:xfrm>
        </p:grpSpPr>
        <p:sp>
          <p:nvSpPr>
            <p:cNvPr id="20" name="Line 25"/>
            <p:cNvSpPr>
              <a:spLocks noChangeShapeType="1"/>
            </p:cNvSpPr>
            <p:nvPr/>
          </p:nvSpPr>
          <p:spPr bwMode="auto">
            <a:xfrm flipH="1" flipV="1">
              <a:off x="1980406" y="4495799"/>
              <a:ext cx="2362200" cy="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Text Box 27"/>
            <p:cNvSpPr txBox="1">
              <a:spLocks noChangeArrowheads="1"/>
            </p:cNvSpPr>
            <p:nvPr/>
          </p:nvSpPr>
          <p:spPr bwMode="auto">
            <a:xfrm>
              <a:off x="2311974" y="3962400"/>
              <a:ext cx="1818126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folHlink"/>
                  </a:solidFill>
                </a:rPr>
                <a:t>requestKey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980406" y="4810780"/>
            <a:ext cx="2362200" cy="523220"/>
            <a:chOff x="1980406" y="4662488"/>
            <a:chExt cx="2362200" cy="523220"/>
          </a:xfrm>
        </p:grpSpPr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1980406" y="5181600"/>
              <a:ext cx="2362200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Text Box 33"/>
            <p:cNvSpPr txBox="1">
              <a:spLocks noChangeArrowheads="1"/>
            </p:cNvSpPr>
            <p:nvPr/>
          </p:nvSpPr>
          <p:spPr bwMode="auto">
            <a:xfrm>
              <a:off x="2381485" y="4662488"/>
              <a:ext cx="1499128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folHlink"/>
                  </a:solidFill>
                </a:rPr>
                <a:t>enterKey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79413" y="3581400"/>
            <a:ext cx="6019800" cy="2057400"/>
            <a:chOff x="379413" y="3581400"/>
            <a:chExt cx="6019800" cy="2057400"/>
          </a:xfrm>
        </p:grpSpPr>
        <p:sp>
          <p:nvSpPr>
            <p:cNvPr id="33" name="Rectangle 35"/>
            <p:cNvSpPr>
              <a:spLocks noChangeArrowheads="1"/>
            </p:cNvSpPr>
            <p:nvPr/>
          </p:nvSpPr>
          <p:spPr bwMode="auto">
            <a:xfrm>
              <a:off x="379413" y="3581400"/>
              <a:ext cx="6019800" cy="2057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379413" y="3594536"/>
              <a:ext cx="762000" cy="457200"/>
            </a:xfrm>
            <a:custGeom>
              <a:avLst/>
              <a:gdLst>
                <a:gd name="T0" fmla="*/ 0 w 576"/>
                <a:gd name="T1" fmla="*/ 288 h 336"/>
                <a:gd name="T2" fmla="*/ 400 w 576"/>
                <a:gd name="T3" fmla="*/ 288 h 336"/>
                <a:gd name="T4" fmla="*/ 480 w 576"/>
                <a:gd name="T5" fmla="*/ 206 h 336"/>
                <a:gd name="T6" fmla="*/ 480 w 576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336"/>
                <a:gd name="T14" fmla="*/ 576 w 57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336">
                  <a:moveTo>
                    <a:pt x="0" y="336"/>
                  </a:moveTo>
                  <a:lnTo>
                    <a:pt x="480" y="336"/>
                  </a:lnTo>
                  <a:lnTo>
                    <a:pt x="576" y="240"/>
                  </a:lnTo>
                  <a:lnTo>
                    <a:pt x="576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372646" y="4114800"/>
            <a:ext cx="121761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2"/>
                </a:solidFill>
              </a:rPr>
              <a:t>[valid card]</a:t>
            </a:r>
            <a:endParaRPr lang="en-US" sz="2400" b="1" dirty="0">
              <a:solidFill>
                <a:schemeClr val="bg2"/>
              </a:solidFill>
            </a:endParaRPr>
          </a:p>
        </p:txBody>
      </p:sp>
      <p:sp>
        <p:nvSpPr>
          <p:cNvPr id="846852" name="AutoShape 4"/>
          <p:cNvSpPr>
            <a:spLocks noChangeArrowheads="1"/>
          </p:cNvSpPr>
          <p:nvPr/>
        </p:nvSpPr>
        <p:spPr bwMode="auto">
          <a:xfrm>
            <a:off x="6094412" y="1064258"/>
            <a:ext cx="3125787" cy="2653034"/>
          </a:xfrm>
          <a:prstGeom prst="wedgeRectCallout">
            <a:avLst>
              <a:gd name="adj1" fmla="val -191601"/>
              <a:gd name="adj2" fmla="val 69427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00050" lvl="0" indent="-346075">
              <a:spcBef>
                <a:spcPct val="20000"/>
              </a:spcBef>
              <a:buClr>
                <a:srgbClr val="0070C0"/>
              </a:buClr>
              <a:buSzPct val="60000"/>
              <a:buFont typeface="Wingdings" pitchFamily="2" charset="2"/>
              <a:buChar char="u"/>
            </a:pPr>
            <a:r>
              <a:rPr lang="en-US" sz="3200" b="1" i="1" dirty="0" err="1" smtClean="0"/>
              <a:t>insertCard</a:t>
            </a:r>
            <a:r>
              <a:rPr lang="en-US" sz="3200" b="1" i="1" dirty="0" smtClean="0"/>
              <a:t> happened in the </a:t>
            </a:r>
            <a:r>
              <a:rPr lang="en-US" sz="3200" b="1" i="1" dirty="0" smtClean="0">
                <a:solidFill>
                  <a:srgbClr val="0070C0"/>
                </a:solidFill>
              </a:rPr>
              <a:t>past</a:t>
            </a:r>
          </a:p>
          <a:p>
            <a:pPr marL="400050" lvl="0" indent="-346075">
              <a:spcBef>
                <a:spcPct val="20000"/>
              </a:spcBef>
              <a:buClr>
                <a:srgbClr val="0070C0"/>
              </a:buClr>
              <a:buSzPct val="60000"/>
              <a:buFont typeface="Wingdings" pitchFamily="2" charset="2"/>
              <a:buChar char="u"/>
            </a:pPr>
            <a:r>
              <a:rPr lang="en-US" sz="3200" b="1" i="1" dirty="0" smtClean="0">
                <a:solidFill>
                  <a:srgbClr val="0070C0"/>
                </a:solidFill>
              </a:rPr>
              <a:t>Explicit </a:t>
            </a:r>
            <a:r>
              <a:rPr lang="en-US" sz="3200" b="1" i="1" dirty="0"/>
              <a:t>guard </a:t>
            </a:r>
            <a:r>
              <a:rPr lang="en-US" sz="3200" b="1" i="1" dirty="0" smtClean="0"/>
              <a:t>condition</a:t>
            </a:r>
            <a:r>
              <a:rPr lang="en-US" sz="3200" b="1" i="1" dirty="0" smtClean="0">
                <a:solidFill>
                  <a:srgbClr val="0070C0"/>
                </a:solidFill>
              </a:rPr>
              <a:t>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Text Box 36"/>
          <p:cNvSpPr txBox="1">
            <a:spLocks noChangeArrowheads="1"/>
          </p:cNvSpPr>
          <p:nvPr/>
        </p:nvSpPr>
        <p:spPr bwMode="auto">
          <a:xfrm>
            <a:off x="414664" y="3549635"/>
            <a:ext cx="684803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2"/>
                </a:solidFill>
              </a:rPr>
              <a:t>opt</a:t>
            </a:r>
            <a:endParaRPr lang="en-US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846852" grpId="0" uiExpand="1" build="p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66700"/>
            <a:ext cx="9144000" cy="1104900"/>
          </a:xfrm>
        </p:spPr>
        <p:txBody>
          <a:bodyPr/>
          <a:lstStyle/>
          <a:p>
            <a:r>
              <a:rPr lang="en-US" sz="3200" i="1" dirty="0">
                <a:solidFill>
                  <a:srgbClr val="000066"/>
                </a:solidFill>
              </a:rPr>
              <a:t>Option </a:t>
            </a:r>
            <a:r>
              <a:rPr lang="en-US" sz="3200" dirty="0">
                <a:solidFill>
                  <a:srgbClr val="000066"/>
                </a:solidFill>
              </a:rPr>
              <a:t>(</a:t>
            </a:r>
            <a:r>
              <a:rPr lang="en-US" sz="3200" i="1" dirty="0">
                <a:solidFill>
                  <a:srgbClr val="000066"/>
                </a:solidFill>
              </a:rPr>
              <a:t>opt</a:t>
            </a:r>
            <a:r>
              <a:rPr lang="en-US" sz="3200" dirty="0">
                <a:solidFill>
                  <a:srgbClr val="000066"/>
                </a:solidFill>
              </a:rPr>
              <a:t>)</a:t>
            </a:r>
            <a:br>
              <a:rPr lang="en-US" sz="3200" dirty="0">
                <a:solidFill>
                  <a:srgbClr val="000066"/>
                </a:solidFill>
              </a:rPr>
            </a:br>
            <a:r>
              <a:rPr lang="en-US" dirty="0">
                <a:solidFill>
                  <a:srgbClr val="000066"/>
                </a:solidFill>
              </a:rPr>
              <a:t>Example </a:t>
            </a:r>
            <a:r>
              <a:rPr lang="en-US" dirty="0" smtClean="0">
                <a:solidFill>
                  <a:srgbClr val="000066"/>
                </a:solidFill>
              </a:rPr>
              <a:t>2</a:t>
            </a:r>
            <a:endParaRPr lang="en-US" dirty="0" smtClean="0"/>
          </a:p>
        </p:txBody>
      </p:sp>
      <p:grpSp>
        <p:nvGrpSpPr>
          <p:cNvPr id="33" name="Group 32"/>
          <p:cNvGrpSpPr/>
          <p:nvPr/>
        </p:nvGrpSpPr>
        <p:grpSpPr>
          <a:xfrm>
            <a:off x="3687980" y="1781175"/>
            <a:ext cx="1005840" cy="4086225"/>
            <a:chOff x="3841968" y="1781175"/>
            <a:chExt cx="1005840" cy="4086225"/>
          </a:xfrm>
        </p:grpSpPr>
        <p:sp>
          <p:nvSpPr>
            <p:cNvPr id="38917" name="Rectangle 16"/>
            <p:cNvSpPr>
              <a:spLocks noChangeArrowheads="1"/>
            </p:cNvSpPr>
            <p:nvPr/>
          </p:nvSpPr>
          <p:spPr bwMode="auto">
            <a:xfrm>
              <a:off x="3841968" y="1781175"/>
              <a:ext cx="1005840" cy="609600"/>
            </a:xfrm>
            <a:prstGeom prst="rect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dirty="0">
                  <a:solidFill>
                    <a:schemeClr val="folHlink"/>
                  </a:solidFill>
                  <a:cs typeface="Times New Roman" pitchFamily="18" charset="0"/>
                </a:rPr>
                <a:t>:Mouse</a:t>
              </a:r>
            </a:p>
          </p:txBody>
        </p:sp>
        <p:sp>
          <p:nvSpPr>
            <p:cNvPr id="38918" name="Line 17"/>
            <p:cNvSpPr>
              <a:spLocks noChangeShapeType="1"/>
            </p:cNvSpPr>
            <p:nvPr/>
          </p:nvSpPr>
          <p:spPr bwMode="auto">
            <a:xfrm flipH="1">
              <a:off x="4346575" y="2390775"/>
              <a:ext cx="0" cy="3476625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827212" y="2895600"/>
            <a:ext cx="2362200" cy="523220"/>
            <a:chOff x="1981200" y="2895600"/>
            <a:chExt cx="2362200" cy="523220"/>
          </a:xfrm>
        </p:grpSpPr>
        <p:sp>
          <p:nvSpPr>
            <p:cNvPr id="38919" name="Line 25"/>
            <p:cNvSpPr>
              <a:spLocks noChangeShapeType="1"/>
            </p:cNvSpPr>
            <p:nvPr/>
          </p:nvSpPr>
          <p:spPr bwMode="auto">
            <a:xfrm>
              <a:off x="1981200" y="3414712"/>
              <a:ext cx="2362200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20" name="Text Box 14"/>
            <p:cNvSpPr txBox="1">
              <a:spLocks noChangeArrowheads="1"/>
            </p:cNvSpPr>
            <p:nvPr/>
          </p:nvSpPr>
          <p:spPr bwMode="auto">
            <a:xfrm>
              <a:off x="2703513" y="2895600"/>
              <a:ext cx="880369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folHlink"/>
                  </a:solidFill>
                </a:rPr>
                <a:t>click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674812" y="1752600"/>
            <a:ext cx="274638" cy="4114800"/>
            <a:chOff x="1828800" y="1752600"/>
            <a:chExt cx="274638" cy="4114800"/>
          </a:xfrm>
        </p:grpSpPr>
        <p:sp>
          <p:nvSpPr>
            <p:cNvPr id="38921" name="Line 17"/>
            <p:cNvSpPr>
              <a:spLocks noChangeShapeType="1"/>
            </p:cNvSpPr>
            <p:nvPr/>
          </p:nvSpPr>
          <p:spPr bwMode="auto">
            <a:xfrm>
              <a:off x="1978025" y="2390775"/>
              <a:ext cx="0" cy="3476625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1828800" y="1752600"/>
              <a:ext cx="274638" cy="485775"/>
              <a:chOff x="2111" y="1758"/>
              <a:chExt cx="173" cy="306"/>
            </a:xfrm>
          </p:grpSpPr>
          <p:sp>
            <p:nvSpPr>
              <p:cNvPr id="38941" name="Line 7"/>
              <p:cNvSpPr>
                <a:spLocks noChangeShapeType="1"/>
              </p:cNvSpPr>
              <p:nvPr/>
            </p:nvSpPr>
            <p:spPr bwMode="auto">
              <a:xfrm flipV="1">
                <a:off x="2198" y="1776"/>
                <a:ext cx="0" cy="177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942" name="Line 5"/>
              <p:cNvSpPr>
                <a:spLocks noChangeShapeType="1"/>
              </p:cNvSpPr>
              <p:nvPr/>
            </p:nvSpPr>
            <p:spPr bwMode="auto">
              <a:xfrm flipV="1">
                <a:off x="2133" y="1953"/>
                <a:ext cx="65" cy="111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943" name="Line 6"/>
              <p:cNvSpPr>
                <a:spLocks noChangeShapeType="1"/>
              </p:cNvSpPr>
              <p:nvPr/>
            </p:nvSpPr>
            <p:spPr bwMode="auto">
              <a:xfrm flipH="1" flipV="1">
                <a:off x="2198" y="1953"/>
                <a:ext cx="64" cy="111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944" name="Line 8"/>
              <p:cNvSpPr>
                <a:spLocks noChangeShapeType="1"/>
              </p:cNvSpPr>
              <p:nvPr/>
            </p:nvSpPr>
            <p:spPr bwMode="auto">
              <a:xfrm>
                <a:off x="2111" y="1865"/>
                <a:ext cx="173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945" name="Oval 9"/>
              <p:cNvSpPr>
                <a:spLocks noChangeArrowheads="1"/>
              </p:cNvSpPr>
              <p:nvPr/>
            </p:nvSpPr>
            <p:spPr bwMode="auto">
              <a:xfrm>
                <a:off x="2165" y="1758"/>
                <a:ext cx="65" cy="6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solidFill>
                    <a:schemeClr val="folHlink"/>
                  </a:solidFill>
                </a:endParaRP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189412" y="4586285"/>
            <a:ext cx="2057400" cy="523874"/>
            <a:chOff x="4463" y="1833"/>
            <a:chExt cx="1296" cy="330"/>
          </a:xfrm>
        </p:grpSpPr>
        <p:sp>
          <p:nvSpPr>
            <p:cNvPr id="38939" name="Line 25"/>
            <p:cNvSpPr>
              <a:spLocks noChangeShapeType="1"/>
            </p:cNvSpPr>
            <p:nvPr/>
          </p:nvSpPr>
          <p:spPr bwMode="auto">
            <a:xfrm>
              <a:off x="4463" y="2160"/>
              <a:ext cx="1296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40" name="Text Box 30"/>
            <p:cNvSpPr txBox="1">
              <a:spLocks noChangeArrowheads="1"/>
            </p:cNvSpPr>
            <p:nvPr/>
          </p:nvSpPr>
          <p:spPr bwMode="auto">
            <a:xfrm>
              <a:off x="4851" y="1833"/>
              <a:ext cx="55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folHlink"/>
                  </a:solidFill>
                </a:rPr>
                <a:t>open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827212" y="4129083"/>
            <a:ext cx="2362200" cy="523874"/>
            <a:chOff x="2735" y="3426"/>
            <a:chExt cx="1728" cy="330"/>
          </a:xfrm>
        </p:grpSpPr>
        <p:sp>
          <p:nvSpPr>
            <p:cNvPr id="38937" name="Line 25"/>
            <p:cNvSpPr>
              <a:spLocks noChangeShapeType="1"/>
            </p:cNvSpPr>
            <p:nvPr/>
          </p:nvSpPr>
          <p:spPr bwMode="auto">
            <a:xfrm>
              <a:off x="2735" y="3753"/>
              <a:ext cx="1728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38" name="Text Box 33"/>
            <p:cNvSpPr txBox="1">
              <a:spLocks noChangeArrowheads="1"/>
            </p:cNvSpPr>
            <p:nvPr/>
          </p:nvSpPr>
          <p:spPr bwMode="auto">
            <a:xfrm>
              <a:off x="3263" y="3426"/>
              <a:ext cx="644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folHlink"/>
                  </a:solidFill>
                </a:rPr>
                <a:t>click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79411" y="3886200"/>
            <a:ext cx="5865813" cy="1752600"/>
            <a:chOff x="379413" y="3886200"/>
            <a:chExt cx="6019800" cy="1752600"/>
          </a:xfrm>
        </p:grpSpPr>
        <p:sp>
          <p:nvSpPr>
            <p:cNvPr id="38934" name="Rectangle 35"/>
            <p:cNvSpPr>
              <a:spLocks noChangeArrowheads="1"/>
            </p:cNvSpPr>
            <p:nvPr/>
          </p:nvSpPr>
          <p:spPr bwMode="auto">
            <a:xfrm>
              <a:off x="379413" y="3886200"/>
              <a:ext cx="6019800" cy="1752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8936" name="Freeform 37"/>
            <p:cNvSpPr>
              <a:spLocks/>
            </p:cNvSpPr>
            <p:nvPr/>
          </p:nvSpPr>
          <p:spPr bwMode="auto">
            <a:xfrm>
              <a:off x="379413" y="3890248"/>
              <a:ext cx="762000" cy="457200"/>
            </a:xfrm>
            <a:custGeom>
              <a:avLst/>
              <a:gdLst>
                <a:gd name="T0" fmla="*/ 0 w 576"/>
                <a:gd name="T1" fmla="*/ 288 h 336"/>
                <a:gd name="T2" fmla="*/ 400 w 576"/>
                <a:gd name="T3" fmla="*/ 288 h 336"/>
                <a:gd name="T4" fmla="*/ 480 w 576"/>
                <a:gd name="T5" fmla="*/ 206 h 336"/>
                <a:gd name="T6" fmla="*/ 480 w 576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336"/>
                <a:gd name="T14" fmla="*/ 576 w 57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336">
                  <a:moveTo>
                    <a:pt x="0" y="336"/>
                  </a:moveTo>
                  <a:lnTo>
                    <a:pt x="480" y="336"/>
                  </a:lnTo>
                  <a:lnTo>
                    <a:pt x="576" y="240"/>
                  </a:lnTo>
                  <a:lnTo>
                    <a:pt x="576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1" name="Group 28"/>
          <p:cNvGrpSpPr>
            <a:grpSpLocks/>
          </p:cNvGrpSpPr>
          <p:nvPr/>
        </p:nvGrpSpPr>
        <p:grpSpPr bwMode="auto">
          <a:xfrm>
            <a:off x="4187824" y="2895597"/>
            <a:ext cx="2057400" cy="523874"/>
            <a:chOff x="4463" y="1833"/>
            <a:chExt cx="1296" cy="330"/>
          </a:xfrm>
        </p:grpSpPr>
        <p:sp>
          <p:nvSpPr>
            <p:cNvPr id="42" name="Line 25"/>
            <p:cNvSpPr>
              <a:spLocks noChangeShapeType="1"/>
            </p:cNvSpPr>
            <p:nvPr/>
          </p:nvSpPr>
          <p:spPr bwMode="auto">
            <a:xfrm>
              <a:off x="4463" y="2160"/>
              <a:ext cx="1296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Text Box 30"/>
            <p:cNvSpPr txBox="1">
              <a:spLocks noChangeArrowheads="1"/>
            </p:cNvSpPr>
            <p:nvPr/>
          </p:nvSpPr>
          <p:spPr bwMode="auto">
            <a:xfrm>
              <a:off x="4584" y="1833"/>
              <a:ext cx="932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folHlink"/>
                  </a:solidFill>
                </a:rPr>
                <a:t>highlight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976EC-A6C0-4CAD-A5D6-1AEF4FB833B2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34" name="Text Box 36"/>
          <p:cNvSpPr txBox="1">
            <a:spLocks noChangeArrowheads="1"/>
          </p:cNvSpPr>
          <p:nvPr/>
        </p:nvSpPr>
        <p:spPr bwMode="auto">
          <a:xfrm>
            <a:off x="380409" y="3816922"/>
            <a:ext cx="684803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opt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5" name="AutoShape 4"/>
          <p:cNvSpPr>
            <a:spLocks noChangeArrowheads="1"/>
          </p:cNvSpPr>
          <p:nvPr/>
        </p:nvSpPr>
        <p:spPr bwMode="auto">
          <a:xfrm>
            <a:off x="6399212" y="3508141"/>
            <a:ext cx="3200400" cy="1902059"/>
          </a:xfrm>
          <a:prstGeom prst="wedgeRectCallout">
            <a:avLst>
              <a:gd name="adj1" fmla="val -200334"/>
              <a:gd name="adj2" fmla="val -18642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46075" lvl="0" indent="-292100">
              <a:spcBef>
                <a:spcPct val="20000"/>
              </a:spcBef>
              <a:buClr>
                <a:srgbClr val="C33EC6"/>
              </a:buClr>
              <a:buSzPct val="60000"/>
              <a:buFont typeface="Wingdings" pitchFamily="2" charset="2"/>
              <a:buChar char="u"/>
            </a:pPr>
            <a:r>
              <a:rPr lang="en-US" b="1" i="1" dirty="0" smtClean="0"/>
              <a:t>2nd click happens in the </a:t>
            </a:r>
            <a:r>
              <a:rPr lang="en-US" b="1" i="1" dirty="0" smtClean="0">
                <a:solidFill>
                  <a:srgbClr val="C33EC6"/>
                </a:solidFill>
              </a:rPr>
              <a:t>future</a:t>
            </a:r>
          </a:p>
          <a:p>
            <a:pPr marL="346075" lvl="0" indent="-292100">
              <a:spcBef>
                <a:spcPct val="20000"/>
              </a:spcBef>
              <a:buClr>
                <a:srgbClr val="C33EC6"/>
              </a:buClr>
              <a:buSzPct val="60000"/>
              <a:buFont typeface="Wingdings" pitchFamily="2" charset="2"/>
              <a:buChar char="u"/>
            </a:pPr>
            <a:r>
              <a:rPr lang="en-US" b="1" i="1" dirty="0" smtClean="0">
                <a:solidFill>
                  <a:srgbClr val="C33EC6"/>
                </a:solidFill>
              </a:rPr>
              <a:t>No explicit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/>
              <a:t>guard </a:t>
            </a:r>
            <a:r>
              <a:rPr lang="en-US" b="1" i="1" dirty="0" smtClean="0"/>
              <a:t>condition</a:t>
            </a:r>
            <a:r>
              <a:rPr lang="en-US" b="1" i="1" dirty="0" smtClean="0">
                <a:solidFill>
                  <a:srgbClr val="0070C0"/>
                </a:solidFill>
              </a:rPr>
              <a:t>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66700"/>
            <a:ext cx="9144000" cy="1104900"/>
          </a:xfrm>
        </p:spPr>
        <p:txBody>
          <a:bodyPr/>
          <a:lstStyle/>
          <a:p>
            <a:r>
              <a:rPr lang="en-US" sz="3200" i="1" dirty="0"/>
              <a:t>Example 2 </a:t>
            </a:r>
            <a:r>
              <a:rPr lang="en-US" sz="3200" dirty="0"/>
              <a:t>(</a:t>
            </a:r>
            <a:r>
              <a:rPr lang="en-US" sz="3200" i="1" dirty="0"/>
              <a:t>continued</a:t>
            </a:r>
            <a:r>
              <a:rPr lang="en-US" sz="3200" dirty="0"/>
              <a:t>)</a:t>
            </a:r>
            <a:r>
              <a:rPr lang="en-US" sz="3200" i="1" dirty="0">
                <a:solidFill>
                  <a:srgbClr val="C00000"/>
                </a:solidFill>
              </a:rPr>
              <a:t/>
            </a:r>
            <a:br>
              <a:rPr lang="en-US" sz="3200" i="1" dirty="0">
                <a:solidFill>
                  <a:srgbClr val="C00000"/>
                </a:solidFill>
              </a:rPr>
            </a:br>
            <a:r>
              <a:rPr lang="en-US" dirty="0"/>
              <a:t>We Learn from Mistakes</a:t>
            </a:r>
            <a:endParaRPr lang="en-US" sz="6000" dirty="0" smtClean="0"/>
          </a:p>
        </p:txBody>
      </p:sp>
      <p:grpSp>
        <p:nvGrpSpPr>
          <p:cNvPr id="33" name="Group 32"/>
          <p:cNvGrpSpPr/>
          <p:nvPr/>
        </p:nvGrpSpPr>
        <p:grpSpPr>
          <a:xfrm>
            <a:off x="7040780" y="1781175"/>
            <a:ext cx="1005840" cy="4086225"/>
            <a:chOff x="3841968" y="1781175"/>
            <a:chExt cx="1005840" cy="4086225"/>
          </a:xfrm>
        </p:grpSpPr>
        <p:sp>
          <p:nvSpPr>
            <p:cNvPr id="38917" name="Rectangle 16"/>
            <p:cNvSpPr>
              <a:spLocks noChangeArrowheads="1"/>
            </p:cNvSpPr>
            <p:nvPr/>
          </p:nvSpPr>
          <p:spPr bwMode="auto">
            <a:xfrm>
              <a:off x="3841968" y="1781175"/>
              <a:ext cx="1005840" cy="609600"/>
            </a:xfrm>
            <a:prstGeom prst="rect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dirty="0">
                  <a:solidFill>
                    <a:schemeClr val="folHlink"/>
                  </a:solidFill>
                  <a:cs typeface="Times New Roman" pitchFamily="18" charset="0"/>
                </a:rPr>
                <a:t>:Mouse</a:t>
              </a:r>
            </a:p>
          </p:txBody>
        </p:sp>
        <p:sp>
          <p:nvSpPr>
            <p:cNvPr id="38918" name="Line 17"/>
            <p:cNvSpPr>
              <a:spLocks noChangeShapeType="1"/>
            </p:cNvSpPr>
            <p:nvPr/>
          </p:nvSpPr>
          <p:spPr bwMode="auto">
            <a:xfrm flipH="1">
              <a:off x="4346575" y="2390775"/>
              <a:ext cx="0" cy="3476625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180012" y="2895600"/>
            <a:ext cx="2362200" cy="523220"/>
            <a:chOff x="1981200" y="2895600"/>
            <a:chExt cx="2362200" cy="523220"/>
          </a:xfrm>
        </p:grpSpPr>
        <p:sp>
          <p:nvSpPr>
            <p:cNvPr id="38919" name="Line 25"/>
            <p:cNvSpPr>
              <a:spLocks noChangeShapeType="1"/>
            </p:cNvSpPr>
            <p:nvPr/>
          </p:nvSpPr>
          <p:spPr bwMode="auto">
            <a:xfrm>
              <a:off x="1981200" y="3414712"/>
              <a:ext cx="2362200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20" name="Text Box 14"/>
            <p:cNvSpPr txBox="1">
              <a:spLocks noChangeArrowheads="1"/>
            </p:cNvSpPr>
            <p:nvPr/>
          </p:nvSpPr>
          <p:spPr bwMode="auto">
            <a:xfrm>
              <a:off x="2703513" y="2895600"/>
              <a:ext cx="880369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folHlink"/>
                  </a:solidFill>
                </a:rPr>
                <a:t>click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027612" y="1752600"/>
            <a:ext cx="274638" cy="4114800"/>
            <a:chOff x="1828800" y="1752600"/>
            <a:chExt cx="274638" cy="4114800"/>
          </a:xfrm>
        </p:grpSpPr>
        <p:sp>
          <p:nvSpPr>
            <p:cNvPr id="38921" name="Line 17"/>
            <p:cNvSpPr>
              <a:spLocks noChangeShapeType="1"/>
            </p:cNvSpPr>
            <p:nvPr/>
          </p:nvSpPr>
          <p:spPr bwMode="auto">
            <a:xfrm>
              <a:off x="1978025" y="2390775"/>
              <a:ext cx="0" cy="3476625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1828800" y="1752600"/>
              <a:ext cx="274638" cy="485775"/>
              <a:chOff x="2111" y="1758"/>
              <a:chExt cx="173" cy="306"/>
            </a:xfrm>
          </p:grpSpPr>
          <p:sp>
            <p:nvSpPr>
              <p:cNvPr id="38941" name="Line 7"/>
              <p:cNvSpPr>
                <a:spLocks noChangeShapeType="1"/>
              </p:cNvSpPr>
              <p:nvPr/>
            </p:nvSpPr>
            <p:spPr bwMode="auto">
              <a:xfrm flipV="1">
                <a:off x="2198" y="1776"/>
                <a:ext cx="0" cy="177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942" name="Line 5"/>
              <p:cNvSpPr>
                <a:spLocks noChangeShapeType="1"/>
              </p:cNvSpPr>
              <p:nvPr/>
            </p:nvSpPr>
            <p:spPr bwMode="auto">
              <a:xfrm flipV="1">
                <a:off x="2133" y="1953"/>
                <a:ext cx="65" cy="111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943" name="Line 6"/>
              <p:cNvSpPr>
                <a:spLocks noChangeShapeType="1"/>
              </p:cNvSpPr>
              <p:nvPr/>
            </p:nvSpPr>
            <p:spPr bwMode="auto">
              <a:xfrm flipH="1" flipV="1">
                <a:off x="2198" y="1953"/>
                <a:ext cx="64" cy="111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944" name="Line 8"/>
              <p:cNvSpPr>
                <a:spLocks noChangeShapeType="1"/>
              </p:cNvSpPr>
              <p:nvPr/>
            </p:nvSpPr>
            <p:spPr bwMode="auto">
              <a:xfrm>
                <a:off x="2111" y="1865"/>
                <a:ext cx="173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945" name="Oval 9"/>
              <p:cNvSpPr>
                <a:spLocks noChangeArrowheads="1"/>
              </p:cNvSpPr>
              <p:nvPr/>
            </p:nvSpPr>
            <p:spPr bwMode="auto">
              <a:xfrm>
                <a:off x="2165" y="1758"/>
                <a:ext cx="65" cy="6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solidFill>
                    <a:schemeClr val="folHlink"/>
                  </a:solidFill>
                </a:endParaRP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7542212" y="4586285"/>
            <a:ext cx="2057400" cy="523874"/>
            <a:chOff x="4463" y="1833"/>
            <a:chExt cx="1296" cy="330"/>
          </a:xfrm>
        </p:grpSpPr>
        <p:sp>
          <p:nvSpPr>
            <p:cNvPr id="38939" name="Line 25"/>
            <p:cNvSpPr>
              <a:spLocks noChangeShapeType="1"/>
            </p:cNvSpPr>
            <p:nvPr/>
          </p:nvSpPr>
          <p:spPr bwMode="auto">
            <a:xfrm>
              <a:off x="4463" y="2160"/>
              <a:ext cx="1296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40" name="Text Box 30"/>
            <p:cNvSpPr txBox="1">
              <a:spLocks noChangeArrowheads="1"/>
            </p:cNvSpPr>
            <p:nvPr/>
          </p:nvSpPr>
          <p:spPr bwMode="auto">
            <a:xfrm>
              <a:off x="4851" y="1833"/>
              <a:ext cx="55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folHlink"/>
                  </a:solidFill>
                </a:rPr>
                <a:t>open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5180012" y="4129083"/>
            <a:ext cx="2362200" cy="523874"/>
            <a:chOff x="2735" y="3426"/>
            <a:chExt cx="1728" cy="330"/>
          </a:xfrm>
        </p:grpSpPr>
        <p:sp>
          <p:nvSpPr>
            <p:cNvPr id="38937" name="Line 25"/>
            <p:cNvSpPr>
              <a:spLocks noChangeShapeType="1"/>
            </p:cNvSpPr>
            <p:nvPr/>
          </p:nvSpPr>
          <p:spPr bwMode="auto">
            <a:xfrm>
              <a:off x="2735" y="3753"/>
              <a:ext cx="1728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38" name="Text Box 33"/>
            <p:cNvSpPr txBox="1">
              <a:spLocks noChangeArrowheads="1"/>
            </p:cNvSpPr>
            <p:nvPr/>
          </p:nvSpPr>
          <p:spPr bwMode="auto">
            <a:xfrm>
              <a:off x="3263" y="3426"/>
              <a:ext cx="644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folHlink"/>
                  </a:solidFill>
                </a:rPr>
                <a:t>click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732211" y="3886200"/>
            <a:ext cx="5865813" cy="1752600"/>
            <a:chOff x="379413" y="3886200"/>
            <a:chExt cx="6019800" cy="1752600"/>
          </a:xfrm>
        </p:grpSpPr>
        <p:sp>
          <p:nvSpPr>
            <p:cNvPr id="38934" name="Rectangle 35"/>
            <p:cNvSpPr>
              <a:spLocks noChangeArrowheads="1"/>
            </p:cNvSpPr>
            <p:nvPr/>
          </p:nvSpPr>
          <p:spPr bwMode="auto">
            <a:xfrm>
              <a:off x="379413" y="3886200"/>
              <a:ext cx="6019800" cy="1752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8936" name="Freeform 37"/>
            <p:cNvSpPr>
              <a:spLocks/>
            </p:cNvSpPr>
            <p:nvPr/>
          </p:nvSpPr>
          <p:spPr bwMode="auto">
            <a:xfrm>
              <a:off x="379413" y="3890248"/>
              <a:ext cx="762000" cy="457200"/>
            </a:xfrm>
            <a:custGeom>
              <a:avLst/>
              <a:gdLst>
                <a:gd name="T0" fmla="*/ 0 w 576"/>
                <a:gd name="T1" fmla="*/ 288 h 336"/>
                <a:gd name="T2" fmla="*/ 400 w 576"/>
                <a:gd name="T3" fmla="*/ 288 h 336"/>
                <a:gd name="T4" fmla="*/ 480 w 576"/>
                <a:gd name="T5" fmla="*/ 206 h 336"/>
                <a:gd name="T6" fmla="*/ 480 w 576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336"/>
                <a:gd name="T14" fmla="*/ 576 w 57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336">
                  <a:moveTo>
                    <a:pt x="0" y="336"/>
                  </a:moveTo>
                  <a:lnTo>
                    <a:pt x="480" y="336"/>
                  </a:lnTo>
                  <a:lnTo>
                    <a:pt x="576" y="240"/>
                  </a:lnTo>
                  <a:lnTo>
                    <a:pt x="576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1" name="Group 28"/>
          <p:cNvGrpSpPr>
            <a:grpSpLocks/>
          </p:cNvGrpSpPr>
          <p:nvPr/>
        </p:nvGrpSpPr>
        <p:grpSpPr bwMode="auto">
          <a:xfrm>
            <a:off x="7540624" y="2895597"/>
            <a:ext cx="2057400" cy="523874"/>
            <a:chOff x="4463" y="1833"/>
            <a:chExt cx="1296" cy="330"/>
          </a:xfrm>
        </p:grpSpPr>
        <p:sp>
          <p:nvSpPr>
            <p:cNvPr id="42" name="Line 25"/>
            <p:cNvSpPr>
              <a:spLocks noChangeShapeType="1"/>
            </p:cNvSpPr>
            <p:nvPr/>
          </p:nvSpPr>
          <p:spPr bwMode="auto">
            <a:xfrm>
              <a:off x="4463" y="2160"/>
              <a:ext cx="1296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Text Box 30"/>
            <p:cNvSpPr txBox="1">
              <a:spLocks noChangeArrowheads="1"/>
            </p:cNvSpPr>
            <p:nvPr/>
          </p:nvSpPr>
          <p:spPr bwMode="auto">
            <a:xfrm>
              <a:off x="4584" y="1833"/>
              <a:ext cx="932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folHlink"/>
                  </a:solidFill>
                </a:rPr>
                <a:t>highlight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976EC-A6C0-4CAD-A5D6-1AEF4FB833B2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34" name="Text Box 36"/>
          <p:cNvSpPr txBox="1">
            <a:spLocks noChangeArrowheads="1"/>
          </p:cNvSpPr>
          <p:nvPr/>
        </p:nvSpPr>
        <p:spPr bwMode="auto">
          <a:xfrm>
            <a:off x="3733209" y="3816922"/>
            <a:ext cx="684803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opt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5" name="AutoShape 4"/>
          <p:cNvSpPr>
            <a:spLocks noChangeArrowheads="1"/>
          </p:cNvSpPr>
          <p:nvPr/>
        </p:nvSpPr>
        <p:spPr bwMode="auto">
          <a:xfrm>
            <a:off x="291659" y="2434107"/>
            <a:ext cx="3200400" cy="1902059"/>
          </a:xfrm>
          <a:prstGeom prst="wedgeRectCallout">
            <a:avLst>
              <a:gd name="adj1" fmla="val 51261"/>
              <a:gd name="adj2" fmla="val 70039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46075" lvl="0" indent="-292100">
              <a:spcBef>
                <a:spcPct val="20000"/>
              </a:spcBef>
              <a:buClr>
                <a:srgbClr val="C33EC6"/>
              </a:buClr>
              <a:buSzPct val="60000"/>
              <a:buFont typeface="Wingdings" pitchFamily="2" charset="2"/>
              <a:buChar char="u"/>
            </a:pPr>
            <a:r>
              <a:rPr lang="en-US" b="1" i="1" dirty="0" smtClean="0"/>
              <a:t>2nd click happens in the </a:t>
            </a:r>
            <a:r>
              <a:rPr lang="en-US" b="1" i="1" dirty="0" smtClean="0">
                <a:solidFill>
                  <a:srgbClr val="C33EC6"/>
                </a:solidFill>
              </a:rPr>
              <a:t>future</a:t>
            </a:r>
          </a:p>
          <a:p>
            <a:pPr marL="346075" lvl="0" indent="-292100">
              <a:spcBef>
                <a:spcPct val="20000"/>
              </a:spcBef>
              <a:buClr>
                <a:schemeClr val="bg2"/>
              </a:buClr>
              <a:buSzPct val="60000"/>
              <a:buFont typeface="Wingdings" pitchFamily="2" charset="2"/>
              <a:buChar char="u"/>
            </a:pPr>
            <a:r>
              <a:rPr lang="en-US" b="1" i="1" dirty="0" smtClean="0">
                <a:solidFill>
                  <a:schemeClr val="tx2"/>
                </a:solidFill>
              </a:rPr>
              <a:t>Wrong </a:t>
            </a:r>
            <a:r>
              <a:rPr lang="en-US" b="1" i="1" dirty="0" smtClean="0"/>
              <a:t>explicit </a:t>
            </a:r>
            <a:r>
              <a:rPr lang="en-US" b="1" i="1" dirty="0"/>
              <a:t>guard </a:t>
            </a:r>
            <a:r>
              <a:rPr lang="en-US" b="1" i="1" dirty="0" smtClean="0"/>
              <a:t>condition</a:t>
            </a:r>
            <a:r>
              <a:rPr lang="en-US" b="1" i="1" dirty="0" smtClean="0">
                <a:solidFill>
                  <a:srgbClr val="0070C0"/>
                </a:solidFill>
              </a:rPr>
              <a:t>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3688821" y="4348013"/>
            <a:ext cx="16002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[one more click]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81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uiExpand="1" build="p" animBg="1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74E022-698D-4858-8C66-E580C6CDB79C}" type="slidenum">
              <a:rPr lang="en-GB" smtClean="0"/>
              <a:pPr/>
              <a:t>6</a:t>
            </a:fld>
            <a:endParaRPr lang="en-GB" dirty="0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US" sz="3200" i="1" dirty="0" smtClean="0"/>
              <a:t>CombinedFragments</a:t>
            </a:r>
            <a:br>
              <a:rPr lang="en-US" sz="3200" i="1" dirty="0" smtClean="0"/>
            </a:br>
            <a:r>
              <a:rPr lang="en-US" dirty="0" smtClean="0"/>
              <a:t>Alternatives (</a:t>
            </a:r>
            <a:r>
              <a:rPr lang="en-US" i="1" dirty="0" smtClean="0"/>
              <a:t>alt</a:t>
            </a:r>
            <a:r>
              <a:rPr lang="en-US" dirty="0" smtClean="0"/>
              <a:t>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 smtClean="0"/>
              <a:t>2 or more</a:t>
            </a:r>
            <a:r>
              <a:rPr lang="en-US" dirty="0" smtClean="0"/>
              <a:t> behavioral options</a:t>
            </a:r>
          </a:p>
          <a:p>
            <a:r>
              <a:rPr lang="en-US" dirty="0" smtClean="0"/>
              <a:t>At most 1 will be chosen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4341812" y="4038600"/>
            <a:ext cx="3429000" cy="1143000"/>
          </a:xfrm>
          <a:prstGeom prst="wedgeRectCallout">
            <a:avLst>
              <a:gd name="adj1" fmla="val -104521"/>
              <a:gd name="adj2" fmla="val -146413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60325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sz="3200" b="1" i="1" dirty="0" smtClean="0">
                <a:solidFill>
                  <a:srgbClr val="C33EC6"/>
                </a:solidFill>
              </a:rPr>
              <a:t>Like</a:t>
            </a:r>
            <a:r>
              <a:rPr lang="en-US" sz="3200" b="1" i="1" dirty="0" smtClean="0"/>
              <a:t> “if then else” in programming 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2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uiExpand="1" build="p"/>
      <p:bldP spid="5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48AAEA-9A42-4B6F-81DD-1F7D26F0FF59}" type="slidenum">
              <a:rPr lang="en-GB" smtClean="0"/>
              <a:pPr/>
              <a:t>7</a:t>
            </a:fld>
            <a:endParaRPr lang="en-GB" dirty="0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79412" y="266700"/>
            <a:ext cx="9144000" cy="1104900"/>
          </a:xfrm>
        </p:spPr>
        <p:txBody>
          <a:bodyPr/>
          <a:lstStyle/>
          <a:p>
            <a:r>
              <a:rPr lang="en-US" sz="3200" i="1" dirty="0" smtClean="0"/>
              <a:t>CombinedFragments</a:t>
            </a:r>
            <a:br>
              <a:rPr lang="en-US" sz="3200" i="1" dirty="0" smtClean="0"/>
            </a:br>
            <a:r>
              <a:rPr lang="en-US" dirty="0" smtClean="0"/>
              <a:t>Alternatives (</a:t>
            </a:r>
            <a:r>
              <a:rPr lang="en-US" i="1" dirty="0" smtClean="0"/>
              <a:t>alt</a:t>
            </a:r>
            <a:r>
              <a:rPr lang="en-US" dirty="0" smtClean="0"/>
              <a:t>)</a:t>
            </a:r>
          </a:p>
        </p:txBody>
      </p:sp>
      <p:pic>
        <p:nvPicPr>
          <p:cNvPr id="37892" name="Picture 4" descr="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399" y="1608138"/>
            <a:ext cx="6704013" cy="517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379412" y="3281362"/>
            <a:ext cx="2331720" cy="1384995"/>
          </a:xfrm>
          <a:prstGeom prst="wedgeRectCallout">
            <a:avLst>
              <a:gd name="adj1" fmla="val 83915"/>
              <a:gd name="adj2" fmla="val -29911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b="1" i="1" dirty="0">
                <a:solidFill>
                  <a:srgbClr val="0070C0"/>
                </a:solidFill>
              </a:rPr>
              <a:t>Explicit guard condition in this example</a:t>
            </a: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76400" y="2481590"/>
            <a:ext cx="640080" cy="523220"/>
          </a:xfrm>
          <a:prstGeom prst="wedgeRectCallout">
            <a:avLst>
              <a:gd name="adj1" fmla="val 321565"/>
              <a:gd name="adj2" fmla="val 81154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b="1" i="1" dirty="0" smtClean="0">
                <a:solidFill>
                  <a:srgbClr val="7030A0"/>
                </a:solidFill>
              </a:rPr>
              <a:t>alt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379412" y="4939605"/>
            <a:ext cx="1645920" cy="523220"/>
          </a:xfrm>
          <a:prstGeom prst="wedgeRectCallout">
            <a:avLst>
              <a:gd name="adj1" fmla="val 97415"/>
              <a:gd name="adj2" fmla="val -5411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b="1" i="1" dirty="0" smtClean="0">
                <a:solidFill>
                  <a:srgbClr val="7030A0"/>
                </a:solidFill>
              </a:rPr>
              <a:t>Separator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379412" y="5725180"/>
            <a:ext cx="1005840" cy="523220"/>
          </a:xfrm>
          <a:prstGeom prst="wedgeRectCallout">
            <a:avLst>
              <a:gd name="adj1" fmla="val 224952"/>
              <a:gd name="adj2" fmla="val -93610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b="1" i="1" dirty="0" smtClean="0">
                <a:solidFill>
                  <a:srgbClr val="7030A0"/>
                </a:solidFill>
              </a:rPr>
              <a:t>else</a:t>
            </a:r>
            <a:r>
              <a:rPr lang="en-US" b="1" i="1" dirty="0" smtClean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  <p:bldP spid="9" grpId="0" uiExpand="1" build="p" animBg="1"/>
      <p:bldP spid="11" grpId="0" uiExpand="1" build="p" animBg="1"/>
      <p:bldP spid="12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99FF"/>
                </a:solidFill>
              </a:rPr>
              <a:t>Duration</a:t>
            </a:r>
            <a:r>
              <a:rPr lang="en-US" dirty="0" smtClean="0"/>
              <a:t> Constraints</a:t>
            </a:r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3275013" cy="1143000"/>
          </a:xfrm>
        </p:spPr>
        <p:txBody>
          <a:bodyPr/>
          <a:lstStyle/>
          <a:p>
            <a:r>
              <a:rPr lang="en-US" b="1" i="1" dirty="0" smtClean="0"/>
              <a:t>Example 1:</a:t>
            </a:r>
            <a:r>
              <a:rPr lang="en-US" dirty="0" smtClean="0"/>
              <a:t>  Single click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797678" y="1781175"/>
            <a:ext cx="1031875" cy="1876425"/>
            <a:chOff x="4138" y="1122"/>
            <a:chExt cx="650" cy="1182"/>
          </a:xfrm>
        </p:grpSpPr>
        <p:sp>
          <p:nvSpPr>
            <p:cNvPr id="30765" name="Rectangle 16"/>
            <p:cNvSpPr>
              <a:spLocks noChangeArrowheads="1"/>
            </p:cNvSpPr>
            <p:nvPr/>
          </p:nvSpPr>
          <p:spPr bwMode="auto">
            <a:xfrm>
              <a:off x="4138" y="1122"/>
              <a:ext cx="650" cy="38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dirty="0">
                  <a:cs typeface="Times New Roman" pitchFamily="18" charset="0"/>
                </a:rPr>
                <a:t>:Mouse</a:t>
              </a:r>
            </a:p>
          </p:txBody>
        </p:sp>
        <p:sp>
          <p:nvSpPr>
            <p:cNvPr id="30766" name="Line 17"/>
            <p:cNvSpPr>
              <a:spLocks noChangeShapeType="1"/>
            </p:cNvSpPr>
            <p:nvPr/>
          </p:nvSpPr>
          <p:spPr bwMode="auto">
            <a:xfrm>
              <a:off x="4465" y="1506"/>
              <a:ext cx="0" cy="79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951413" y="2162177"/>
            <a:ext cx="2362200" cy="523876"/>
            <a:chOff x="2735" y="1362"/>
            <a:chExt cx="1728" cy="330"/>
          </a:xfrm>
        </p:grpSpPr>
        <p:sp>
          <p:nvSpPr>
            <p:cNvPr id="30763" name="Line 25"/>
            <p:cNvSpPr>
              <a:spLocks noChangeShapeType="1"/>
            </p:cNvSpPr>
            <p:nvPr/>
          </p:nvSpPr>
          <p:spPr bwMode="auto">
            <a:xfrm>
              <a:off x="2735" y="1689"/>
              <a:ext cx="1728" cy="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764" name="Text Box 9"/>
            <p:cNvSpPr txBox="1">
              <a:spLocks noChangeArrowheads="1"/>
            </p:cNvSpPr>
            <p:nvPr/>
          </p:nvSpPr>
          <p:spPr bwMode="auto">
            <a:xfrm>
              <a:off x="3263" y="1362"/>
              <a:ext cx="644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click</a:t>
              </a:r>
              <a:endParaRPr lang="en-US" dirty="0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951413" y="2820986"/>
            <a:ext cx="2362200" cy="796924"/>
            <a:chOff x="2735" y="1777"/>
            <a:chExt cx="1728" cy="502"/>
          </a:xfrm>
        </p:grpSpPr>
        <p:sp>
          <p:nvSpPr>
            <p:cNvPr id="30761" name="Line 25"/>
            <p:cNvSpPr>
              <a:spLocks noChangeShapeType="1"/>
            </p:cNvSpPr>
            <p:nvPr/>
          </p:nvSpPr>
          <p:spPr bwMode="auto">
            <a:xfrm>
              <a:off x="2735" y="2169"/>
              <a:ext cx="1728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762" name="AutoShape 12"/>
            <p:cNvSpPr>
              <a:spLocks noChangeArrowheads="1"/>
            </p:cNvSpPr>
            <p:nvPr/>
          </p:nvSpPr>
          <p:spPr bwMode="auto">
            <a:xfrm>
              <a:off x="2790" y="1777"/>
              <a:ext cx="1646" cy="502"/>
            </a:xfrm>
            <a:prstGeom prst="cloudCallout">
              <a:avLst>
                <a:gd name="adj1" fmla="val 16042"/>
                <a:gd name="adj2" fmla="val 43319"/>
              </a:avLst>
            </a:prstGeom>
            <a:solidFill>
              <a:schemeClr val="bg1"/>
            </a:solidFill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noClick?</a:t>
              </a:r>
              <a:endParaRPr lang="en-US" dirty="0"/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799013" y="1752600"/>
            <a:ext cx="274637" cy="1905000"/>
            <a:chOff x="2639" y="1104"/>
            <a:chExt cx="173" cy="1200"/>
          </a:xfrm>
        </p:grpSpPr>
        <p:sp>
          <p:nvSpPr>
            <p:cNvPr id="30754" name="Line 17"/>
            <p:cNvSpPr>
              <a:spLocks noChangeShapeType="1"/>
            </p:cNvSpPr>
            <p:nvPr/>
          </p:nvSpPr>
          <p:spPr bwMode="auto">
            <a:xfrm>
              <a:off x="2733" y="1506"/>
              <a:ext cx="0" cy="79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0755" name="Group 15"/>
            <p:cNvGrpSpPr>
              <a:grpSpLocks/>
            </p:cNvGrpSpPr>
            <p:nvPr/>
          </p:nvGrpSpPr>
          <p:grpSpPr bwMode="auto">
            <a:xfrm>
              <a:off x="2639" y="1104"/>
              <a:ext cx="173" cy="306"/>
              <a:chOff x="2111" y="1758"/>
              <a:chExt cx="173" cy="306"/>
            </a:xfrm>
          </p:grpSpPr>
          <p:sp>
            <p:nvSpPr>
              <p:cNvPr id="30756" name="Line 7"/>
              <p:cNvSpPr>
                <a:spLocks noChangeShapeType="1"/>
              </p:cNvSpPr>
              <p:nvPr/>
            </p:nvSpPr>
            <p:spPr bwMode="auto">
              <a:xfrm flipV="1">
                <a:off x="2198" y="1776"/>
                <a:ext cx="0" cy="177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757" name="Line 5"/>
              <p:cNvSpPr>
                <a:spLocks noChangeShapeType="1"/>
              </p:cNvSpPr>
              <p:nvPr/>
            </p:nvSpPr>
            <p:spPr bwMode="auto">
              <a:xfrm flipV="1">
                <a:off x="2133" y="1953"/>
                <a:ext cx="65" cy="111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758" name="Line 6"/>
              <p:cNvSpPr>
                <a:spLocks noChangeShapeType="1"/>
              </p:cNvSpPr>
              <p:nvPr/>
            </p:nvSpPr>
            <p:spPr bwMode="auto">
              <a:xfrm flipH="1" flipV="1">
                <a:off x="2198" y="1953"/>
                <a:ext cx="64" cy="111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759" name="Line 8"/>
              <p:cNvSpPr>
                <a:spLocks noChangeShapeType="1"/>
              </p:cNvSpPr>
              <p:nvPr/>
            </p:nvSpPr>
            <p:spPr bwMode="auto">
              <a:xfrm>
                <a:off x="2111" y="1865"/>
                <a:ext cx="173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760" name="Oval 9"/>
              <p:cNvSpPr>
                <a:spLocks noChangeArrowheads="1"/>
              </p:cNvSpPr>
              <p:nvPr/>
            </p:nvSpPr>
            <p:spPr bwMode="auto">
              <a:xfrm>
                <a:off x="2165" y="1758"/>
                <a:ext cx="65" cy="6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sp>
        <p:nvSpPr>
          <p:cNvPr id="878613" name="Rectangle 21"/>
          <p:cNvSpPr>
            <a:spLocks noChangeArrowheads="1"/>
          </p:cNvSpPr>
          <p:nvPr/>
        </p:nvSpPr>
        <p:spPr bwMode="auto">
          <a:xfrm>
            <a:off x="379413" y="4267200"/>
            <a:ext cx="32750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98463" indent="-398463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u"/>
            </a:pPr>
            <a:r>
              <a:rPr lang="en-US" sz="3200" b="1" i="1" dirty="0"/>
              <a:t>Example 2:</a:t>
            </a:r>
            <a:r>
              <a:rPr lang="en-US" sz="3200" dirty="0"/>
              <a:t>  Double click</a:t>
            </a:r>
          </a:p>
        </p:txBody>
      </p: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4951413" y="4676779"/>
            <a:ext cx="2362200" cy="523876"/>
            <a:chOff x="2735" y="2946"/>
            <a:chExt cx="1728" cy="330"/>
          </a:xfrm>
        </p:grpSpPr>
        <p:sp>
          <p:nvSpPr>
            <p:cNvPr id="30752" name="Line 25"/>
            <p:cNvSpPr>
              <a:spLocks noChangeShapeType="1"/>
            </p:cNvSpPr>
            <p:nvPr/>
          </p:nvSpPr>
          <p:spPr bwMode="auto">
            <a:xfrm>
              <a:off x="2735" y="3273"/>
              <a:ext cx="1728" cy="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753" name="Text Box 24"/>
            <p:cNvSpPr txBox="1">
              <a:spLocks noChangeArrowheads="1"/>
            </p:cNvSpPr>
            <p:nvPr/>
          </p:nvSpPr>
          <p:spPr bwMode="auto">
            <a:xfrm>
              <a:off x="3263" y="2946"/>
              <a:ext cx="644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click</a:t>
              </a:r>
              <a:endParaRPr lang="en-US" dirty="0"/>
            </a:p>
          </p:txBody>
        </p: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4951413" y="5438780"/>
            <a:ext cx="2362200" cy="523876"/>
            <a:chOff x="2735" y="3426"/>
            <a:chExt cx="1728" cy="330"/>
          </a:xfrm>
        </p:grpSpPr>
        <p:sp>
          <p:nvSpPr>
            <p:cNvPr id="30750" name="Line 25"/>
            <p:cNvSpPr>
              <a:spLocks noChangeShapeType="1"/>
            </p:cNvSpPr>
            <p:nvPr/>
          </p:nvSpPr>
          <p:spPr bwMode="auto">
            <a:xfrm>
              <a:off x="2735" y="3753"/>
              <a:ext cx="1728" cy="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751" name="Text Box 27"/>
            <p:cNvSpPr txBox="1">
              <a:spLocks noChangeArrowheads="1"/>
            </p:cNvSpPr>
            <p:nvPr/>
          </p:nvSpPr>
          <p:spPr bwMode="auto">
            <a:xfrm>
              <a:off x="3263" y="3426"/>
              <a:ext cx="644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click</a:t>
              </a:r>
              <a:endParaRPr lang="en-US" dirty="0"/>
            </a:p>
          </p:txBody>
        </p:sp>
      </p:grp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7313613" y="2909885"/>
            <a:ext cx="2057400" cy="523874"/>
            <a:chOff x="4463" y="1833"/>
            <a:chExt cx="1296" cy="330"/>
          </a:xfrm>
        </p:grpSpPr>
        <p:sp>
          <p:nvSpPr>
            <p:cNvPr id="30748" name="Line 25"/>
            <p:cNvSpPr>
              <a:spLocks noChangeShapeType="1"/>
            </p:cNvSpPr>
            <p:nvPr/>
          </p:nvSpPr>
          <p:spPr bwMode="auto">
            <a:xfrm>
              <a:off x="4463" y="2160"/>
              <a:ext cx="1296" cy="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749" name="Text Box 30"/>
            <p:cNvSpPr txBox="1">
              <a:spLocks noChangeArrowheads="1"/>
            </p:cNvSpPr>
            <p:nvPr/>
          </p:nvSpPr>
          <p:spPr bwMode="auto">
            <a:xfrm>
              <a:off x="4662" y="1833"/>
              <a:ext cx="932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highlight</a:t>
              </a:r>
              <a:endParaRPr lang="en-US" dirty="0"/>
            </a:p>
          </p:txBody>
        </p:sp>
      </p:grpSp>
      <p:grpSp>
        <p:nvGrpSpPr>
          <p:cNvPr id="10" name="Group 31"/>
          <p:cNvGrpSpPr>
            <a:grpSpLocks/>
          </p:cNvGrpSpPr>
          <p:nvPr/>
        </p:nvGrpSpPr>
        <p:grpSpPr bwMode="auto">
          <a:xfrm>
            <a:off x="7313613" y="5424485"/>
            <a:ext cx="2057400" cy="523874"/>
            <a:chOff x="4463" y="1833"/>
            <a:chExt cx="1296" cy="330"/>
          </a:xfrm>
        </p:grpSpPr>
        <p:sp>
          <p:nvSpPr>
            <p:cNvPr id="30746" name="Line 25"/>
            <p:cNvSpPr>
              <a:spLocks noChangeShapeType="1"/>
            </p:cNvSpPr>
            <p:nvPr/>
          </p:nvSpPr>
          <p:spPr bwMode="auto">
            <a:xfrm>
              <a:off x="4463" y="2160"/>
              <a:ext cx="1296" cy="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747" name="Text Box 33"/>
            <p:cNvSpPr txBox="1">
              <a:spLocks noChangeArrowheads="1"/>
            </p:cNvSpPr>
            <p:nvPr/>
          </p:nvSpPr>
          <p:spPr bwMode="auto">
            <a:xfrm>
              <a:off x="4851" y="1833"/>
              <a:ext cx="55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open</a:t>
              </a:r>
              <a:endParaRPr lang="en-US" dirty="0"/>
            </a:p>
          </p:txBody>
        </p:sp>
      </p:grpSp>
      <p:grpSp>
        <p:nvGrpSpPr>
          <p:cNvPr id="11" name="Group 35"/>
          <p:cNvGrpSpPr>
            <a:grpSpLocks/>
          </p:cNvGrpSpPr>
          <p:nvPr/>
        </p:nvGrpSpPr>
        <p:grpSpPr bwMode="auto">
          <a:xfrm>
            <a:off x="4799016" y="4267200"/>
            <a:ext cx="3040064" cy="1905000"/>
            <a:chOff x="3023" y="2688"/>
            <a:chExt cx="1915" cy="1200"/>
          </a:xfrm>
        </p:grpSpPr>
        <p:grpSp>
          <p:nvGrpSpPr>
            <p:cNvPr id="30735" name="Group 36"/>
            <p:cNvGrpSpPr>
              <a:grpSpLocks/>
            </p:cNvGrpSpPr>
            <p:nvPr/>
          </p:nvGrpSpPr>
          <p:grpSpPr bwMode="auto">
            <a:xfrm>
              <a:off x="4287" y="2706"/>
              <a:ext cx="651" cy="1182"/>
              <a:chOff x="4143" y="1122"/>
              <a:chExt cx="651" cy="1182"/>
            </a:xfrm>
          </p:grpSpPr>
          <p:sp>
            <p:nvSpPr>
              <p:cNvPr id="30744" name="Rectangle 16"/>
              <p:cNvSpPr>
                <a:spLocks noChangeArrowheads="1"/>
              </p:cNvSpPr>
              <p:nvPr/>
            </p:nvSpPr>
            <p:spPr bwMode="auto">
              <a:xfrm>
                <a:off x="4143" y="1122"/>
                <a:ext cx="651" cy="38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dirty="0">
                    <a:cs typeface="Times New Roman" pitchFamily="18" charset="0"/>
                  </a:rPr>
                  <a:t>:Mouse</a:t>
                </a:r>
              </a:p>
            </p:txBody>
          </p:sp>
          <p:sp>
            <p:nvSpPr>
              <p:cNvPr id="30745" name="Line 17"/>
              <p:cNvSpPr>
                <a:spLocks noChangeShapeType="1"/>
              </p:cNvSpPr>
              <p:nvPr/>
            </p:nvSpPr>
            <p:spPr bwMode="auto">
              <a:xfrm>
                <a:off x="4465" y="1506"/>
                <a:ext cx="0" cy="798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0736" name="Group 39"/>
            <p:cNvGrpSpPr>
              <a:grpSpLocks/>
            </p:cNvGrpSpPr>
            <p:nvPr/>
          </p:nvGrpSpPr>
          <p:grpSpPr bwMode="auto">
            <a:xfrm>
              <a:off x="3023" y="2688"/>
              <a:ext cx="173" cy="1200"/>
              <a:chOff x="2639" y="1104"/>
              <a:chExt cx="173" cy="1200"/>
            </a:xfrm>
          </p:grpSpPr>
          <p:sp>
            <p:nvSpPr>
              <p:cNvPr id="30737" name="Line 17"/>
              <p:cNvSpPr>
                <a:spLocks noChangeShapeType="1"/>
              </p:cNvSpPr>
              <p:nvPr/>
            </p:nvSpPr>
            <p:spPr bwMode="auto">
              <a:xfrm>
                <a:off x="2733" y="1506"/>
                <a:ext cx="0" cy="798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0738" name="Group 41"/>
              <p:cNvGrpSpPr>
                <a:grpSpLocks/>
              </p:cNvGrpSpPr>
              <p:nvPr/>
            </p:nvGrpSpPr>
            <p:grpSpPr bwMode="auto">
              <a:xfrm>
                <a:off x="2639" y="1104"/>
                <a:ext cx="173" cy="306"/>
                <a:chOff x="2111" y="1758"/>
                <a:chExt cx="173" cy="306"/>
              </a:xfrm>
            </p:grpSpPr>
            <p:sp>
              <p:nvSpPr>
                <p:cNvPr id="30739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198" y="1776"/>
                  <a:ext cx="0" cy="177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0740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2133" y="1953"/>
                  <a:ext cx="65" cy="111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0741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2198" y="1953"/>
                  <a:ext cx="64" cy="111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0742" name="Line 8"/>
                <p:cNvSpPr>
                  <a:spLocks noChangeShapeType="1"/>
                </p:cNvSpPr>
                <p:nvPr/>
              </p:nvSpPr>
              <p:spPr bwMode="auto">
                <a:xfrm>
                  <a:off x="2111" y="1865"/>
                  <a:ext cx="173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0743" name="Oval 9"/>
                <p:cNvSpPr>
                  <a:spLocks noChangeArrowheads="1"/>
                </p:cNvSpPr>
                <p:nvPr/>
              </p:nvSpPr>
              <p:spPr bwMode="auto">
                <a:xfrm>
                  <a:off x="2165" y="1758"/>
                  <a:ext cx="65" cy="66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849995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86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8595" grpId="0" build="p"/>
      <p:bldP spid="8786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99FF"/>
                </a:solidFill>
              </a:rPr>
              <a:t>Duration</a:t>
            </a:r>
            <a:r>
              <a:rPr lang="en-US" dirty="0" smtClean="0"/>
              <a:t> Constraints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3275013" cy="1143000"/>
          </a:xfrm>
        </p:spPr>
        <p:txBody>
          <a:bodyPr/>
          <a:lstStyle/>
          <a:p>
            <a:pPr>
              <a:buClr>
                <a:schemeClr val="folHlink"/>
              </a:buClr>
            </a:pPr>
            <a:r>
              <a:rPr lang="en-US" b="1" i="1" dirty="0" smtClean="0">
                <a:solidFill>
                  <a:schemeClr val="folHlink"/>
                </a:solidFill>
              </a:rPr>
              <a:t>Example 1:</a:t>
            </a:r>
            <a:r>
              <a:rPr lang="en-US" dirty="0" smtClean="0">
                <a:solidFill>
                  <a:schemeClr val="folHlink"/>
                </a:solidFill>
              </a:rPr>
              <a:t>  Single click</a:t>
            </a:r>
          </a:p>
        </p:txBody>
      </p:sp>
      <p:grpSp>
        <p:nvGrpSpPr>
          <p:cNvPr id="31748" name="Group 4"/>
          <p:cNvGrpSpPr>
            <a:grpSpLocks/>
          </p:cNvGrpSpPr>
          <p:nvPr/>
        </p:nvGrpSpPr>
        <p:grpSpPr bwMode="auto">
          <a:xfrm>
            <a:off x="6862763" y="1781175"/>
            <a:ext cx="908050" cy="1876425"/>
            <a:chOff x="4179" y="1122"/>
            <a:chExt cx="572" cy="1182"/>
          </a:xfrm>
        </p:grpSpPr>
        <p:sp>
          <p:nvSpPr>
            <p:cNvPr id="31795" name="Rectangle 16"/>
            <p:cNvSpPr>
              <a:spLocks noChangeArrowheads="1"/>
            </p:cNvSpPr>
            <p:nvPr/>
          </p:nvSpPr>
          <p:spPr bwMode="auto">
            <a:xfrm>
              <a:off x="4179" y="1122"/>
              <a:ext cx="572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dirty="0">
                  <a:solidFill>
                    <a:schemeClr val="folHlink"/>
                  </a:solidFill>
                  <a:cs typeface="Times New Roman" pitchFamily="18" charset="0"/>
                </a:rPr>
                <a:t>:Mouse</a:t>
              </a:r>
            </a:p>
          </p:txBody>
        </p:sp>
        <p:sp>
          <p:nvSpPr>
            <p:cNvPr id="31796" name="Line 17"/>
            <p:cNvSpPr>
              <a:spLocks noChangeShapeType="1"/>
            </p:cNvSpPr>
            <p:nvPr/>
          </p:nvSpPr>
          <p:spPr bwMode="auto">
            <a:xfrm>
              <a:off x="4465" y="1506"/>
              <a:ext cx="0" cy="798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31749" name="Group 7"/>
          <p:cNvGrpSpPr>
            <a:grpSpLocks/>
          </p:cNvGrpSpPr>
          <p:nvPr/>
        </p:nvGrpSpPr>
        <p:grpSpPr bwMode="auto">
          <a:xfrm>
            <a:off x="4951413" y="2162177"/>
            <a:ext cx="2362200" cy="523876"/>
            <a:chOff x="2735" y="1362"/>
            <a:chExt cx="1728" cy="330"/>
          </a:xfrm>
        </p:grpSpPr>
        <p:sp>
          <p:nvSpPr>
            <p:cNvPr id="31793" name="Line 25"/>
            <p:cNvSpPr>
              <a:spLocks noChangeShapeType="1"/>
            </p:cNvSpPr>
            <p:nvPr/>
          </p:nvSpPr>
          <p:spPr bwMode="auto">
            <a:xfrm>
              <a:off x="2735" y="1689"/>
              <a:ext cx="1728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794" name="Text Box 9"/>
            <p:cNvSpPr txBox="1">
              <a:spLocks noChangeArrowheads="1"/>
            </p:cNvSpPr>
            <p:nvPr/>
          </p:nvSpPr>
          <p:spPr bwMode="auto">
            <a:xfrm>
              <a:off x="3263" y="1362"/>
              <a:ext cx="644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folHlink"/>
                  </a:solidFill>
                </a:rPr>
                <a:t>click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31750" name="Group 10"/>
          <p:cNvGrpSpPr>
            <a:grpSpLocks/>
          </p:cNvGrpSpPr>
          <p:nvPr/>
        </p:nvGrpSpPr>
        <p:grpSpPr bwMode="auto">
          <a:xfrm>
            <a:off x="4799013" y="1752600"/>
            <a:ext cx="274637" cy="1905000"/>
            <a:chOff x="2639" y="1104"/>
            <a:chExt cx="173" cy="1200"/>
          </a:xfrm>
        </p:grpSpPr>
        <p:sp>
          <p:nvSpPr>
            <p:cNvPr id="31786" name="Line 17"/>
            <p:cNvSpPr>
              <a:spLocks noChangeShapeType="1"/>
            </p:cNvSpPr>
            <p:nvPr/>
          </p:nvSpPr>
          <p:spPr bwMode="auto">
            <a:xfrm>
              <a:off x="2733" y="1506"/>
              <a:ext cx="0" cy="798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1787" name="Group 12"/>
            <p:cNvGrpSpPr>
              <a:grpSpLocks/>
            </p:cNvGrpSpPr>
            <p:nvPr/>
          </p:nvGrpSpPr>
          <p:grpSpPr bwMode="auto">
            <a:xfrm>
              <a:off x="2639" y="1104"/>
              <a:ext cx="173" cy="306"/>
              <a:chOff x="2111" y="1758"/>
              <a:chExt cx="173" cy="306"/>
            </a:xfrm>
          </p:grpSpPr>
          <p:sp>
            <p:nvSpPr>
              <p:cNvPr id="31788" name="Line 7"/>
              <p:cNvSpPr>
                <a:spLocks noChangeShapeType="1"/>
              </p:cNvSpPr>
              <p:nvPr/>
            </p:nvSpPr>
            <p:spPr bwMode="auto">
              <a:xfrm flipV="1">
                <a:off x="2198" y="1776"/>
                <a:ext cx="0" cy="177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789" name="Line 5"/>
              <p:cNvSpPr>
                <a:spLocks noChangeShapeType="1"/>
              </p:cNvSpPr>
              <p:nvPr/>
            </p:nvSpPr>
            <p:spPr bwMode="auto">
              <a:xfrm flipV="1">
                <a:off x="2133" y="1953"/>
                <a:ext cx="65" cy="111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790" name="Line 6"/>
              <p:cNvSpPr>
                <a:spLocks noChangeShapeType="1"/>
              </p:cNvSpPr>
              <p:nvPr/>
            </p:nvSpPr>
            <p:spPr bwMode="auto">
              <a:xfrm flipH="1" flipV="1">
                <a:off x="2198" y="1953"/>
                <a:ext cx="64" cy="111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791" name="Line 8"/>
              <p:cNvSpPr>
                <a:spLocks noChangeShapeType="1"/>
              </p:cNvSpPr>
              <p:nvPr/>
            </p:nvSpPr>
            <p:spPr bwMode="auto">
              <a:xfrm>
                <a:off x="2111" y="1865"/>
                <a:ext cx="173" cy="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792" name="Oval 9"/>
              <p:cNvSpPr>
                <a:spLocks noChangeArrowheads="1"/>
              </p:cNvSpPr>
              <p:nvPr/>
            </p:nvSpPr>
            <p:spPr bwMode="auto">
              <a:xfrm>
                <a:off x="2165" y="1758"/>
                <a:ext cx="65" cy="6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solidFill>
                    <a:schemeClr val="folHlink"/>
                  </a:solidFill>
                </a:endParaRPr>
              </a:p>
            </p:txBody>
          </p:sp>
        </p:grp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732213" y="2681288"/>
            <a:ext cx="1143000" cy="762000"/>
            <a:chOff x="3198812" y="1689"/>
            <a:chExt cx="1143000" cy="480"/>
          </a:xfrm>
        </p:grpSpPr>
        <p:sp>
          <p:nvSpPr>
            <p:cNvPr id="31782" name="Line 19"/>
            <p:cNvSpPr>
              <a:spLocks noChangeShapeType="1"/>
            </p:cNvSpPr>
            <p:nvPr/>
          </p:nvSpPr>
          <p:spPr bwMode="auto">
            <a:xfrm>
              <a:off x="3732212" y="1689"/>
              <a:ext cx="609600" cy="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783" name="Line 20"/>
            <p:cNvSpPr>
              <a:spLocks noChangeShapeType="1"/>
            </p:cNvSpPr>
            <p:nvPr/>
          </p:nvSpPr>
          <p:spPr bwMode="auto">
            <a:xfrm>
              <a:off x="3732212" y="2169"/>
              <a:ext cx="609600" cy="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784" name="Text Box 21"/>
            <p:cNvSpPr txBox="1">
              <a:spLocks noChangeArrowheads="1"/>
            </p:cNvSpPr>
            <p:nvPr/>
          </p:nvSpPr>
          <p:spPr bwMode="auto">
            <a:xfrm>
              <a:off x="3198812" y="1785"/>
              <a:ext cx="76041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/>
              <a:r>
                <a:rPr lang="en-US" sz="2400" b="1" dirty="0">
                  <a:solidFill>
                    <a:srgbClr val="0070C0"/>
                  </a:solidFill>
                </a:rPr>
                <a:t>1 s</a:t>
              </a:r>
            </a:p>
          </p:txBody>
        </p:sp>
        <p:sp>
          <p:nvSpPr>
            <p:cNvPr id="31785" name="Line 22"/>
            <p:cNvSpPr>
              <a:spLocks noChangeShapeType="1"/>
            </p:cNvSpPr>
            <p:nvPr/>
          </p:nvSpPr>
          <p:spPr bwMode="auto">
            <a:xfrm>
              <a:off x="4037011" y="1689"/>
              <a:ext cx="0" cy="48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1752" name="Rectangle 23"/>
          <p:cNvSpPr>
            <a:spLocks noChangeArrowheads="1"/>
          </p:cNvSpPr>
          <p:nvPr/>
        </p:nvSpPr>
        <p:spPr bwMode="auto">
          <a:xfrm>
            <a:off x="379413" y="4267200"/>
            <a:ext cx="32750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98463" indent="-398463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u"/>
            </a:pPr>
            <a:r>
              <a:rPr lang="en-US" sz="3200" b="1" i="1" dirty="0">
                <a:solidFill>
                  <a:schemeClr val="folHlink"/>
                </a:solidFill>
              </a:rPr>
              <a:t>Example 2:</a:t>
            </a:r>
            <a:r>
              <a:rPr lang="en-US" sz="3200" dirty="0">
                <a:solidFill>
                  <a:schemeClr val="folHlink"/>
                </a:solidFill>
              </a:rPr>
              <a:t>  Double click</a:t>
            </a:r>
          </a:p>
        </p:txBody>
      </p:sp>
      <p:grpSp>
        <p:nvGrpSpPr>
          <p:cNvPr id="31753" name="Group 24"/>
          <p:cNvGrpSpPr>
            <a:grpSpLocks/>
          </p:cNvGrpSpPr>
          <p:nvPr/>
        </p:nvGrpSpPr>
        <p:grpSpPr bwMode="auto">
          <a:xfrm>
            <a:off x="4951413" y="5438780"/>
            <a:ext cx="2362200" cy="523876"/>
            <a:chOff x="2735" y="3426"/>
            <a:chExt cx="1728" cy="330"/>
          </a:xfrm>
        </p:grpSpPr>
        <p:sp>
          <p:nvSpPr>
            <p:cNvPr id="31780" name="Line 25"/>
            <p:cNvSpPr>
              <a:spLocks noChangeShapeType="1"/>
            </p:cNvSpPr>
            <p:nvPr/>
          </p:nvSpPr>
          <p:spPr bwMode="auto">
            <a:xfrm>
              <a:off x="2735" y="3753"/>
              <a:ext cx="1728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781" name="Text Box 26"/>
            <p:cNvSpPr txBox="1">
              <a:spLocks noChangeArrowheads="1"/>
            </p:cNvSpPr>
            <p:nvPr/>
          </p:nvSpPr>
          <p:spPr bwMode="auto">
            <a:xfrm>
              <a:off x="3263" y="3426"/>
              <a:ext cx="644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folHlink"/>
                  </a:solidFill>
                </a:rPr>
                <a:t>click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3351213" y="5195888"/>
            <a:ext cx="1524000" cy="762000"/>
            <a:chOff x="1871" y="3273"/>
            <a:chExt cx="960" cy="480"/>
          </a:xfrm>
        </p:grpSpPr>
        <p:sp>
          <p:nvSpPr>
            <p:cNvPr id="31776" name="Line 28"/>
            <p:cNvSpPr>
              <a:spLocks noChangeShapeType="1"/>
            </p:cNvSpPr>
            <p:nvPr/>
          </p:nvSpPr>
          <p:spPr bwMode="auto">
            <a:xfrm>
              <a:off x="2447" y="3273"/>
              <a:ext cx="384" cy="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>
                <a:ln w="76200">
                  <a:solidFill>
                    <a:srgbClr val="0070C0"/>
                  </a:solidFill>
                </a:ln>
              </a:endParaRPr>
            </a:p>
          </p:txBody>
        </p:sp>
        <p:sp>
          <p:nvSpPr>
            <p:cNvPr id="31777" name="Line 29"/>
            <p:cNvSpPr>
              <a:spLocks noChangeShapeType="1"/>
            </p:cNvSpPr>
            <p:nvPr/>
          </p:nvSpPr>
          <p:spPr bwMode="auto">
            <a:xfrm>
              <a:off x="2447" y="3753"/>
              <a:ext cx="384" cy="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>
                <a:ln w="76200">
                  <a:solidFill>
                    <a:srgbClr val="0070C0"/>
                  </a:solidFill>
                </a:ln>
              </a:endParaRPr>
            </a:p>
          </p:txBody>
        </p:sp>
        <p:sp>
          <p:nvSpPr>
            <p:cNvPr id="31778" name="Text Box 30"/>
            <p:cNvSpPr txBox="1">
              <a:spLocks noChangeArrowheads="1"/>
            </p:cNvSpPr>
            <p:nvPr/>
          </p:nvSpPr>
          <p:spPr bwMode="auto">
            <a:xfrm>
              <a:off x="1871" y="3369"/>
              <a:ext cx="719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/>
              <a:r>
                <a:rPr lang="en-US" sz="2400" b="1" dirty="0">
                  <a:solidFill>
                    <a:srgbClr val="0070C0"/>
                  </a:solidFill>
                </a:rPr>
                <a:t>{0..1 s}</a:t>
              </a:r>
            </a:p>
          </p:txBody>
        </p:sp>
        <p:sp>
          <p:nvSpPr>
            <p:cNvPr id="31779" name="Line 31"/>
            <p:cNvSpPr>
              <a:spLocks noChangeShapeType="1"/>
            </p:cNvSpPr>
            <p:nvPr/>
          </p:nvSpPr>
          <p:spPr bwMode="auto">
            <a:xfrm>
              <a:off x="2639" y="3273"/>
              <a:ext cx="0" cy="48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US" dirty="0">
                <a:ln w="76200">
                  <a:solidFill>
                    <a:srgbClr val="0070C0"/>
                  </a:solidFill>
                </a:ln>
              </a:endParaRPr>
            </a:p>
          </p:txBody>
        </p:sp>
      </p:grpSp>
      <p:grpSp>
        <p:nvGrpSpPr>
          <p:cNvPr id="31755" name="Group 32"/>
          <p:cNvGrpSpPr>
            <a:grpSpLocks/>
          </p:cNvGrpSpPr>
          <p:nvPr/>
        </p:nvGrpSpPr>
        <p:grpSpPr bwMode="auto">
          <a:xfrm>
            <a:off x="7313613" y="2909885"/>
            <a:ext cx="2057400" cy="523874"/>
            <a:chOff x="4463" y="1833"/>
            <a:chExt cx="1296" cy="330"/>
          </a:xfrm>
        </p:grpSpPr>
        <p:sp>
          <p:nvSpPr>
            <p:cNvPr id="31774" name="Line 25"/>
            <p:cNvSpPr>
              <a:spLocks noChangeShapeType="1"/>
            </p:cNvSpPr>
            <p:nvPr/>
          </p:nvSpPr>
          <p:spPr bwMode="auto">
            <a:xfrm>
              <a:off x="4463" y="2160"/>
              <a:ext cx="1296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775" name="Text Box 34"/>
            <p:cNvSpPr txBox="1">
              <a:spLocks noChangeArrowheads="1"/>
            </p:cNvSpPr>
            <p:nvPr/>
          </p:nvSpPr>
          <p:spPr bwMode="auto">
            <a:xfrm>
              <a:off x="4662" y="1833"/>
              <a:ext cx="932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folHlink"/>
                  </a:solidFill>
                </a:rPr>
                <a:t>highlight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31756" name="Group 35"/>
          <p:cNvGrpSpPr>
            <a:grpSpLocks/>
          </p:cNvGrpSpPr>
          <p:nvPr/>
        </p:nvGrpSpPr>
        <p:grpSpPr bwMode="auto">
          <a:xfrm>
            <a:off x="7313613" y="5424485"/>
            <a:ext cx="2057400" cy="523874"/>
            <a:chOff x="4463" y="1833"/>
            <a:chExt cx="1296" cy="330"/>
          </a:xfrm>
        </p:grpSpPr>
        <p:sp>
          <p:nvSpPr>
            <p:cNvPr id="31772" name="Line 25"/>
            <p:cNvSpPr>
              <a:spLocks noChangeShapeType="1"/>
            </p:cNvSpPr>
            <p:nvPr/>
          </p:nvSpPr>
          <p:spPr bwMode="auto">
            <a:xfrm>
              <a:off x="4463" y="2160"/>
              <a:ext cx="1296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773" name="Text Box 37"/>
            <p:cNvSpPr txBox="1">
              <a:spLocks noChangeArrowheads="1"/>
            </p:cNvSpPr>
            <p:nvPr/>
          </p:nvSpPr>
          <p:spPr bwMode="auto">
            <a:xfrm>
              <a:off x="4851" y="1833"/>
              <a:ext cx="55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folHlink"/>
                  </a:solidFill>
                </a:rPr>
                <a:t>open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31757" name="Group 38"/>
          <p:cNvGrpSpPr>
            <a:grpSpLocks/>
          </p:cNvGrpSpPr>
          <p:nvPr/>
        </p:nvGrpSpPr>
        <p:grpSpPr bwMode="auto">
          <a:xfrm>
            <a:off x="4799013" y="4267200"/>
            <a:ext cx="2971800" cy="1905000"/>
            <a:chOff x="3023" y="2688"/>
            <a:chExt cx="1872" cy="1200"/>
          </a:xfrm>
        </p:grpSpPr>
        <p:grpSp>
          <p:nvGrpSpPr>
            <p:cNvPr id="31761" name="Group 39"/>
            <p:cNvGrpSpPr>
              <a:grpSpLocks/>
            </p:cNvGrpSpPr>
            <p:nvPr/>
          </p:nvGrpSpPr>
          <p:grpSpPr bwMode="auto">
            <a:xfrm>
              <a:off x="4323" y="2706"/>
              <a:ext cx="572" cy="1182"/>
              <a:chOff x="4179" y="1122"/>
              <a:chExt cx="572" cy="1182"/>
            </a:xfrm>
          </p:grpSpPr>
          <p:sp>
            <p:nvSpPr>
              <p:cNvPr id="31770" name="Rectangle 16"/>
              <p:cNvSpPr>
                <a:spLocks noChangeArrowheads="1"/>
              </p:cNvSpPr>
              <p:nvPr/>
            </p:nvSpPr>
            <p:spPr bwMode="auto">
              <a:xfrm>
                <a:off x="4179" y="1122"/>
                <a:ext cx="572" cy="384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dirty="0">
                    <a:solidFill>
                      <a:schemeClr val="folHlink"/>
                    </a:solidFill>
                    <a:cs typeface="Times New Roman" pitchFamily="18" charset="0"/>
                  </a:rPr>
                  <a:t>:Mouse</a:t>
                </a:r>
              </a:p>
            </p:txBody>
          </p:sp>
          <p:sp>
            <p:nvSpPr>
              <p:cNvPr id="31771" name="Line 17"/>
              <p:cNvSpPr>
                <a:spLocks noChangeShapeType="1"/>
              </p:cNvSpPr>
              <p:nvPr/>
            </p:nvSpPr>
            <p:spPr bwMode="auto">
              <a:xfrm>
                <a:off x="4465" y="1506"/>
                <a:ext cx="0" cy="798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1762" name="Group 42"/>
            <p:cNvGrpSpPr>
              <a:grpSpLocks/>
            </p:cNvGrpSpPr>
            <p:nvPr/>
          </p:nvGrpSpPr>
          <p:grpSpPr bwMode="auto">
            <a:xfrm>
              <a:off x="3023" y="2688"/>
              <a:ext cx="173" cy="1200"/>
              <a:chOff x="2639" y="1104"/>
              <a:chExt cx="173" cy="1200"/>
            </a:xfrm>
          </p:grpSpPr>
          <p:sp>
            <p:nvSpPr>
              <p:cNvPr id="31763" name="Line 17"/>
              <p:cNvSpPr>
                <a:spLocks noChangeShapeType="1"/>
              </p:cNvSpPr>
              <p:nvPr/>
            </p:nvSpPr>
            <p:spPr bwMode="auto">
              <a:xfrm>
                <a:off x="2733" y="1506"/>
                <a:ext cx="0" cy="798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1764" name="Group 44"/>
              <p:cNvGrpSpPr>
                <a:grpSpLocks/>
              </p:cNvGrpSpPr>
              <p:nvPr/>
            </p:nvGrpSpPr>
            <p:grpSpPr bwMode="auto">
              <a:xfrm>
                <a:off x="2639" y="1104"/>
                <a:ext cx="173" cy="306"/>
                <a:chOff x="2111" y="1758"/>
                <a:chExt cx="173" cy="306"/>
              </a:xfrm>
            </p:grpSpPr>
            <p:sp>
              <p:nvSpPr>
                <p:cNvPr id="31765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198" y="1776"/>
                  <a:ext cx="0" cy="177"/>
                </a:xfrm>
                <a:prstGeom prst="line">
                  <a:avLst/>
                </a:prstGeom>
                <a:noFill/>
                <a:ln w="19050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766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2133" y="1953"/>
                  <a:ext cx="65" cy="111"/>
                </a:xfrm>
                <a:prstGeom prst="line">
                  <a:avLst/>
                </a:prstGeom>
                <a:noFill/>
                <a:ln w="19050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767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2198" y="1953"/>
                  <a:ext cx="64" cy="111"/>
                </a:xfrm>
                <a:prstGeom prst="line">
                  <a:avLst/>
                </a:prstGeom>
                <a:noFill/>
                <a:ln w="19050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768" name="Line 8"/>
                <p:cNvSpPr>
                  <a:spLocks noChangeShapeType="1"/>
                </p:cNvSpPr>
                <p:nvPr/>
              </p:nvSpPr>
              <p:spPr bwMode="auto">
                <a:xfrm>
                  <a:off x="2111" y="1865"/>
                  <a:ext cx="173" cy="0"/>
                </a:xfrm>
                <a:prstGeom prst="line">
                  <a:avLst/>
                </a:prstGeom>
                <a:noFill/>
                <a:ln w="19050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769" name="Oval 9"/>
                <p:cNvSpPr>
                  <a:spLocks noChangeArrowheads="1"/>
                </p:cNvSpPr>
                <p:nvPr/>
              </p:nvSpPr>
              <p:spPr bwMode="auto">
                <a:xfrm>
                  <a:off x="2165" y="1758"/>
                  <a:ext cx="65" cy="66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folHlink"/>
                    </a:solidFill>
                  </a:endParaRPr>
                </a:p>
              </p:txBody>
            </p:sp>
          </p:grpSp>
        </p:grpSp>
      </p:grpSp>
      <p:grpSp>
        <p:nvGrpSpPr>
          <p:cNvPr id="31758" name="Group 50"/>
          <p:cNvGrpSpPr>
            <a:grpSpLocks/>
          </p:cNvGrpSpPr>
          <p:nvPr/>
        </p:nvGrpSpPr>
        <p:grpSpPr bwMode="auto">
          <a:xfrm>
            <a:off x="4951413" y="4662483"/>
            <a:ext cx="2362200" cy="523874"/>
            <a:chOff x="2735" y="3426"/>
            <a:chExt cx="1728" cy="330"/>
          </a:xfrm>
        </p:grpSpPr>
        <p:sp>
          <p:nvSpPr>
            <p:cNvPr id="31759" name="Line 25"/>
            <p:cNvSpPr>
              <a:spLocks noChangeShapeType="1"/>
            </p:cNvSpPr>
            <p:nvPr/>
          </p:nvSpPr>
          <p:spPr bwMode="auto">
            <a:xfrm>
              <a:off x="2735" y="3753"/>
              <a:ext cx="1728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760" name="Text Box 52"/>
            <p:cNvSpPr txBox="1">
              <a:spLocks noChangeArrowheads="1"/>
            </p:cNvSpPr>
            <p:nvPr/>
          </p:nvSpPr>
          <p:spPr bwMode="auto">
            <a:xfrm>
              <a:off x="3263" y="3426"/>
              <a:ext cx="644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folHlink"/>
                  </a:solidFill>
                </a:rPr>
                <a:t>click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32099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de Bar">
  <a:themeElements>
    <a:clrScheme name="Side Bar 9">
      <a:dk1>
        <a:srgbClr val="000000"/>
      </a:dk1>
      <a:lt1>
        <a:srgbClr val="FFFFFF"/>
      </a:lt1>
      <a:dk2>
        <a:srgbClr val="000066"/>
      </a:dk2>
      <a:lt2>
        <a:srgbClr val="CC0000"/>
      </a:lt2>
      <a:accent1>
        <a:srgbClr val="F8F8F8"/>
      </a:accent1>
      <a:accent2>
        <a:srgbClr val="006600"/>
      </a:accent2>
      <a:accent3>
        <a:srgbClr val="FFFFFF"/>
      </a:accent3>
      <a:accent4>
        <a:srgbClr val="000000"/>
      </a:accent4>
      <a:accent5>
        <a:srgbClr val="FBFBFB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808080"/>
        </a:dk2>
        <a:lt2>
          <a:srgbClr val="808080"/>
        </a:lt2>
        <a:accent1>
          <a:srgbClr val="FFFFFF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7373"/>
        </a:accent6>
        <a:hlink>
          <a:srgbClr val="C00000"/>
        </a:hlink>
        <a:folHlink>
          <a:srgbClr val="0050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006600"/>
        </a:dk2>
        <a:lt2>
          <a:srgbClr val="0066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808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8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9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Side Bar">
  <a:themeElements>
    <a:clrScheme name="Side Bar 8">
      <a:dk1>
        <a:srgbClr val="000000"/>
      </a:dk1>
      <a:lt1>
        <a:srgbClr val="FFFFFF"/>
      </a:lt1>
      <a:dk2>
        <a:srgbClr val="000066"/>
      </a:dk2>
      <a:lt2>
        <a:srgbClr val="CC0000"/>
      </a:lt2>
      <a:accent1>
        <a:srgbClr val="F8F8F8"/>
      </a:accent1>
      <a:accent2>
        <a:srgbClr val="006600"/>
      </a:accent2>
      <a:accent3>
        <a:srgbClr val="FFFFFF"/>
      </a:accent3>
      <a:accent4>
        <a:srgbClr val="000000"/>
      </a:accent4>
      <a:accent5>
        <a:srgbClr val="FBFBFB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808080"/>
        </a:dk2>
        <a:lt2>
          <a:srgbClr val="808080"/>
        </a:lt2>
        <a:accent1>
          <a:srgbClr val="FFFFFF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7373"/>
        </a:accent6>
        <a:hlink>
          <a:srgbClr val="C00000"/>
        </a:hlink>
        <a:folHlink>
          <a:srgbClr val="0050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8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10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11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12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13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3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4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5.xml><?xml version="1.0" encoding="utf-8"?>
<a:themeOverride xmlns:a="http://schemas.openxmlformats.org/drawingml/2006/main">
  <a:clrScheme name="Side Bar 4">
    <a:dk1>
      <a:srgbClr val="000000"/>
    </a:dk1>
    <a:lt1>
      <a:srgbClr val="FFFFFF"/>
    </a:lt1>
    <a:dk2>
      <a:srgbClr val="CC0000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6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7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8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9.xml><?xml version="1.0" encoding="utf-8"?>
<a:themeOverride xmlns:a="http://schemas.openxmlformats.org/drawingml/2006/main">
  <a:clrScheme name="Custom 3">
    <a:dk1>
      <a:srgbClr val="000000"/>
    </a:dk1>
    <a:lt1>
      <a:srgbClr val="FFFFFF"/>
    </a:lt1>
    <a:dk2>
      <a:srgbClr val="CC0000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A6A6A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Designs\Side Bar.pot</Template>
  <TotalTime>4598</TotalTime>
  <Words>615</Words>
  <Application>Microsoft Office PowerPoint</Application>
  <PresentationFormat>Custom</PresentationFormat>
  <Paragraphs>149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Times New Roman</vt:lpstr>
      <vt:lpstr>Arial</vt:lpstr>
      <vt:lpstr>Wingdings</vt:lpstr>
      <vt:lpstr>Side Bar</vt:lpstr>
      <vt:lpstr>3_Side Bar</vt:lpstr>
      <vt:lpstr>Control Information CombinedFragments</vt:lpstr>
      <vt:lpstr>CombinedFragments Option (opt)</vt:lpstr>
      <vt:lpstr>Option (opt) Example 1</vt:lpstr>
      <vt:lpstr>Option (opt) Example 2</vt:lpstr>
      <vt:lpstr>Example 2 (continued) We Learn from Mistakes</vt:lpstr>
      <vt:lpstr>CombinedFragments Alternatives (alt)</vt:lpstr>
      <vt:lpstr>CombinedFragments Alternatives (alt)</vt:lpstr>
      <vt:lpstr>Duration Constraints</vt:lpstr>
      <vt:lpstr>Duration Constraints</vt:lpstr>
      <vt:lpstr>Time Constraints</vt:lpstr>
      <vt:lpstr>Alternatives (alt) Example 1</vt:lpstr>
      <vt:lpstr>Example 1 (Continued) We Learn from Mistakes</vt:lpstr>
      <vt:lpstr>CombinedFragments Parallel (par)</vt:lpstr>
      <vt:lpstr>CombinedFragments Parallel (par)</vt:lpstr>
      <vt:lpstr>CombinedFragments Critical Region (critical )</vt:lpstr>
      <vt:lpstr>CombinedFragments Critical Region (critical 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</dc:title>
  <dc:creator>Prof. T.H. Tse</dc:creator>
  <cp:lastModifiedBy>TH Tse</cp:lastModifiedBy>
  <cp:revision>746</cp:revision>
  <cp:lastPrinted>2023-10-07T10:25:21Z</cp:lastPrinted>
  <dcterms:created xsi:type="dcterms:W3CDTF">1999-09-08T02:17:18Z</dcterms:created>
  <dcterms:modified xsi:type="dcterms:W3CDTF">2023-10-07T10:25:31Z</dcterms:modified>
</cp:coreProperties>
</file>