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theme/themeOverride7.xml" ContentType="application/vnd.openxmlformats-officedocument.themeOverride+xml"/>
  <Override PartName="/ppt/notesSlides/notesSlide6.xml" ContentType="application/vnd.openxmlformats-officedocument.presentationml.notesSlide+xml"/>
  <Override PartName="/ppt/theme/themeOverride8.xml" ContentType="application/vnd.openxmlformats-officedocument.themeOverride+xml"/>
  <Override PartName="/ppt/theme/themeOverride9.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48" r:id="rId1"/>
  </p:sldMasterIdLst>
  <p:notesMasterIdLst>
    <p:notesMasterId r:id="rId12"/>
  </p:notesMasterIdLst>
  <p:handoutMasterIdLst>
    <p:handoutMasterId r:id="rId13"/>
  </p:handoutMasterIdLst>
  <p:sldIdLst>
    <p:sldId id="898" r:id="rId2"/>
    <p:sldId id="958" r:id="rId3"/>
    <p:sldId id="934" r:id="rId4"/>
    <p:sldId id="878" r:id="rId5"/>
    <p:sldId id="645" r:id="rId6"/>
    <p:sldId id="927" r:id="rId7"/>
    <p:sldId id="644" r:id="rId8"/>
    <p:sldId id="926" r:id="rId9"/>
    <p:sldId id="959" r:id="rId10"/>
    <p:sldId id="960" r:id="rId11"/>
  </p:sldIdLst>
  <p:sldSz cx="9902825" cy="6858000"/>
  <p:notesSz cx="10223500" cy="7086600"/>
  <p:embeddedFontLst>
    <p:embeddedFont>
      <p:font typeface="Book Antiqua" panose="02040602050305030304" pitchFamily="18" charset="0"/>
      <p:regular r:id="rId14"/>
      <p:bold r:id="rId15"/>
      <p:italic r:id="rId16"/>
      <p:boldItalic r:id="rId17"/>
    </p:embeddedFont>
  </p:embeddedFontLst>
  <p:defaultTextStyle>
    <a:defPPr>
      <a:defRPr lang="en-US"/>
    </a:defPPr>
    <a:lvl1pPr algn="ctr"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19">
          <p15:clr>
            <a:srgbClr val="A4A3A4"/>
          </p15:clr>
        </p15:guide>
      </p15:sldGuideLst>
    </p:ext>
    <p:ext uri="{2D200454-40CA-4A62-9FC3-DE9A4176ACB9}">
      <p15:notesGuideLst xmlns:p15="http://schemas.microsoft.com/office/powerpoint/2012/main">
        <p15:guide id="1" orient="horz" pos="1272">
          <p15:clr>
            <a:srgbClr val="A4A3A4"/>
          </p15:clr>
        </p15:guide>
        <p15:guide id="2" pos="421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 Tse" initials="TH" lastIdx="1" clrIdx="0">
    <p:extLst>
      <p:ext uri="{19B8F6BF-5375-455C-9EA6-DF929625EA0E}">
        <p15:presenceInfo xmlns:p15="http://schemas.microsoft.com/office/powerpoint/2012/main" userId="TH T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3EC6"/>
    <a:srgbClr val="00CC99"/>
    <a:srgbClr val="996600"/>
    <a:srgbClr val="0099FF"/>
    <a:srgbClr val="996633"/>
    <a:srgbClr val="A6A6A6"/>
    <a:srgbClr val="CC9900"/>
    <a:srgbClr val="F8F8F8"/>
    <a:srgbClr val="000066"/>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68" autoAdjust="0"/>
    <p:restoredTop sz="96404" autoAdjust="0"/>
  </p:normalViewPr>
  <p:slideViewPr>
    <p:cSldViewPr>
      <p:cViewPr varScale="1">
        <p:scale>
          <a:sx n="112" d="100"/>
          <a:sy n="112" d="100"/>
        </p:scale>
        <p:origin x="1842" y="96"/>
      </p:cViewPr>
      <p:guideLst>
        <p:guide orient="horz" pos="2160"/>
        <p:guide pos="3119"/>
      </p:guideLst>
    </p:cSldViewPr>
  </p:slideViewPr>
  <p:outlineViewPr>
    <p:cViewPr>
      <p:scale>
        <a:sx n="33" d="100"/>
        <a:sy n="33" d="100"/>
      </p:scale>
      <p:origin x="0" y="0"/>
    </p:cViewPr>
    <p:sldLst>
      <p:sld r:id="rId1" collapse="1"/>
    </p:sldLst>
  </p:outlineViewPr>
  <p:notesTextViewPr>
    <p:cViewPr>
      <p:scale>
        <a:sx n="400" d="100"/>
        <a:sy n="400" d="100"/>
      </p:scale>
      <p:origin x="0" y="0"/>
    </p:cViewPr>
  </p:notesTextViewPr>
  <p:sorterViewPr>
    <p:cViewPr varScale="1">
      <p:scale>
        <a:sx n="1" d="1"/>
        <a:sy n="1" d="1"/>
      </p:scale>
      <p:origin x="0" y="0"/>
    </p:cViewPr>
  </p:sorterViewPr>
  <p:notesViewPr>
    <p:cSldViewPr>
      <p:cViewPr varScale="1">
        <p:scale>
          <a:sx n="111" d="100"/>
          <a:sy n="111" d="100"/>
        </p:scale>
        <p:origin x="-2028" y="-90"/>
      </p:cViewPr>
      <p:guideLst>
        <p:guide orient="horz" pos="1272"/>
        <p:guide pos="421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4925" y="-1588"/>
            <a:ext cx="4378325" cy="328613"/>
          </a:xfrm>
          <a:prstGeom prst="rect">
            <a:avLst/>
          </a:prstGeom>
          <a:noFill/>
          <a:ln w="9525">
            <a:noFill/>
            <a:miter lim="800000"/>
            <a:headEnd/>
            <a:tailEnd/>
          </a:ln>
          <a:effectLst/>
        </p:spPr>
        <p:txBody>
          <a:bodyPr vert="horz" wrap="square" lIns="19804" tIns="0" rIns="19804" bIns="0" numCol="1" anchor="t" anchorCtr="0" compatLnSpc="1">
            <a:prstTxWarp prst="textNoShape">
              <a:avLst/>
            </a:prstTxWarp>
          </a:bodyPr>
          <a:lstStyle>
            <a:lvl1pPr algn="l" defTabSz="901700">
              <a:defRPr sz="1000" i="1"/>
            </a:lvl1pPr>
          </a:lstStyle>
          <a:p>
            <a:endParaRPr lang="en-US" dirty="0"/>
          </a:p>
        </p:txBody>
      </p:sp>
      <p:sp>
        <p:nvSpPr>
          <p:cNvPr id="4099" name="Rectangle 3"/>
          <p:cNvSpPr>
            <a:spLocks noGrp="1" noChangeArrowheads="1"/>
          </p:cNvSpPr>
          <p:nvPr>
            <p:ph type="dt" sz="quarter" idx="1"/>
          </p:nvPr>
        </p:nvSpPr>
        <p:spPr bwMode="auto">
          <a:xfrm>
            <a:off x="5810250" y="-1588"/>
            <a:ext cx="4378325" cy="328613"/>
          </a:xfrm>
          <a:prstGeom prst="rect">
            <a:avLst/>
          </a:prstGeom>
          <a:noFill/>
          <a:ln w="9525">
            <a:noFill/>
            <a:miter lim="800000"/>
            <a:headEnd/>
            <a:tailEnd/>
          </a:ln>
          <a:effectLst/>
        </p:spPr>
        <p:txBody>
          <a:bodyPr vert="horz" wrap="square" lIns="19804" tIns="0" rIns="19804" bIns="0" numCol="1" anchor="t" anchorCtr="0" compatLnSpc="1">
            <a:prstTxWarp prst="textNoShape">
              <a:avLst/>
            </a:prstTxWarp>
          </a:bodyPr>
          <a:lstStyle>
            <a:lvl1pPr algn="r" defTabSz="901700">
              <a:defRPr sz="1000" i="1"/>
            </a:lvl1pPr>
          </a:lstStyle>
          <a:p>
            <a:endParaRPr lang="en-US" dirty="0"/>
          </a:p>
        </p:txBody>
      </p:sp>
      <p:sp>
        <p:nvSpPr>
          <p:cNvPr id="4100" name="Rectangle 4"/>
          <p:cNvSpPr>
            <a:spLocks noGrp="1" noChangeArrowheads="1"/>
          </p:cNvSpPr>
          <p:nvPr>
            <p:ph type="ftr" sz="quarter" idx="2"/>
          </p:nvPr>
        </p:nvSpPr>
        <p:spPr bwMode="auto">
          <a:xfrm>
            <a:off x="34925" y="6702425"/>
            <a:ext cx="4378325" cy="385763"/>
          </a:xfrm>
          <a:prstGeom prst="rect">
            <a:avLst/>
          </a:prstGeom>
          <a:noFill/>
          <a:ln w="9525">
            <a:noFill/>
            <a:miter lim="800000"/>
            <a:headEnd/>
            <a:tailEnd/>
          </a:ln>
          <a:effectLst/>
        </p:spPr>
        <p:txBody>
          <a:bodyPr vert="horz" wrap="square" lIns="19804" tIns="0" rIns="19804" bIns="0" numCol="1" anchor="b" anchorCtr="0" compatLnSpc="1">
            <a:prstTxWarp prst="textNoShape">
              <a:avLst/>
            </a:prstTxWarp>
          </a:bodyPr>
          <a:lstStyle>
            <a:lvl1pPr algn="l" defTabSz="901700">
              <a:defRPr sz="1000" i="1"/>
            </a:lvl1pPr>
          </a:lstStyle>
          <a:p>
            <a:r>
              <a:rPr lang="en-US" dirty="0"/>
              <a:t>Software Design</a:t>
            </a:r>
          </a:p>
        </p:txBody>
      </p:sp>
      <p:sp>
        <p:nvSpPr>
          <p:cNvPr id="4101" name="Rectangle 5"/>
          <p:cNvSpPr>
            <a:spLocks noGrp="1" noChangeArrowheads="1"/>
          </p:cNvSpPr>
          <p:nvPr>
            <p:ph type="sldNum" sz="quarter" idx="3"/>
          </p:nvPr>
        </p:nvSpPr>
        <p:spPr bwMode="auto">
          <a:xfrm>
            <a:off x="5810250" y="6702425"/>
            <a:ext cx="4378325" cy="385763"/>
          </a:xfrm>
          <a:prstGeom prst="rect">
            <a:avLst/>
          </a:prstGeom>
          <a:noFill/>
          <a:ln w="9525">
            <a:noFill/>
            <a:miter lim="800000"/>
            <a:headEnd/>
            <a:tailEnd/>
          </a:ln>
          <a:effectLst/>
        </p:spPr>
        <p:txBody>
          <a:bodyPr vert="horz" wrap="square" lIns="19804" tIns="0" rIns="19804" bIns="0" numCol="1" anchor="b" anchorCtr="0" compatLnSpc="1">
            <a:prstTxWarp prst="textNoShape">
              <a:avLst/>
            </a:prstTxWarp>
          </a:bodyPr>
          <a:lstStyle>
            <a:lvl1pPr algn="r" defTabSz="901700">
              <a:defRPr sz="1000" i="1"/>
            </a:lvl1pPr>
          </a:lstStyle>
          <a:p>
            <a:fld id="{5CD92830-8125-4CF5-B2C8-F3291760EDC7}"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3813" y="-6350"/>
            <a:ext cx="4467226" cy="354013"/>
          </a:xfrm>
          <a:prstGeom prst="rect">
            <a:avLst/>
          </a:prstGeom>
          <a:noFill/>
          <a:ln w="9525">
            <a:noFill/>
            <a:miter lim="800000"/>
            <a:headEnd/>
            <a:tailEnd/>
          </a:ln>
          <a:effectLst/>
        </p:spPr>
        <p:txBody>
          <a:bodyPr vert="horz" wrap="square" lIns="19804" tIns="0" rIns="19804" bIns="0" numCol="1" anchor="t" anchorCtr="0" compatLnSpc="1">
            <a:prstTxWarp prst="textNoShape">
              <a:avLst/>
            </a:prstTxWarp>
          </a:bodyPr>
          <a:lstStyle>
            <a:lvl1pPr algn="l" defTabSz="873125">
              <a:defRPr sz="1000" i="1"/>
            </a:lvl1pPr>
          </a:lstStyle>
          <a:p>
            <a:endParaRPr lang="en-US" dirty="0"/>
          </a:p>
        </p:txBody>
      </p:sp>
      <p:sp>
        <p:nvSpPr>
          <p:cNvPr id="2051" name="Rectangle 3"/>
          <p:cNvSpPr>
            <a:spLocks noGrp="1" noChangeArrowheads="1"/>
          </p:cNvSpPr>
          <p:nvPr>
            <p:ph type="dt" idx="1"/>
          </p:nvPr>
        </p:nvSpPr>
        <p:spPr bwMode="auto">
          <a:xfrm>
            <a:off x="5780088" y="-6350"/>
            <a:ext cx="4467225" cy="354013"/>
          </a:xfrm>
          <a:prstGeom prst="rect">
            <a:avLst/>
          </a:prstGeom>
          <a:noFill/>
          <a:ln w="9525">
            <a:noFill/>
            <a:miter lim="800000"/>
            <a:headEnd/>
            <a:tailEnd/>
          </a:ln>
          <a:effectLst/>
        </p:spPr>
        <p:txBody>
          <a:bodyPr vert="horz" wrap="square" lIns="19804" tIns="0" rIns="19804" bIns="0" numCol="1" anchor="t" anchorCtr="0" compatLnSpc="1">
            <a:prstTxWarp prst="textNoShape">
              <a:avLst/>
            </a:prstTxWarp>
          </a:bodyPr>
          <a:lstStyle>
            <a:lvl1pPr algn="r" defTabSz="873125">
              <a:defRPr sz="1000" i="1"/>
            </a:lvl1pPr>
          </a:lstStyle>
          <a:p>
            <a:endParaRPr lang="en-US" dirty="0"/>
          </a:p>
        </p:txBody>
      </p:sp>
      <p:sp>
        <p:nvSpPr>
          <p:cNvPr id="2052" name="Rectangle 4"/>
          <p:cNvSpPr>
            <a:spLocks noGrp="1" noRot="1" noChangeAspect="1" noChangeArrowheads="1" noTextEdit="1"/>
          </p:cNvSpPr>
          <p:nvPr>
            <p:ph type="sldImg" idx="2"/>
          </p:nvPr>
        </p:nvSpPr>
        <p:spPr bwMode="auto">
          <a:xfrm>
            <a:off x="3195638" y="533400"/>
            <a:ext cx="3835400" cy="26558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1317625" y="3368675"/>
            <a:ext cx="7588250" cy="3200400"/>
          </a:xfrm>
          <a:prstGeom prst="rect">
            <a:avLst/>
          </a:prstGeom>
          <a:noFill/>
          <a:ln w="9525">
            <a:noFill/>
            <a:miter lim="800000"/>
            <a:headEnd/>
            <a:tailEnd/>
          </a:ln>
          <a:effectLst/>
        </p:spPr>
        <p:txBody>
          <a:bodyPr vert="horz" wrap="square" lIns="90770" tIns="42909" rIns="90770" bIns="429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23813" y="6738938"/>
            <a:ext cx="4467226" cy="354012"/>
          </a:xfrm>
          <a:prstGeom prst="rect">
            <a:avLst/>
          </a:prstGeom>
          <a:noFill/>
          <a:ln w="9525">
            <a:noFill/>
            <a:miter lim="800000"/>
            <a:headEnd/>
            <a:tailEnd/>
          </a:ln>
          <a:effectLst/>
        </p:spPr>
        <p:txBody>
          <a:bodyPr vert="horz" wrap="square" lIns="19804" tIns="0" rIns="19804" bIns="0" numCol="1" anchor="b" anchorCtr="0" compatLnSpc="1">
            <a:prstTxWarp prst="textNoShape">
              <a:avLst/>
            </a:prstTxWarp>
          </a:bodyPr>
          <a:lstStyle>
            <a:lvl1pPr algn="l" defTabSz="873125">
              <a:defRPr sz="1000" i="1"/>
            </a:lvl1pPr>
          </a:lstStyle>
          <a:p>
            <a:r>
              <a:rPr lang="en-US" dirty="0"/>
              <a:t>Software Design</a:t>
            </a:r>
          </a:p>
        </p:txBody>
      </p:sp>
      <p:sp>
        <p:nvSpPr>
          <p:cNvPr id="2055" name="Rectangle 7"/>
          <p:cNvSpPr>
            <a:spLocks noGrp="1" noChangeArrowheads="1"/>
          </p:cNvSpPr>
          <p:nvPr>
            <p:ph type="sldNum" sz="quarter" idx="5"/>
          </p:nvPr>
        </p:nvSpPr>
        <p:spPr bwMode="auto">
          <a:xfrm>
            <a:off x="5780088" y="6738938"/>
            <a:ext cx="4467225" cy="354012"/>
          </a:xfrm>
          <a:prstGeom prst="rect">
            <a:avLst/>
          </a:prstGeom>
          <a:noFill/>
          <a:ln w="9525">
            <a:noFill/>
            <a:miter lim="800000"/>
            <a:headEnd/>
            <a:tailEnd/>
          </a:ln>
          <a:effectLst/>
        </p:spPr>
        <p:txBody>
          <a:bodyPr vert="horz" wrap="square" lIns="19804" tIns="0" rIns="19804" bIns="0" numCol="1" anchor="b" anchorCtr="0" compatLnSpc="1">
            <a:prstTxWarp prst="textNoShape">
              <a:avLst/>
            </a:prstTxWarp>
          </a:bodyPr>
          <a:lstStyle>
            <a:lvl1pPr algn="r" defTabSz="873125">
              <a:defRPr sz="1000" i="1"/>
            </a:lvl1pPr>
          </a:lstStyle>
          <a:p>
            <a:fld id="{AB4AEE5D-CF45-4674-9B0E-00D7344161A1}" type="slidenum">
              <a:rPr lang="en-US"/>
              <a:pPr/>
              <a:t>‹#›</a:t>
            </a:fld>
            <a:endParaRPr lang="en-US" dirty="0"/>
          </a:p>
        </p:txBody>
      </p:sp>
    </p:spTree>
  </p:cSld>
  <p:clrMap bg1="lt1" tx1="dk1" bg2="lt2" tx2="dk2" accent1="accent1" accent2="accent2" accent3="accent3" accent4="accent4" accent5="accent5" accent6="accent6" hlink="hlink" folHlink="folHlink"/>
  <p:hf hdr="0" dt="0"/>
  <p:notesStyle>
    <a:lvl1pPr algn="l" defTabSz="839788" rtl="0" eaLnBrk="0" fontAlgn="base" hangingPunct="0">
      <a:spcBef>
        <a:spcPct val="30000"/>
      </a:spcBef>
      <a:spcAft>
        <a:spcPct val="0"/>
      </a:spcAft>
      <a:defRPr sz="1200" kern="1200">
        <a:solidFill>
          <a:schemeClr val="tx1"/>
        </a:solidFill>
        <a:latin typeface="Arial" charset="0"/>
        <a:ea typeface="+mn-ea"/>
        <a:cs typeface="+mn-cs"/>
      </a:defRPr>
    </a:lvl1pPr>
    <a:lvl2pPr marL="439738" algn="l" defTabSz="839788" rtl="0" eaLnBrk="0" fontAlgn="base" hangingPunct="0">
      <a:spcBef>
        <a:spcPct val="30000"/>
      </a:spcBef>
      <a:spcAft>
        <a:spcPct val="0"/>
      </a:spcAft>
      <a:defRPr sz="1200" kern="1200">
        <a:solidFill>
          <a:schemeClr val="tx1"/>
        </a:solidFill>
        <a:latin typeface="Arial" charset="0"/>
        <a:ea typeface="+mn-ea"/>
        <a:cs typeface="+mn-cs"/>
      </a:defRPr>
    </a:lvl2pPr>
    <a:lvl3pPr marL="874713" algn="l" defTabSz="839788" rtl="0" eaLnBrk="0" fontAlgn="base" hangingPunct="0">
      <a:spcBef>
        <a:spcPct val="30000"/>
      </a:spcBef>
      <a:spcAft>
        <a:spcPct val="0"/>
      </a:spcAft>
      <a:defRPr sz="1200" kern="1200">
        <a:solidFill>
          <a:schemeClr val="tx1"/>
        </a:solidFill>
        <a:latin typeface="Arial" charset="0"/>
        <a:ea typeface="+mn-ea"/>
        <a:cs typeface="+mn-cs"/>
      </a:defRPr>
    </a:lvl3pPr>
    <a:lvl4pPr marL="1316038" algn="l" defTabSz="839788" rtl="0" eaLnBrk="0" fontAlgn="base" hangingPunct="0">
      <a:spcBef>
        <a:spcPct val="30000"/>
      </a:spcBef>
      <a:spcAft>
        <a:spcPct val="0"/>
      </a:spcAft>
      <a:defRPr sz="1200" kern="1200">
        <a:solidFill>
          <a:schemeClr val="tx1"/>
        </a:solidFill>
        <a:latin typeface="Arial" charset="0"/>
        <a:ea typeface="+mn-ea"/>
        <a:cs typeface="+mn-cs"/>
      </a:defRPr>
    </a:lvl4pPr>
    <a:lvl5pPr marL="1752600" algn="l" defTabSz="83978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ftr" sz="quarter" idx="4"/>
          </p:nvPr>
        </p:nvSpPr>
        <p:spPr>
          <a:ln/>
        </p:spPr>
        <p:txBody>
          <a:bodyPr/>
          <a:lstStyle/>
          <a:p>
            <a:r>
              <a:rPr lang="en-US" dirty="0"/>
              <a:t>Software Design</a:t>
            </a:r>
          </a:p>
        </p:txBody>
      </p:sp>
      <p:sp>
        <p:nvSpPr>
          <p:cNvPr id="8" name="Rectangle 7"/>
          <p:cNvSpPr>
            <a:spLocks noGrp="1" noChangeArrowheads="1"/>
          </p:cNvSpPr>
          <p:nvPr>
            <p:ph type="sldNum" sz="quarter" idx="5"/>
          </p:nvPr>
        </p:nvSpPr>
        <p:spPr>
          <a:ln/>
        </p:spPr>
        <p:txBody>
          <a:bodyPr/>
          <a:lstStyle/>
          <a:p>
            <a:fld id="{823D7CBF-F0B2-4B5F-9D70-338917BE0D33}" type="slidenum">
              <a:rPr lang="en-US"/>
              <a:pPr/>
              <a:t>1</a:t>
            </a:fld>
            <a:endParaRPr lang="en-US" dirty="0"/>
          </a:p>
        </p:txBody>
      </p:sp>
      <p:sp>
        <p:nvSpPr>
          <p:cNvPr id="2902018" name="Rectangle 6"/>
          <p:cNvSpPr txBox="1">
            <a:spLocks noGrp="1" noChangeArrowheads="1"/>
          </p:cNvSpPr>
          <p:nvPr/>
        </p:nvSpPr>
        <p:spPr bwMode="auto">
          <a:xfrm>
            <a:off x="-23813" y="6738938"/>
            <a:ext cx="4467226" cy="354012"/>
          </a:xfrm>
          <a:prstGeom prst="rect">
            <a:avLst/>
          </a:prstGeom>
          <a:noFill/>
          <a:ln w="9525">
            <a:noFill/>
            <a:miter lim="800000"/>
            <a:headEnd/>
            <a:tailEnd/>
          </a:ln>
        </p:spPr>
        <p:txBody>
          <a:bodyPr lIns="19804" tIns="0" rIns="19804" bIns="0" anchor="b"/>
          <a:lstStyle/>
          <a:p>
            <a:pPr algn="l" defTabSz="873125"/>
            <a:r>
              <a:rPr lang="en-US" sz="1000" i="1" dirty="0"/>
              <a:t>Software Design</a:t>
            </a:r>
          </a:p>
        </p:txBody>
      </p:sp>
      <p:sp>
        <p:nvSpPr>
          <p:cNvPr id="2902019" name="Rectangle 7"/>
          <p:cNvSpPr txBox="1">
            <a:spLocks noGrp="1" noChangeArrowheads="1"/>
          </p:cNvSpPr>
          <p:nvPr/>
        </p:nvSpPr>
        <p:spPr bwMode="auto">
          <a:xfrm>
            <a:off x="5780088" y="6738938"/>
            <a:ext cx="4467225" cy="354012"/>
          </a:xfrm>
          <a:prstGeom prst="rect">
            <a:avLst/>
          </a:prstGeom>
          <a:noFill/>
          <a:ln w="9525">
            <a:noFill/>
            <a:miter lim="800000"/>
            <a:headEnd/>
            <a:tailEnd/>
          </a:ln>
        </p:spPr>
        <p:txBody>
          <a:bodyPr lIns="19804" tIns="0" rIns="19804" bIns="0" anchor="b"/>
          <a:lstStyle/>
          <a:p>
            <a:pPr algn="r" defTabSz="873125"/>
            <a:fld id="{96DE139E-59E8-410E-A89F-7BA64C2112B0}" type="slidenum">
              <a:rPr lang="en-US" sz="1000" i="1"/>
              <a:pPr algn="r" defTabSz="873125"/>
              <a:t>1</a:t>
            </a:fld>
            <a:endParaRPr lang="en-US" sz="1000" i="1" dirty="0"/>
          </a:p>
        </p:txBody>
      </p:sp>
      <p:sp>
        <p:nvSpPr>
          <p:cNvPr id="2902020" name="Rectangle 2"/>
          <p:cNvSpPr>
            <a:spLocks noGrp="1" noRot="1" noChangeAspect="1" noChangeArrowheads="1" noTextEdit="1"/>
          </p:cNvSpPr>
          <p:nvPr>
            <p:ph type="sldImg"/>
          </p:nvPr>
        </p:nvSpPr>
        <p:spPr>
          <a:xfrm>
            <a:off x="3200400" y="534988"/>
            <a:ext cx="3824288" cy="2647950"/>
          </a:xfrm>
          <a:ln cap="flat"/>
        </p:spPr>
      </p:sp>
      <p:sp>
        <p:nvSpPr>
          <p:cNvPr id="2070531" name="Rectangle 3"/>
          <p:cNvSpPr>
            <a:spLocks noGrp="1" noChangeArrowheads="1"/>
          </p:cNvSpPr>
          <p:nvPr>
            <p:ph type="body" idx="1"/>
          </p:nvPr>
        </p:nvSpPr>
        <p:spPr>
          <a:xfrm>
            <a:off x="1363663" y="3365500"/>
            <a:ext cx="7496175" cy="3189288"/>
          </a:xfrm>
          <a:noFill/>
          <a:ln/>
        </p:spPr>
        <p:txBody>
          <a:bodyPr lIns="95710" tIns="47856" rIns="95710" bIns="47856"/>
          <a:lstStyle/>
          <a:p>
            <a:r>
              <a:rPr lang="en-US" dirty="0">
                <a:effectLst>
                  <a:outerShdw blurRad="38100" dist="38100" dir="2700000" algn="tl">
                    <a:srgbClr val="C0C0C0"/>
                  </a:outerShdw>
                </a:effectLst>
              </a:rPr>
              <a:t>The</a:t>
            </a:r>
            <a:r>
              <a:rPr lang="en-US" dirty="0"/>
              <a:t> approach of using object-oriented techniques for designing a system is referred to as </a:t>
            </a:r>
            <a:r>
              <a:rPr lang="en-US" b="1" dirty="0"/>
              <a:t>object-oriented design</a:t>
            </a:r>
            <a:r>
              <a:rPr lang="en-US" dirty="0"/>
              <a:t>. Recall that object-oriented development approaches are best suited to projects that will implement systems using emerging object technologies to construct, manage, and assemble those objects into useful computer applications. Object-oriented design is the continuation of object-oriented analysis, continuing to center the development focus around object modelling techniques. </a:t>
            </a:r>
          </a:p>
          <a:p>
            <a:r>
              <a:rPr lang="en-US" dirty="0">
                <a:effectLst>
                  <a:outerShdw blurRad="38100" dist="38100" dir="2700000" algn="tl">
                    <a:srgbClr val="C0C0C0"/>
                  </a:outerShdw>
                </a:effectLst>
              </a:rPr>
              <a:t>During</a:t>
            </a:r>
            <a:r>
              <a:rPr lang="en-US" dirty="0"/>
              <a:t> object-oriented design we continue to realize these entity objects while identifying other types of objects that will be introduced as the result of physical implementation decisions for the new system. There are two additional types of objects that will be introduced during design. </a:t>
            </a:r>
          </a:p>
          <a:p>
            <a:r>
              <a:rPr lang="en-US" dirty="0">
                <a:effectLst>
                  <a:outerShdw blurRad="38100" dist="38100" dir="2700000" algn="tl">
                    <a:srgbClr val="C0C0C0"/>
                  </a:outerShdw>
                </a:effectLst>
              </a:rPr>
              <a:t>The</a:t>
            </a:r>
            <a:r>
              <a:rPr lang="en-US" dirty="0"/>
              <a:t> structuring of an object-based system into three types of objects was proposed by Dr. Ivar Jacobson, and is very similar to the mechanism used in Smalltalk programming called </a:t>
            </a:r>
            <a:r>
              <a:rPr lang="en-US" b="1" dirty="0"/>
              <a:t>model-view-controller (MVC)</a:t>
            </a:r>
            <a:r>
              <a:rPr lang="en-US" dirty="0"/>
              <a:t>. </a:t>
            </a:r>
          </a:p>
          <a:p>
            <a:endParaRPr lang="en-US" dirty="0"/>
          </a:p>
          <a:p>
            <a:endParaRPr lang="en-US" dirty="0"/>
          </a:p>
        </p:txBody>
      </p:sp>
      <p:sp>
        <p:nvSpPr>
          <p:cNvPr id="2902022" name="Rectangle 4"/>
          <p:cNvSpPr>
            <a:spLocks noChangeArrowheads="1"/>
          </p:cNvSpPr>
          <p:nvPr/>
        </p:nvSpPr>
        <p:spPr bwMode="auto">
          <a:xfrm>
            <a:off x="8747125" y="2660650"/>
            <a:ext cx="1363663" cy="234950"/>
          </a:xfrm>
          <a:prstGeom prst="rect">
            <a:avLst/>
          </a:prstGeom>
          <a:noFill/>
          <a:ln w="9525">
            <a:noFill/>
            <a:miter lim="800000"/>
            <a:headEnd/>
            <a:tailEnd/>
          </a:ln>
        </p:spPr>
        <p:txBody>
          <a:bodyPr lIns="95710" tIns="47856" rIns="95710" bIns="47856">
            <a:spAutoFit/>
          </a:bodyPr>
          <a:lstStyle/>
          <a:p>
            <a:pPr defTabSz="950913">
              <a:spcBef>
                <a:spcPct val="50000"/>
              </a:spcBef>
            </a:pPr>
            <a:r>
              <a:rPr lang="en-US" sz="1500" b="1" dirty="0">
                <a:latin typeface="Book Antiqua" pitchFamily="18" charset="0"/>
              </a:rPr>
              <a:t>534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ftr" sz="quarter" idx="4"/>
          </p:nvPr>
        </p:nvSpPr>
        <p:spPr>
          <a:ln/>
        </p:spPr>
        <p:txBody>
          <a:bodyPr/>
          <a:lstStyle/>
          <a:p>
            <a:r>
              <a:rPr lang="en-US" dirty="0"/>
              <a:t>Software Design</a:t>
            </a:r>
          </a:p>
        </p:txBody>
      </p:sp>
      <p:sp>
        <p:nvSpPr>
          <p:cNvPr id="8" name="Rectangle 7"/>
          <p:cNvSpPr>
            <a:spLocks noGrp="1" noChangeArrowheads="1"/>
          </p:cNvSpPr>
          <p:nvPr>
            <p:ph type="sldNum" sz="quarter" idx="5"/>
          </p:nvPr>
        </p:nvSpPr>
        <p:spPr>
          <a:ln/>
        </p:spPr>
        <p:txBody>
          <a:bodyPr/>
          <a:lstStyle/>
          <a:p>
            <a:fld id="{823D7CBF-F0B2-4B5F-9D70-338917BE0D33}" type="slidenum">
              <a:rPr lang="en-US"/>
              <a:pPr/>
              <a:t>2</a:t>
            </a:fld>
            <a:endParaRPr lang="en-US" dirty="0"/>
          </a:p>
        </p:txBody>
      </p:sp>
      <p:sp>
        <p:nvSpPr>
          <p:cNvPr id="2902018" name="Rectangle 6"/>
          <p:cNvSpPr txBox="1">
            <a:spLocks noGrp="1" noChangeArrowheads="1"/>
          </p:cNvSpPr>
          <p:nvPr/>
        </p:nvSpPr>
        <p:spPr bwMode="auto">
          <a:xfrm>
            <a:off x="-23813" y="6738938"/>
            <a:ext cx="4467226" cy="354012"/>
          </a:xfrm>
          <a:prstGeom prst="rect">
            <a:avLst/>
          </a:prstGeom>
          <a:noFill/>
          <a:ln w="9525">
            <a:noFill/>
            <a:miter lim="800000"/>
            <a:headEnd/>
            <a:tailEnd/>
          </a:ln>
        </p:spPr>
        <p:txBody>
          <a:bodyPr lIns="19804" tIns="0" rIns="19804" bIns="0" anchor="b"/>
          <a:lstStyle/>
          <a:p>
            <a:pPr algn="l" defTabSz="873125"/>
            <a:r>
              <a:rPr lang="en-US" sz="1000" i="1" dirty="0"/>
              <a:t>Software Design</a:t>
            </a:r>
          </a:p>
        </p:txBody>
      </p:sp>
      <p:sp>
        <p:nvSpPr>
          <p:cNvPr id="2902019" name="Rectangle 7"/>
          <p:cNvSpPr txBox="1">
            <a:spLocks noGrp="1" noChangeArrowheads="1"/>
          </p:cNvSpPr>
          <p:nvPr/>
        </p:nvSpPr>
        <p:spPr bwMode="auto">
          <a:xfrm>
            <a:off x="5780088" y="6738938"/>
            <a:ext cx="4467225" cy="354012"/>
          </a:xfrm>
          <a:prstGeom prst="rect">
            <a:avLst/>
          </a:prstGeom>
          <a:noFill/>
          <a:ln w="9525">
            <a:noFill/>
            <a:miter lim="800000"/>
            <a:headEnd/>
            <a:tailEnd/>
          </a:ln>
        </p:spPr>
        <p:txBody>
          <a:bodyPr lIns="19804" tIns="0" rIns="19804" bIns="0" anchor="b"/>
          <a:lstStyle/>
          <a:p>
            <a:pPr algn="r" defTabSz="873125"/>
            <a:fld id="{96DE139E-59E8-410E-A89F-7BA64C2112B0}" type="slidenum">
              <a:rPr lang="en-US" sz="1000" i="1"/>
              <a:pPr algn="r" defTabSz="873125"/>
              <a:t>2</a:t>
            </a:fld>
            <a:endParaRPr lang="en-US" sz="1000" i="1" dirty="0"/>
          </a:p>
        </p:txBody>
      </p:sp>
      <p:sp>
        <p:nvSpPr>
          <p:cNvPr id="2902020" name="Rectangle 2"/>
          <p:cNvSpPr>
            <a:spLocks noGrp="1" noRot="1" noChangeAspect="1" noChangeArrowheads="1" noTextEdit="1"/>
          </p:cNvSpPr>
          <p:nvPr>
            <p:ph type="sldImg"/>
          </p:nvPr>
        </p:nvSpPr>
        <p:spPr>
          <a:xfrm>
            <a:off x="3200400" y="534988"/>
            <a:ext cx="3824288" cy="2647950"/>
          </a:xfrm>
          <a:ln cap="flat"/>
        </p:spPr>
      </p:sp>
      <p:sp>
        <p:nvSpPr>
          <p:cNvPr id="2070531" name="Rectangle 3"/>
          <p:cNvSpPr>
            <a:spLocks noGrp="1" noChangeArrowheads="1"/>
          </p:cNvSpPr>
          <p:nvPr>
            <p:ph type="body" idx="1"/>
          </p:nvPr>
        </p:nvSpPr>
        <p:spPr>
          <a:xfrm>
            <a:off x="1363663" y="3365500"/>
            <a:ext cx="7496175" cy="3189288"/>
          </a:xfrm>
          <a:noFill/>
          <a:ln/>
        </p:spPr>
        <p:txBody>
          <a:bodyPr lIns="95710" tIns="47856" rIns="95710" bIns="47856"/>
          <a:lstStyle/>
          <a:p>
            <a:r>
              <a:rPr lang="en-US" dirty="0">
                <a:effectLst>
                  <a:outerShdw blurRad="38100" dist="38100" dir="2700000" algn="tl">
                    <a:srgbClr val="C0C0C0"/>
                  </a:outerShdw>
                </a:effectLst>
              </a:rPr>
              <a:t>The</a:t>
            </a:r>
            <a:r>
              <a:rPr lang="en-US" dirty="0"/>
              <a:t> approach of using object-oriented techniques for designing a system is referred to as </a:t>
            </a:r>
            <a:r>
              <a:rPr lang="en-US" b="1" dirty="0"/>
              <a:t>object-oriented design</a:t>
            </a:r>
            <a:r>
              <a:rPr lang="en-US" dirty="0"/>
              <a:t>. Recall that object-oriented development approaches are best suited to projects that will implement systems using emerging object technologies to construct, manage, and assemble those objects into useful computer applications. Object-oriented design is the continuation of object-oriented analysis, continuing to center the development focus around object modelling techniques. </a:t>
            </a:r>
          </a:p>
          <a:p>
            <a:r>
              <a:rPr lang="en-US" dirty="0">
                <a:effectLst>
                  <a:outerShdw blurRad="38100" dist="38100" dir="2700000" algn="tl">
                    <a:srgbClr val="C0C0C0"/>
                  </a:outerShdw>
                </a:effectLst>
              </a:rPr>
              <a:t>During</a:t>
            </a:r>
            <a:r>
              <a:rPr lang="en-US" dirty="0"/>
              <a:t> object-oriented design we continue to realize these entity objects while identifying other types of objects that will be introduced as the result of physical implementation decisions for the new system. There are two additional types of objects that will be introduced during design. </a:t>
            </a:r>
          </a:p>
          <a:p>
            <a:r>
              <a:rPr lang="en-US" dirty="0">
                <a:effectLst>
                  <a:outerShdw blurRad="38100" dist="38100" dir="2700000" algn="tl">
                    <a:srgbClr val="C0C0C0"/>
                  </a:outerShdw>
                </a:effectLst>
              </a:rPr>
              <a:t>The</a:t>
            </a:r>
            <a:r>
              <a:rPr lang="en-US" dirty="0"/>
              <a:t> structuring of an object-based system into three types of objects was proposed by Dr. Ivar Jacobson, and is very similar to the mechanism used in Smalltalk programming called </a:t>
            </a:r>
            <a:r>
              <a:rPr lang="en-US" b="1" dirty="0"/>
              <a:t>model-view-controller (MVC)</a:t>
            </a:r>
            <a:r>
              <a:rPr lang="en-US" dirty="0"/>
              <a:t>. </a:t>
            </a:r>
          </a:p>
          <a:p>
            <a:endParaRPr lang="en-US" dirty="0"/>
          </a:p>
          <a:p>
            <a:endParaRPr lang="en-US" dirty="0"/>
          </a:p>
        </p:txBody>
      </p:sp>
      <p:sp>
        <p:nvSpPr>
          <p:cNvPr id="2902022" name="Rectangle 4"/>
          <p:cNvSpPr>
            <a:spLocks noChangeArrowheads="1"/>
          </p:cNvSpPr>
          <p:nvPr/>
        </p:nvSpPr>
        <p:spPr bwMode="auto">
          <a:xfrm>
            <a:off x="8747125" y="2660650"/>
            <a:ext cx="1363663" cy="234950"/>
          </a:xfrm>
          <a:prstGeom prst="rect">
            <a:avLst/>
          </a:prstGeom>
          <a:noFill/>
          <a:ln w="9525">
            <a:noFill/>
            <a:miter lim="800000"/>
            <a:headEnd/>
            <a:tailEnd/>
          </a:ln>
        </p:spPr>
        <p:txBody>
          <a:bodyPr lIns="95710" tIns="47856" rIns="95710" bIns="47856">
            <a:spAutoFit/>
          </a:bodyPr>
          <a:lstStyle/>
          <a:p>
            <a:pPr defTabSz="950913">
              <a:spcBef>
                <a:spcPct val="50000"/>
              </a:spcBef>
            </a:pPr>
            <a:r>
              <a:rPr lang="en-US" sz="1500" b="1" dirty="0">
                <a:latin typeface="Book Antiqua" pitchFamily="18" charset="0"/>
              </a:rPr>
              <a:t>534</a:t>
            </a:r>
          </a:p>
        </p:txBody>
      </p:sp>
    </p:spTree>
    <p:extLst>
      <p:ext uri="{BB962C8B-B14F-4D97-AF65-F5344CB8AC3E}">
        <p14:creationId xmlns:p14="http://schemas.microsoft.com/office/powerpoint/2010/main" val="573979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dirty="0"/>
              <a:t>Software Design</a:t>
            </a:r>
          </a:p>
        </p:txBody>
      </p:sp>
      <p:sp>
        <p:nvSpPr>
          <p:cNvPr id="6" name="Rectangle 7"/>
          <p:cNvSpPr>
            <a:spLocks noGrp="1" noChangeArrowheads="1"/>
          </p:cNvSpPr>
          <p:nvPr>
            <p:ph type="sldNum" sz="quarter" idx="5"/>
          </p:nvPr>
        </p:nvSpPr>
        <p:spPr>
          <a:ln/>
        </p:spPr>
        <p:txBody>
          <a:bodyPr/>
          <a:lstStyle/>
          <a:p>
            <a:fld id="{2BFB4B77-D339-45B0-A4AA-25ED5087A5B5}" type="slidenum">
              <a:rPr lang="en-US"/>
              <a:pPr/>
              <a:t>3</a:t>
            </a:fld>
            <a:endParaRPr lang="en-US" dirty="0"/>
          </a:p>
        </p:txBody>
      </p:sp>
      <p:sp>
        <p:nvSpPr>
          <p:cNvPr id="2304002" name="Rectangle 2"/>
          <p:cNvSpPr>
            <a:spLocks noGrp="1" noRot="1" noChangeAspect="1" noChangeArrowheads="1"/>
          </p:cNvSpPr>
          <p:nvPr>
            <p:ph type="sldImg"/>
          </p:nvPr>
        </p:nvSpPr>
        <p:spPr bwMode="auto">
          <a:xfrm>
            <a:off x="3200400" y="534988"/>
            <a:ext cx="3822700" cy="2647950"/>
          </a:xfrm>
          <a:prstGeom prst="rect">
            <a:avLst/>
          </a:prstGeom>
          <a:noFill/>
          <a:ln w="12700" cap="flat">
            <a:solidFill>
              <a:schemeClr val="tx1"/>
            </a:solidFill>
            <a:miter lim="800000"/>
            <a:headEnd/>
            <a:tailEnd/>
          </a:ln>
        </p:spPr>
      </p:sp>
      <p:sp>
        <p:nvSpPr>
          <p:cNvPr id="2304003" name="Rectangle 3"/>
          <p:cNvSpPr>
            <a:spLocks noGrp="1" noChangeArrowheads="1"/>
          </p:cNvSpPr>
          <p:nvPr>
            <p:ph type="body" idx="1"/>
          </p:nvPr>
        </p:nvSpPr>
        <p:spPr bwMode="auto">
          <a:xfrm>
            <a:off x="1363663" y="3365500"/>
            <a:ext cx="7496175" cy="3189288"/>
          </a:xfrm>
          <a:prstGeom prst="rect">
            <a:avLst/>
          </a:prstGeom>
          <a:noFill/>
          <a:ln>
            <a:miter lim="800000"/>
            <a:headEnd/>
            <a:tailEnd/>
          </a:ln>
        </p:spPr>
        <p:txBody>
          <a:bodyPr lIns="95721" tIns="47861" rIns="95721" bIns="47861"/>
          <a:lstStyle/>
          <a:p>
            <a:endParaRPr lang="en-GB" dirty="0"/>
          </a:p>
        </p:txBody>
      </p:sp>
      <p:sp>
        <p:nvSpPr>
          <p:cNvPr id="2304004" name="Rectangle 4"/>
          <p:cNvSpPr>
            <a:spLocks noChangeArrowheads="1"/>
          </p:cNvSpPr>
          <p:nvPr/>
        </p:nvSpPr>
        <p:spPr bwMode="auto">
          <a:xfrm>
            <a:off x="8747125" y="2660650"/>
            <a:ext cx="1363663" cy="234950"/>
          </a:xfrm>
          <a:prstGeom prst="rect">
            <a:avLst/>
          </a:prstGeom>
          <a:noFill/>
          <a:ln w="9525">
            <a:noFill/>
            <a:miter lim="800000"/>
            <a:headEnd/>
            <a:tailEnd/>
          </a:ln>
          <a:effectLst/>
        </p:spPr>
        <p:txBody>
          <a:bodyPr lIns="95721" tIns="47861" rIns="95721" bIns="47861">
            <a:spAutoFit/>
          </a:bodyPr>
          <a:lstStyle/>
          <a:p>
            <a:pPr defTabSz="950913">
              <a:spcBef>
                <a:spcPct val="50000"/>
              </a:spcBef>
            </a:pPr>
            <a:r>
              <a:rPr lang="en-US" sz="1500" b="1" dirty="0">
                <a:latin typeface="Book Antiqua" pitchFamily="18" charset="0"/>
              </a:rPr>
              <a:t>534</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dirty="0"/>
              <a:t>Software Design</a:t>
            </a:r>
          </a:p>
        </p:txBody>
      </p:sp>
      <p:sp>
        <p:nvSpPr>
          <p:cNvPr id="6" name="Rectangle 7"/>
          <p:cNvSpPr>
            <a:spLocks noGrp="1" noChangeArrowheads="1"/>
          </p:cNvSpPr>
          <p:nvPr>
            <p:ph type="sldNum" sz="quarter" idx="5"/>
          </p:nvPr>
        </p:nvSpPr>
        <p:spPr>
          <a:ln/>
        </p:spPr>
        <p:txBody>
          <a:bodyPr/>
          <a:lstStyle/>
          <a:p>
            <a:fld id="{04E75F13-3474-4E29-942B-2D243DAF984A}" type="slidenum">
              <a:rPr lang="en-US"/>
              <a:pPr/>
              <a:t>4</a:t>
            </a:fld>
            <a:endParaRPr lang="en-US" dirty="0"/>
          </a:p>
        </p:txBody>
      </p:sp>
      <p:sp>
        <p:nvSpPr>
          <p:cNvPr id="2843650" name="Rectangle 2"/>
          <p:cNvSpPr>
            <a:spLocks noGrp="1" noRot="1" noChangeAspect="1" noChangeArrowheads="1" noTextEdit="1"/>
          </p:cNvSpPr>
          <p:nvPr>
            <p:ph type="sldImg"/>
          </p:nvPr>
        </p:nvSpPr>
        <p:spPr>
          <a:xfrm>
            <a:off x="3200400" y="534988"/>
            <a:ext cx="3824288" cy="2647950"/>
          </a:xfrm>
          <a:ln cap="flat"/>
        </p:spPr>
      </p:sp>
      <p:sp>
        <p:nvSpPr>
          <p:cNvPr id="2843651" name="Rectangle 3"/>
          <p:cNvSpPr>
            <a:spLocks noGrp="1" noChangeArrowheads="1"/>
          </p:cNvSpPr>
          <p:nvPr>
            <p:ph type="body" idx="1"/>
          </p:nvPr>
        </p:nvSpPr>
        <p:spPr>
          <a:xfrm>
            <a:off x="1363663" y="3365500"/>
            <a:ext cx="7496175" cy="3189288"/>
          </a:xfrm>
          <a:ln/>
        </p:spPr>
        <p:txBody>
          <a:bodyPr lIns="95710" tIns="47856" rIns="95710" bIns="47856"/>
          <a:lstStyle/>
          <a:p>
            <a:endParaRPr lang="en-GB" dirty="0"/>
          </a:p>
        </p:txBody>
      </p:sp>
      <p:sp>
        <p:nvSpPr>
          <p:cNvPr id="2843652" name="Rectangle 4"/>
          <p:cNvSpPr>
            <a:spLocks noChangeArrowheads="1"/>
          </p:cNvSpPr>
          <p:nvPr/>
        </p:nvSpPr>
        <p:spPr bwMode="auto">
          <a:xfrm>
            <a:off x="8747125" y="2660650"/>
            <a:ext cx="1363663" cy="234950"/>
          </a:xfrm>
          <a:prstGeom prst="rect">
            <a:avLst/>
          </a:prstGeom>
          <a:noFill/>
          <a:ln w="9525">
            <a:noFill/>
            <a:miter lim="800000"/>
            <a:headEnd/>
            <a:tailEnd/>
          </a:ln>
          <a:effectLst/>
        </p:spPr>
        <p:txBody>
          <a:bodyPr lIns="95710" tIns="47856" rIns="95710" bIns="47856">
            <a:spAutoFit/>
          </a:bodyPr>
          <a:lstStyle/>
          <a:p>
            <a:pPr defTabSz="950913">
              <a:spcBef>
                <a:spcPct val="50000"/>
              </a:spcBef>
            </a:pPr>
            <a:r>
              <a:rPr lang="en-US" sz="1500" b="1" dirty="0">
                <a:latin typeface="Book Antiqua" pitchFamily="18" charset="0"/>
              </a:rPr>
              <a:t>534</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dirty="0"/>
              <a:t>Software Design</a:t>
            </a:r>
          </a:p>
        </p:txBody>
      </p:sp>
      <p:sp>
        <p:nvSpPr>
          <p:cNvPr id="6" name="Rectangle 7"/>
          <p:cNvSpPr>
            <a:spLocks noGrp="1" noChangeArrowheads="1"/>
          </p:cNvSpPr>
          <p:nvPr>
            <p:ph type="sldNum" sz="quarter" idx="5"/>
          </p:nvPr>
        </p:nvSpPr>
        <p:spPr>
          <a:ln/>
        </p:spPr>
        <p:txBody>
          <a:bodyPr/>
          <a:lstStyle/>
          <a:p>
            <a:fld id="{C850244A-4BC0-4CF2-9D86-82E224D157B8}" type="slidenum">
              <a:rPr lang="en-US"/>
              <a:pPr/>
              <a:t>5</a:t>
            </a:fld>
            <a:endParaRPr lang="en-US" dirty="0"/>
          </a:p>
        </p:txBody>
      </p:sp>
      <p:sp>
        <p:nvSpPr>
          <p:cNvPr id="2310146" name="Rectangle 2"/>
          <p:cNvSpPr>
            <a:spLocks noGrp="1" noRot="1" noChangeAspect="1" noChangeArrowheads="1"/>
          </p:cNvSpPr>
          <p:nvPr>
            <p:ph type="sldImg"/>
          </p:nvPr>
        </p:nvSpPr>
        <p:spPr bwMode="auto">
          <a:xfrm>
            <a:off x="3200400" y="534988"/>
            <a:ext cx="3822700" cy="2647950"/>
          </a:xfrm>
          <a:prstGeom prst="rect">
            <a:avLst/>
          </a:prstGeom>
          <a:noFill/>
          <a:ln w="12700" cap="flat">
            <a:solidFill>
              <a:schemeClr val="tx1"/>
            </a:solidFill>
            <a:miter lim="800000"/>
            <a:headEnd/>
            <a:tailEnd/>
          </a:ln>
        </p:spPr>
      </p:sp>
      <p:sp>
        <p:nvSpPr>
          <p:cNvPr id="2310147" name="Rectangle 3"/>
          <p:cNvSpPr>
            <a:spLocks noGrp="1" noChangeArrowheads="1"/>
          </p:cNvSpPr>
          <p:nvPr>
            <p:ph type="body" idx="1"/>
          </p:nvPr>
        </p:nvSpPr>
        <p:spPr bwMode="auto">
          <a:xfrm>
            <a:off x="1363663" y="3365500"/>
            <a:ext cx="7496175" cy="3189288"/>
          </a:xfrm>
          <a:prstGeom prst="rect">
            <a:avLst/>
          </a:prstGeom>
          <a:noFill/>
          <a:ln>
            <a:miter lim="800000"/>
            <a:headEnd/>
            <a:tailEnd/>
          </a:ln>
        </p:spPr>
        <p:txBody>
          <a:bodyPr lIns="95721" tIns="47861" rIns="95721" bIns="47861"/>
          <a:lstStyle/>
          <a:p>
            <a:endParaRPr lang="en-GB" dirty="0"/>
          </a:p>
        </p:txBody>
      </p:sp>
      <p:sp>
        <p:nvSpPr>
          <p:cNvPr id="2310148" name="Rectangle 4"/>
          <p:cNvSpPr>
            <a:spLocks noChangeArrowheads="1"/>
          </p:cNvSpPr>
          <p:nvPr/>
        </p:nvSpPr>
        <p:spPr bwMode="auto">
          <a:xfrm>
            <a:off x="8747125" y="2660650"/>
            <a:ext cx="1363663" cy="234950"/>
          </a:xfrm>
          <a:prstGeom prst="rect">
            <a:avLst/>
          </a:prstGeom>
          <a:noFill/>
          <a:ln w="9525">
            <a:noFill/>
            <a:miter lim="800000"/>
            <a:headEnd/>
            <a:tailEnd/>
          </a:ln>
          <a:effectLst/>
        </p:spPr>
        <p:txBody>
          <a:bodyPr lIns="95721" tIns="47861" rIns="95721" bIns="47861">
            <a:spAutoFit/>
          </a:bodyPr>
          <a:lstStyle/>
          <a:p>
            <a:pPr defTabSz="950913">
              <a:spcBef>
                <a:spcPct val="50000"/>
              </a:spcBef>
            </a:pPr>
            <a:r>
              <a:rPr lang="en-US" sz="1500" b="1" dirty="0">
                <a:latin typeface="Book Antiqua" pitchFamily="18" charset="0"/>
              </a:rPr>
              <a:t>535</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dirty="0"/>
              <a:t>Software Design</a:t>
            </a:r>
          </a:p>
        </p:txBody>
      </p:sp>
      <p:sp>
        <p:nvSpPr>
          <p:cNvPr id="6" name="Rectangle 7"/>
          <p:cNvSpPr>
            <a:spLocks noGrp="1" noChangeArrowheads="1"/>
          </p:cNvSpPr>
          <p:nvPr>
            <p:ph type="sldNum" sz="quarter" idx="5"/>
          </p:nvPr>
        </p:nvSpPr>
        <p:spPr>
          <a:ln/>
        </p:spPr>
        <p:txBody>
          <a:bodyPr/>
          <a:lstStyle/>
          <a:p>
            <a:fld id="{93DCB484-644C-41D8-B625-752113F3AE72}" type="slidenum">
              <a:rPr lang="en-US"/>
              <a:pPr/>
              <a:t>7</a:t>
            </a:fld>
            <a:endParaRPr lang="en-US" dirty="0"/>
          </a:p>
        </p:txBody>
      </p:sp>
      <p:sp>
        <p:nvSpPr>
          <p:cNvPr id="2308098" name="Rectangle 2"/>
          <p:cNvSpPr>
            <a:spLocks noGrp="1" noRot="1" noChangeAspect="1" noChangeArrowheads="1"/>
          </p:cNvSpPr>
          <p:nvPr>
            <p:ph type="sldImg"/>
          </p:nvPr>
        </p:nvSpPr>
        <p:spPr bwMode="auto">
          <a:xfrm>
            <a:off x="3200400" y="534988"/>
            <a:ext cx="3822700" cy="2647950"/>
          </a:xfrm>
          <a:prstGeom prst="rect">
            <a:avLst/>
          </a:prstGeom>
          <a:noFill/>
          <a:ln w="12700" cap="flat">
            <a:solidFill>
              <a:schemeClr val="tx1"/>
            </a:solidFill>
            <a:miter lim="800000"/>
            <a:headEnd/>
            <a:tailEnd/>
          </a:ln>
        </p:spPr>
      </p:sp>
      <p:sp>
        <p:nvSpPr>
          <p:cNvPr id="2308099" name="Rectangle 3"/>
          <p:cNvSpPr>
            <a:spLocks noGrp="1" noChangeArrowheads="1"/>
          </p:cNvSpPr>
          <p:nvPr>
            <p:ph type="body" idx="1"/>
          </p:nvPr>
        </p:nvSpPr>
        <p:spPr bwMode="auto">
          <a:xfrm>
            <a:off x="1363663" y="3365500"/>
            <a:ext cx="7496175" cy="3189288"/>
          </a:xfrm>
          <a:prstGeom prst="rect">
            <a:avLst/>
          </a:prstGeom>
          <a:noFill/>
          <a:ln>
            <a:miter lim="800000"/>
            <a:headEnd/>
            <a:tailEnd/>
          </a:ln>
        </p:spPr>
        <p:txBody>
          <a:bodyPr lIns="95721" tIns="47861" rIns="95721" bIns="47861"/>
          <a:lstStyle/>
          <a:p>
            <a:endParaRPr lang="en-GB" dirty="0"/>
          </a:p>
        </p:txBody>
      </p:sp>
      <p:sp>
        <p:nvSpPr>
          <p:cNvPr id="2308100" name="Rectangle 4"/>
          <p:cNvSpPr>
            <a:spLocks noChangeArrowheads="1"/>
          </p:cNvSpPr>
          <p:nvPr/>
        </p:nvSpPr>
        <p:spPr bwMode="auto">
          <a:xfrm>
            <a:off x="8747125" y="2660650"/>
            <a:ext cx="1363663" cy="234950"/>
          </a:xfrm>
          <a:prstGeom prst="rect">
            <a:avLst/>
          </a:prstGeom>
          <a:noFill/>
          <a:ln w="9525">
            <a:noFill/>
            <a:miter lim="800000"/>
            <a:headEnd/>
            <a:tailEnd/>
          </a:ln>
          <a:effectLst/>
        </p:spPr>
        <p:txBody>
          <a:bodyPr lIns="95721" tIns="47861" rIns="95721" bIns="47861">
            <a:spAutoFit/>
          </a:bodyPr>
          <a:lstStyle/>
          <a:p>
            <a:pPr defTabSz="950913">
              <a:spcBef>
                <a:spcPct val="50000"/>
              </a:spcBef>
            </a:pPr>
            <a:r>
              <a:rPr lang="en-US" sz="1500" b="1" dirty="0">
                <a:latin typeface="Book Antiqua" pitchFamily="18" charset="0"/>
              </a:rPr>
              <a:t>534-535</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pPr marL="0" marR="0" lvl="0" indent="0" algn="l" defTabSz="873125" rtl="0" eaLnBrk="0" fontAlgn="base" latinLnBrk="0" hangingPunct="0">
              <a:lnSpc>
                <a:spcPct val="100000"/>
              </a:lnSpc>
              <a:spcBef>
                <a:spcPct val="0"/>
              </a:spcBef>
              <a:spcAft>
                <a:spcPct val="0"/>
              </a:spcAft>
              <a:buClrTx/>
              <a:buSzTx/>
              <a:buFontTx/>
              <a:buNone/>
              <a:tabLst/>
              <a:defRPr/>
            </a:pPr>
            <a:r>
              <a:rPr kumimoji="0" lang="en-US" sz="1000" b="0" i="1" u="none" strike="noStrike" kern="1200" cap="none" spc="0" normalizeH="0" baseline="0" noProof="0" dirty="0">
                <a:ln>
                  <a:noFill/>
                </a:ln>
                <a:solidFill>
                  <a:srgbClr val="000000"/>
                </a:solidFill>
                <a:effectLst/>
                <a:uLnTx/>
                <a:uFillTx/>
                <a:latin typeface="Times New Roman" pitchFamily="18" charset="0"/>
                <a:ea typeface="+mn-ea"/>
                <a:cs typeface="+mn-cs"/>
              </a:rPr>
              <a:t>Software Design</a:t>
            </a:r>
          </a:p>
        </p:txBody>
      </p:sp>
      <p:sp>
        <p:nvSpPr>
          <p:cNvPr id="6" name="Rectangle 7"/>
          <p:cNvSpPr>
            <a:spLocks noGrp="1" noChangeArrowheads="1"/>
          </p:cNvSpPr>
          <p:nvPr>
            <p:ph type="sldNum" sz="quarter" idx="5"/>
          </p:nvPr>
        </p:nvSpPr>
        <p:spPr>
          <a:ln/>
        </p:spPr>
        <p:txBody>
          <a:bodyPr/>
          <a:lstStyle/>
          <a:p>
            <a:pPr marL="0" marR="0" lvl="0" indent="0" algn="r" defTabSz="873125" rtl="0" eaLnBrk="0" fontAlgn="base" latinLnBrk="0" hangingPunct="0">
              <a:lnSpc>
                <a:spcPct val="100000"/>
              </a:lnSpc>
              <a:spcBef>
                <a:spcPct val="0"/>
              </a:spcBef>
              <a:spcAft>
                <a:spcPct val="0"/>
              </a:spcAft>
              <a:buClrTx/>
              <a:buSzTx/>
              <a:buFontTx/>
              <a:buNone/>
              <a:tabLst/>
              <a:defRPr/>
            </a:pPr>
            <a:fld id="{28254228-F380-4454-8DAE-108A531D1DA3}" type="slidenum">
              <a:rPr kumimoji="0" lang="en-US" sz="1000" b="0" i="1"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873125" rtl="0" eaLnBrk="0" fontAlgn="base" latinLnBrk="0" hangingPunct="0">
                <a:lnSpc>
                  <a:spcPct val="100000"/>
                </a:lnSpc>
                <a:spcBef>
                  <a:spcPct val="0"/>
                </a:spcBef>
                <a:spcAft>
                  <a:spcPct val="0"/>
                </a:spcAft>
                <a:buClrTx/>
                <a:buSzTx/>
                <a:buFontTx/>
                <a:buNone/>
                <a:tabLst/>
                <a:defRPr/>
              </a:pPr>
              <a:t>9</a:t>
            </a:fld>
            <a:endParaRPr kumimoji="0" lang="en-US" sz="10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306050" name="Rectangle 2"/>
          <p:cNvSpPr>
            <a:spLocks noGrp="1" noRot="1" noChangeAspect="1" noChangeArrowheads="1"/>
          </p:cNvSpPr>
          <p:nvPr>
            <p:ph type="sldImg"/>
          </p:nvPr>
        </p:nvSpPr>
        <p:spPr bwMode="auto">
          <a:xfrm>
            <a:off x="3200400" y="534988"/>
            <a:ext cx="3822700" cy="2647950"/>
          </a:xfrm>
          <a:prstGeom prst="rect">
            <a:avLst/>
          </a:prstGeom>
          <a:noFill/>
          <a:ln w="12700" cap="flat">
            <a:solidFill>
              <a:schemeClr val="tx1"/>
            </a:solidFill>
            <a:miter lim="800000"/>
            <a:headEnd/>
            <a:tailEnd/>
          </a:ln>
        </p:spPr>
      </p:sp>
      <p:sp>
        <p:nvSpPr>
          <p:cNvPr id="2306051" name="Rectangle 3"/>
          <p:cNvSpPr>
            <a:spLocks noGrp="1" noChangeArrowheads="1"/>
          </p:cNvSpPr>
          <p:nvPr>
            <p:ph type="body" idx="1"/>
          </p:nvPr>
        </p:nvSpPr>
        <p:spPr bwMode="auto">
          <a:xfrm>
            <a:off x="1363663" y="3365500"/>
            <a:ext cx="7496175" cy="3189288"/>
          </a:xfrm>
          <a:prstGeom prst="rect">
            <a:avLst/>
          </a:prstGeom>
          <a:noFill/>
          <a:ln>
            <a:miter lim="800000"/>
            <a:headEnd/>
            <a:tailEnd/>
          </a:ln>
        </p:spPr>
        <p:txBody>
          <a:bodyPr lIns="95721" tIns="47861" rIns="95721" bIns="47861"/>
          <a:lstStyle/>
          <a:p>
            <a:pPr>
              <a:spcBef>
                <a:spcPct val="48000"/>
              </a:spcBef>
              <a:spcAft>
                <a:spcPct val="48000"/>
              </a:spcAft>
            </a:pPr>
            <a:r>
              <a:rPr lang="en-US" dirty="0">
                <a:effectLst>
                  <a:outerShdw blurRad="38100" dist="38100" dir="2700000" algn="tl">
                    <a:srgbClr val="C0C0C0"/>
                  </a:outerShdw>
                </a:effectLst>
              </a:rPr>
              <a:t>In</a:t>
            </a:r>
            <a:r>
              <a:rPr lang="en-US" dirty="0"/>
              <a:t> some cases the user may need multiple boundary objects. Take for example the ATM machine. Not only is there a display for presenting information, but there is also a card reader, money dispenser, and receipt printer. All of these would be considered boundary objects.</a:t>
            </a:r>
          </a:p>
          <a:p>
            <a:endParaRPr lang="en-US" dirty="0"/>
          </a:p>
        </p:txBody>
      </p:sp>
      <p:sp>
        <p:nvSpPr>
          <p:cNvPr id="2306052" name="Rectangle 4"/>
          <p:cNvSpPr>
            <a:spLocks noChangeArrowheads="1"/>
          </p:cNvSpPr>
          <p:nvPr/>
        </p:nvSpPr>
        <p:spPr bwMode="auto">
          <a:xfrm>
            <a:off x="8747125" y="2660650"/>
            <a:ext cx="1363663" cy="234950"/>
          </a:xfrm>
          <a:prstGeom prst="rect">
            <a:avLst/>
          </a:prstGeom>
          <a:noFill/>
          <a:ln w="9525">
            <a:noFill/>
            <a:miter lim="800000"/>
            <a:headEnd/>
            <a:tailEnd/>
          </a:ln>
          <a:effectLst/>
        </p:spPr>
        <p:txBody>
          <a:bodyPr lIns="95721" tIns="47861" rIns="95721" bIns="47861">
            <a:spAutoFit/>
          </a:bodyPr>
          <a:lstStyle/>
          <a:p>
            <a:pPr marL="0" marR="0" lvl="0" indent="0" algn="ctr" defTabSz="950913" rtl="0" eaLnBrk="0" fontAlgn="base" latinLnBrk="0" hangingPunct="0">
              <a:lnSpc>
                <a:spcPct val="100000"/>
              </a:lnSpc>
              <a:spcBef>
                <a:spcPct val="50000"/>
              </a:spcBef>
              <a:spcAft>
                <a:spcPct val="0"/>
              </a:spcAft>
              <a:buClrTx/>
              <a:buSzTx/>
              <a:buFontTx/>
              <a:buNone/>
              <a:tabLst/>
              <a:defRPr/>
            </a:pPr>
            <a:r>
              <a:rPr kumimoji="0" lang="en-US" sz="1500" b="1" i="0" u="none" strike="noStrike" kern="1200" cap="none" spc="0" normalizeH="0" baseline="0" noProof="0" dirty="0">
                <a:ln>
                  <a:noFill/>
                </a:ln>
                <a:solidFill>
                  <a:srgbClr val="000000"/>
                </a:solidFill>
                <a:effectLst/>
                <a:uLnTx/>
                <a:uFillTx/>
                <a:latin typeface="Book Antiqua" pitchFamily="18" charset="0"/>
                <a:ea typeface="+mn-ea"/>
                <a:cs typeface="+mn-cs"/>
              </a:rPr>
              <a:t>534</a:t>
            </a:r>
          </a:p>
        </p:txBody>
      </p:sp>
    </p:spTree>
    <p:extLst>
      <p:ext uri="{BB962C8B-B14F-4D97-AF65-F5344CB8AC3E}">
        <p14:creationId xmlns:p14="http://schemas.microsoft.com/office/powerpoint/2010/main" val="934634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sz="quarter"/>
          </p:nvPr>
        </p:nvSpPr>
        <p:spPr>
          <a:xfrm>
            <a:off x="381000" y="381000"/>
            <a:ext cx="9144000" cy="3048000"/>
          </a:xfrm>
        </p:spPr>
        <p:txBody>
          <a:bodyPr/>
          <a:lstStyle>
            <a:lvl1pPr>
              <a:defRPr/>
            </a:lvl1pPr>
          </a:lstStyle>
          <a:p>
            <a:r>
              <a:rPr lang="en-US"/>
              <a:t>Click to edit Master title style</a:t>
            </a:r>
          </a:p>
        </p:txBody>
      </p:sp>
      <p:sp>
        <p:nvSpPr>
          <p:cNvPr id="3076" name="Rectangle 4"/>
          <p:cNvSpPr>
            <a:spLocks noGrp="1" noChangeArrowheads="1"/>
          </p:cNvSpPr>
          <p:nvPr>
            <p:ph type="subTitle" sz="quarter" idx="1"/>
          </p:nvPr>
        </p:nvSpPr>
        <p:spPr>
          <a:xfrm>
            <a:off x="381000" y="3733800"/>
            <a:ext cx="9144000" cy="2895600"/>
          </a:xfrm>
        </p:spPr>
        <p:txBody>
          <a:bodyPr/>
          <a:lstStyle>
            <a:lvl1pPr marL="0" indent="0">
              <a:buFont typeface="Wingdings" pitchFamily="2" charset="2"/>
              <a:buNone/>
              <a:defRPr/>
            </a:lvl1pPr>
          </a:lstStyle>
          <a:p>
            <a:r>
              <a:rPr lang="en-US"/>
              <a:t>Click to edit Master subtitle style</a:t>
            </a:r>
          </a:p>
        </p:txBody>
      </p:sp>
      <p:sp>
        <p:nvSpPr>
          <p:cNvPr id="3077" name="Rectangle 5"/>
          <p:cNvSpPr>
            <a:spLocks noGrp="1" noChangeArrowheads="1"/>
          </p:cNvSpPr>
          <p:nvPr>
            <p:ph type="dt" sz="quarter" idx="2"/>
          </p:nvPr>
        </p:nvSpPr>
        <p:spPr/>
        <p:txBody>
          <a:bodyPr/>
          <a:lstStyle>
            <a:lvl1pPr>
              <a:defRPr/>
            </a:lvl1pPr>
          </a:lstStyle>
          <a:p>
            <a:fld id="{07960A9A-E1B2-40CA-9BE6-80A2D98BB754}" type="datetime1">
              <a:rPr lang="en-US"/>
              <a:pPr/>
              <a:t>11/6/2023</a:t>
            </a:fld>
            <a:endParaRPr lang="en-US" dirty="0"/>
          </a:p>
        </p:txBody>
      </p:sp>
      <p:sp>
        <p:nvSpPr>
          <p:cNvPr id="3078" name="Rectangle 6"/>
          <p:cNvSpPr>
            <a:spLocks noGrp="1" noChangeArrowheads="1"/>
          </p:cNvSpPr>
          <p:nvPr>
            <p:ph type="ftr" sz="quarter" idx="3"/>
          </p:nvPr>
        </p:nvSpPr>
        <p:spPr/>
        <p:txBody>
          <a:bodyPr/>
          <a:lstStyle>
            <a:lvl1pPr>
              <a:defRPr/>
            </a:lvl1pPr>
          </a:lstStyle>
          <a:p>
            <a:r>
              <a:rPr lang="en-US" dirty="0"/>
              <a:t>Object-Oriented Design</a:t>
            </a:r>
          </a:p>
        </p:txBody>
      </p:sp>
      <p:sp>
        <p:nvSpPr>
          <p:cNvPr id="3079" name="Rectangle 7"/>
          <p:cNvSpPr>
            <a:spLocks noGrp="1" noChangeArrowheads="1"/>
          </p:cNvSpPr>
          <p:nvPr>
            <p:ph type="sldNum" sz="quarter" idx="4"/>
          </p:nvPr>
        </p:nvSpPr>
        <p:spPr/>
        <p:txBody>
          <a:bodyPr/>
          <a:lstStyle>
            <a:lvl1pPr>
              <a:defRPr/>
            </a:lvl1pPr>
          </a:lstStyle>
          <a:p>
            <a:fld id="{478A7BF4-873D-49C6-ABCB-DFE22C2C335D}" type="slidenum">
              <a:rPr lang="en-US"/>
              <a:pPr/>
              <a:t>‹#›</a:t>
            </a:fld>
            <a:endParaRPr lang="en-US" dirty="0"/>
          </a:p>
        </p:txBody>
      </p:sp>
      <p:grpSp>
        <p:nvGrpSpPr>
          <p:cNvPr id="3080" name="Group 8"/>
          <p:cNvGrpSpPr>
            <a:grpSpLocks/>
          </p:cNvGrpSpPr>
          <p:nvPr userDrawn="1"/>
        </p:nvGrpSpPr>
        <p:grpSpPr bwMode="auto">
          <a:xfrm>
            <a:off x="0" y="3355975"/>
            <a:ext cx="9902825" cy="74613"/>
            <a:chOff x="0" y="866"/>
            <a:chExt cx="6238" cy="46"/>
          </a:xfrm>
        </p:grpSpPr>
        <p:sp>
          <p:nvSpPr>
            <p:cNvPr id="3081" name="Rectangle 9"/>
            <p:cNvSpPr>
              <a:spLocks noChangeArrowheads="1"/>
            </p:cNvSpPr>
            <p:nvPr userDrawn="1"/>
          </p:nvSpPr>
          <p:spPr bwMode="auto">
            <a:xfrm>
              <a:off x="0" y="866"/>
              <a:ext cx="3121" cy="46"/>
            </a:xfrm>
            <a:prstGeom prst="rect">
              <a:avLst/>
            </a:prstGeom>
            <a:solidFill>
              <a:schemeClr val="tx2"/>
            </a:solidFill>
            <a:ln w="12700">
              <a:noFill/>
              <a:miter lim="800000"/>
              <a:headEnd type="none" w="sm" len="sm"/>
              <a:tailEnd type="none" w="sm" len="sm"/>
            </a:ln>
            <a:effectLst/>
          </p:spPr>
          <p:txBody>
            <a:bodyPr wrap="none" anchor="ctr"/>
            <a:lstStyle/>
            <a:p>
              <a:endParaRPr lang="en-US" dirty="0"/>
            </a:p>
          </p:txBody>
        </p:sp>
        <p:sp>
          <p:nvSpPr>
            <p:cNvPr id="3082" name="Rectangle 10"/>
            <p:cNvSpPr>
              <a:spLocks noChangeArrowheads="1"/>
            </p:cNvSpPr>
            <p:nvPr userDrawn="1"/>
          </p:nvSpPr>
          <p:spPr bwMode="auto">
            <a:xfrm>
              <a:off x="3117" y="866"/>
              <a:ext cx="3121" cy="46"/>
            </a:xfrm>
            <a:prstGeom prst="rect">
              <a:avLst/>
            </a:prstGeom>
            <a:gradFill rotWithShape="0">
              <a:gsLst>
                <a:gs pos="0">
                  <a:schemeClr val="tx2"/>
                </a:gs>
                <a:gs pos="100000">
                  <a:srgbClr val="FFFFFF"/>
                </a:gs>
              </a:gsLst>
              <a:lin ang="0" scaled="1"/>
            </a:gradFill>
            <a:ln w="12700">
              <a:noFill/>
              <a:miter lim="800000"/>
              <a:headEnd type="none" w="sm" len="sm"/>
              <a:tailEnd type="none" w="sm" len="sm"/>
            </a:ln>
            <a:effectLst/>
          </p:spPr>
          <p:txBody>
            <a:bodyPr wrap="none" anchor="ctr"/>
            <a:lstStyle/>
            <a:p>
              <a:endParaRPr lang="en-US" dirty="0"/>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98971340-1957-4CD9-993F-82886A9D72D8}" type="datetime1">
              <a:rPr lang="en-US"/>
              <a:pPr/>
              <a:t>11/6/2023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Object-Oriented Design</a:t>
            </a:r>
          </a:p>
        </p:txBody>
      </p:sp>
      <p:sp>
        <p:nvSpPr>
          <p:cNvPr id="6" name="Slide Number Placeholder 5"/>
          <p:cNvSpPr>
            <a:spLocks noGrp="1"/>
          </p:cNvSpPr>
          <p:nvPr>
            <p:ph type="sldNum" sz="quarter" idx="12"/>
          </p:nvPr>
        </p:nvSpPr>
        <p:spPr/>
        <p:txBody>
          <a:bodyPr/>
          <a:lstStyle>
            <a:lvl1pPr>
              <a:defRPr/>
            </a:lvl1pPr>
          </a:lstStyle>
          <a:p>
            <a:fld id="{D3D4A4F5-A179-41C3-8534-15A2EF18C9D3}" type="slidenum">
              <a:rPr lang="en-US"/>
              <a:pPr/>
              <a:t>‹#›</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folHlink"/>
                      </p:to>
                    </p:animClr>
                  </p:sub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folHlink"/>
                      </p:to>
                    </p:animClr>
                  </p:sub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folHlink"/>
                      </p:to>
                    </p:animClr>
                  </p:sub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folHlink"/>
                      </p:to>
                    </p:animClr>
                  </p:sub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6400"/>
            <a:ext cx="4495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76400"/>
            <a:ext cx="4495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7EA020A3-5BF3-4F46-9B84-AE57623292BE}" type="datetime1">
              <a:rPr lang="en-US"/>
              <a:pPr/>
              <a:t>11/6/2023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Object-Oriented Design</a:t>
            </a:r>
          </a:p>
        </p:txBody>
      </p:sp>
      <p:sp>
        <p:nvSpPr>
          <p:cNvPr id="7" name="Slide Number Placeholder 6"/>
          <p:cNvSpPr>
            <a:spLocks noGrp="1"/>
          </p:cNvSpPr>
          <p:nvPr>
            <p:ph type="sldNum" sz="quarter" idx="12"/>
          </p:nvPr>
        </p:nvSpPr>
        <p:spPr/>
        <p:txBody>
          <a:bodyPr/>
          <a:lstStyle>
            <a:lvl1pPr>
              <a:defRPr/>
            </a:lvl1pPr>
          </a:lstStyle>
          <a:p>
            <a:fld id="{C0750CD2-0205-4B30-A70F-B1CD4EF14389}" type="slidenum">
              <a:rPr lang="en-US"/>
              <a:pPr/>
              <a:t>‹#›</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par>
                                <p:cTn id="13" presetID="1" presetClass="entr" presetSubtype="0" fill="hold" grpId="0" nodeType="with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par>
                                <p:cTn id="15" presetID="1" presetClass="entr" presetSubtype="0" fill="hold" grpId="0" nodeType="withEffect">
                                  <p:stCondLst>
                                    <p:cond delay="0"/>
                                  </p:stCondLst>
                                  <p:childTnLst>
                                    <p:set>
                                      <p:cBhvr>
                                        <p:cTn id="16" dur="1" fill="hold">
                                          <p:stCondLst>
                                            <p:cond delay="499"/>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chemeClr val="folHlink"/>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0" end="0"/>
                                            </p:txEl>
                                          </p:spTgt>
                                        </p:tgtEl>
                                        <p:attrNameLst>
                                          <p:attrName>ppt_c</p:attrName>
                                        </p:attrNameLst>
                                      </p:cBhvr>
                                      <p:to>
                                        <a:schemeClr val="folHlink"/>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1" end="1"/>
                                            </p:txEl>
                                          </p:spTgt>
                                        </p:tgtEl>
                                        <p:attrNameLst>
                                          <p:attrName>ppt_c</p:attrName>
                                        </p:attrNameLst>
                                      </p:cBhvr>
                                      <p:to>
                                        <a:schemeClr val="folHlink"/>
                                      </p:to>
                                    </p:animClr>
                                  </p:subTnLst>
                                </p:cTn>
                              </p:par>
                              <p:par>
                                <p:cTn id="25" presetID="1" presetClass="entr" presetSubtype="0" fill="hold" grpId="0" nodeType="withEffect">
                                  <p:stCondLst>
                                    <p:cond delay="0"/>
                                  </p:stCondLst>
                                  <p:childTnLst>
                                    <p:set>
                                      <p:cBhvr>
                                        <p:cTn id="26" dur="1" fill="hold">
                                          <p:stCondLst>
                                            <p:cond delay="499"/>
                                          </p:stCondLst>
                                        </p:cTn>
                                        <p:tgtEl>
                                          <p:spTgt spid="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2" end="2"/>
                                            </p:txEl>
                                          </p:spTgt>
                                        </p:tgtEl>
                                        <p:attrNameLst>
                                          <p:attrName>ppt_c</p:attrName>
                                        </p:attrNameLst>
                                      </p:cBhvr>
                                      <p:to>
                                        <a:schemeClr val="folHlink"/>
                                      </p:to>
                                    </p:animClr>
                                  </p:subTnLst>
                                </p:cTn>
                              </p:par>
                              <p:par>
                                <p:cTn id="27" presetID="1" presetClass="entr" presetSubtype="0" fill="hold" grpId="0" nodeType="withEffect">
                                  <p:stCondLst>
                                    <p:cond delay="0"/>
                                  </p:stCondLst>
                                  <p:childTnLst>
                                    <p:set>
                                      <p:cBhvr>
                                        <p:cTn id="28" dur="1" fill="hold">
                                          <p:stCondLst>
                                            <p:cond delay="499"/>
                                          </p:stCondLst>
                                        </p:cTn>
                                        <p:tgtEl>
                                          <p:spTgt spid="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3" end="3"/>
                                            </p:txEl>
                                          </p:spTgt>
                                        </p:tgtEl>
                                        <p:attrNameLst>
                                          <p:attrName>ppt_c</p:attrName>
                                        </p:attrNameLst>
                                      </p:cBhvr>
                                      <p:to>
                                        <a:schemeClr val="folHlink"/>
                                      </p:to>
                                    </p:animClr>
                                  </p:subTnLst>
                                </p:cTn>
                              </p:par>
                              <p:par>
                                <p:cTn id="29" presetID="1" presetClass="entr" presetSubtype="0" fill="hold" grpId="0" nodeType="withEffect">
                                  <p:stCondLst>
                                    <p:cond delay="0"/>
                                  </p:stCondLst>
                                  <p:childTnLst>
                                    <p:set>
                                      <p:cBhvr>
                                        <p:cTn id="30" dur="1" fill="hold">
                                          <p:stCondLst>
                                            <p:cond delay="499"/>
                                          </p:stCondLst>
                                        </p:cTn>
                                        <p:tgtEl>
                                          <p:spTgt spid="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autoUpdateAnimBg="0"/>
      <p:bldP spid="4" grpId="0" build="p" bldLvl="2"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4FB95087-519A-46DA-B2EC-9EC2F9CAACC9}" type="datetime1">
              <a:rPr lang="en-US"/>
              <a:pPr/>
              <a:t>11/6/2023</a:t>
            </a:fld>
            <a:endParaRPr lang="en-US" dirty="0"/>
          </a:p>
        </p:txBody>
      </p:sp>
      <p:sp>
        <p:nvSpPr>
          <p:cNvPr id="4" name="Footer Placeholder 3"/>
          <p:cNvSpPr>
            <a:spLocks noGrp="1"/>
          </p:cNvSpPr>
          <p:nvPr>
            <p:ph type="ftr" sz="quarter" idx="11"/>
          </p:nvPr>
        </p:nvSpPr>
        <p:spPr/>
        <p:txBody>
          <a:bodyPr/>
          <a:lstStyle>
            <a:lvl1pPr>
              <a:defRPr/>
            </a:lvl1pPr>
          </a:lstStyle>
          <a:p>
            <a:r>
              <a:rPr lang="en-US" dirty="0"/>
              <a:t>Object-Oriented Design</a:t>
            </a:r>
          </a:p>
        </p:txBody>
      </p:sp>
      <p:sp>
        <p:nvSpPr>
          <p:cNvPr id="5" name="Slide Number Placeholder 4"/>
          <p:cNvSpPr>
            <a:spLocks noGrp="1"/>
          </p:cNvSpPr>
          <p:nvPr>
            <p:ph type="sldNum" sz="quarter" idx="12"/>
          </p:nvPr>
        </p:nvSpPr>
        <p:spPr/>
        <p:txBody>
          <a:bodyPr/>
          <a:lstStyle>
            <a:lvl1pPr>
              <a:defRPr/>
            </a:lvl1pPr>
          </a:lstStyle>
          <a:p>
            <a:fld id="{53BB5EAB-4154-4462-A690-5F782A661958}" type="slidenum">
              <a:rPr lang="en-US"/>
              <a:pPr/>
              <a:t>‹#›</a:t>
            </a:fld>
            <a:endParaRPr lang="en-US" dirty="0"/>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AD05BE5-12D6-4A49-A2D2-BAC9FAB19248}" type="datetime1">
              <a:rPr lang="en-US"/>
              <a:pPr/>
              <a:t>11/6/2023</a:t>
            </a:fld>
            <a:endParaRPr lang="en-US" dirty="0"/>
          </a:p>
        </p:txBody>
      </p:sp>
      <p:sp>
        <p:nvSpPr>
          <p:cNvPr id="3" name="Footer Placeholder 2"/>
          <p:cNvSpPr>
            <a:spLocks noGrp="1"/>
          </p:cNvSpPr>
          <p:nvPr>
            <p:ph type="ftr" sz="quarter" idx="11"/>
          </p:nvPr>
        </p:nvSpPr>
        <p:spPr/>
        <p:txBody>
          <a:bodyPr/>
          <a:lstStyle>
            <a:lvl1pPr>
              <a:defRPr/>
            </a:lvl1pPr>
          </a:lstStyle>
          <a:p>
            <a:r>
              <a:rPr lang="en-US" dirty="0"/>
              <a:t>Object-Oriented Design</a:t>
            </a:r>
          </a:p>
        </p:txBody>
      </p:sp>
      <p:sp>
        <p:nvSpPr>
          <p:cNvPr id="4" name="Slide Number Placeholder 3"/>
          <p:cNvSpPr>
            <a:spLocks noGrp="1"/>
          </p:cNvSpPr>
          <p:nvPr>
            <p:ph type="sldNum" sz="quarter" idx="12"/>
          </p:nvPr>
        </p:nvSpPr>
        <p:spPr/>
        <p:txBody>
          <a:bodyPr/>
          <a:lstStyle>
            <a:lvl1pPr>
              <a:defRPr/>
            </a:lvl1pPr>
          </a:lstStyle>
          <a:p>
            <a:fld id="{B2CF6C94-7079-409D-9AFF-BE62946857DE}" type="slidenum">
              <a:rPr lang="en-US"/>
              <a:pPr/>
              <a:t>‹#›</a:t>
            </a:fld>
            <a:endParaRPr lang="en-US" dirty="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381000" y="304800"/>
            <a:ext cx="9144000" cy="1066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381000" y="1676400"/>
            <a:ext cx="9144000" cy="4953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dt" sz="half" idx="2"/>
          </p:nvPr>
        </p:nvSpPr>
        <p:spPr bwMode="auto">
          <a:xfrm>
            <a:off x="381000" y="6172200"/>
            <a:ext cx="2062163"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a:solidFill>
                  <a:schemeClr val="folHlink"/>
                </a:solidFill>
              </a:defRPr>
            </a:lvl1pPr>
          </a:lstStyle>
          <a:p>
            <a:fld id="{0921C56D-2265-43D5-ADE1-FEB590046C05}" type="datetime1">
              <a:rPr lang="en-US"/>
              <a:pPr/>
              <a:t>11/6/2023</a:t>
            </a:fld>
            <a:endParaRPr lang="en-US" dirty="0"/>
          </a:p>
        </p:txBody>
      </p:sp>
      <p:sp>
        <p:nvSpPr>
          <p:cNvPr id="1030" name="Rectangle 6"/>
          <p:cNvSpPr>
            <a:spLocks noGrp="1" noChangeArrowheads="1"/>
          </p:cNvSpPr>
          <p:nvPr>
            <p:ph type="ftr" sz="quarter" idx="3"/>
          </p:nvPr>
        </p:nvSpPr>
        <p:spPr bwMode="auto">
          <a:xfrm>
            <a:off x="3382963" y="6172200"/>
            <a:ext cx="31369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folHlink"/>
                </a:solidFill>
              </a:defRPr>
            </a:lvl1pPr>
          </a:lstStyle>
          <a:p>
            <a:r>
              <a:rPr lang="en-US" dirty="0"/>
              <a:t>Object-Oriented Design</a:t>
            </a:r>
          </a:p>
        </p:txBody>
      </p:sp>
      <p:sp>
        <p:nvSpPr>
          <p:cNvPr id="1031" name="Rectangle 7"/>
          <p:cNvSpPr>
            <a:spLocks noGrp="1" noChangeArrowheads="1"/>
          </p:cNvSpPr>
          <p:nvPr>
            <p:ph type="sldNum" sz="quarter" idx="4"/>
          </p:nvPr>
        </p:nvSpPr>
        <p:spPr bwMode="auto">
          <a:xfrm>
            <a:off x="7462838" y="6172200"/>
            <a:ext cx="206216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folHlink"/>
                </a:solidFill>
              </a:defRPr>
            </a:lvl1pPr>
          </a:lstStyle>
          <a:p>
            <a:fld id="{6D67FFF5-C3DE-4945-940F-68EB7191CA4E}" type="slidenum">
              <a:rPr lang="en-US"/>
              <a:pPr/>
              <a:t>‹#›</a:t>
            </a:fld>
            <a:endParaRPr lang="en-US" dirty="0"/>
          </a:p>
        </p:txBody>
      </p:sp>
      <p:grpSp>
        <p:nvGrpSpPr>
          <p:cNvPr id="1033" name="Group 9"/>
          <p:cNvGrpSpPr>
            <a:grpSpLocks/>
          </p:cNvGrpSpPr>
          <p:nvPr userDrawn="1"/>
        </p:nvGrpSpPr>
        <p:grpSpPr bwMode="auto">
          <a:xfrm>
            <a:off x="0" y="1374775"/>
            <a:ext cx="9902825" cy="73025"/>
            <a:chOff x="0" y="866"/>
            <a:chExt cx="6238" cy="46"/>
          </a:xfrm>
        </p:grpSpPr>
        <p:sp>
          <p:nvSpPr>
            <p:cNvPr id="1034" name="Rectangle 10"/>
            <p:cNvSpPr>
              <a:spLocks noChangeArrowheads="1"/>
            </p:cNvSpPr>
            <p:nvPr userDrawn="1"/>
          </p:nvSpPr>
          <p:spPr bwMode="auto">
            <a:xfrm>
              <a:off x="0" y="866"/>
              <a:ext cx="3121" cy="46"/>
            </a:xfrm>
            <a:prstGeom prst="rect">
              <a:avLst/>
            </a:prstGeom>
            <a:solidFill>
              <a:schemeClr val="tx2"/>
            </a:solidFill>
            <a:ln w="12700">
              <a:noFill/>
              <a:miter lim="800000"/>
              <a:headEnd type="none" w="sm" len="sm"/>
              <a:tailEnd type="none" w="sm" len="sm"/>
            </a:ln>
            <a:effectLst/>
          </p:spPr>
          <p:txBody>
            <a:bodyPr wrap="none" anchor="ctr"/>
            <a:lstStyle/>
            <a:p>
              <a:endParaRPr lang="en-US" dirty="0"/>
            </a:p>
          </p:txBody>
        </p:sp>
        <p:sp>
          <p:nvSpPr>
            <p:cNvPr id="1035" name="Rectangle 11"/>
            <p:cNvSpPr>
              <a:spLocks noChangeArrowheads="1"/>
            </p:cNvSpPr>
            <p:nvPr userDrawn="1"/>
          </p:nvSpPr>
          <p:spPr bwMode="auto">
            <a:xfrm>
              <a:off x="3117" y="866"/>
              <a:ext cx="3121" cy="46"/>
            </a:xfrm>
            <a:prstGeom prst="rect">
              <a:avLst/>
            </a:prstGeom>
            <a:gradFill rotWithShape="0">
              <a:gsLst>
                <a:gs pos="0">
                  <a:schemeClr val="tx2"/>
                </a:gs>
                <a:gs pos="100000">
                  <a:srgbClr val="FFFFFF"/>
                </a:gs>
              </a:gsLst>
              <a:lin ang="0" scaled="1"/>
            </a:gradFill>
            <a:ln w="12700">
              <a:noFill/>
              <a:miter lim="800000"/>
              <a:headEnd type="none" w="sm" len="sm"/>
              <a:tailEnd type="none" w="sm" len="sm"/>
            </a:ln>
            <a:effectLst/>
          </p:spPr>
          <p:txBody>
            <a:bodyPr wrap="none" anchor="ct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3" r:id="rId2"/>
    <p:sldLayoutId id="2147483655" r:id="rId3"/>
    <p:sldLayoutId id="2147483657" r:id="rId4"/>
    <p:sldLayoutId id="2147483658" r:id="rId5"/>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8">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1" end="1"/>
                                            </p:txEl>
                                          </p:spTgt>
                                        </p:tgtEl>
                                        <p:attrNameLst>
                                          <p:attrName>ppt_c</p:attrName>
                                        </p:attrNameLst>
                                      </p:cBhvr>
                                      <p:to>
                                        <a:schemeClr val="folHlink"/>
                                      </p:to>
                                    </p:animClr>
                                  </p:subTnLst>
                                </p:cTn>
                              </p:par>
                              <p:par>
                                <p:cTn id="11" presetID="1" presetClass="entr" presetSubtype="0" fill="hold" grpId="0" nodeType="withEffect">
                                  <p:stCondLst>
                                    <p:cond delay="0"/>
                                  </p:stCondLst>
                                  <p:childTnLst>
                                    <p:set>
                                      <p:cBhvr>
                                        <p:cTn id="12" dur="1" fill="hold">
                                          <p:stCondLst>
                                            <p:cond delay="499"/>
                                          </p:stCondLst>
                                        </p:cTn>
                                        <p:tgtEl>
                                          <p:spTgt spid="1028">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2" end="2"/>
                                            </p:txEl>
                                          </p:spTgt>
                                        </p:tgtEl>
                                        <p:attrNameLst>
                                          <p:attrName>ppt_c</p:attrName>
                                        </p:attrNameLst>
                                      </p:cBhvr>
                                      <p:to>
                                        <a:schemeClr val="folHlink"/>
                                      </p:to>
                                    </p:animClr>
                                  </p:subTnLst>
                                </p:cTn>
                              </p:par>
                              <p:par>
                                <p:cTn id="13" presetID="1" presetClass="entr" presetSubtype="0" fill="hold" grpId="0" nodeType="withEffect">
                                  <p:stCondLst>
                                    <p:cond delay="0"/>
                                  </p:stCondLst>
                                  <p:childTnLst>
                                    <p:set>
                                      <p:cBhvr>
                                        <p:cTn id="14" dur="1" fill="hold">
                                          <p:stCondLst>
                                            <p:cond delay="499"/>
                                          </p:stCondLst>
                                        </p:cTn>
                                        <p:tgtEl>
                                          <p:spTgt spid="1028">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3" end="3"/>
                                            </p:txEl>
                                          </p:spTgt>
                                        </p:tgtEl>
                                        <p:attrNameLst>
                                          <p:attrName>ppt_c</p:attrName>
                                        </p:attrNameLst>
                                      </p:cBhvr>
                                      <p:to>
                                        <a:schemeClr val="folHlink"/>
                                      </p:to>
                                    </p:animClr>
                                  </p:subTnLst>
                                </p:cTn>
                              </p:par>
                              <p:par>
                                <p:cTn id="15" presetID="1" presetClass="entr" presetSubtype="0" fill="hold" grpId="0" nodeType="withEffect">
                                  <p:stCondLst>
                                    <p:cond delay="0"/>
                                  </p:stCondLst>
                                  <p:childTnLst>
                                    <p:set>
                                      <p:cBhvr>
                                        <p:cTn id="16" dur="1" fill="hold">
                                          <p:stCondLst>
                                            <p:cond delay="499"/>
                                          </p:stCondLst>
                                        </p:cTn>
                                        <p:tgtEl>
                                          <p:spTgt spid="1028">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bldLvl="2" autoUpdateAnimBg="0">
        <p:tmplLst>
          <p:tmpl lvl="1">
            <p:tnLst>
              <p:par>
                <p:cTn presetID="1" presetClass="entr" presetSubtype="0" fill="hold" nodeType="click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 lvl="2">
            <p:tnLst>
              <p:par>
                <p:cTn presetID="1" presetClass="entr" presetSubtype="0" fill="hold" nodeType="click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 lvl="3">
            <p:tnLst>
              <p:par>
                <p:cTn presetID="1" presetClass="entr" presetSubtype="0" fill="hold" nodeType="with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 lvl="4">
            <p:tnLst>
              <p:par>
                <p:cTn presetID="1" presetClass="entr" presetSubtype="0" fill="hold" nodeType="with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 lvl="5">
            <p:tnLst>
              <p:par>
                <p:cTn presetID="1" presetClass="entr" presetSubtype="0" fill="hold" nodeType="with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Lst>
      </p:bldP>
    </p:bldLst>
  </p:timing>
  <p:hf hdr="0" ftr="0" dt="0"/>
  <p:txStyles>
    <p:titleStyle>
      <a:lvl1pPr algn="l" rtl="0" eaLnBrk="0" fontAlgn="base" hangingPunct="0">
        <a:spcBef>
          <a:spcPct val="0"/>
        </a:spcBef>
        <a:spcAft>
          <a:spcPct val="0"/>
        </a:spcAft>
        <a:defRPr sz="4400" b="1">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Times New Roman" pitchFamily="18" charset="0"/>
        </a:defRPr>
      </a:lvl2pPr>
      <a:lvl3pPr algn="l" rtl="0" eaLnBrk="0" fontAlgn="base" hangingPunct="0">
        <a:spcBef>
          <a:spcPct val="0"/>
        </a:spcBef>
        <a:spcAft>
          <a:spcPct val="0"/>
        </a:spcAft>
        <a:defRPr sz="4400" b="1">
          <a:solidFill>
            <a:schemeClr val="tx2"/>
          </a:solidFill>
          <a:latin typeface="Times New Roman" pitchFamily="18" charset="0"/>
        </a:defRPr>
      </a:lvl3pPr>
      <a:lvl4pPr algn="l" rtl="0" eaLnBrk="0" fontAlgn="base" hangingPunct="0">
        <a:spcBef>
          <a:spcPct val="0"/>
        </a:spcBef>
        <a:spcAft>
          <a:spcPct val="0"/>
        </a:spcAft>
        <a:defRPr sz="4400" b="1">
          <a:solidFill>
            <a:schemeClr val="tx2"/>
          </a:solidFill>
          <a:latin typeface="Times New Roman" pitchFamily="18" charset="0"/>
        </a:defRPr>
      </a:lvl4pPr>
      <a:lvl5pPr algn="l" rtl="0" eaLnBrk="0" fontAlgn="base" hangingPunct="0">
        <a:spcBef>
          <a:spcPct val="0"/>
        </a:spcBef>
        <a:spcAft>
          <a:spcPct val="0"/>
        </a:spcAft>
        <a:defRPr sz="4400" b="1">
          <a:solidFill>
            <a:schemeClr val="tx2"/>
          </a:solidFill>
          <a:latin typeface="Times New Roman" pitchFamily="18" charset="0"/>
        </a:defRPr>
      </a:lvl5pPr>
      <a:lvl6pPr marL="457200" algn="l" rtl="0" eaLnBrk="0" fontAlgn="base" hangingPunct="0">
        <a:spcBef>
          <a:spcPct val="0"/>
        </a:spcBef>
        <a:spcAft>
          <a:spcPct val="0"/>
        </a:spcAft>
        <a:defRPr sz="4400" b="1">
          <a:solidFill>
            <a:schemeClr val="tx2"/>
          </a:solidFill>
          <a:latin typeface="Times New Roman" pitchFamily="18" charset="0"/>
        </a:defRPr>
      </a:lvl6pPr>
      <a:lvl7pPr marL="914400" algn="l" rtl="0" eaLnBrk="0" fontAlgn="base" hangingPunct="0">
        <a:spcBef>
          <a:spcPct val="0"/>
        </a:spcBef>
        <a:spcAft>
          <a:spcPct val="0"/>
        </a:spcAft>
        <a:defRPr sz="4400" b="1">
          <a:solidFill>
            <a:schemeClr val="tx2"/>
          </a:solidFill>
          <a:latin typeface="Times New Roman" pitchFamily="18" charset="0"/>
        </a:defRPr>
      </a:lvl7pPr>
      <a:lvl8pPr marL="1371600" algn="l" rtl="0" eaLnBrk="0" fontAlgn="base" hangingPunct="0">
        <a:spcBef>
          <a:spcPct val="0"/>
        </a:spcBef>
        <a:spcAft>
          <a:spcPct val="0"/>
        </a:spcAft>
        <a:defRPr sz="4400" b="1">
          <a:solidFill>
            <a:schemeClr val="tx2"/>
          </a:solidFill>
          <a:latin typeface="Times New Roman" pitchFamily="18" charset="0"/>
        </a:defRPr>
      </a:lvl8pPr>
      <a:lvl9pPr marL="1828800" algn="l" rtl="0" eaLnBrk="0" fontAlgn="base" hangingPunct="0">
        <a:spcBef>
          <a:spcPct val="0"/>
        </a:spcBef>
        <a:spcAft>
          <a:spcPct val="0"/>
        </a:spcAft>
        <a:defRPr sz="4400" b="1">
          <a:solidFill>
            <a:schemeClr val="tx2"/>
          </a:solidFill>
          <a:latin typeface="Times New Roman" pitchFamily="18" charset="0"/>
        </a:defRPr>
      </a:lvl9pPr>
    </p:titleStyle>
    <p:bodyStyle>
      <a:lvl1pPr marL="398463" indent="-398463" algn="l" rtl="0" eaLnBrk="0" fontAlgn="base" hangingPunct="0">
        <a:spcBef>
          <a:spcPct val="20000"/>
        </a:spcBef>
        <a:spcAft>
          <a:spcPct val="0"/>
        </a:spcAft>
        <a:buClr>
          <a:schemeClr val="tx2"/>
        </a:buClr>
        <a:buSzPct val="60000"/>
        <a:buFont typeface="Wingdings" pitchFamily="2" charset="2"/>
        <a:buChar char="u"/>
        <a:defRPr sz="3200">
          <a:solidFill>
            <a:schemeClr val="tx1"/>
          </a:solidFill>
          <a:latin typeface="+mn-lt"/>
          <a:ea typeface="+mn-ea"/>
          <a:cs typeface="+mn-cs"/>
        </a:defRPr>
      </a:lvl1pPr>
      <a:lvl2pPr marL="862013" indent="-3492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latin typeface="+mn-lt"/>
        </a:defRPr>
      </a:lvl2pPr>
      <a:lvl3pPr marL="1262063" indent="-285750" algn="l" rtl="0" eaLnBrk="0" fontAlgn="base" hangingPunct="0">
        <a:spcBef>
          <a:spcPct val="20000"/>
        </a:spcBef>
        <a:spcAft>
          <a:spcPct val="0"/>
        </a:spcAft>
        <a:buClr>
          <a:schemeClr val="tx1"/>
        </a:buClr>
        <a:buSzPct val="60000"/>
        <a:buFont typeface="Wingdings" pitchFamily="2" charset="2"/>
        <a:buChar char="n"/>
        <a:defRPr sz="2400">
          <a:solidFill>
            <a:schemeClr val="tx1"/>
          </a:solidFill>
          <a:latin typeface="+mn-lt"/>
        </a:defRPr>
      </a:lvl3pPr>
      <a:lvl4pPr marL="1660525" indent="-284163" algn="l" rtl="0" eaLnBrk="0" fontAlgn="base" hangingPunct="0">
        <a:spcBef>
          <a:spcPct val="20000"/>
        </a:spcBef>
        <a:spcAft>
          <a:spcPct val="0"/>
        </a:spcAft>
        <a:buClr>
          <a:schemeClr val="tx1"/>
        </a:buClr>
        <a:buSzPct val="60000"/>
        <a:buFont typeface="Wingdings" pitchFamily="2" charset="2"/>
        <a:buChar char="u"/>
        <a:defRPr sz="2000">
          <a:solidFill>
            <a:schemeClr val="tx1"/>
          </a:solidFill>
          <a:latin typeface="+mn-lt"/>
        </a:defRPr>
      </a:lvl4pPr>
      <a:lvl5pPr marL="2058988" indent="-284163"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5pPr>
      <a:lvl6pPr marL="2516188" indent="-284163"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6pPr>
      <a:lvl7pPr marL="2973388" indent="-284163"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7pPr>
      <a:lvl8pPr marL="3430588" indent="-284163"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8pPr>
      <a:lvl9pPr marL="3887788" indent="-284163"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hemeOverride" Target="../theme/themeOverr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hemeOverride" Target="../theme/themeOverride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8"/>
          <p:cNvSpPr txBox="1">
            <a:spLocks noChangeArrowheads="1"/>
          </p:cNvSpPr>
          <p:nvPr/>
        </p:nvSpPr>
        <p:spPr bwMode="auto">
          <a:xfrm>
            <a:off x="379412" y="1676400"/>
            <a:ext cx="9144000" cy="4953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98463" marR="0" lvl="0" indent="-398463" algn="l" defTabSz="914400" rtl="0" eaLnBrk="0" fontAlgn="base" latinLnBrk="0" hangingPunct="0">
              <a:spcBef>
                <a:spcPct val="20000"/>
              </a:spcBef>
              <a:spcAft>
                <a:spcPct val="0"/>
              </a:spcAft>
              <a:buClr>
                <a:srgbClr val="00B0F0"/>
              </a:buClr>
              <a:buSzPct val="60000"/>
              <a:buFont typeface="Wingdings" pitchFamily="2" charset="2"/>
              <a:buChar char="u"/>
              <a:tabLst/>
              <a:defRPr/>
            </a:pPr>
            <a:r>
              <a:rPr kumimoji="0" lang="en-US" sz="3200" b="0" i="0" u="none" strike="noStrike" kern="0" cap="none" spc="0" normalizeH="0" baseline="0" noProof="0" dirty="0" smtClean="0">
                <a:ln>
                  <a:noFill/>
                </a:ln>
                <a:solidFill>
                  <a:schemeClr val="tx1"/>
                </a:solidFill>
                <a:effectLst/>
                <a:uLnTx/>
                <a:uFillTx/>
                <a:latin typeface="+mn-lt"/>
              </a:rPr>
              <a:t>Distribute system functionality across</a:t>
            </a:r>
            <a:br>
              <a:rPr kumimoji="0" lang="en-US" sz="3200" b="0" i="0" u="none" strike="noStrike" kern="0" cap="none" spc="0" normalizeH="0" baseline="0" noProof="0" dirty="0" smtClean="0">
                <a:ln>
                  <a:noFill/>
                </a:ln>
                <a:solidFill>
                  <a:schemeClr val="tx1"/>
                </a:solidFill>
                <a:effectLst/>
                <a:uLnTx/>
                <a:uFillTx/>
                <a:latin typeface="+mn-lt"/>
              </a:rPr>
            </a:br>
            <a:r>
              <a:rPr kumimoji="0" lang="en-US" sz="3200" b="1" i="1" u="none" strike="noStrike" kern="0" cap="none" spc="0" normalizeH="0" baseline="0" noProof="0" dirty="0" smtClean="0">
                <a:ln>
                  <a:noFill/>
                </a:ln>
                <a:solidFill>
                  <a:srgbClr val="00B0F0"/>
                </a:solidFill>
                <a:effectLst/>
                <a:uLnTx/>
                <a:uFillTx/>
                <a:latin typeface="+mn-lt"/>
              </a:rPr>
              <a:t>3 types</a:t>
            </a:r>
            <a:r>
              <a:rPr kumimoji="0" lang="en-US" sz="3200" b="0" i="0" u="none" strike="noStrike" kern="0" cap="none" spc="0" normalizeH="0" baseline="0" noProof="0" dirty="0" smtClean="0">
                <a:ln>
                  <a:noFill/>
                </a:ln>
                <a:solidFill>
                  <a:schemeClr val="tx1"/>
                </a:solidFill>
                <a:effectLst/>
                <a:uLnTx/>
                <a:uFillTx/>
                <a:latin typeface="+mn-lt"/>
              </a:rPr>
              <a:t> of classes</a:t>
            </a:r>
          </a:p>
          <a:p>
            <a:pPr marL="398463" marR="0" lvl="0" indent="-398463" algn="l" defTabSz="914400" rtl="0" eaLnBrk="0" fontAlgn="base" latinLnBrk="0" hangingPunct="0">
              <a:spcBef>
                <a:spcPct val="20000"/>
              </a:spcBef>
              <a:spcAft>
                <a:spcPct val="0"/>
              </a:spcAft>
              <a:buClr>
                <a:srgbClr val="00B0F0"/>
              </a:buClr>
              <a:buSzPct val="60000"/>
              <a:buFont typeface="Wingdings" pitchFamily="2" charset="2"/>
              <a:buChar char="u"/>
              <a:tabLst/>
              <a:defRPr/>
            </a:pPr>
            <a:r>
              <a:rPr kumimoji="0" lang="en-US" sz="3200" b="0" i="0" u="none" strike="noStrike" kern="0" cap="none" spc="0" normalizeH="0" baseline="0" noProof="0" dirty="0" smtClean="0">
                <a:ln>
                  <a:noFill/>
                </a:ln>
                <a:solidFill>
                  <a:schemeClr val="tx1"/>
                </a:solidFill>
                <a:effectLst/>
                <a:uLnTx/>
                <a:uFillTx/>
                <a:latin typeface="+mn-lt"/>
              </a:rPr>
              <a:t>Simplifies maintenance, revisions, and</a:t>
            </a:r>
            <a:br>
              <a:rPr kumimoji="0" lang="en-US" sz="3200" b="0" i="0" u="none" strike="noStrike" kern="0" cap="none" spc="0" normalizeH="0" baseline="0" noProof="0" dirty="0" smtClean="0">
                <a:ln>
                  <a:noFill/>
                </a:ln>
                <a:solidFill>
                  <a:schemeClr val="tx1"/>
                </a:solidFill>
                <a:effectLst/>
                <a:uLnTx/>
                <a:uFillTx/>
                <a:latin typeface="+mn-lt"/>
              </a:rPr>
            </a:br>
            <a:r>
              <a:rPr kumimoji="0" lang="en-US" sz="3200" b="0" i="0" u="none" strike="noStrike" kern="0" cap="none" spc="0" normalizeH="0" baseline="0" noProof="0" dirty="0" smtClean="0">
                <a:ln>
                  <a:noFill/>
                </a:ln>
                <a:solidFill>
                  <a:schemeClr val="tx1"/>
                </a:solidFill>
                <a:effectLst/>
                <a:uLnTx/>
                <a:uFillTx/>
                <a:latin typeface="+mn-lt"/>
              </a:rPr>
              <a:t>visualization</a:t>
            </a:r>
            <a:r>
              <a:rPr lang="en-US" sz="3200" kern="0" dirty="0" smtClean="0">
                <a:latin typeface="+mn-lt"/>
              </a:rPr>
              <a:t>  </a:t>
            </a:r>
            <a:r>
              <a:rPr kumimoji="0" lang="en-US" sz="3200" b="1" i="0" u="none" strike="noStrike" kern="0" cap="none" spc="0" normalizeH="0" baseline="0" noProof="0" dirty="0" smtClean="0">
                <a:ln>
                  <a:noFill/>
                </a:ln>
                <a:solidFill>
                  <a:schemeClr val="bg1">
                    <a:lumMod val="65000"/>
                  </a:schemeClr>
                </a:solidFill>
                <a:effectLst/>
                <a:uLnTx/>
                <a:uFillTx/>
                <a:latin typeface="+mn-lt"/>
              </a:rPr>
              <a:t>...</a:t>
            </a:r>
            <a:endParaRPr kumimoji="0" lang="en-US" sz="3200" b="1" i="0" u="none" strike="noStrike" kern="0" cap="none" spc="0" normalizeH="0" baseline="0" noProof="0" dirty="0">
              <a:ln>
                <a:noFill/>
              </a:ln>
              <a:solidFill>
                <a:schemeClr val="bg1">
                  <a:lumMod val="65000"/>
                </a:schemeClr>
              </a:solidFill>
              <a:effectLst/>
              <a:uLnTx/>
              <a:uFillTx/>
              <a:latin typeface="+mn-lt"/>
            </a:endParaRPr>
          </a:p>
        </p:txBody>
      </p:sp>
      <p:sp>
        <p:nvSpPr>
          <p:cNvPr id="4" name="Slide Number Placeholder 3"/>
          <p:cNvSpPr>
            <a:spLocks noGrp="1"/>
          </p:cNvSpPr>
          <p:nvPr>
            <p:ph type="sldNum" sz="quarter" idx="12"/>
          </p:nvPr>
        </p:nvSpPr>
        <p:spPr/>
        <p:txBody>
          <a:bodyPr/>
          <a:lstStyle/>
          <a:p>
            <a:fld id="{9AF252C7-53CF-403F-BC15-9A014D701972}" type="slidenum">
              <a:rPr lang="en-US"/>
              <a:pPr/>
              <a:t>1</a:t>
            </a:fld>
            <a:endParaRPr lang="en-US" dirty="0"/>
          </a:p>
        </p:txBody>
      </p:sp>
      <p:sp>
        <p:nvSpPr>
          <p:cNvPr id="2900994" name="Rectangle 1027"/>
          <p:cNvSpPr>
            <a:spLocks noGrp="1" noChangeArrowheads="1"/>
          </p:cNvSpPr>
          <p:nvPr>
            <p:ph type="title" idx="4294967295"/>
          </p:nvPr>
        </p:nvSpPr>
        <p:spPr/>
        <p:txBody>
          <a:bodyPr/>
          <a:lstStyle/>
          <a:p>
            <a:r>
              <a:rPr lang="en-US" dirty="0"/>
              <a:t>Design Classes</a:t>
            </a: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5"/>
          <p:cNvSpPr>
            <a:spLocks noGrp="1"/>
          </p:cNvSpPr>
          <p:nvPr>
            <p:ph type="sldNum" sz="quarter" idx="12"/>
          </p:nvPr>
        </p:nvSpPr>
        <p:spPr/>
        <p:txBody>
          <a:bodyPr/>
          <a:lstStyle/>
          <a:p>
            <a:fld id="{E85D2AE4-0FFF-46B9-85E5-AA5AFB6B1FA7}" type="slidenum">
              <a:rPr lang="en-US"/>
              <a:pPr/>
              <a:t>10</a:t>
            </a:fld>
            <a:endParaRPr lang="en-US" dirty="0"/>
          </a:p>
        </p:txBody>
      </p:sp>
      <p:sp>
        <p:nvSpPr>
          <p:cNvPr id="2626562" name="Rectangle 2050"/>
          <p:cNvSpPr>
            <a:spLocks noGrp="1" noChangeArrowheads="1"/>
          </p:cNvSpPr>
          <p:nvPr>
            <p:ph type="title"/>
          </p:nvPr>
        </p:nvSpPr>
        <p:spPr/>
        <p:txBody>
          <a:bodyPr/>
          <a:lstStyle/>
          <a:p>
            <a:r>
              <a:rPr lang="en-US" sz="3200" i="1" dirty="0"/>
              <a:t>Design Classes</a:t>
            </a:r>
            <a:br>
              <a:rPr lang="en-US" sz="3200" i="1" dirty="0"/>
            </a:br>
            <a:r>
              <a:rPr lang="en-US" dirty="0"/>
              <a:t>Boundary Classes</a:t>
            </a:r>
          </a:p>
        </p:txBody>
      </p:sp>
      <p:grpSp>
        <p:nvGrpSpPr>
          <p:cNvPr id="2626563" name="Group 2051"/>
          <p:cNvGrpSpPr>
            <a:grpSpLocks/>
          </p:cNvGrpSpPr>
          <p:nvPr/>
        </p:nvGrpSpPr>
        <p:grpSpPr bwMode="auto">
          <a:xfrm>
            <a:off x="381000" y="1676400"/>
            <a:ext cx="7675563" cy="1639888"/>
            <a:chOff x="240" y="1056"/>
            <a:chExt cx="4835" cy="1033"/>
          </a:xfrm>
        </p:grpSpPr>
        <p:sp>
          <p:nvSpPr>
            <p:cNvPr id="2626564" name="Line 2052"/>
            <p:cNvSpPr>
              <a:spLocks noChangeShapeType="1"/>
            </p:cNvSpPr>
            <p:nvPr/>
          </p:nvSpPr>
          <p:spPr bwMode="auto">
            <a:xfrm>
              <a:off x="3103" y="1355"/>
              <a:ext cx="1152" cy="0"/>
            </a:xfrm>
            <a:prstGeom prst="line">
              <a:avLst/>
            </a:prstGeom>
            <a:noFill/>
            <a:ln w="38100">
              <a:solidFill>
                <a:srgbClr val="996633"/>
              </a:solidFill>
              <a:round/>
              <a:headEnd/>
              <a:tailEnd type="triangle" w="med" len="lg"/>
            </a:ln>
            <a:effectLst/>
          </p:spPr>
          <p:txBody>
            <a:bodyPr/>
            <a:lstStyle/>
            <a:p>
              <a:endParaRPr lang="en-US" dirty="0"/>
            </a:p>
          </p:txBody>
        </p:sp>
        <p:grpSp>
          <p:nvGrpSpPr>
            <p:cNvPr id="2626565" name="Group 2053"/>
            <p:cNvGrpSpPr>
              <a:grpSpLocks/>
            </p:cNvGrpSpPr>
            <p:nvPr/>
          </p:nvGrpSpPr>
          <p:grpSpPr bwMode="auto">
            <a:xfrm>
              <a:off x="434" y="1056"/>
              <a:ext cx="314" cy="596"/>
              <a:chOff x="178" y="2832"/>
              <a:chExt cx="314" cy="596"/>
            </a:xfrm>
          </p:grpSpPr>
          <p:sp>
            <p:nvSpPr>
              <p:cNvPr id="2626566" name="Oval 2054"/>
              <p:cNvSpPr>
                <a:spLocks noChangeArrowheads="1"/>
              </p:cNvSpPr>
              <p:nvPr/>
            </p:nvSpPr>
            <p:spPr bwMode="auto">
              <a:xfrm>
                <a:off x="263" y="2832"/>
                <a:ext cx="144" cy="144"/>
              </a:xfrm>
              <a:prstGeom prst="ellipse">
                <a:avLst/>
              </a:prstGeom>
              <a:solidFill>
                <a:schemeClr val="bg1"/>
              </a:solidFill>
              <a:ln w="38100">
                <a:solidFill>
                  <a:srgbClr val="996633"/>
                </a:solidFill>
                <a:round/>
                <a:headEnd/>
                <a:tailEnd/>
              </a:ln>
              <a:effectLst/>
            </p:spPr>
            <p:txBody>
              <a:bodyPr wrap="none" anchor="ctr"/>
              <a:lstStyle/>
              <a:p>
                <a:endParaRPr lang="en-US" dirty="0"/>
              </a:p>
            </p:txBody>
          </p:sp>
          <p:sp>
            <p:nvSpPr>
              <p:cNvPr id="2626567" name="Line 2055"/>
              <p:cNvSpPr>
                <a:spLocks noChangeShapeType="1"/>
              </p:cNvSpPr>
              <p:nvPr/>
            </p:nvSpPr>
            <p:spPr bwMode="auto">
              <a:xfrm>
                <a:off x="179" y="3050"/>
                <a:ext cx="312" cy="0"/>
              </a:xfrm>
              <a:prstGeom prst="line">
                <a:avLst/>
              </a:prstGeom>
              <a:noFill/>
              <a:ln w="38100">
                <a:solidFill>
                  <a:srgbClr val="996633"/>
                </a:solidFill>
                <a:round/>
                <a:headEnd/>
                <a:tailEnd/>
              </a:ln>
              <a:effectLst/>
            </p:spPr>
            <p:txBody>
              <a:bodyPr/>
              <a:lstStyle/>
              <a:p>
                <a:endParaRPr lang="en-US" dirty="0"/>
              </a:p>
            </p:txBody>
          </p:sp>
          <p:sp>
            <p:nvSpPr>
              <p:cNvPr id="2626568" name="Line 2056"/>
              <p:cNvSpPr>
                <a:spLocks noChangeShapeType="1"/>
              </p:cNvSpPr>
              <p:nvPr/>
            </p:nvSpPr>
            <p:spPr bwMode="auto">
              <a:xfrm>
                <a:off x="335" y="2975"/>
                <a:ext cx="0" cy="219"/>
              </a:xfrm>
              <a:prstGeom prst="line">
                <a:avLst/>
              </a:prstGeom>
              <a:noFill/>
              <a:ln w="38100">
                <a:solidFill>
                  <a:srgbClr val="996633"/>
                </a:solidFill>
                <a:round/>
                <a:headEnd/>
                <a:tailEnd/>
              </a:ln>
              <a:effectLst/>
            </p:spPr>
            <p:txBody>
              <a:bodyPr/>
              <a:lstStyle/>
              <a:p>
                <a:endParaRPr lang="en-US" dirty="0"/>
              </a:p>
            </p:txBody>
          </p:sp>
          <p:grpSp>
            <p:nvGrpSpPr>
              <p:cNvPr id="2626569" name="Group 2057"/>
              <p:cNvGrpSpPr>
                <a:grpSpLocks/>
              </p:cNvGrpSpPr>
              <p:nvPr/>
            </p:nvGrpSpPr>
            <p:grpSpPr bwMode="auto">
              <a:xfrm>
                <a:off x="178" y="3194"/>
                <a:ext cx="314" cy="234"/>
                <a:chOff x="176" y="3194"/>
                <a:chExt cx="314" cy="234"/>
              </a:xfrm>
            </p:grpSpPr>
            <p:sp>
              <p:nvSpPr>
                <p:cNvPr id="2626570" name="Line 2058"/>
                <p:cNvSpPr>
                  <a:spLocks noChangeShapeType="1"/>
                </p:cNvSpPr>
                <p:nvPr/>
              </p:nvSpPr>
              <p:spPr bwMode="auto">
                <a:xfrm flipH="1">
                  <a:off x="176" y="3194"/>
                  <a:ext cx="157" cy="234"/>
                </a:xfrm>
                <a:prstGeom prst="line">
                  <a:avLst/>
                </a:prstGeom>
                <a:noFill/>
                <a:ln w="38100">
                  <a:solidFill>
                    <a:srgbClr val="996633"/>
                  </a:solidFill>
                  <a:round/>
                  <a:headEnd/>
                  <a:tailEnd/>
                </a:ln>
                <a:effectLst/>
              </p:spPr>
              <p:txBody>
                <a:bodyPr/>
                <a:lstStyle/>
                <a:p>
                  <a:endParaRPr lang="en-US" dirty="0"/>
                </a:p>
              </p:txBody>
            </p:sp>
            <p:sp>
              <p:nvSpPr>
                <p:cNvPr id="2626571" name="Line 2059"/>
                <p:cNvSpPr>
                  <a:spLocks noChangeShapeType="1"/>
                </p:cNvSpPr>
                <p:nvPr/>
              </p:nvSpPr>
              <p:spPr bwMode="auto">
                <a:xfrm flipH="1" flipV="1">
                  <a:off x="333" y="3194"/>
                  <a:ext cx="157" cy="234"/>
                </a:xfrm>
                <a:prstGeom prst="line">
                  <a:avLst/>
                </a:prstGeom>
                <a:noFill/>
                <a:ln w="38100">
                  <a:solidFill>
                    <a:srgbClr val="996633"/>
                  </a:solidFill>
                  <a:round/>
                  <a:headEnd/>
                  <a:tailEnd/>
                </a:ln>
                <a:effectLst/>
              </p:spPr>
              <p:txBody>
                <a:bodyPr/>
                <a:lstStyle/>
                <a:p>
                  <a:endParaRPr lang="en-US" dirty="0"/>
                </a:p>
              </p:txBody>
            </p:sp>
          </p:grpSp>
        </p:grpSp>
        <p:sp>
          <p:nvSpPr>
            <p:cNvPr id="2626572" name="Oval 2060"/>
            <p:cNvSpPr>
              <a:spLocks noChangeArrowheads="1"/>
            </p:cNvSpPr>
            <p:nvPr/>
          </p:nvSpPr>
          <p:spPr bwMode="auto">
            <a:xfrm>
              <a:off x="2110" y="1133"/>
              <a:ext cx="1056" cy="444"/>
            </a:xfrm>
            <a:prstGeom prst="ellipse">
              <a:avLst/>
            </a:prstGeom>
            <a:solidFill>
              <a:schemeClr val="bg1"/>
            </a:solidFill>
            <a:ln w="38100">
              <a:solidFill>
                <a:srgbClr val="996633"/>
              </a:solidFill>
              <a:round/>
              <a:headEnd type="none" w="sm" len="sm"/>
              <a:tailEnd type="none" w="lg" len="lg"/>
            </a:ln>
            <a:effectLst/>
          </p:spPr>
          <p:txBody>
            <a:bodyPr wrap="none" anchor="ctr"/>
            <a:lstStyle/>
            <a:p>
              <a:endParaRPr lang="en-US" dirty="0"/>
            </a:p>
          </p:txBody>
        </p:sp>
        <p:grpSp>
          <p:nvGrpSpPr>
            <p:cNvPr id="2626573" name="Group 2061"/>
            <p:cNvGrpSpPr>
              <a:grpSpLocks/>
            </p:cNvGrpSpPr>
            <p:nvPr/>
          </p:nvGrpSpPr>
          <p:grpSpPr bwMode="auto">
            <a:xfrm>
              <a:off x="4535" y="1057"/>
              <a:ext cx="314" cy="596"/>
              <a:chOff x="178" y="2832"/>
              <a:chExt cx="314" cy="596"/>
            </a:xfrm>
          </p:grpSpPr>
          <p:sp>
            <p:nvSpPr>
              <p:cNvPr id="2626574" name="Oval 2062"/>
              <p:cNvSpPr>
                <a:spLocks noChangeArrowheads="1"/>
              </p:cNvSpPr>
              <p:nvPr/>
            </p:nvSpPr>
            <p:spPr bwMode="auto">
              <a:xfrm>
                <a:off x="263" y="2832"/>
                <a:ext cx="144" cy="144"/>
              </a:xfrm>
              <a:prstGeom prst="ellipse">
                <a:avLst/>
              </a:prstGeom>
              <a:solidFill>
                <a:schemeClr val="bg1"/>
              </a:solidFill>
              <a:ln w="38100">
                <a:solidFill>
                  <a:srgbClr val="996633"/>
                </a:solidFill>
                <a:round/>
                <a:headEnd/>
                <a:tailEnd/>
              </a:ln>
              <a:effectLst/>
            </p:spPr>
            <p:txBody>
              <a:bodyPr wrap="none" anchor="ctr"/>
              <a:lstStyle/>
              <a:p>
                <a:endParaRPr lang="en-US" dirty="0"/>
              </a:p>
            </p:txBody>
          </p:sp>
          <p:sp>
            <p:nvSpPr>
              <p:cNvPr id="2626575" name="Line 2063"/>
              <p:cNvSpPr>
                <a:spLocks noChangeShapeType="1"/>
              </p:cNvSpPr>
              <p:nvPr/>
            </p:nvSpPr>
            <p:spPr bwMode="auto">
              <a:xfrm>
                <a:off x="179" y="3050"/>
                <a:ext cx="312" cy="0"/>
              </a:xfrm>
              <a:prstGeom prst="line">
                <a:avLst/>
              </a:prstGeom>
              <a:noFill/>
              <a:ln w="38100">
                <a:solidFill>
                  <a:srgbClr val="996633"/>
                </a:solidFill>
                <a:round/>
                <a:headEnd/>
                <a:tailEnd/>
              </a:ln>
              <a:effectLst/>
            </p:spPr>
            <p:txBody>
              <a:bodyPr/>
              <a:lstStyle/>
              <a:p>
                <a:endParaRPr lang="en-US" dirty="0"/>
              </a:p>
            </p:txBody>
          </p:sp>
          <p:sp>
            <p:nvSpPr>
              <p:cNvPr id="2626576" name="Line 2064"/>
              <p:cNvSpPr>
                <a:spLocks noChangeShapeType="1"/>
              </p:cNvSpPr>
              <p:nvPr/>
            </p:nvSpPr>
            <p:spPr bwMode="auto">
              <a:xfrm>
                <a:off x="335" y="2975"/>
                <a:ext cx="0" cy="219"/>
              </a:xfrm>
              <a:prstGeom prst="line">
                <a:avLst/>
              </a:prstGeom>
              <a:noFill/>
              <a:ln w="38100">
                <a:solidFill>
                  <a:srgbClr val="996633"/>
                </a:solidFill>
                <a:round/>
                <a:headEnd/>
                <a:tailEnd/>
              </a:ln>
              <a:effectLst/>
            </p:spPr>
            <p:txBody>
              <a:bodyPr/>
              <a:lstStyle/>
              <a:p>
                <a:endParaRPr lang="en-US" dirty="0"/>
              </a:p>
            </p:txBody>
          </p:sp>
          <p:grpSp>
            <p:nvGrpSpPr>
              <p:cNvPr id="2626577" name="Group 2065"/>
              <p:cNvGrpSpPr>
                <a:grpSpLocks/>
              </p:cNvGrpSpPr>
              <p:nvPr/>
            </p:nvGrpSpPr>
            <p:grpSpPr bwMode="auto">
              <a:xfrm>
                <a:off x="178" y="3194"/>
                <a:ext cx="314" cy="234"/>
                <a:chOff x="176" y="3194"/>
                <a:chExt cx="314" cy="234"/>
              </a:xfrm>
            </p:grpSpPr>
            <p:sp>
              <p:nvSpPr>
                <p:cNvPr id="2626578" name="Line 2066"/>
                <p:cNvSpPr>
                  <a:spLocks noChangeShapeType="1"/>
                </p:cNvSpPr>
                <p:nvPr/>
              </p:nvSpPr>
              <p:spPr bwMode="auto">
                <a:xfrm flipH="1">
                  <a:off x="176" y="3194"/>
                  <a:ext cx="157" cy="234"/>
                </a:xfrm>
                <a:prstGeom prst="line">
                  <a:avLst/>
                </a:prstGeom>
                <a:noFill/>
                <a:ln w="38100">
                  <a:solidFill>
                    <a:srgbClr val="996633"/>
                  </a:solidFill>
                  <a:round/>
                  <a:headEnd/>
                  <a:tailEnd/>
                </a:ln>
                <a:effectLst/>
              </p:spPr>
              <p:txBody>
                <a:bodyPr/>
                <a:lstStyle/>
                <a:p>
                  <a:endParaRPr lang="en-US" dirty="0"/>
                </a:p>
              </p:txBody>
            </p:sp>
            <p:sp>
              <p:nvSpPr>
                <p:cNvPr id="2626579" name="Line 2067"/>
                <p:cNvSpPr>
                  <a:spLocks noChangeShapeType="1"/>
                </p:cNvSpPr>
                <p:nvPr/>
              </p:nvSpPr>
              <p:spPr bwMode="auto">
                <a:xfrm flipH="1" flipV="1">
                  <a:off x="333" y="3194"/>
                  <a:ext cx="157" cy="234"/>
                </a:xfrm>
                <a:prstGeom prst="line">
                  <a:avLst/>
                </a:prstGeom>
                <a:noFill/>
                <a:ln w="38100">
                  <a:solidFill>
                    <a:srgbClr val="996633"/>
                  </a:solidFill>
                  <a:round/>
                  <a:headEnd/>
                  <a:tailEnd/>
                </a:ln>
                <a:effectLst/>
              </p:spPr>
              <p:txBody>
                <a:bodyPr/>
                <a:lstStyle/>
                <a:p>
                  <a:endParaRPr lang="en-US" dirty="0"/>
                </a:p>
              </p:txBody>
            </p:sp>
          </p:grpSp>
        </p:grpSp>
        <p:sp>
          <p:nvSpPr>
            <p:cNvPr id="2626580" name="Line 2068"/>
            <p:cNvSpPr>
              <a:spLocks noChangeShapeType="1"/>
            </p:cNvSpPr>
            <p:nvPr/>
          </p:nvSpPr>
          <p:spPr bwMode="auto">
            <a:xfrm>
              <a:off x="1063" y="1355"/>
              <a:ext cx="1056" cy="0"/>
            </a:xfrm>
            <a:prstGeom prst="line">
              <a:avLst/>
            </a:prstGeom>
            <a:noFill/>
            <a:ln w="38100">
              <a:solidFill>
                <a:srgbClr val="996633"/>
              </a:solidFill>
              <a:round/>
              <a:headEnd/>
              <a:tailEnd type="triangle" w="med" len="lg"/>
            </a:ln>
            <a:effectLst/>
          </p:spPr>
          <p:txBody>
            <a:bodyPr/>
            <a:lstStyle/>
            <a:p>
              <a:endParaRPr lang="en-US" dirty="0"/>
            </a:p>
          </p:txBody>
        </p:sp>
        <p:sp>
          <p:nvSpPr>
            <p:cNvPr id="2626581" name="Text Box 2069"/>
            <p:cNvSpPr txBox="1">
              <a:spLocks noChangeArrowheads="1"/>
            </p:cNvSpPr>
            <p:nvPr/>
          </p:nvSpPr>
          <p:spPr bwMode="auto">
            <a:xfrm>
              <a:off x="240" y="1738"/>
              <a:ext cx="702" cy="288"/>
            </a:xfrm>
            <a:prstGeom prst="rect">
              <a:avLst/>
            </a:prstGeom>
            <a:noFill/>
            <a:ln w="9525">
              <a:noFill/>
              <a:miter lim="800000"/>
              <a:headEnd/>
              <a:tailEnd/>
            </a:ln>
            <a:effectLst/>
          </p:spPr>
          <p:txBody>
            <a:bodyPr wrap="none">
              <a:spAutoFit/>
            </a:bodyPr>
            <a:lstStyle/>
            <a:p>
              <a:pPr>
                <a:spcBef>
                  <a:spcPct val="50000"/>
                </a:spcBef>
              </a:pPr>
              <a:r>
                <a:rPr lang="en-US" sz="2400" dirty="0"/>
                <a:t>Student</a:t>
              </a:r>
            </a:p>
          </p:txBody>
        </p:sp>
        <p:sp>
          <p:nvSpPr>
            <p:cNvPr id="2626582" name="Text Box 2070"/>
            <p:cNvSpPr txBox="1">
              <a:spLocks noChangeArrowheads="1"/>
            </p:cNvSpPr>
            <p:nvPr/>
          </p:nvSpPr>
          <p:spPr bwMode="auto">
            <a:xfrm>
              <a:off x="4309" y="1738"/>
              <a:ext cx="766" cy="288"/>
            </a:xfrm>
            <a:prstGeom prst="rect">
              <a:avLst/>
            </a:prstGeom>
            <a:noFill/>
            <a:ln w="9525">
              <a:noFill/>
              <a:miter lim="800000"/>
              <a:headEnd/>
              <a:tailEnd/>
            </a:ln>
            <a:effectLst/>
          </p:spPr>
          <p:txBody>
            <a:bodyPr wrap="none">
              <a:spAutoFit/>
            </a:bodyPr>
            <a:lstStyle/>
            <a:p>
              <a:pPr>
                <a:spcBef>
                  <a:spcPct val="50000"/>
                </a:spcBef>
              </a:pPr>
              <a:r>
                <a:rPr lang="en-US" sz="2400" dirty="0"/>
                <a:t>Registry</a:t>
              </a:r>
            </a:p>
          </p:txBody>
        </p:sp>
        <p:sp>
          <p:nvSpPr>
            <p:cNvPr id="2626583" name="Text Box 2071"/>
            <p:cNvSpPr txBox="1">
              <a:spLocks noChangeArrowheads="1"/>
            </p:cNvSpPr>
            <p:nvPr/>
          </p:nvSpPr>
          <p:spPr bwMode="auto">
            <a:xfrm>
              <a:off x="1920" y="1571"/>
              <a:ext cx="1436" cy="518"/>
            </a:xfrm>
            <a:prstGeom prst="rect">
              <a:avLst/>
            </a:prstGeom>
            <a:noFill/>
            <a:ln w="9525">
              <a:noFill/>
              <a:miter lim="800000"/>
              <a:headEnd/>
              <a:tailEnd/>
            </a:ln>
            <a:effectLst/>
          </p:spPr>
          <p:txBody>
            <a:bodyPr>
              <a:spAutoFit/>
            </a:bodyPr>
            <a:lstStyle/>
            <a:p>
              <a:pPr>
                <a:spcBef>
                  <a:spcPct val="50000"/>
                </a:spcBef>
              </a:pPr>
              <a:r>
                <a:rPr lang="en-US" sz="2400" dirty="0"/>
                <a:t>Course Registration</a:t>
              </a:r>
            </a:p>
          </p:txBody>
        </p:sp>
      </p:grpSp>
      <p:grpSp>
        <p:nvGrpSpPr>
          <p:cNvPr id="2626598" name="Group 2086"/>
          <p:cNvGrpSpPr>
            <a:grpSpLocks/>
          </p:cNvGrpSpPr>
          <p:nvPr/>
        </p:nvGrpSpPr>
        <p:grpSpPr bwMode="auto">
          <a:xfrm>
            <a:off x="1835150" y="2868613"/>
            <a:ext cx="1325563" cy="3143249"/>
            <a:chOff x="1156" y="1807"/>
            <a:chExt cx="835" cy="1980"/>
          </a:xfrm>
        </p:grpSpPr>
        <p:sp>
          <p:nvSpPr>
            <p:cNvPr id="2626585" name="AutoShape 2073"/>
            <p:cNvSpPr>
              <a:spLocks noChangeArrowheads="1"/>
            </p:cNvSpPr>
            <p:nvPr/>
          </p:nvSpPr>
          <p:spPr bwMode="auto">
            <a:xfrm rot="5400000">
              <a:off x="1237" y="1903"/>
              <a:ext cx="672" cy="480"/>
            </a:xfrm>
            <a:prstGeom prst="rightArrow">
              <a:avLst>
                <a:gd name="adj1" fmla="val 52083"/>
                <a:gd name="adj2" fmla="val 41877"/>
              </a:avLst>
            </a:prstGeom>
            <a:gradFill rotWithShape="0">
              <a:gsLst>
                <a:gs pos="0">
                  <a:srgbClr val="996633"/>
                </a:gs>
                <a:gs pos="100000">
                  <a:srgbClr val="00B050"/>
                </a:gs>
              </a:gsLst>
              <a:lin ang="5400000" scaled="1"/>
            </a:gradFill>
            <a:ln w="12700">
              <a:noFill/>
              <a:miter lim="800000"/>
              <a:headEnd type="none" w="sm" len="sm"/>
              <a:tailEnd type="none" w="lg" len="lg"/>
            </a:ln>
            <a:effectLst/>
          </p:spPr>
          <p:txBody>
            <a:bodyPr wrap="none" anchor="ctr"/>
            <a:lstStyle/>
            <a:p>
              <a:endParaRPr lang="en-US" b="1" dirty="0">
                <a:solidFill>
                  <a:srgbClr val="00B050"/>
                </a:solidFill>
              </a:endParaRPr>
            </a:p>
          </p:txBody>
        </p:sp>
        <p:sp>
          <p:nvSpPr>
            <p:cNvPr id="2626586" name="Text Box 2074"/>
            <p:cNvSpPr txBox="1">
              <a:spLocks noChangeArrowheads="1"/>
            </p:cNvSpPr>
            <p:nvPr/>
          </p:nvSpPr>
          <p:spPr bwMode="auto">
            <a:xfrm>
              <a:off x="1156" y="3264"/>
              <a:ext cx="835" cy="523"/>
            </a:xfrm>
            <a:prstGeom prst="rect">
              <a:avLst/>
            </a:prstGeom>
            <a:noFill/>
            <a:ln w="9525">
              <a:noFill/>
              <a:miter lim="800000"/>
              <a:headEnd/>
              <a:tailEnd/>
            </a:ln>
            <a:effectLst/>
          </p:spPr>
          <p:txBody>
            <a:bodyPr>
              <a:spAutoFit/>
            </a:bodyPr>
            <a:lstStyle/>
            <a:p>
              <a:pPr>
                <a:spcBef>
                  <a:spcPct val="50000"/>
                </a:spcBef>
              </a:pPr>
              <a:r>
                <a:rPr lang="en-US" sz="2400" b="1" dirty="0"/>
                <a:t>Internet Window</a:t>
              </a:r>
            </a:p>
          </p:txBody>
        </p:sp>
        <p:grpSp>
          <p:nvGrpSpPr>
            <p:cNvPr id="2626587" name="Group 2075"/>
            <p:cNvGrpSpPr>
              <a:grpSpLocks/>
            </p:cNvGrpSpPr>
            <p:nvPr/>
          </p:nvGrpSpPr>
          <p:grpSpPr bwMode="auto">
            <a:xfrm>
              <a:off x="1177" y="2610"/>
              <a:ext cx="793" cy="582"/>
              <a:chOff x="2191" y="3042"/>
              <a:chExt cx="793" cy="582"/>
            </a:xfrm>
          </p:grpSpPr>
          <p:sp>
            <p:nvSpPr>
              <p:cNvPr id="2626588" name="Line 2076"/>
              <p:cNvSpPr>
                <a:spLocks noChangeShapeType="1"/>
              </p:cNvSpPr>
              <p:nvPr/>
            </p:nvSpPr>
            <p:spPr bwMode="auto">
              <a:xfrm flipH="1">
                <a:off x="2191" y="3333"/>
                <a:ext cx="672" cy="0"/>
              </a:xfrm>
              <a:prstGeom prst="line">
                <a:avLst/>
              </a:prstGeom>
              <a:noFill/>
              <a:ln w="76200">
                <a:solidFill>
                  <a:srgbClr val="0070C0"/>
                </a:solidFill>
                <a:round/>
                <a:headEnd/>
                <a:tailEnd/>
              </a:ln>
              <a:effectLst/>
            </p:spPr>
            <p:txBody>
              <a:bodyPr wrap="none" anchor="ctr"/>
              <a:lstStyle/>
              <a:p>
                <a:endParaRPr lang="en-US" b="1" dirty="0">
                  <a:solidFill>
                    <a:srgbClr val="00B050"/>
                  </a:solidFill>
                </a:endParaRPr>
              </a:p>
            </p:txBody>
          </p:sp>
          <p:sp>
            <p:nvSpPr>
              <p:cNvPr id="2626589" name="Line 2077"/>
              <p:cNvSpPr>
                <a:spLocks noChangeShapeType="1"/>
              </p:cNvSpPr>
              <p:nvPr/>
            </p:nvSpPr>
            <p:spPr bwMode="auto">
              <a:xfrm>
                <a:off x="2191" y="3124"/>
                <a:ext cx="0" cy="419"/>
              </a:xfrm>
              <a:prstGeom prst="line">
                <a:avLst/>
              </a:prstGeom>
              <a:noFill/>
              <a:ln w="76200">
                <a:solidFill>
                  <a:srgbClr val="0070C0"/>
                </a:solidFill>
                <a:round/>
                <a:headEnd/>
                <a:tailEnd/>
              </a:ln>
              <a:effectLst/>
            </p:spPr>
            <p:txBody>
              <a:bodyPr wrap="none" anchor="ctr"/>
              <a:lstStyle/>
              <a:p>
                <a:endParaRPr lang="en-US" b="1" dirty="0">
                  <a:solidFill>
                    <a:srgbClr val="00B050"/>
                  </a:solidFill>
                </a:endParaRPr>
              </a:p>
            </p:txBody>
          </p:sp>
          <p:sp>
            <p:nvSpPr>
              <p:cNvPr id="2626590" name="Oval 2078"/>
              <p:cNvSpPr>
                <a:spLocks noChangeAspect="1" noChangeArrowheads="1"/>
              </p:cNvSpPr>
              <p:nvPr/>
            </p:nvSpPr>
            <p:spPr bwMode="auto">
              <a:xfrm>
                <a:off x="2400" y="3042"/>
                <a:ext cx="584" cy="582"/>
              </a:xfrm>
              <a:prstGeom prst="ellipse">
                <a:avLst/>
              </a:prstGeom>
              <a:solidFill>
                <a:schemeClr val="bg1"/>
              </a:solidFill>
              <a:ln w="76200">
                <a:solidFill>
                  <a:srgbClr val="0070C0"/>
                </a:solidFill>
                <a:round/>
                <a:headEnd/>
                <a:tailEnd/>
              </a:ln>
            </p:spPr>
            <p:txBody>
              <a:bodyPr/>
              <a:lstStyle/>
              <a:p>
                <a:endParaRPr lang="en-US" b="1" dirty="0">
                  <a:solidFill>
                    <a:srgbClr val="00B050"/>
                  </a:solidFill>
                </a:endParaRPr>
              </a:p>
            </p:txBody>
          </p:sp>
        </p:grpSp>
      </p:grpSp>
      <p:grpSp>
        <p:nvGrpSpPr>
          <p:cNvPr id="2626599" name="Group 2087"/>
          <p:cNvGrpSpPr>
            <a:grpSpLocks/>
          </p:cNvGrpSpPr>
          <p:nvPr/>
        </p:nvGrpSpPr>
        <p:grpSpPr bwMode="auto">
          <a:xfrm>
            <a:off x="5241925" y="2868613"/>
            <a:ext cx="1463675" cy="3143249"/>
            <a:chOff x="3302" y="1807"/>
            <a:chExt cx="922" cy="1980"/>
          </a:xfrm>
        </p:grpSpPr>
        <p:grpSp>
          <p:nvGrpSpPr>
            <p:cNvPr id="2626592" name="Group 2080"/>
            <p:cNvGrpSpPr>
              <a:grpSpLocks/>
            </p:cNvGrpSpPr>
            <p:nvPr/>
          </p:nvGrpSpPr>
          <p:grpSpPr bwMode="auto">
            <a:xfrm>
              <a:off x="3314" y="2610"/>
              <a:ext cx="793" cy="582"/>
              <a:chOff x="2191" y="3042"/>
              <a:chExt cx="793" cy="582"/>
            </a:xfrm>
          </p:grpSpPr>
          <p:sp>
            <p:nvSpPr>
              <p:cNvPr id="2626593" name="Line 2081"/>
              <p:cNvSpPr>
                <a:spLocks noChangeShapeType="1"/>
              </p:cNvSpPr>
              <p:nvPr/>
            </p:nvSpPr>
            <p:spPr bwMode="auto">
              <a:xfrm flipH="1">
                <a:off x="2191" y="3333"/>
                <a:ext cx="672" cy="0"/>
              </a:xfrm>
              <a:prstGeom prst="line">
                <a:avLst/>
              </a:prstGeom>
              <a:noFill/>
              <a:ln w="76200">
                <a:solidFill>
                  <a:srgbClr val="0070C0"/>
                </a:solidFill>
                <a:round/>
                <a:headEnd/>
                <a:tailEnd/>
              </a:ln>
              <a:effectLst/>
            </p:spPr>
            <p:txBody>
              <a:bodyPr wrap="none" anchor="ctr"/>
              <a:lstStyle/>
              <a:p>
                <a:endParaRPr lang="en-US" b="1" dirty="0">
                  <a:solidFill>
                    <a:srgbClr val="00B050"/>
                  </a:solidFill>
                </a:endParaRPr>
              </a:p>
            </p:txBody>
          </p:sp>
          <p:sp>
            <p:nvSpPr>
              <p:cNvPr id="2626594" name="Line 2082"/>
              <p:cNvSpPr>
                <a:spLocks noChangeShapeType="1"/>
              </p:cNvSpPr>
              <p:nvPr/>
            </p:nvSpPr>
            <p:spPr bwMode="auto">
              <a:xfrm>
                <a:off x="2191" y="3124"/>
                <a:ext cx="0" cy="419"/>
              </a:xfrm>
              <a:prstGeom prst="line">
                <a:avLst/>
              </a:prstGeom>
              <a:noFill/>
              <a:ln w="76200">
                <a:solidFill>
                  <a:srgbClr val="0070C0"/>
                </a:solidFill>
                <a:round/>
                <a:headEnd/>
                <a:tailEnd/>
              </a:ln>
              <a:effectLst/>
            </p:spPr>
            <p:txBody>
              <a:bodyPr wrap="none" anchor="ctr"/>
              <a:lstStyle/>
              <a:p>
                <a:endParaRPr lang="en-US" b="1" dirty="0">
                  <a:solidFill>
                    <a:srgbClr val="00B050"/>
                  </a:solidFill>
                </a:endParaRPr>
              </a:p>
            </p:txBody>
          </p:sp>
          <p:sp>
            <p:nvSpPr>
              <p:cNvPr id="2626595" name="Oval 2083"/>
              <p:cNvSpPr>
                <a:spLocks noChangeAspect="1" noChangeArrowheads="1"/>
              </p:cNvSpPr>
              <p:nvPr/>
            </p:nvSpPr>
            <p:spPr bwMode="auto">
              <a:xfrm>
                <a:off x="2400" y="3042"/>
                <a:ext cx="584" cy="582"/>
              </a:xfrm>
              <a:prstGeom prst="ellipse">
                <a:avLst/>
              </a:prstGeom>
              <a:solidFill>
                <a:schemeClr val="bg1"/>
              </a:solidFill>
              <a:ln w="76200">
                <a:solidFill>
                  <a:srgbClr val="0070C0"/>
                </a:solidFill>
                <a:round/>
                <a:headEnd/>
                <a:tailEnd/>
              </a:ln>
            </p:spPr>
            <p:txBody>
              <a:bodyPr/>
              <a:lstStyle/>
              <a:p>
                <a:endParaRPr lang="en-US" b="1" dirty="0">
                  <a:solidFill>
                    <a:srgbClr val="00B050"/>
                  </a:solidFill>
                </a:endParaRPr>
              </a:p>
            </p:txBody>
          </p:sp>
        </p:grpSp>
        <p:sp>
          <p:nvSpPr>
            <p:cNvPr id="2626596" name="AutoShape 2084"/>
            <p:cNvSpPr>
              <a:spLocks noChangeArrowheads="1"/>
            </p:cNvSpPr>
            <p:nvPr/>
          </p:nvSpPr>
          <p:spPr bwMode="auto">
            <a:xfrm rot="5400000">
              <a:off x="3375" y="1903"/>
              <a:ext cx="672" cy="480"/>
            </a:xfrm>
            <a:prstGeom prst="rightArrow">
              <a:avLst>
                <a:gd name="adj1" fmla="val 52083"/>
                <a:gd name="adj2" fmla="val 41877"/>
              </a:avLst>
            </a:prstGeom>
            <a:gradFill rotWithShape="0">
              <a:gsLst>
                <a:gs pos="0">
                  <a:srgbClr val="996633"/>
                </a:gs>
                <a:gs pos="100000">
                  <a:srgbClr val="00B050"/>
                </a:gs>
              </a:gsLst>
              <a:lin ang="5400000" scaled="1"/>
            </a:gradFill>
            <a:ln w="12700">
              <a:noFill/>
              <a:miter lim="800000"/>
              <a:headEnd type="none" w="sm" len="sm"/>
              <a:tailEnd type="none" w="lg" len="lg"/>
            </a:ln>
            <a:effectLst/>
          </p:spPr>
          <p:txBody>
            <a:bodyPr wrap="none" anchor="ctr"/>
            <a:lstStyle/>
            <a:p>
              <a:endParaRPr lang="en-US" b="1" dirty="0">
                <a:solidFill>
                  <a:srgbClr val="00B050"/>
                </a:solidFill>
              </a:endParaRPr>
            </a:p>
          </p:txBody>
        </p:sp>
        <p:sp>
          <p:nvSpPr>
            <p:cNvPr id="2626597" name="Text Box 2085"/>
            <p:cNvSpPr txBox="1">
              <a:spLocks noChangeArrowheads="1"/>
            </p:cNvSpPr>
            <p:nvPr/>
          </p:nvSpPr>
          <p:spPr bwMode="auto">
            <a:xfrm>
              <a:off x="3302" y="3264"/>
              <a:ext cx="922" cy="523"/>
            </a:xfrm>
            <a:prstGeom prst="rect">
              <a:avLst/>
            </a:prstGeom>
            <a:noFill/>
            <a:ln w="9525">
              <a:noFill/>
              <a:miter lim="800000"/>
              <a:headEnd/>
              <a:tailEnd/>
            </a:ln>
            <a:effectLst/>
          </p:spPr>
          <p:txBody>
            <a:bodyPr>
              <a:spAutoFit/>
            </a:bodyPr>
            <a:lstStyle/>
            <a:p>
              <a:pPr>
                <a:spcBef>
                  <a:spcPct val="50000"/>
                </a:spcBef>
              </a:pPr>
              <a:r>
                <a:rPr lang="en-US" sz="2400" b="1" dirty="0"/>
                <a:t>Intranet </a:t>
              </a:r>
              <a:r>
                <a:rPr lang="en-US" sz="2400" b="1" dirty="0" smtClean="0"/>
                <a:t>Window </a:t>
              </a:r>
              <a:r>
                <a:rPr lang="en-US" sz="2400" b="1" dirty="0" smtClean="0">
                  <a:solidFill>
                    <a:schemeClr val="bg1">
                      <a:lumMod val="65000"/>
                    </a:schemeClr>
                  </a:solidFill>
                </a:rPr>
                <a:t>.</a:t>
              </a:r>
              <a:endParaRPr lang="en-US" sz="2400" b="1" dirty="0">
                <a:solidFill>
                  <a:schemeClr val="bg1">
                    <a:lumMod val="65000"/>
                  </a:schemeClr>
                </a:solidFill>
              </a:endParaRPr>
            </a:p>
          </p:txBody>
        </p:sp>
      </p:grpSp>
    </p:spTree>
    <p:extLst>
      <p:ext uri="{BB962C8B-B14F-4D97-AF65-F5344CB8AC3E}">
        <p14:creationId xmlns:p14="http://schemas.microsoft.com/office/powerpoint/2010/main" val="11064750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26563"/>
                                        </p:tgtEl>
                                        <p:attrNameLst>
                                          <p:attrName>style.visibility</p:attrName>
                                        </p:attrNameLst>
                                      </p:cBhvr>
                                      <p:to>
                                        <p:strVal val="visible"/>
                                      </p:to>
                                    </p:set>
                                    <p:animEffect transition="in" filter="wipe(left)">
                                      <p:cBhvr>
                                        <p:cTn id="7" dur="500"/>
                                        <p:tgtEl>
                                          <p:spTgt spid="262656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626598"/>
                                        </p:tgtEl>
                                        <p:attrNameLst>
                                          <p:attrName>style.visibility</p:attrName>
                                        </p:attrNameLst>
                                      </p:cBhvr>
                                      <p:to>
                                        <p:strVal val="visible"/>
                                      </p:to>
                                    </p:set>
                                    <p:animEffect transition="in" filter="wipe(up)">
                                      <p:cBhvr>
                                        <p:cTn id="12" dur="500"/>
                                        <p:tgtEl>
                                          <p:spTgt spid="262659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626599"/>
                                        </p:tgtEl>
                                        <p:attrNameLst>
                                          <p:attrName>style.visibility</p:attrName>
                                        </p:attrNameLst>
                                      </p:cBhvr>
                                      <p:to>
                                        <p:strVal val="visible"/>
                                      </p:to>
                                    </p:set>
                                    <p:animEffect transition="in" filter="wipe(up)">
                                      <p:cBhvr>
                                        <p:cTn id="17" dur="500"/>
                                        <p:tgtEl>
                                          <p:spTgt spid="26265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8"/>
          <p:cNvSpPr txBox="1">
            <a:spLocks noChangeArrowheads="1"/>
          </p:cNvSpPr>
          <p:nvPr/>
        </p:nvSpPr>
        <p:spPr bwMode="auto">
          <a:xfrm>
            <a:off x="379412" y="1676400"/>
            <a:ext cx="9144000" cy="4953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lgn="l">
              <a:spcBef>
                <a:spcPct val="20000"/>
              </a:spcBef>
              <a:buClr>
                <a:srgbClr val="7030A0"/>
              </a:buClr>
              <a:buSzPct val="60000"/>
              <a:defRPr/>
            </a:pPr>
            <a:r>
              <a:rPr lang="en-US" sz="3600" b="1" i="1" kern="0" dirty="0" smtClean="0">
                <a:solidFill>
                  <a:srgbClr val="7030A0"/>
                </a:solidFill>
              </a:rPr>
              <a:t>Control Classes</a:t>
            </a:r>
            <a:endParaRPr lang="en-US" sz="3600" kern="0" dirty="0" smtClean="0">
              <a:solidFill>
                <a:srgbClr val="7030A0"/>
              </a:solidFill>
            </a:endParaRPr>
          </a:p>
          <a:p>
            <a:pPr marL="398463" lvl="0" indent="-398463" algn="l">
              <a:spcBef>
                <a:spcPct val="20000"/>
              </a:spcBef>
              <a:buClr>
                <a:srgbClr val="7030A0"/>
              </a:buClr>
              <a:buSzPct val="60000"/>
              <a:buFont typeface="Wingdings" pitchFamily="2" charset="2"/>
              <a:buChar char="u"/>
              <a:defRPr/>
            </a:pPr>
            <a:r>
              <a:rPr lang="en-US" sz="3200" kern="0" dirty="0" smtClean="0"/>
              <a:t>Contain objects for </a:t>
            </a:r>
            <a:r>
              <a:rPr lang="en-US" sz="3200" b="1" i="1" kern="0" dirty="0" smtClean="0">
                <a:solidFill>
                  <a:srgbClr val="C33EC6"/>
                </a:solidFill>
              </a:rPr>
              <a:t>application processes</a:t>
            </a:r>
          </a:p>
          <a:p>
            <a:pPr lvl="0" algn="l">
              <a:spcBef>
                <a:spcPct val="20000"/>
              </a:spcBef>
              <a:buClr>
                <a:schemeClr val="bg2"/>
              </a:buClr>
              <a:buSzPct val="60000"/>
              <a:defRPr/>
            </a:pPr>
            <a:r>
              <a:rPr kumimoji="0" lang="en-US" sz="3600" b="1" i="1" u="none" strike="noStrike" kern="0" cap="none" spc="0" normalizeH="0" baseline="0" noProof="0" dirty="0" smtClean="0">
                <a:ln>
                  <a:noFill/>
                </a:ln>
                <a:solidFill>
                  <a:schemeClr val="bg2"/>
                </a:solidFill>
                <a:effectLst/>
                <a:uLnTx/>
                <a:uFillTx/>
                <a:latin typeface="+mn-lt"/>
              </a:rPr>
              <a:t>Entity Classes</a:t>
            </a:r>
            <a:endParaRPr lang="en-US" sz="3600" kern="0" dirty="0">
              <a:solidFill>
                <a:schemeClr val="bg2"/>
              </a:solidFill>
              <a:latin typeface="+mn-lt"/>
            </a:endParaRPr>
          </a:p>
          <a:p>
            <a:pPr marL="398463" lvl="0" indent="-398463" algn="l">
              <a:spcBef>
                <a:spcPct val="20000"/>
              </a:spcBef>
              <a:buClr>
                <a:schemeClr val="bg2"/>
              </a:buClr>
              <a:buSzPct val="60000"/>
              <a:buFont typeface="Wingdings" pitchFamily="2" charset="2"/>
              <a:buChar char="u"/>
              <a:defRPr/>
            </a:pPr>
            <a:r>
              <a:rPr lang="en-US" sz="3200" kern="0" dirty="0" smtClean="0">
                <a:latin typeface="+mn-lt"/>
              </a:rPr>
              <a:t>Contain</a:t>
            </a:r>
            <a:r>
              <a:rPr kumimoji="0" lang="en-US" sz="3200" b="0" i="0" u="none" strike="noStrike" kern="0" cap="none" spc="0" normalizeH="0" baseline="0" noProof="0" dirty="0" smtClean="0">
                <a:ln>
                  <a:noFill/>
                </a:ln>
                <a:solidFill>
                  <a:schemeClr val="tx1"/>
                </a:solidFill>
                <a:effectLst/>
                <a:uLnTx/>
                <a:uFillTx/>
                <a:latin typeface="+mn-lt"/>
              </a:rPr>
              <a:t> objects for </a:t>
            </a:r>
            <a:r>
              <a:rPr kumimoji="0" lang="en-US" sz="3200" b="1" i="1" u="none" strike="noStrike" kern="0" cap="none" spc="0" normalizeH="0" baseline="0" noProof="0" dirty="0" smtClean="0">
                <a:ln>
                  <a:noFill/>
                </a:ln>
                <a:solidFill>
                  <a:schemeClr val="bg2"/>
                </a:solidFill>
                <a:effectLst/>
                <a:uLnTx/>
                <a:uFillTx/>
                <a:latin typeface="+mn-lt"/>
              </a:rPr>
              <a:t>storing</a:t>
            </a:r>
            <a:r>
              <a:rPr kumimoji="0" lang="en-US" sz="3200" u="none" strike="noStrike" kern="0" cap="none" spc="0" normalizeH="0" baseline="0" noProof="0" dirty="0" smtClean="0">
                <a:ln>
                  <a:noFill/>
                </a:ln>
                <a:effectLst/>
                <a:uLnTx/>
                <a:uFillTx/>
                <a:latin typeface="+mn-lt"/>
              </a:rPr>
              <a:t> and</a:t>
            </a:r>
            <a:r>
              <a:rPr kumimoji="0" lang="en-US" sz="3200" u="none" strike="noStrike" kern="0" cap="none" spc="0" normalizeH="0" noProof="0" dirty="0" smtClean="0">
                <a:ln>
                  <a:noFill/>
                </a:ln>
                <a:effectLst/>
                <a:uLnTx/>
                <a:uFillTx/>
                <a:latin typeface="+mn-lt"/>
              </a:rPr>
              <a:t> </a:t>
            </a:r>
            <a:r>
              <a:rPr kumimoji="0" lang="en-US" sz="3200" b="1" i="1" u="none" strike="noStrike" kern="0" cap="none" spc="0" normalizeH="0" baseline="0" noProof="0" dirty="0" smtClean="0">
                <a:ln>
                  <a:noFill/>
                </a:ln>
                <a:solidFill>
                  <a:schemeClr val="bg2"/>
                </a:solidFill>
                <a:effectLst/>
                <a:uLnTx/>
                <a:uFillTx/>
                <a:latin typeface="+mn-lt"/>
              </a:rPr>
              <a:t>manipulating</a:t>
            </a:r>
            <a:r>
              <a:rPr kumimoji="0" lang="en-US" sz="3200" b="1" i="1" u="none" strike="noStrike" kern="0" cap="none" spc="0" normalizeH="0" baseline="0" noProof="0" dirty="0" smtClean="0">
                <a:ln>
                  <a:noFill/>
                </a:ln>
                <a:solidFill>
                  <a:schemeClr val="tx1"/>
                </a:solidFill>
                <a:effectLst/>
                <a:uLnTx/>
                <a:uFillTx/>
                <a:latin typeface="+mn-lt"/>
              </a:rPr>
              <a:t> </a:t>
            </a:r>
            <a:r>
              <a:rPr kumimoji="0" lang="en-US" sz="3200" b="0" i="0" u="none" strike="noStrike" kern="0" cap="none" spc="0" normalizeH="0" baseline="0" noProof="0" dirty="0" smtClean="0">
                <a:ln>
                  <a:noFill/>
                </a:ln>
                <a:solidFill>
                  <a:schemeClr val="tx1"/>
                </a:solidFill>
                <a:effectLst/>
                <a:uLnTx/>
                <a:uFillTx/>
                <a:latin typeface="+mn-lt"/>
              </a:rPr>
              <a:t>data</a:t>
            </a:r>
            <a:endParaRPr kumimoji="0" lang="en-US" sz="3200" b="0" i="0" u="none" strike="noStrike" kern="0" cap="none" spc="0" normalizeH="0" baseline="0" noProof="0" dirty="0" smtClean="0">
              <a:ln>
                <a:noFill/>
              </a:ln>
              <a:solidFill>
                <a:srgbClr val="0099FF"/>
              </a:solidFill>
              <a:effectLst/>
              <a:uLnTx/>
              <a:uFillTx/>
              <a:latin typeface="+mn-lt"/>
            </a:endParaRPr>
          </a:p>
          <a:p>
            <a:pPr marR="0" lvl="0" algn="l" defTabSz="914400" rtl="0" eaLnBrk="0" fontAlgn="base" latinLnBrk="0" hangingPunct="0">
              <a:spcBef>
                <a:spcPct val="20000"/>
              </a:spcBef>
              <a:spcAft>
                <a:spcPct val="0"/>
              </a:spcAft>
              <a:buClr>
                <a:srgbClr val="00B050"/>
              </a:buClr>
              <a:buSzPct val="60000"/>
              <a:tabLst/>
              <a:defRPr/>
            </a:pPr>
            <a:r>
              <a:rPr kumimoji="0" lang="en-US" sz="3600" b="1" i="1" u="none" strike="noStrike" kern="0" cap="none" spc="0" normalizeH="0" baseline="0" noProof="0" dirty="0" smtClean="0">
                <a:ln>
                  <a:noFill/>
                </a:ln>
                <a:solidFill>
                  <a:srgbClr val="00B050"/>
                </a:solidFill>
                <a:effectLst/>
                <a:uLnTx/>
                <a:uFillTx/>
                <a:latin typeface="+mn-lt"/>
              </a:rPr>
              <a:t>Boundary Classes</a:t>
            </a:r>
            <a:r>
              <a:rPr kumimoji="0" lang="en-US" sz="3600" b="0" i="0" u="none" strike="noStrike" kern="0" cap="none" spc="0" normalizeH="0" baseline="0" noProof="0" dirty="0" smtClean="0">
                <a:ln>
                  <a:noFill/>
                </a:ln>
                <a:solidFill>
                  <a:srgbClr val="00B050"/>
                </a:solidFill>
                <a:effectLst/>
                <a:uLnTx/>
                <a:uFillTx/>
                <a:latin typeface="+mn-lt"/>
              </a:rPr>
              <a:t> </a:t>
            </a:r>
          </a:p>
          <a:p>
            <a:pPr marL="398463" marR="0" lvl="0" indent="-398463" algn="l" defTabSz="914400" rtl="0" eaLnBrk="0" fontAlgn="base" latinLnBrk="0" hangingPunct="0">
              <a:spcBef>
                <a:spcPct val="20000"/>
              </a:spcBef>
              <a:spcAft>
                <a:spcPct val="0"/>
              </a:spcAft>
              <a:buClr>
                <a:srgbClr val="00B050"/>
              </a:buClr>
              <a:buSzPct val="60000"/>
              <a:buFont typeface="Wingdings" pitchFamily="2" charset="2"/>
              <a:buChar char="u"/>
              <a:tabLst/>
              <a:defRPr/>
            </a:pPr>
            <a:r>
              <a:rPr lang="en-US" sz="3200" kern="0" dirty="0" smtClean="0">
                <a:latin typeface="+mn-lt"/>
              </a:rPr>
              <a:t>Contain</a:t>
            </a:r>
            <a:r>
              <a:rPr kumimoji="0" lang="en-US" sz="3200" b="0" i="0" u="none" strike="noStrike" kern="0" cap="none" spc="0" normalizeH="0" baseline="0" noProof="0" dirty="0" smtClean="0">
                <a:ln>
                  <a:noFill/>
                </a:ln>
                <a:solidFill>
                  <a:schemeClr val="tx1"/>
                </a:solidFill>
                <a:effectLst/>
                <a:uLnTx/>
                <a:uFillTx/>
                <a:latin typeface="+mn-lt"/>
              </a:rPr>
              <a:t> objects for </a:t>
            </a:r>
            <a:r>
              <a:rPr kumimoji="0" lang="en-US" sz="3200" b="1" i="1" u="none" strike="noStrike" kern="0" cap="none" spc="0" normalizeH="0" baseline="0" noProof="0" dirty="0" smtClean="0">
                <a:ln>
                  <a:noFill/>
                </a:ln>
                <a:solidFill>
                  <a:srgbClr val="00B050"/>
                </a:solidFill>
                <a:effectLst/>
                <a:uLnTx/>
                <a:uFillTx/>
                <a:latin typeface="+mn-lt"/>
              </a:rPr>
              <a:t>frontend interfaces</a:t>
            </a:r>
            <a:r>
              <a:rPr kumimoji="0" lang="en-US" sz="3200" b="0" i="0" u="none" strike="noStrike" kern="0" cap="none" spc="0" normalizeH="0" baseline="0" noProof="0" dirty="0" smtClean="0">
                <a:ln>
                  <a:noFill/>
                </a:ln>
                <a:solidFill>
                  <a:schemeClr val="tx1"/>
                </a:solidFill>
                <a:effectLst/>
                <a:uLnTx/>
                <a:uFillTx/>
                <a:latin typeface="+mn-lt"/>
              </a:rPr>
              <a:t/>
            </a:r>
            <a:br>
              <a:rPr kumimoji="0" lang="en-US" sz="3200" b="0" i="0" u="none" strike="noStrike" kern="0" cap="none" spc="0" normalizeH="0" baseline="0" noProof="0" dirty="0" smtClean="0">
                <a:ln>
                  <a:noFill/>
                </a:ln>
                <a:solidFill>
                  <a:schemeClr val="tx1"/>
                </a:solidFill>
                <a:effectLst/>
                <a:uLnTx/>
                <a:uFillTx/>
                <a:latin typeface="+mn-lt"/>
              </a:rPr>
            </a:br>
            <a:r>
              <a:rPr kumimoji="0" lang="en-US" sz="3200" b="0" i="0" u="none" strike="noStrike" kern="0" cap="none" spc="0" normalizeH="0" baseline="0" noProof="0" dirty="0" smtClean="0">
                <a:ln>
                  <a:noFill/>
                </a:ln>
                <a:solidFill>
                  <a:schemeClr val="tx1"/>
                </a:solidFill>
                <a:effectLst/>
                <a:uLnTx/>
                <a:uFillTx/>
                <a:latin typeface="+mn-lt"/>
              </a:rPr>
              <a:t>with actors  </a:t>
            </a:r>
            <a:r>
              <a:rPr kumimoji="0" lang="en-US" sz="3200" b="1" u="none" strike="noStrike" kern="0" cap="none" spc="0" normalizeH="0" baseline="0" noProof="0" dirty="0" smtClean="0">
                <a:ln>
                  <a:noFill/>
                </a:ln>
                <a:solidFill>
                  <a:schemeClr val="bg1">
                    <a:lumMod val="65000"/>
                  </a:schemeClr>
                </a:solidFill>
                <a:effectLst/>
                <a:uLnTx/>
                <a:uFillTx/>
                <a:latin typeface="+mn-lt"/>
              </a:rPr>
              <a:t>.</a:t>
            </a:r>
          </a:p>
        </p:txBody>
      </p:sp>
      <p:sp>
        <p:nvSpPr>
          <p:cNvPr id="4" name="Slide Number Placeholder 3"/>
          <p:cNvSpPr>
            <a:spLocks noGrp="1"/>
          </p:cNvSpPr>
          <p:nvPr>
            <p:ph type="sldNum" sz="quarter" idx="12"/>
          </p:nvPr>
        </p:nvSpPr>
        <p:spPr/>
        <p:txBody>
          <a:bodyPr/>
          <a:lstStyle/>
          <a:p>
            <a:fld id="{9AF252C7-53CF-403F-BC15-9A014D701972}" type="slidenum">
              <a:rPr lang="en-US"/>
              <a:pPr/>
              <a:t>2</a:t>
            </a:fld>
            <a:endParaRPr lang="en-US" dirty="0"/>
          </a:p>
        </p:txBody>
      </p:sp>
      <p:sp>
        <p:nvSpPr>
          <p:cNvPr id="2900994" name="Rectangle 1027"/>
          <p:cNvSpPr>
            <a:spLocks noGrp="1" noChangeArrowheads="1"/>
          </p:cNvSpPr>
          <p:nvPr>
            <p:ph type="title" idx="4294967295"/>
          </p:nvPr>
        </p:nvSpPr>
        <p:spPr/>
        <p:txBody>
          <a:bodyPr/>
          <a:lstStyle/>
          <a:p>
            <a:r>
              <a:rPr lang="en-US" dirty="0" smtClean="0"/>
              <a:t>Design Classes (Continued)</a:t>
            </a:r>
            <a:endParaRPr lang="en-GB" dirty="0"/>
          </a:p>
        </p:txBody>
      </p:sp>
    </p:spTree>
    <p:extLst>
      <p:ext uri="{BB962C8B-B14F-4D97-AF65-F5344CB8AC3E}">
        <p14:creationId xmlns:p14="http://schemas.microsoft.com/office/powerpoint/2010/main" val="19885069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3" end="3"/>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4" end="4"/>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2978" name="Rectangle 2"/>
          <p:cNvSpPr>
            <a:spLocks noGrp="1" noChangeArrowheads="1"/>
          </p:cNvSpPr>
          <p:nvPr>
            <p:ph type="title"/>
          </p:nvPr>
        </p:nvSpPr>
        <p:spPr>
          <a:xfrm>
            <a:off x="381000" y="304800"/>
            <a:ext cx="9144000" cy="1066800"/>
          </a:xfrm>
        </p:spPr>
        <p:txBody>
          <a:bodyPr/>
          <a:lstStyle/>
          <a:p>
            <a:r>
              <a:rPr lang="en-US" sz="3200" i="1" dirty="0" smtClean="0"/>
              <a:t>Design Classes</a:t>
            </a:r>
            <a:r>
              <a:rPr lang="en-US" dirty="0" smtClean="0"/>
              <a:t/>
            </a:r>
            <a:br>
              <a:rPr lang="en-US" dirty="0" smtClean="0"/>
            </a:br>
            <a:r>
              <a:rPr lang="en-US" dirty="0" smtClean="0"/>
              <a:t>Motivating Example</a:t>
            </a:r>
            <a:endParaRPr lang="en-GB" dirty="0"/>
          </a:p>
        </p:txBody>
      </p:sp>
      <p:sp>
        <p:nvSpPr>
          <p:cNvPr id="3459074" name="AutoShape 2" descr="imap://tse@post-office.cs.hku.hk:143/fetch%3EUID%3E/INBOX%3E103057?part=1.2&amp;type=image/png&amp;filename=IMG_1816.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3459076" name="AutoShape 4" descr="imap://tse@post-office.cs.hku.hk:143/fetch%3EUID%3E/INBOX%3E103057?part=1.2&amp;type=image/png&amp;filename=IMG_1816.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3459078" name="AutoShape 6" descr="imap://tse@post-office.cs.hku.hk:143/fetch%3EUID%3E/INBOX%3E103057?part=1.2&amp;type=image/png&amp;filename=IMG_1816.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3459079" name="Picture 7"/>
          <p:cNvPicPr>
            <a:picLocks noChangeAspect="1" noChangeArrowheads="1"/>
          </p:cNvPicPr>
          <p:nvPr/>
        </p:nvPicPr>
        <p:blipFill>
          <a:blip r:embed="rId4" cstate="print"/>
          <a:srcRect/>
          <a:stretch>
            <a:fillRect/>
          </a:stretch>
        </p:blipFill>
        <p:spPr bwMode="auto">
          <a:xfrm>
            <a:off x="455612" y="1588008"/>
            <a:ext cx="2926080" cy="5193792"/>
          </a:xfrm>
          <a:prstGeom prst="rect">
            <a:avLst/>
          </a:prstGeom>
          <a:noFill/>
          <a:ln w="9525">
            <a:noFill/>
            <a:miter lim="800000"/>
            <a:headEnd/>
            <a:tailEnd/>
          </a:ln>
        </p:spPr>
      </p:pic>
      <p:sp>
        <p:nvSpPr>
          <p:cNvPr id="13" name="AutoShape 6"/>
          <p:cNvSpPr>
            <a:spLocks noChangeArrowheads="1"/>
          </p:cNvSpPr>
          <p:nvPr/>
        </p:nvSpPr>
        <p:spPr bwMode="auto">
          <a:xfrm>
            <a:off x="3808412" y="1429177"/>
            <a:ext cx="5486400" cy="1188720"/>
          </a:xfrm>
          <a:prstGeom prst="borderCallout1">
            <a:avLst>
              <a:gd name="adj1" fmla="val 50970"/>
              <a:gd name="adj2" fmla="val 307"/>
              <a:gd name="adj3" fmla="val 163543"/>
              <a:gd name="adj4" fmla="val -31274"/>
            </a:avLst>
          </a:prstGeom>
          <a:noFill/>
          <a:ln w="127000">
            <a:solidFill>
              <a:schemeClr val="bg1">
                <a:lumMod val="65000"/>
              </a:schemeClr>
            </a:solidFill>
            <a:miter lim="800000"/>
            <a:headEnd type="none" w="sm" len="sm"/>
            <a:tailEnd type="none" w="sm" len="sm"/>
          </a:ln>
          <a:effectLst/>
        </p:spPr>
        <p:txBody>
          <a:bodyPr/>
          <a:lstStyle/>
          <a:p>
            <a:pPr algn="l">
              <a:lnSpc>
                <a:spcPct val="90000"/>
              </a:lnSpc>
            </a:pPr>
            <a:endParaRPr lang="en-US" sz="3200" b="1" i="1" dirty="0" smtClean="0">
              <a:solidFill>
                <a:srgbClr val="000000"/>
              </a:solidFill>
            </a:endParaRPr>
          </a:p>
        </p:txBody>
      </p:sp>
      <p:sp>
        <p:nvSpPr>
          <p:cNvPr id="14" name="AutoShape 6"/>
          <p:cNvSpPr>
            <a:spLocks noChangeArrowheads="1"/>
          </p:cNvSpPr>
          <p:nvPr/>
        </p:nvSpPr>
        <p:spPr bwMode="auto">
          <a:xfrm>
            <a:off x="3808412" y="2865120"/>
            <a:ext cx="5486400" cy="640080"/>
          </a:xfrm>
          <a:prstGeom prst="borderCallout1">
            <a:avLst>
              <a:gd name="adj1" fmla="val 50152"/>
              <a:gd name="adj2" fmla="val -273"/>
              <a:gd name="adj3" fmla="val 248628"/>
              <a:gd name="adj4" fmla="val -11807"/>
            </a:avLst>
          </a:prstGeom>
          <a:noFill/>
          <a:ln w="127000">
            <a:solidFill>
              <a:schemeClr val="bg1">
                <a:lumMod val="65000"/>
              </a:schemeClr>
            </a:solidFill>
            <a:miter lim="800000"/>
            <a:headEnd type="none" w="sm" len="sm"/>
            <a:tailEnd type="none" w="sm" len="sm"/>
          </a:ln>
          <a:effectLst/>
        </p:spPr>
        <p:txBody>
          <a:bodyPr/>
          <a:lstStyle/>
          <a:p>
            <a:pPr algn="l">
              <a:lnSpc>
                <a:spcPct val="90000"/>
              </a:lnSpc>
            </a:pPr>
            <a:endParaRPr lang="en-US" sz="3200" b="1" i="1" dirty="0" smtClean="0">
              <a:solidFill>
                <a:srgbClr val="000000"/>
              </a:solidFill>
            </a:endParaRPr>
          </a:p>
        </p:txBody>
      </p:sp>
      <p:sp>
        <p:nvSpPr>
          <p:cNvPr id="15" name="AutoShape 6"/>
          <p:cNvSpPr>
            <a:spLocks noChangeArrowheads="1"/>
          </p:cNvSpPr>
          <p:nvPr/>
        </p:nvSpPr>
        <p:spPr bwMode="auto">
          <a:xfrm>
            <a:off x="3808412" y="3750892"/>
            <a:ext cx="5486400" cy="1920240"/>
          </a:xfrm>
          <a:prstGeom prst="borderCallout1">
            <a:avLst>
              <a:gd name="adj1" fmla="val 70820"/>
              <a:gd name="adj2" fmla="val 78"/>
              <a:gd name="adj3" fmla="val 110497"/>
              <a:gd name="adj4" fmla="val -26028"/>
            </a:avLst>
          </a:prstGeom>
          <a:noFill/>
          <a:ln w="127000">
            <a:solidFill>
              <a:schemeClr val="bg1">
                <a:lumMod val="65000"/>
              </a:schemeClr>
            </a:solidFill>
            <a:miter lim="800000"/>
            <a:headEnd type="none" w="sm" len="sm"/>
            <a:tailEnd type="none" w="sm" len="sm"/>
          </a:ln>
          <a:effectLst/>
        </p:spPr>
        <p:txBody>
          <a:bodyPr/>
          <a:lstStyle/>
          <a:p>
            <a:pPr algn="l">
              <a:lnSpc>
                <a:spcPct val="90000"/>
              </a:lnSpc>
            </a:pPr>
            <a:endParaRPr lang="en-US" sz="3200" b="1" i="1" dirty="0" smtClean="0">
              <a:solidFill>
                <a:srgbClr val="000000"/>
              </a:solidFill>
            </a:endParaRPr>
          </a:p>
        </p:txBody>
      </p:sp>
      <p:sp>
        <p:nvSpPr>
          <p:cNvPr id="2" name="TextBox 1"/>
          <p:cNvSpPr txBox="1"/>
          <p:nvPr/>
        </p:nvSpPr>
        <p:spPr>
          <a:xfrm>
            <a:off x="3881578" y="1453046"/>
            <a:ext cx="4754880" cy="1569660"/>
          </a:xfrm>
          <a:prstGeom prst="rect">
            <a:avLst/>
          </a:prstGeom>
          <a:noFill/>
        </p:spPr>
        <p:txBody>
          <a:bodyPr wrap="square" rtlCol="0">
            <a:spAutoFit/>
          </a:bodyPr>
          <a:lstStyle/>
          <a:p>
            <a:pPr algn="l"/>
            <a:r>
              <a:rPr lang="en-US" sz="3200" b="1" i="1" dirty="0">
                <a:solidFill>
                  <a:srgbClr val="000000"/>
                </a:solidFill>
              </a:rPr>
              <a:t>Is YouTube </a:t>
            </a:r>
            <a:r>
              <a:rPr lang="en-US" sz="3200" b="1" i="1" dirty="0" smtClean="0">
                <a:solidFill>
                  <a:srgbClr val="000000"/>
                </a:solidFill>
              </a:rPr>
              <a:t>still written </a:t>
            </a:r>
            <a:r>
              <a:rPr lang="en-US" sz="3200" b="1" i="1" dirty="0">
                <a:solidFill>
                  <a:srgbClr val="000000"/>
                </a:solidFill>
              </a:rPr>
              <a:t>in hypertext preprocessor</a:t>
            </a:r>
            <a:r>
              <a:rPr lang="en-US" sz="3200" b="1" i="1" dirty="0" smtClean="0">
                <a:solidFill>
                  <a:srgbClr val="000000"/>
                </a:solidFill>
              </a:rPr>
              <a:t>?</a:t>
            </a:r>
            <a:endParaRPr lang="en-US" sz="3200" b="1" i="1" dirty="0">
              <a:solidFill>
                <a:srgbClr val="000000"/>
              </a:solidFill>
            </a:endParaRPr>
          </a:p>
        </p:txBody>
      </p:sp>
      <p:sp>
        <p:nvSpPr>
          <p:cNvPr id="17" name="TextBox 16"/>
          <p:cNvSpPr txBox="1"/>
          <p:nvPr/>
        </p:nvSpPr>
        <p:spPr>
          <a:xfrm>
            <a:off x="3881579" y="2910140"/>
            <a:ext cx="5303520" cy="457200"/>
          </a:xfrm>
          <a:prstGeom prst="rect">
            <a:avLst/>
          </a:prstGeom>
          <a:noFill/>
        </p:spPr>
        <p:txBody>
          <a:bodyPr wrap="square" rtlCol="0">
            <a:spAutoFit/>
          </a:bodyPr>
          <a:lstStyle/>
          <a:p>
            <a:pPr algn="l">
              <a:lnSpc>
                <a:spcPct val="90000"/>
              </a:lnSpc>
            </a:pPr>
            <a:r>
              <a:rPr lang="en-US" sz="3200" b="1" i="1" dirty="0" smtClean="0">
                <a:solidFill>
                  <a:srgbClr val="000000"/>
                </a:solidFill>
              </a:rPr>
              <a:t>No</a:t>
            </a:r>
            <a:r>
              <a:rPr lang="en-US" sz="3200" b="1" i="1" dirty="0">
                <a:solidFill>
                  <a:srgbClr val="000000"/>
                </a:solidFill>
              </a:rPr>
              <a:t>, </a:t>
            </a:r>
            <a:r>
              <a:rPr lang="en-US" sz="3200" b="1" i="1" dirty="0" smtClean="0">
                <a:solidFill>
                  <a:srgbClr val="000000"/>
                </a:solidFill>
              </a:rPr>
              <a:t>it can’t </a:t>
            </a:r>
            <a:r>
              <a:rPr lang="en-US" sz="3200" b="1" i="1" dirty="0">
                <a:solidFill>
                  <a:srgbClr val="000000"/>
                </a:solidFill>
              </a:rPr>
              <a:t>survive the volume</a:t>
            </a:r>
          </a:p>
        </p:txBody>
      </p:sp>
      <p:sp>
        <p:nvSpPr>
          <p:cNvPr id="18" name="TextBox 17"/>
          <p:cNvSpPr txBox="1"/>
          <p:nvPr/>
        </p:nvSpPr>
        <p:spPr>
          <a:xfrm>
            <a:off x="3881578" y="3810817"/>
            <a:ext cx="5254767" cy="1766637"/>
          </a:xfrm>
          <a:prstGeom prst="rect">
            <a:avLst/>
          </a:prstGeom>
          <a:noFill/>
        </p:spPr>
        <p:txBody>
          <a:bodyPr wrap="square" rtlCol="0">
            <a:spAutoFit/>
          </a:bodyPr>
          <a:lstStyle/>
          <a:p>
            <a:pPr marL="398463" lvl="0" indent="-398463" algn="l">
              <a:spcBef>
                <a:spcPct val="20000"/>
              </a:spcBef>
              <a:buClr>
                <a:srgbClr val="0070C0"/>
              </a:buClr>
              <a:buSzPct val="60000"/>
              <a:buFont typeface="Wingdings" pitchFamily="2" charset="2"/>
              <a:buChar char="u"/>
              <a:defRPr/>
            </a:pPr>
            <a:r>
              <a:rPr lang="en-US" sz="3200" b="1" i="1" dirty="0" smtClean="0">
                <a:solidFill>
                  <a:srgbClr val="0070C0"/>
                </a:solidFill>
              </a:rPr>
              <a:t>Client side: Boundary class</a:t>
            </a:r>
          </a:p>
          <a:p>
            <a:pPr marL="398463" indent="-398463" algn="l">
              <a:spcBef>
                <a:spcPct val="20000"/>
              </a:spcBef>
              <a:buClr>
                <a:srgbClr val="7030A0"/>
              </a:buClr>
              <a:buSzPct val="60000"/>
              <a:buFont typeface="Wingdings" pitchFamily="2" charset="2"/>
              <a:buChar char="u"/>
              <a:defRPr/>
            </a:pPr>
            <a:r>
              <a:rPr lang="en-US" sz="3200" b="1" i="1" dirty="0">
                <a:solidFill>
                  <a:srgbClr val="7030A0"/>
                </a:solidFill>
              </a:rPr>
              <a:t>Server side: Control </a:t>
            </a:r>
            <a:r>
              <a:rPr lang="en-US" sz="3200" b="1" i="1" dirty="0" smtClean="0">
                <a:solidFill>
                  <a:srgbClr val="7030A0"/>
                </a:solidFill>
              </a:rPr>
              <a:t>class</a:t>
            </a:r>
          </a:p>
          <a:p>
            <a:pPr marL="398463" indent="-398463" algn="l">
              <a:spcBef>
                <a:spcPct val="20000"/>
              </a:spcBef>
              <a:buClr>
                <a:schemeClr val="bg2"/>
              </a:buClr>
              <a:buSzPct val="60000"/>
              <a:buFont typeface="Wingdings" pitchFamily="2" charset="2"/>
              <a:buChar char="u"/>
              <a:defRPr/>
            </a:pPr>
            <a:r>
              <a:rPr lang="en-US" sz="3200" b="1" i="1" dirty="0">
                <a:solidFill>
                  <a:schemeClr val="bg2"/>
                </a:solidFill>
              </a:rPr>
              <a:t>Database: Entity class</a:t>
            </a:r>
            <a:r>
              <a:rPr lang="en-US" sz="3200" b="1" dirty="0">
                <a:solidFill>
                  <a:schemeClr val="bg1">
                    <a:lumMod val="65000"/>
                  </a:schemeClr>
                </a:solidFill>
              </a:rPr>
              <a:t>  </a:t>
            </a:r>
            <a:r>
              <a:rPr lang="en-US" sz="3200" b="1" dirty="0" smtClean="0">
                <a:solidFill>
                  <a:schemeClr val="bg1">
                    <a:lumMod val="65000"/>
                  </a:schemeClr>
                </a:solidFill>
              </a:rPr>
              <a:t>.</a:t>
            </a:r>
            <a:endParaRPr lang="en-US" sz="3200" b="1" i="1" dirty="0">
              <a:solidFill>
                <a:srgbClr val="000000"/>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590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8">
                                            <p:txEl>
                                              <p:pRg st="0" end="0"/>
                                            </p:txEl>
                                          </p:spTgt>
                                        </p:tgtEl>
                                        <p:attrNameLst>
                                          <p:attrName>ppt_c</p:attrName>
                                        </p:attrNameLst>
                                      </p:cBhvr>
                                      <p:to>
                                        <a:srgbClr val="A6A6A6"/>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8">
                                            <p:txEl>
                                              <p:pRg st="1" end="1"/>
                                            </p:txEl>
                                          </p:spTgt>
                                        </p:tgtEl>
                                        <p:attrNameLst>
                                          <p:attrName>ppt_c</p:attrName>
                                        </p:attrNameLst>
                                      </p:cBhvr>
                                      <p:to>
                                        <a:srgbClr val="A6A6A6"/>
                                      </p:to>
                                    </p:animClr>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2"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42626" name="Rectangle 2"/>
          <p:cNvSpPr>
            <a:spLocks noGrp="1" noChangeArrowheads="1"/>
          </p:cNvSpPr>
          <p:nvPr>
            <p:ph type="title"/>
          </p:nvPr>
        </p:nvSpPr>
        <p:spPr/>
        <p:txBody>
          <a:bodyPr/>
          <a:lstStyle/>
          <a:p>
            <a:r>
              <a:rPr lang="en-US" dirty="0"/>
              <a:t>Design Classes</a:t>
            </a:r>
            <a:endParaRPr lang="en-GB" dirty="0"/>
          </a:p>
        </p:txBody>
      </p:sp>
      <p:sp>
        <p:nvSpPr>
          <p:cNvPr id="129" name="Slide Number Placeholder 5"/>
          <p:cNvSpPr>
            <a:spLocks noGrp="1"/>
          </p:cNvSpPr>
          <p:nvPr>
            <p:ph type="sldNum" sz="quarter" idx="12"/>
          </p:nvPr>
        </p:nvSpPr>
        <p:spPr/>
        <p:txBody>
          <a:bodyPr/>
          <a:lstStyle/>
          <a:p>
            <a:fld id="{F2895625-2F10-437C-B085-E2B91304B299}" type="slidenum">
              <a:rPr lang="en-US"/>
              <a:pPr/>
              <a:t>4</a:t>
            </a:fld>
            <a:endParaRPr lang="en-US" dirty="0"/>
          </a:p>
        </p:txBody>
      </p:sp>
      <p:grpSp>
        <p:nvGrpSpPr>
          <p:cNvPr id="2842627" name="Group 3"/>
          <p:cNvGrpSpPr>
            <a:grpSpLocks/>
          </p:cNvGrpSpPr>
          <p:nvPr/>
        </p:nvGrpSpPr>
        <p:grpSpPr bwMode="auto">
          <a:xfrm>
            <a:off x="381000" y="1676400"/>
            <a:ext cx="1693863" cy="3433763"/>
            <a:chOff x="240" y="1056"/>
            <a:chExt cx="1067" cy="2163"/>
          </a:xfrm>
        </p:grpSpPr>
        <p:sp>
          <p:nvSpPr>
            <p:cNvPr id="2842628" name="Text Box 4"/>
            <p:cNvSpPr txBox="1">
              <a:spLocks noChangeArrowheads="1"/>
            </p:cNvSpPr>
            <p:nvPr/>
          </p:nvSpPr>
          <p:spPr bwMode="auto">
            <a:xfrm>
              <a:off x="240" y="2892"/>
              <a:ext cx="1067" cy="327"/>
            </a:xfrm>
            <a:prstGeom prst="rect">
              <a:avLst/>
            </a:prstGeom>
            <a:noFill/>
            <a:ln w="12700">
              <a:noFill/>
              <a:miter lim="800000"/>
              <a:headEnd type="none" w="sm" len="sm"/>
              <a:tailEnd type="none" w="sm" len="sm"/>
            </a:ln>
            <a:effectLst/>
          </p:spPr>
          <p:txBody>
            <a:bodyPr wrap="none">
              <a:spAutoFit/>
            </a:bodyPr>
            <a:lstStyle/>
            <a:p>
              <a:pPr eaLnBrk="1" hangingPunct="1"/>
              <a:r>
                <a:rPr lang="en-US" b="1" dirty="0">
                  <a:solidFill>
                    <a:srgbClr val="996633"/>
                  </a:solidFill>
                </a:rPr>
                <a:t>Use Cases</a:t>
              </a:r>
            </a:p>
          </p:txBody>
        </p:sp>
        <p:grpSp>
          <p:nvGrpSpPr>
            <p:cNvPr id="2842629" name="Group 5"/>
            <p:cNvGrpSpPr>
              <a:grpSpLocks/>
            </p:cNvGrpSpPr>
            <p:nvPr/>
          </p:nvGrpSpPr>
          <p:grpSpPr bwMode="auto">
            <a:xfrm>
              <a:off x="417" y="1056"/>
              <a:ext cx="713" cy="1755"/>
              <a:chOff x="417" y="1056"/>
              <a:chExt cx="713" cy="1755"/>
            </a:xfrm>
          </p:grpSpPr>
          <p:sp>
            <p:nvSpPr>
              <p:cNvPr id="2842630" name="Oval 6"/>
              <p:cNvSpPr>
                <a:spLocks noChangeArrowheads="1"/>
              </p:cNvSpPr>
              <p:nvPr/>
            </p:nvSpPr>
            <p:spPr bwMode="auto">
              <a:xfrm>
                <a:off x="417" y="1974"/>
                <a:ext cx="590" cy="239"/>
              </a:xfrm>
              <a:prstGeom prst="ellips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31" name="Rectangle 7"/>
              <p:cNvSpPr>
                <a:spLocks noChangeArrowheads="1"/>
              </p:cNvSpPr>
              <p:nvPr/>
            </p:nvSpPr>
            <p:spPr bwMode="auto">
              <a:xfrm>
                <a:off x="721" y="2213"/>
                <a:ext cx="409" cy="598"/>
              </a:xfrm>
              <a:prstGeom prst="rect">
                <a:avLst/>
              </a:prstGeom>
              <a:noFill/>
              <a:ln w="28575">
                <a:solidFill>
                  <a:srgbClr val="996633"/>
                </a:solidFill>
                <a:miter lim="800000"/>
                <a:headEnd type="none" w="sm" len="sm"/>
                <a:tailEnd type="none" w="lg" len="lg"/>
              </a:ln>
              <a:effectLst/>
            </p:spPr>
            <p:txBody>
              <a:bodyPr wrap="none" anchor="ctr"/>
              <a:lstStyle/>
              <a:p>
                <a:endParaRPr lang="en-US" dirty="0"/>
              </a:p>
            </p:txBody>
          </p:sp>
          <p:sp>
            <p:nvSpPr>
              <p:cNvPr id="2842632" name="Line 8"/>
              <p:cNvSpPr>
                <a:spLocks noChangeShapeType="1"/>
              </p:cNvSpPr>
              <p:nvPr/>
            </p:nvSpPr>
            <p:spPr bwMode="auto">
              <a:xfrm>
                <a:off x="994" y="2213"/>
                <a:ext cx="136" cy="12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33" name="Line 9"/>
              <p:cNvSpPr>
                <a:spLocks noChangeShapeType="1"/>
              </p:cNvSpPr>
              <p:nvPr/>
            </p:nvSpPr>
            <p:spPr bwMode="auto">
              <a:xfrm>
                <a:off x="994" y="2213"/>
                <a:ext cx="0" cy="12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34" name="Line 10"/>
              <p:cNvSpPr>
                <a:spLocks noChangeShapeType="1"/>
              </p:cNvSpPr>
              <p:nvPr/>
            </p:nvSpPr>
            <p:spPr bwMode="auto">
              <a:xfrm flipH="1">
                <a:off x="994" y="2333"/>
                <a:ext cx="136"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35" name="Line 11"/>
              <p:cNvSpPr>
                <a:spLocks noChangeShapeType="1"/>
              </p:cNvSpPr>
              <p:nvPr/>
            </p:nvSpPr>
            <p:spPr bwMode="auto">
              <a:xfrm>
                <a:off x="767" y="2412"/>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36" name="Line 12"/>
              <p:cNvSpPr>
                <a:spLocks noChangeShapeType="1"/>
              </p:cNvSpPr>
              <p:nvPr/>
            </p:nvSpPr>
            <p:spPr bwMode="auto">
              <a:xfrm>
                <a:off x="767" y="2452"/>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37" name="Line 13"/>
              <p:cNvSpPr>
                <a:spLocks noChangeShapeType="1"/>
              </p:cNvSpPr>
              <p:nvPr/>
            </p:nvSpPr>
            <p:spPr bwMode="auto">
              <a:xfrm>
                <a:off x="767" y="2492"/>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38" name="Line 14"/>
              <p:cNvSpPr>
                <a:spLocks noChangeShapeType="1"/>
              </p:cNvSpPr>
              <p:nvPr/>
            </p:nvSpPr>
            <p:spPr bwMode="auto">
              <a:xfrm>
                <a:off x="767" y="2572"/>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39" name="Line 15"/>
              <p:cNvSpPr>
                <a:spLocks noChangeShapeType="1"/>
              </p:cNvSpPr>
              <p:nvPr/>
            </p:nvSpPr>
            <p:spPr bwMode="auto">
              <a:xfrm>
                <a:off x="767" y="2532"/>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0" name="Line 16"/>
              <p:cNvSpPr>
                <a:spLocks noChangeShapeType="1"/>
              </p:cNvSpPr>
              <p:nvPr/>
            </p:nvSpPr>
            <p:spPr bwMode="auto">
              <a:xfrm>
                <a:off x="767" y="2612"/>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1" name="Line 17"/>
              <p:cNvSpPr>
                <a:spLocks noChangeShapeType="1"/>
              </p:cNvSpPr>
              <p:nvPr/>
            </p:nvSpPr>
            <p:spPr bwMode="auto">
              <a:xfrm>
                <a:off x="767" y="2652"/>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2" name="Line 18"/>
              <p:cNvSpPr>
                <a:spLocks noChangeShapeType="1"/>
              </p:cNvSpPr>
              <p:nvPr/>
            </p:nvSpPr>
            <p:spPr bwMode="auto">
              <a:xfrm>
                <a:off x="767" y="2691"/>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3" name="Line 19"/>
              <p:cNvSpPr>
                <a:spLocks noChangeShapeType="1"/>
              </p:cNvSpPr>
              <p:nvPr/>
            </p:nvSpPr>
            <p:spPr bwMode="auto">
              <a:xfrm>
                <a:off x="767" y="2731"/>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4" name="Line 20"/>
              <p:cNvSpPr>
                <a:spLocks noChangeShapeType="1"/>
              </p:cNvSpPr>
              <p:nvPr/>
            </p:nvSpPr>
            <p:spPr bwMode="auto">
              <a:xfrm>
                <a:off x="767" y="2771"/>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5" name="Line 21"/>
              <p:cNvSpPr>
                <a:spLocks noChangeShapeType="1"/>
              </p:cNvSpPr>
              <p:nvPr/>
            </p:nvSpPr>
            <p:spPr bwMode="auto">
              <a:xfrm>
                <a:off x="767" y="2373"/>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6" name="Line 22"/>
              <p:cNvSpPr>
                <a:spLocks noChangeShapeType="1"/>
              </p:cNvSpPr>
              <p:nvPr/>
            </p:nvSpPr>
            <p:spPr bwMode="auto">
              <a:xfrm>
                <a:off x="767" y="2293"/>
                <a:ext cx="19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7" name="Line 23"/>
              <p:cNvSpPr>
                <a:spLocks noChangeShapeType="1"/>
              </p:cNvSpPr>
              <p:nvPr/>
            </p:nvSpPr>
            <p:spPr bwMode="auto">
              <a:xfrm>
                <a:off x="767" y="2253"/>
                <a:ext cx="19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8" name="Line 24"/>
              <p:cNvSpPr>
                <a:spLocks noChangeShapeType="1"/>
              </p:cNvSpPr>
              <p:nvPr/>
            </p:nvSpPr>
            <p:spPr bwMode="auto">
              <a:xfrm>
                <a:off x="767" y="2333"/>
                <a:ext cx="19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49" name="Oval 25"/>
              <p:cNvSpPr>
                <a:spLocks noChangeArrowheads="1"/>
              </p:cNvSpPr>
              <p:nvPr/>
            </p:nvSpPr>
            <p:spPr bwMode="auto">
              <a:xfrm>
                <a:off x="417" y="1056"/>
                <a:ext cx="590" cy="239"/>
              </a:xfrm>
              <a:prstGeom prst="ellips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0" name="Rectangle 26"/>
              <p:cNvSpPr>
                <a:spLocks noChangeArrowheads="1"/>
              </p:cNvSpPr>
              <p:nvPr/>
            </p:nvSpPr>
            <p:spPr bwMode="auto">
              <a:xfrm>
                <a:off x="721" y="1295"/>
                <a:ext cx="409" cy="599"/>
              </a:xfrm>
              <a:prstGeom prst="rect">
                <a:avLst/>
              </a:prstGeom>
              <a:noFill/>
              <a:ln w="28575">
                <a:solidFill>
                  <a:srgbClr val="996633"/>
                </a:solidFill>
                <a:miter lim="800000"/>
                <a:headEnd type="none" w="sm" len="sm"/>
                <a:tailEnd type="none" w="lg" len="lg"/>
              </a:ln>
              <a:effectLst/>
            </p:spPr>
            <p:txBody>
              <a:bodyPr wrap="none" anchor="ctr"/>
              <a:lstStyle/>
              <a:p>
                <a:endParaRPr lang="en-US" dirty="0"/>
              </a:p>
            </p:txBody>
          </p:sp>
          <p:sp>
            <p:nvSpPr>
              <p:cNvPr id="2842651" name="Line 27"/>
              <p:cNvSpPr>
                <a:spLocks noChangeShapeType="1"/>
              </p:cNvSpPr>
              <p:nvPr/>
            </p:nvSpPr>
            <p:spPr bwMode="auto">
              <a:xfrm>
                <a:off x="994" y="1295"/>
                <a:ext cx="136" cy="12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2" name="Line 28"/>
              <p:cNvSpPr>
                <a:spLocks noChangeShapeType="1"/>
              </p:cNvSpPr>
              <p:nvPr/>
            </p:nvSpPr>
            <p:spPr bwMode="auto">
              <a:xfrm>
                <a:off x="994" y="1295"/>
                <a:ext cx="0" cy="12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3" name="Line 29"/>
              <p:cNvSpPr>
                <a:spLocks noChangeShapeType="1"/>
              </p:cNvSpPr>
              <p:nvPr/>
            </p:nvSpPr>
            <p:spPr bwMode="auto">
              <a:xfrm flipH="1">
                <a:off x="994" y="1415"/>
                <a:ext cx="136"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4" name="Line 30"/>
              <p:cNvSpPr>
                <a:spLocks noChangeShapeType="1"/>
              </p:cNvSpPr>
              <p:nvPr/>
            </p:nvSpPr>
            <p:spPr bwMode="auto">
              <a:xfrm>
                <a:off x="767" y="1495"/>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5" name="Line 31"/>
              <p:cNvSpPr>
                <a:spLocks noChangeShapeType="1"/>
              </p:cNvSpPr>
              <p:nvPr/>
            </p:nvSpPr>
            <p:spPr bwMode="auto">
              <a:xfrm>
                <a:off x="767" y="1535"/>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6" name="Line 32"/>
              <p:cNvSpPr>
                <a:spLocks noChangeShapeType="1"/>
              </p:cNvSpPr>
              <p:nvPr/>
            </p:nvSpPr>
            <p:spPr bwMode="auto">
              <a:xfrm>
                <a:off x="767" y="1575"/>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7" name="Line 33"/>
              <p:cNvSpPr>
                <a:spLocks noChangeShapeType="1"/>
              </p:cNvSpPr>
              <p:nvPr/>
            </p:nvSpPr>
            <p:spPr bwMode="auto">
              <a:xfrm>
                <a:off x="767" y="1655"/>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8" name="Line 34"/>
              <p:cNvSpPr>
                <a:spLocks noChangeShapeType="1"/>
              </p:cNvSpPr>
              <p:nvPr/>
            </p:nvSpPr>
            <p:spPr bwMode="auto">
              <a:xfrm>
                <a:off x="767" y="1615"/>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59" name="Line 35"/>
              <p:cNvSpPr>
                <a:spLocks noChangeShapeType="1"/>
              </p:cNvSpPr>
              <p:nvPr/>
            </p:nvSpPr>
            <p:spPr bwMode="auto">
              <a:xfrm>
                <a:off x="767" y="1694"/>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60" name="Line 36"/>
              <p:cNvSpPr>
                <a:spLocks noChangeShapeType="1"/>
              </p:cNvSpPr>
              <p:nvPr/>
            </p:nvSpPr>
            <p:spPr bwMode="auto">
              <a:xfrm>
                <a:off x="767" y="1734"/>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61" name="Line 37"/>
              <p:cNvSpPr>
                <a:spLocks noChangeShapeType="1"/>
              </p:cNvSpPr>
              <p:nvPr/>
            </p:nvSpPr>
            <p:spPr bwMode="auto">
              <a:xfrm>
                <a:off x="767" y="1774"/>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62" name="Line 38"/>
              <p:cNvSpPr>
                <a:spLocks noChangeShapeType="1"/>
              </p:cNvSpPr>
              <p:nvPr/>
            </p:nvSpPr>
            <p:spPr bwMode="auto">
              <a:xfrm>
                <a:off x="767" y="1814"/>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63" name="Line 39"/>
              <p:cNvSpPr>
                <a:spLocks noChangeShapeType="1"/>
              </p:cNvSpPr>
              <p:nvPr/>
            </p:nvSpPr>
            <p:spPr bwMode="auto">
              <a:xfrm>
                <a:off x="767" y="1854"/>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64" name="Line 40"/>
              <p:cNvSpPr>
                <a:spLocks noChangeShapeType="1"/>
              </p:cNvSpPr>
              <p:nvPr/>
            </p:nvSpPr>
            <p:spPr bwMode="auto">
              <a:xfrm>
                <a:off x="767" y="1455"/>
                <a:ext cx="31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65" name="Line 41"/>
              <p:cNvSpPr>
                <a:spLocks noChangeShapeType="1"/>
              </p:cNvSpPr>
              <p:nvPr/>
            </p:nvSpPr>
            <p:spPr bwMode="auto">
              <a:xfrm>
                <a:off x="767" y="1375"/>
                <a:ext cx="19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66" name="Line 42"/>
              <p:cNvSpPr>
                <a:spLocks noChangeShapeType="1"/>
              </p:cNvSpPr>
              <p:nvPr/>
            </p:nvSpPr>
            <p:spPr bwMode="auto">
              <a:xfrm>
                <a:off x="767" y="1335"/>
                <a:ext cx="19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sp>
            <p:nvSpPr>
              <p:cNvPr id="2842667" name="Line 43"/>
              <p:cNvSpPr>
                <a:spLocks noChangeShapeType="1"/>
              </p:cNvSpPr>
              <p:nvPr/>
            </p:nvSpPr>
            <p:spPr bwMode="auto">
              <a:xfrm>
                <a:off x="767" y="1415"/>
                <a:ext cx="198" cy="0"/>
              </a:xfrm>
              <a:prstGeom prst="line">
                <a:avLst/>
              </a:prstGeom>
              <a:noFill/>
              <a:ln w="28575">
                <a:solidFill>
                  <a:srgbClr val="996633"/>
                </a:solidFill>
                <a:round/>
                <a:headEnd type="none" w="sm" len="sm"/>
                <a:tailEnd type="none" w="lg" len="lg"/>
              </a:ln>
              <a:effectLst/>
            </p:spPr>
            <p:txBody>
              <a:bodyPr wrap="none" anchor="ctr"/>
              <a:lstStyle/>
              <a:p>
                <a:endParaRPr lang="en-US" dirty="0"/>
              </a:p>
            </p:txBody>
          </p:sp>
        </p:grpSp>
      </p:grpSp>
      <p:grpSp>
        <p:nvGrpSpPr>
          <p:cNvPr id="2842668" name="Group 44"/>
          <p:cNvGrpSpPr>
            <a:grpSpLocks/>
          </p:cNvGrpSpPr>
          <p:nvPr/>
        </p:nvGrpSpPr>
        <p:grpSpPr bwMode="auto">
          <a:xfrm>
            <a:off x="1949450" y="2563813"/>
            <a:ext cx="1811338" cy="2973387"/>
            <a:chOff x="1228" y="1615"/>
            <a:chExt cx="1141" cy="1873"/>
          </a:xfrm>
        </p:grpSpPr>
        <p:sp>
          <p:nvSpPr>
            <p:cNvPr id="2842669" name="AutoShape 45"/>
            <p:cNvSpPr>
              <a:spLocks noChangeArrowheads="1"/>
            </p:cNvSpPr>
            <p:nvPr/>
          </p:nvSpPr>
          <p:spPr bwMode="auto">
            <a:xfrm>
              <a:off x="1228" y="1934"/>
              <a:ext cx="409" cy="279"/>
            </a:xfrm>
            <a:prstGeom prst="rightArrow">
              <a:avLst>
                <a:gd name="adj1" fmla="val 54759"/>
                <a:gd name="adj2" fmla="val 89925"/>
              </a:avLst>
            </a:prstGeom>
            <a:solidFill>
              <a:srgbClr val="996633"/>
            </a:solidFill>
            <a:ln w="28575">
              <a:noFill/>
              <a:miter lim="800000"/>
              <a:headEnd type="none" w="sm" len="sm"/>
              <a:tailEnd type="none" w="sm" len="sm"/>
            </a:ln>
            <a:effectLst/>
          </p:spPr>
          <p:txBody>
            <a:bodyPr wrap="none" anchor="ctr"/>
            <a:lstStyle/>
            <a:p>
              <a:endParaRPr lang="en-US" dirty="0"/>
            </a:p>
          </p:txBody>
        </p:sp>
        <p:sp>
          <p:nvSpPr>
            <p:cNvPr id="2842670" name="Text Box 46"/>
            <p:cNvSpPr txBox="1">
              <a:spLocks noChangeArrowheads="1"/>
            </p:cNvSpPr>
            <p:nvPr/>
          </p:nvSpPr>
          <p:spPr bwMode="auto">
            <a:xfrm>
              <a:off x="1444" y="2892"/>
              <a:ext cx="925" cy="596"/>
            </a:xfrm>
            <a:prstGeom prst="rect">
              <a:avLst/>
            </a:prstGeom>
            <a:noFill/>
            <a:ln w="12700">
              <a:noFill/>
              <a:miter lim="800000"/>
              <a:headEnd type="none" w="sm" len="sm"/>
              <a:tailEnd type="none" w="sm" len="sm"/>
            </a:ln>
            <a:effectLst/>
          </p:spPr>
          <p:txBody>
            <a:bodyPr wrap="none">
              <a:spAutoFit/>
            </a:bodyPr>
            <a:lstStyle/>
            <a:p>
              <a:pPr eaLnBrk="1" hangingPunct="1"/>
              <a:r>
                <a:rPr lang="en-US" b="1" dirty="0">
                  <a:solidFill>
                    <a:srgbClr val="996633"/>
                  </a:solidFill>
                </a:rPr>
                <a:t>Analysis</a:t>
              </a:r>
              <a:br>
                <a:rPr lang="en-US" b="1" dirty="0">
                  <a:solidFill>
                    <a:srgbClr val="996633"/>
                  </a:solidFill>
                </a:rPr>
              </a:br>
              <a:r>
                <a:rPr lang="en-US" b="1" dirty="0">
                  <a:solidFill>
                    <a:srgbClr val="996633"/>
                  </a:solidFill>
                </a:rPr>
                <a:t>Classes</a:t>
              </a:r>
            </a:p>
          </p:txBody>
        </p:sp>
        <p:grpSp>
          <p:nvGrpSpPr>
            <p:cNvPr id="2842671" name="Group 47"/>
            <p:cNvGrpSpPr>
              <a:grpSpLocks/>
            </p:cNvGrpSpPr>
            <p:nvPr/>
          </p:nvGrpSpPr>
          <p:grpSpPr bwMode="auto">
            <a:xfrm>
              <a:off x="1679" y="1615"/>
              <a:ext cx="454" cy="997"/>
              <a:chOff x="2687" y="1615"/>
              <a:chExt cx="454" cy="997"/>
            </a:xfrm>
          </p:grpSpPr>
          <p:sp>
            <p:nvSpPr>
              <p:cNvPr id="2842672" name="Rectangle 48"/>
              <p:cNvSpPr>
                <a:spLocks noChangeArrowheads="1"/>
              </p:cNvSpPr>
              <p:nvPr/>
            </p:nvSpPr>
            <p:spPr bwMode="auto">
              <a:xfrm>
                <a:off x="2687" y="1615"/>
                <a:ext cx="454" cy="279"/>
              </a:xfrm>
              <a:prstGeom prst="rect">
                <a:avLst/>
              </a:prstGeom>
              <a:noFill/>
              <a:ln w="28575">
                <a:solidFill>
                  <a:srgbClr val="996633"/>
                </a:solidFill>
                <a:miter lim="800000"/>
                <a:headEnd type="none" w="sm" len="sm"/>
                <a:tailEnd type="none" w="lg" len="lg"/>
              </a:ln>
              <a:effectLst/>
            </p:spPr>
            <p:txBody>
              <a:bodyPr wrap="none" lIns="0" tIns="0" rIns="0" bIns="0" anchor="ctr">
                <a:spAutoFit/>
              </a:bodyPr>
              <a:lstStyle/>
              <a:p>
                <a:endParaRPr lang="en-US" dirty="0"/>
              </a:p>
            </p:txBody>
          </p:sp>
          <p:sp>
            <p:nvSpPr>
              <p:cNvPr id="2842673" name="Line 49"/>
              <p:cNvSpPr>
                <a:spLocks noChangeShapeType="1"/>
              </p:cNvSpPr>
              <p:nvPr/>
            </p:nvSpPr>
            <p:spPr bwMode="auto">
              <a:xfrm>
                <a:off x="2687" y="1817"/>
                <a:ext cx="454" cy="0"/>
              </a:xfrm>
              <a:prstGeom prst="line">
                <a:avLst/>
              </a:prstGeom>
              <a:noFill/>
              <a:ln w="28575">
                <a:solidFill>
                  <a:srgbClr val="996633"/>
                </a:solidFill>
                <a:round/>
                <a:headEnd type="none" w="sm" len="sm"/>
                <a:tailEnd type="none" w="lg" len="lg"/>
              </a:ln>
              <a:effectLst/>
            </p:spPr>
            <p:txBody>
              <a:bodyPr wrap="none" lIns="0" tIns="0" rIns="0" bIns="0" anchor="ctr">
                <a:spAutoFit/>
              </a:bodyPr>
              <a:lstStyle/>
              <a:p>
                <a:endParaRPr lang="en-US" dirty="0"/>
              </a:p>
            </p:txBody>
          </p:sp>
          <p:sp>
            <p:nvSpPr>
              <p:cNvPr id="2842674" name="Line 50"/>
              <p:cNvSpPr>
                <a:spLocks noChangeShapeType="1"/>
              </p:cNvSpPr>
              <p:nvPr/>
            </p:nvSpPr>
            <p:spPr bwMode="auto">
              <a:xfrm>
                <a:off x="2687" y="1746"/>
                <a:ext cx="454" cy="0"/>
              </a:xfrm>
              <a:prstGeom prst="line">
                <a:avLst/>
              </a:prstGeom>
              <a:noFill/>
              <a:ln w="28575">
                <a:solidFill>
                  <a:srgbClr val="996633"/>
                </a:solidFill>
                <a:round/>
                <a:headEnd type="none" w="sm" len="sm"/>
                <a:tailEnd type="none" w="lg" len="lg"/>
              </a:ln>
              <a:effectLst/>
            </p:spPr>
            <p:txBody>
              <a:bodyPr lIns="0" tIns="0" rIns="0" bIns="0" anchor="ctr">
                <a:spAutoFit/>
              </a:bodyPr>
              <a:lstStyle/>
              <a:p>
                <a:endParaRPr lang="en-US" dirty="0"/>
              </a:p>
            </p:txBody>
          </p:sp>
          <p:sp>
            <p:nvSpPr>
              <p:cNvPr id="2842675" name="Rectangle 51"/>
              <p:cNvSpPr>
                <a:spLocks noChangeArrowheads="1"/>
              </p:cNvSpPr>
              <p:nvPr/>
            </p:nvSpPr>
            <p:spPr bwMode="auto">
              <a:xfrm>
                <a:off x="2687" y="1974"/>
                <a:ext cx="454" cy="279"/>
              </a:xfrm>
              <a:prstGeom prst="rect">
                <a:avLst/>
              </a:prstGeom>
              <a:noFill/>
              <a:ln w="28575">
                <a:solidFill>
                  <a:srgbClr val="996633"/>
                </a:solidFill>
                <a:miter lim="800000"/>
                <a:headEnd type="none" w="sm" len="sm"/>
                <a:tailEnd type="none" w="lg" len="lg"/>
              </a:ln>
              <a:effectLst/>
            </p:spPr>
            <p:txBody>
              <a:bodyPr wrap="none" lIns="0" tIns="0" rIns="0" bIns="0" anchor="ctr">
                <a:spAutoFit/>
              </a:bodyPr>
              <a:lstStyle/>
              <a:p>
                <a:endParaRPr lang="en-US" dirty="0"/>
              </a:p>
            </p:txBody>
          </p:sp>
          <p:sp>
            <p:nvSpPr>
              <p:cNvPr id="2842676" name="Line 52"/>
              <p:cNvSpPr>
                <a:spLocks noChangeShapeType="1"/>
              </p:cNvSpPr>
              <p:nvPr/>
            </p:nvSpPr>
            <p:spPr bwMode="auto">
              <a:xfrm>
                <a:off x="2687" y="2176"/>
                <a:ext cx="454" cy="0"/>
              </a:xfrm>
              <a:prstGeom prst="line">
                <a:avLst/>
              </a:prstGeom>
              <a:noFill/>
              <a:ln w="28575">
                <a:solidFill>
                  <a:srgbClr val="996633"/>
                </a:solidFill>
                <a:round/>
                <a:headEnd type="none" w="sm" len="sm"/>
                <a:tailEnd type="none" w="lg" len="lg"/>
              </a:ln>
              <a:effectLst/>
            </p:spPr>
            <p:txBody>
              <a:bodyPr wrap="none" lIns="0" tIns="0" rIns="0" bIns="0" anchor="ctr">
                <a:spAutoFit/>
              </a:bodyPr>
              <a:lstStyle/>
              <a:p>
                <a:endParaRPr lang="en-US" dirty="0"/>
              </a:p>
            </p:txBody>
          </p:sp>
          <p:sp>
            <p:nvSpPr>
              <p:cNvPr id="2842677" name="Line 53"/>
              <p:cNvSpPr>
                <a:spLocks noChangeShapeType="1"/>
              </p:cNvSpPr>
              <p:nvPr/>
            </p:nvSpPr>
            <p:spPr bwMode="auto">
              <a:xfrm>
                <a:off x="2687" y="2105"/>
                <a:ext cx="454" cy="0"/>
              </a:xfrm>
              <a:prstGeom prst="line">
                <a:avLst/>
              </a:prstGeom>
              <a:noFill/>
              <a:ln w="28575">
                <a:solidFill>
                  <a:srgbClr val="996633"/>
                </a:solidFill>
                <a:round/>
                <a:headEnd type="none" w="sm" len="sm"/>
                <a:tailEnd type="none" w="lg" len="lg"/>
              </a:ln>
              <a:effectLst/>
            </p:spPr>
            <p:txBody>
              <a:bodyPr lIns="0" tIns="0" rIns="0" bIns="0" anchor="ctr">
                <a:spAutoFit/>
              </a:bodyPr>
              <a:lstStyle/>
              <a:p>
                <a:endParaRPr lang="en-US" dirty="0"/>
              </a:p>
            </p:txBody>
          </p:sp>
          <p:sp>
            <p:nvSpPr>
              <p:cNvPr id="2842678" name="Rectangle 54"/>
              <p:cNvSpPr>
                <a:spLocks noChangeArrowheads="1"/>
              </p:cNvSpPr>
              <p:nvPr/>
            </p:nvSpPr>
            <p:spPr bwMode="auto">
              <a:xfrm>
                <a:off x="2687" y="2333"/>
                <a:ext cx="454" cy="279"/>
              </a:xfrm>
              <a:prstGeom prst="rect">
                <a:avLst/>
              </a:prstGeom>
              <a:noFill/>
              <a:ln w="28575">
                <a:solidFill>
                  <a:srgbClr val="996633"/>
                </a:solidFill>
                <a:miter lim="800000"/>
                <a:headEnd type="none" w="sm" len="sm"/>
                <a:tailEnd type="none" w="lg" len="lg"/>
              </a:ln>
              <a:effectLst/>
            </p:spPr>
            <p:txBody>
              <a:bodyPr wrap="none" lIns="0" tIns="0" rIns="0" bIns="0" anchor="ctr">
                <a:spAutoFit/>
              </a:bodyPr>
              <a:lstStyle/>
              <a:p>
                <a:endParaRPr lang="en-US" dirty="0"/>
              </a:p>
            </p:txBody>
          </p:sp>
          <p:sp>
            <p:nvSpPr>
              <p:cNvPr id="2842679" name="Line 55"/>
              <p:cNvSpPr>
                <a:spLocks noChangeShapeType="1"/>
              </p:cNvSpPr>
              <p:nvPr/>
            </p:nvSpPr>
            <p:spPr bwMode="auto">
              <a:xfrm>
                <a:off x="2687" y="2535"/>
                <a:ext cx="454" cy="0"/>
              </a:xfrm>
              <a:prstGeom prst="line">
                <a:avLst/>
              </a:prstGeom>
              <a:noFill/>
              <a:ln w="28575">
                <a:solidFill>
                  <a:srgbClr val="996633"/>
                </a:solidFill>
                <a:round/>
                <a:headEnd type="none" w="sm" len="sm"/>
                <a:tailEnd type="none" w="lg" len="lg"/>
              </a:ln>
              <a:effectLst/>
            </p:spPr>
            <p:txBody>
              <a:bodyPr wrap="none" lIns="0" tIns="0" rIns="0" bIns="0" anchor="ctr">
                <a:spAutoFit/>
              </a:bodyPr>
              <a:lstStyle/>
              <a:p>
                <a:endParaRPr lang="en-US" dirty="0"/>
              </a:p>
            </p:txBody>
          </p:sp>
          <p:sp>
            <p:nvSpPr>
              <p:cNvPr id="2842680" name="Line 56"/>
              <p:cNvSpPr>
                <a:spLocks noChangeShapeType="1"/>
              </p:cNvSpPr>
              <p:nvPr/>
            </p:nvSpPr>
            <p:spPr bwMode="auto">
              <a:xfrm>
                <a:off x="2687" y="2464"/>
                <a:ext cx="454" cy="0"/>
              </a:xfrm>
              <a:prstGeom prst="line">
                <a:avLst/>
              </a:prstGeom>
              <a:noFill/>
              <a:ln w="28575">
                <a:solidFill>
                  <a:srgbClr val="996633"/>
                </a:solidFill>
                <a:round/>
                <a:headEnd type="none" w="sm" len="sm"/>
                <a:tailEnd type="none" w="lg" len="lg"/>
              </a:ln>
              <a:effectLst/>
            </p:spPr>
            <p:txBody>
              <a:bodyPr lIns="0" tIns="0" rIns="0" bIns="0" anchor="ctr">
                <a:spAutoFit/>
              </a:bodyPr>
              <a:lstStyle/>
              <a:p>
                <a:endParaRPr lang="en-US" dirty="0"/>
              </a:p>
            </p:txBody>
          </p:sp>
        </p:grpSp>
      </p:grpSp>
      <p:grpSp>
        <p:nvGrpSpPr>
          <p:cNvPr id="2842681" name="Group 57"/>
          <p:cNvGrpSpPr>
            <a:grpSpLocks/>
          </p:cNvGrpSpPr>
          <p:nvPr/>
        </p:nvGrpSpPr>
        <p:grpSpPr bwMode="auto">
          <a:xfrm>
            <a:off x="6715127" y="2309813"/>
            <a:ext cx="2205038" cy="2805113"/>
            <a:chOff x="4230" y="1455"/>
            <a:chExt cx="1389" cy="1767"/>
          </a:xfrm>
        </p:grpSpPr>
        <p:grpSp>
          <p:nvGrpSpPr>
            <p:cNvPr id="2842682" name="Group 58"/>
            <p:cNvGrpSpPr>
              <a:grpSpLocks/>
            </p:cNvGrpSpPr>
            <p:nvPr/>
          </p:nvGrpSpPr>
          <p:grpSpPr bwMode="auto">
            <a:xfrm>
              <a:off x="4379" y="1455"/>
              <a:ext cx="1240" cy="1767"/>
              <a:chOff x="4379" y="1455"/>
              <a:chExt cx="1240" cy="1767"/>
            </a:xfrm>
          </p:grpSpPr>
          <p:sp>
            <p:nvSpPr>
              <p:cNvPr id="2842683" name="Text Box 59"/>
              <p:cNvSpPr txBox="1">
                <a:spLocks noChangeArrowheads="1"/>
              </p:cNvSpPr>
              <p:nvPr/>
            </p:nvSpPr>
            <p:spPr bwMode="auto">
              <a:xfrm>
                <a:off x="4379" y="2892"/>
                <a:ext cx="1240" cy="330"/>
              </a:xfrm>
              <a:prstGeom prst="rect">
                <a:avLst/>
              </a:prstGeom>
              <a:noFill/>
              <a:ln w="12700">
                <a:noFill/>
                <a:miter lim="800000"/>
                <a:headEnd type="none" w="sm" len="sm"/>
                <a:tailEnd type="none" w="sm" len="sm"/>
              </a:ln>
              <a:effectLst/>
            </p:spPr>
            <p:txBody>
              <a:bodyPr wrap="none">
                <a:spAutoFit/>
              </a:bodyPr>
              <a:lstStyle/>
              <a:p>
                <a:pPr eaLnBrk="1" hangingPunct="1"/>
                <a:r>
                  <a:rPr lang="en-US" b="1" dirty="0" smtClean="0">
                    <a:solidFill>
                      <a:schemeClr val="folHlink"/>
                    </a:solidFill>
                  </a:rPr>
                  <a:t>Executable</a:t>
                </a:r>
                <a:r>
                  <a:rPr lang="en-US" b="1" dirty="0" smtClean="0">
                    <a:solidFill>
                      <a:schemeClr val="bg1">
                        <a:lumMod val="65000"/>
                      </a:schemeClr>
                    </a:solidFill>
                  </a:rPr>
                  <a:t>.</a:t>
                </a:r>
                <a:endParaRPr lang="en-US" b="1" dirty="0">
                  <a:solidFill>
                    <a:schemeClr val="bg1">
                      <a:lumMod val="65000"/>
                    </a:schemeClr>
                  </a:solidFill>
                </a:endParaRPr>
              </a:p>
            </p:txBody>
          </p:sp>
          <p:sp>
            <p:nvSpPr>
              <p:cNvPr id="2842684" name="Line 60"/>
              <p:cNvSpPr>
                <a:spLocks noChangeShapeType="1"/>
              </p:cNvSpPr>
              <p:nvPr/>
            </p:nvSpPr>
            <p:spPr bwMode="auto">
              <a:xfrm>
                <a:off x="5267" y="1455"/>
                <a:ext cx="0" cy="306"/>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85" name="Line 61"/>
              <p:cNvSpPr>
                <a:spLocks noChangeShapeType="1"/>
              </p:cNvSpPr>
              <p:nvPr/>
            </p:nvSpPr>
            <p:spPr bwMode="auto">
              <a:xfrm flipH="1">
                <a:off x="4804" y="1455"/>
                <a:ext cx="46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86" name="Line 62"/>
              <p:cNvSpPr>
                <a:spLocks noChangeShapeType="1"/>
              </p:cNvSpPr>
              <p:nvPr/>
            </p:nvSpPr>
            <p:spPr bwMode="auto">
              <a:xfrm flipH="1">
                <a:off x="4804" y="1761"/>
                <a:ext cx="46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87" name="Line 63"/>
              <p:cNvSpPr>
                <a:spLocks noChangeShapeType="1"/>
              </p:cNvSpPr>
              <p:nvPr/>
            </p:nvSpPr>
            <p:spPr bwMode="auto">
              <a:xfrm>
                <a:off x="4804" y="1455"/>
                <a:ext cx="0" cy="66"/>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88" name="Line 64"/>
              <p:cNvSpPr>
                <a:spLocks noChangeShapeType="1"/>
              </p:cNvSpPr>
              <p:nvPr/>
            </p:nvSpPr>
            <p:spPr bwMode="auto">
              <a:xfrm flipV="1">
                <a:off x="4804" y="1695"/>
                <a:ext cx="0" cy="66"/>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89" name="Rectangle 65"/>
              <p:cNvSpPr>
                <a:spLocks noChangeArrowheads="1"/>
              </p:cNvSpPr>
              <p:nvPr/>
            </p:nvSpPr>
            <p:spPr bwMode="auto">
              <a:xfrm>
                <a:off x="4730" y="1521"/>
                <a:ext cx="152" cy="65"/>
              </a:xfrm>
              <a:prstGeom prst="rect">
                <a:avLst/>
              </a:prstGeom>
              <a:noFill/>
              <a:ln w="28575">
                <a:solidFill>
                  <a:schemeClr val="folHlink"/>
                </a:solidFill>
                <a:miter lim="800000"/>
                <a:headEnd type="none" w="sm" len="sm"/>
                <a:tailEnd type="none" w="lg" len="lg"/>
              </a:ln>
              <a:effectLst/>
            </p:spPr>
            <p:txBody>
              <a:bodyPr wrap="none" anchor="ctr"/>
              <a:lstStyle/>
              <a:p>
                <a:endParaRPr lang="en-US" dirty="0"/>
              </a:p>
            </p:txBody>
          </p:sp>
          <p:sp>
            <p:nvSpPr>
              <p:cNvPr id="2842690" name="Rectangle 66"/>
              <p:cNvSpPr>
                <a:spLocks noChangeArrowheads="1"/>
              </p:cNvSpPr>
              <p:nvPr/>
            </p:nvSpPr>
            <p:spPr bwMode="auto">
              <a:xfrm>
                <a:off x="4730" y="1630"/>
                <a:ext cx="152" cy="65"/>
              </a:xfrm>
              <a:prstGeom prst="rect">
                <a:avLst/>
              </a:prstGeom>
              <a:noFill/>
              <a:ln w="28575">
                <a:solidFill>
                  <a:schemeClr val="folHlink"/>
                </a:solidFill>
                <a:miter lim="800000"/>
                <a:headEnd type="none" w="sm" len="sm"/>
                <a:tailEnd type="none" w="lg" len="lg"/>
              </a:ln>
              <a:effectLst/>
            </p:spPr>
            <p:txBody>
              <a:bodyPr wrap="none" anchor="ctr"/>
              <a:lstStyle/>
              <a:p>
                <a:endParaRPr lang="en-US" dirty="0"/>
              </a:p>
            </p:txBody>
          </p:sp>
          <p:sp>
            <p:nvSpPr>
              <p:cNvPr id="2842691" name="Line 67"/>
              <p:cNvSpPr>
                <a:spLocks noChangeShapeType="1"/>
              </p:cNvSpPr>
              <p:nvPr/>
            </p:nvSpPr>
            <p:spPr bwMode="auto">
              <a:xfrm flipV="1">
                <a:off x="4804" y="1586"/>
                <a:ext cx="0" cy="44"/>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92" name="Line 68"/>
              <p:cNvSpPr>
                <a:spLocks noChangeShapeType="1"/>
              </p:cNvSpPr>
              <p:nvPr/>
            </p:nvSpPr>
            <p:spPr bwMode="auto">
              <a:xfrm>
                <a:off x="5267" y="1934"/>
                <a:ext cx="0" cy="306"/>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93" name="Line 69"/>
              <p:cNvSpPr>
                <a:spLocks noChangeShapeType="1"/>
              </p:cNvSpPr>
              <p:nvPr/>
            </p:nvSpPr>
            <p:spPr bwMode="auto">
              <a:xfrm flipH="1">
                <a:off x="4804" y="1934"/>
                <a:ext cx="46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94" name="Line 70"/>
              <p:cNvSpPr>
                <a:spLocks noChangeShapeType="1"/>
              </p:cNvSpPr>
              <p:nvPr/>
            </p:nvSpPr>
            <p:spPr bwMode="auto">
              <a:xfrm flipH="1">
                <a:off x="4804" y="2240"/>
                <a:ext cx="46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95" name="Line 71"/>
              <p:cNvSpPr>
                <a:spLocks noChangeShapeType="1"/>
              </p:cNvSpPr>
              <p:nvPr/>
            </p:nvSpPr>
            <p:spPr bwMode="auto">
              <a:xfrm>
                <a:off x="4804" y="1934"/>
                <a:ext cx="0" cy="66"/>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96" name="Line 72"/>
              <p:cNvSpPr>
                <a:spLocks noChangeShapeType="1"/>
              </p:cNvSpPr>
              <p:nvPr/>
            </p:nvSpPr>
            <p:spPr bwMode="auto">
              <a:xfrm flipV="1">
                <a:off x="4804" y="2174"/>
                <a:ext cx="0" cy="66"/>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697" name="Rectangle 73"/>
              <p:cNvSpPr>
                <a:spLocks noChangeArrowheads="1"/>
              </p:cNvSpPr>
              <p:nvPr/>
            </p:nvSpPr>
            <p:spPr bwMode="auto">
              <a:xfrm>
                <a:off x="4730" y="2000"/>
                <a:ext cx="152" cy="65"/>
              </a:xfrm>
              <a:prstGeom prst="rect">
                <a:avLst/>
              </a:prstGeom>
              <a:noFill/>
              <a:ln w="28575">
                <a:solidFill>
                  <a:schemeClr val="folHlink"/>
                </a:solidFill>
                <a:miter lim="800000"/>
                <a:headEnd type="none" w="sm" len="sm"/>
                <a:tailEnd type="none" w="lg" len="lg"/>
              </a:ln>
              <a:effectLst/>
            </p:spPr>
            <p:txBody>
              <a:bodyPr wrap="none" anchor="ctr"/>
              <a:lstStyle/>
              <a:p>
                <a:endParaRPr lang="en-US" dirty="0"/>
              </a:p>
            </p:txBody>
          </p:sp>
          <p:sp>
            <p:nvSpPr>
              <p:cNvPr id="2842698" name="Rectangle 74"/>
              <p:cNvSpPr>
                <a:spLocks noChangeArrowheads="1"/>
              </p:cNvSpPr>
              <p:nvPr/>
            </p:nvSpPr>
            <p:spPr bwMode="auto">
              <a:xfrm>
                <a:off x="4730" y="2109"/>
                <a:ext cx="152" cy="65"/>
              </a:xfrm>
              <a:prstGeom prst="rect">
                <a:avLst/>
              </a:prstGeom>
              <a:noFill/>
              <a:ln w="28575">
                <a:solidFill>
                  <a:schemeClr val="folHlink"/>
                </a:solidFill>
                <a:miter lim="800000"/>
                <a:headEnd type="none" w="sm" len="sm"/>
                <a:tailEnd type="none" w="lg" len="lg"/>
              </a:ln>
              <a:effectLst/>
            </p:spPr>
            <p:txBody>
              <a:bodyPr wrap="none" anchor="ctr"/>
              <a:lstStyle/>
              <a:p>
                <a:endParaRPr lang="en-US" dirty="0"/>
              </a:p>
            </p:txBody>
          </p:sp>
          <p:sp>
            <p:nvSpPr>
              <p:cNvPr id="2842699" name="Line 75"/>
              <p:cNvSpPr>
                <a:spLocks noChangeShapeType="1"/>
              </p:cNvSpPr>
              <p:nvPr/>
            </p:nvSpPr>
            <p:spPr bwMode="auto">
              <a:xfrm flipV="1">
                <a:off x="4804" y="2065"/>
                <a:ext cx="0" cy="44"/>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00" name="Line 76"/>
              <p:cNvSpPr>
                <a:spLocks noChangeShapeType="1"/>
              </p:cNvSpPr>
              <p:nvPr/>
            </p:nvSpPr>
            <p:spPr bwMode="auto">
              <a:xfrm>
                <a:off x="5267" y="2373"/>
                <a:ext cx="0" cy="305"/>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01" name="Line 77"/>
              <p:cNvSpPr>
                <a:spLocks noChangeShapeType="1"/>
              </p:cNvSpPr>
              <p:nvPr/>
            </p:nvSpPr>
            <p:spPr bwMode="auto">
              <a:xfrm flipH="1">
                <a:off x="4804" y="2373"/>
                <a:ext cx="46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02" name="Line 78"/>
              <p:cNvSpPr>
                <a:spLocks noChangeShapeType="1"/>
              </p:cNvSpPr>
              <p:nvPr/>
            </p:nvSpPr>
            <p:spPr bwMode="auto">
              <a:xfrm flipH="1">
                <a:off x="4804" y="2678"/>
                <a:ext cx="46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03" name="Line 79"/>
              <p:cNvSpPr>
                <a:spLocks noChangeShapeType="1"/>
              </p:cNvSpPr>
              <p:nvPr/>
            </p:nvSpPr>
            <p:spPr bwMode="auto">
              <a:xfrm>
                <a:off x="4804" y="2373"/>
                <a:ext cx="0" cy="65"/>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04" name="Line 80"/>
              <p:cNvSpPr>
                <a:spLocks noChangeShapeType="1"/>
              </p:cNvSpPr>
              <p:nvPr/>
            </p:nvSpPr>
            <p:spPr bwMode="auto">
              <a:xfrm flipV="1">
                <a:off x="4804" y="2613"/>
                <a:ext cx="0" cy="65"/>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05" name="Rectangle 81"/>
              <p:cNvSpPr>
                <a:spLocks noChangeArrowheads="1"/>
              </p:cNvSpPr>
              <p:nvPr/>
            </p:nvSpPr>
            <p:spPr bwMode="auto">
              <a:xfrm>
                <a:off x="4730" y="2438"/>
                <a:ext cx="152" cy="66"/>
              </a:xfrm>
              <a:prstGeom prst="rect">
                <a:avLst/>
              </a:prstGeom>
              <a:noFill/>
              <a:ln w="28575">
                <a:solidFill>
                  <a:schemeClr val="folHlink"/>
                </a:solidFill>
                <a:miter lim="800000"/>
                <a:headEnd type="none" w="sm" len="sm"/>
                <a:tailEnd type="none" w="lg" len="lg"/>
              </a:ln>
              <a:effectLst/>
            </p:spPr>
            <p:txBody>
              <a:bodyPr wrap="none" anchor="ctr"/>
              <a:lstStyle/>
              <a:p>
                <a:endParaRPr lang="en-US" dirty="0"/>
              </a:p>
            </p:txBody>
          </p:sp>
          <p:sp>
            <p:nvSpPr>
              <p:cNvPr id="2842706" name="Rectangle 82"/>
              <p:cNvSpPr>
                <a:spLocks noChangeArrowheads="1"/>
              </p:cNvSpPr>
              <p:nvPr/>
            </p:nvSpPr>
            <p:spPr bwMode="auto">
              <a:xfrm>
                <a:off x="4730" y="2547"/>
                <a:ext cx="152" cy="66"/>
              </a:xfrm>
              <a:prstGeom prst="rect">
                <a:avLst/>
              </a:prstGeom>
              <a:noFill/>
              <a:ln w="28575">
                <a:solidFill>
                  <a:schemeClr val="folHlink"/>
                </a:solidFill>
                <a:miter lim="800000"/>
                <a:headEnd type="none" w="sm" len="sm"/>
                <a:tailEnd type="none" w="lg" len="lg"/>
              </a:ln>
              <a:effectLst/>
            </p:spPr>
            <p:txBody>
              <a:bodyPr wrap="none" anchor="ctr"/>
              <a:lstStyle/>
              <a:p>
                <a:endParaRPr lang="en-US" dirty="0"/>
              </a:p>
            </p:txBody>
          </p:sp>
          <p:sp>
            <p:nvSpPr>
              <p:cNvPr id="2842707" name="Line 83"/>
              <p:cNvSpPr>
                <a:spLocks noChangeShapeType="1"/>
              </p:cNvSpPr>
              <p:nvPr/>
            </p:nvSpPr>
            <p:spPr bwMode="auto">
              <a:xfrm flipV="1">
                <a:off x="4804" y="2504"/>
                <a:ext cx="0" cy="43"/>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grpSp>
        <p:sp>
          <p:nvSpPr>
            <p:cNvPr id="2842708" name="AutoShape 84"/>
            <p:cNvSpPr>
              <a:spLocks noChangeArrowheads="1"/>
            </p:cNvSpPr>
            <p:nvPr/>
          </p:nvSpPr>
          <p:spPr bwMode="auto">
            <a:xfrm>
              <a:off x="4230" y="1934"/>
              <a:ext cx="409" cy="279"/>
            </a:xfrm>
            <a:prstGeom prst="rightArrow">
              <a:avLst>
                <a:gd name="adj1" fmla="val 54759"/>
                <a:gd name="adj2" fmla="val 89925"/>
              </a:avLst>
            </a:prstGeom>
            <a:solidFill>
              <a:schemeClr val="folHlink"/>
            </a:solidFill>
            <a:ln w="28575">
              <a:noFill/>
              <a:miter lim="800000"/>
              <a:headEnd type="none" w="sm" len="sm"/>
              <a:tailEnd type="none" w="sm" len="sm"/>
            </a:ln>
            <a:effectLst/>
          </p:spPr>
          <p:txBody>
            <a:bodyPr wrap="none" anchor="ctr"/>
            <a:lstStyle/>
            <a:p>
              <a:endParaRPr lang="en-US" dirty="0"/>
            </a:p>
          </p:txBody>
        </p:sp>
      </p:grpSp>
      <p:grpSp>
        <p:nvGrpSpPr>
          <p:cNvPr id="5" name="Group 4"/>
          <p:cNvGrpSpPr/>
          <p:nvPr/>
        </p:nvGrpSpPr>
        <p:grpSpPr>
          <a:xfrm>
            <a:off x="3471863" y="2309813"/>
            <a:ext cx="1730375" cy="3227387"/>
            <a:chOff x="3471863" y="2309813"/>
            <a:chExt cx="1730375" cy="3227387"/>
          </a:xfrm>
        </p:grpSpPr>
        <p:sp>
          <p:nvSpPr>
            <p:cNvPr id="2842718" name="Oval 94"/>
            <p:cNvSpPr>
              <a:spLocks noChangeArrowheads="1"/>
            </p:cNvSpPr>
            <p:nvPr/>
          </p:nvSpPr>
          <p:spPr bwMode="auto">
            <a:xfrm>
              <a:off x="4429204" y="3810238"/>
              <a:ext cx="525543" cy="482600"/>
            </a:xfrm>
            <a:prstGeom prst="ellipse">
              <a:avLst/>
            </a:prstGeom>
            <a:noFill/>
            <a:ln w="57150">
              <a:solidFill>
                <a:srgbClr val="0070C0"/>
              </a:solidFill>
              <a:round/>
              <a:headEnd type="none" w="sm" len="sm"/>
              <a:tailEnd type="none" w="lg" len="lg"/>
            </a:ln>
            <a:effectLst/>
          </p:spPr>
          <p:txBody>
            <a:bodyPr wrap="none" lIns="0" tIns="0" rIns="0" bIns="0" anchor="ctr">
              <a:spAutoFit/>
            </a:bodyPr>
            <a:lstStyle/>
            <a:p>
              <a:endParaRPr lang="en-US" dirty="0"/>
            </a:p>
          </p:txBody>
        </p:sp>
        <p:sp>
          <p:nvSpPr>
            <p:cNvPr id="2842719" name="Line 95"/>
            <p:cNvSpPr>
              <a:spLocks noChangeShapeType="1"/>
            </p:cNvSpPr>
            <p:nvPr/>
          </p:nvSpPr>
          <p:spPr bwMode="auto">
            <a:xfrm>
              <a:off x="4223227" y="3894376"/>
              <a:ext cx="0" cy="314325"/>
            </a:xfrm>
            <a:prstGeom prst="line">
              <a:avLst/>
            </a:prstGeom>
            <a:noFill/>
            <a:ln w="57150">
              <a:solidFill>
                <a:srgbClr val="0070C0"/>
              </a:solidFill>
              <a:round/>
              <a:headEnd type="none" w="sm" len="sm"/>
              <a:tailEnd type="none" w="lg" len="lg"/>
            </a:ln>
            <a:effectLst/>
          </p:spPr>
          <p:txBody>
            <a:bodyPr wrap="none" anchor="ctr"/>
            <a:lstStyle/>
            <a:p>
              <a:endParaRPr lang="en-US" dirty="0"/>
            </a:p>
          </p:txBody>
        </p:sp>
        <p:sp>
          <p:nvSpPr>
            <p:cNvPr id="2842720" name="Line 96"/>
            <p:cNvSpPr>
              <a:spLocks noChangeShapeType="1"/>
            </p:cNvSpPr>
            <p:nvPr/>
          </p:nvSpPr>
          <p:spPr bwMode="auto">
            <a:xfrm flipH="1">
              <a:off x="4223227" y="4051538"/>
              <a:ext cx="205977" cy="0"/>
            </a:xfrm>
            <a:prstGeom prst="line">
              <a:avLst/>
            </a:prstGeom>
            <a:noFill/>
            <a:ln w="57150">
              <a:solidFill>
                <a:srgbClr val="0070C0"/>
              </a:solidFill>
              <a:round/>
              <a:headEnd type="none" w="sm" len="sm"/>
              <a:tailEnd type="none" w="lg" len="lg"/>
            </a:ln>
            <a:effectLst/>
          </p:spPr>
          <p:txBody>
            <a:bodyPr wrap="none" anchor="ctr"/>
            <a:lstStyle/>
            <a:p>
              <a:endParaRPr lang="en-US" dirty="0"/>
            </a:p>
          </p:txBody>
        </p:sp>
        <p:sp>
          <p:nvSpPr>
            <p:cNvPr id="2842710" name="AutoShape 86"/>
            <p:cNvSpPr>
              <a:spLocks noChangeArrowheads="1"/>
            </p:cNvSpPr>
            <p:nvPr/>
          </p:nvSpPr>
          <p:spPr bwMode="auto">
            <a:xfrm>
              <a:off x="3471863" y="3070225"/>
              <a:ext cx="649288" cy="442912"/>
            </a:xfrm>
            <a:prstGeom prst="rightArrow">
              <a:avLst>
                <a:gd name="adj1" fmla="val 54759"/>
                <a:gd name="adj2" fmla="val 89925"/>
              </a:avLst>
            </a:prstGeom>
            <a:gradFill rotWithShape="1">
              <a:gsLst>
                <a:gs pos="0">
                  <a:srgbClr val="996633"/>
                </a:gs>
                <a:gs pos="100000">
                  <a:schemeClr val="tx2"/>
                </a:gs>
              </a:gsLst>
              <a:lin ang="0" scaled="1"/>
            </a:gradFill>
            <a:ln w="28575">
              <a:noFill/>
              <a:miter lim="800000"/>
              <a:headEnd type="none" w="sm" len="sm"/>
              <a:tailEnd type="none" w="sm" len="sm"/>
            </a:ln>
            <a:effectLst/>
          </p:spPr>
          <p:txBody>
            <a:bodyPr wrap="none" anchor="ctr"/>
            <a:lstStyle/>
            <a:p>
              <a:endParaRPr lang="en-US" dirty="0"/>
            </a:p>
          </p:txBody>
        </p:sp>
        <p:sp>
          <p:nvSpPr>
            <p:cNvPr id="2842713" name="Line 89"/>
            <p:cNvSpPr>
              <a:spLocks noChangeShapeType="1"/>
            </p:cNvSpPr>
            <p:nvPr/>
          </p:nvSpPr>
          <p:spPr bwMode="auto">
            <a:xfrm flipV="1">
              <a:off x="4510990" y="2309813"/>
              <a:ext cx="153367" cy="123825"/>
            </a:xfrm>
            <a:prstGeom prst="line">
              <a:avLst/>
            </a:prstGeom>
            <a:noFill/>
            <a:ln w="57150">
              <a:solidFill>
                <a:srgbClr val="7030A0"/>
              </a:solidFill>
              <a:round/>
              <a:headEnd type="none" w="sm" len="sm"/>
              <a:tailEnd type="none" w="sm" len="sm"/>
            </a:ln>
            <a:effectLst/>
          </p:spPr>
          <p:txBody>
            <a:bodyPr wrap="none" anchor="ctr"/>
            <a:lstStyle/>
            <a:p>
              <a:endParaRPr lang="en-US" dirty="0"/>
            </a:p>
          </p:txBody>
        </p:sp>
        <p:sp>
          <p:nvSpPr>
            <p:cNvPr id="2842714" name="Line 90"/>
            <p:cNvSpPr>
              <a:spLocks noChangeShapeType="1"/>
            </p:cNvSpPr>
            <p:nvPr/>
          </p:nvSpPr>
          <p:spPr bwMode="auto">
            <a:xfrm flipH="1" flipV="1">
              <a:off x="4517314" y="2428875"/>
              <a:ext cx="143880" cy="115888"/>
            </a:xfrm>
            <a:prstGeom prst="line">
              <a:avLst/>
            </a:prstGeom>
            <a:noFill/>
            <a:ln w="57150">
              <a:solidFill>
                <a:srgbClr val="7030A0"/>
              </a:solidFill>
              <a:round/>
              <a:headEnd type="none" w="sm" len="sm"/>
              <a:tailEnd type="none" w="sm" len="sm"/>
            </a:ln>
            <a:effectLst/>
          </p:spPr>
          <p:txBody>
            <a:bodyPr wrap="none" anchor="ctr"/>
            <a:lstStyle/>
            <a:p>
              <a:endParaRPr lang="en-US" dirty="0"/>
            </a:p>
          </p:txBody>
        </p:sp>
        <p:sp>
          <p:nvSpPr>
            <p:cNvPr id="2842715" name="Oval 91"/>
            <p:cNvSpPr>
              <a:spLocks noChangeArrowheads="1"/>
            </p:cNvSpPr>
            <p:nvPr/>
          </p:nvSpPr>
          <p:spPr bwMode="auto">
            <a:xfrm>
              <a:off x="4341812" y="2411413"/>
              <a:ext cx="548640" cy="482600"/>
            </a:xfrm>
            <a:prstGeom prst="ellipse">
              <a:avLst/>
            </a:prstGeom>
            <a:noFill/>
            <a:ln w="57150">
              <a:solidFill>
                <a:srgbClr val="7030A0"/>
              </a:solidFill>
              <a:round/>
              <a:headEnd type="none" w="sm" len="sm"/>
              <a:tailEnd type="none" w="lg" len="lg"/>
            </a:ln>
            <a:effectLst/>
          </p:spPr>
          <p:txBody>
            <a:bodyPr wrap="none" lIns="0" tIns="0" rIns="0" bIns="0" anchor="ctr">
              <a:spAutoFit/>
            </a:bodyPr>
            <a:lstStyle/>
            <a:p>
              <a:endParaRPr lang="en-US" dirty="0"/>
            </a:p>
          </p:txBody>
        </p:sp>
        <p:sp>
          <p:nvSpPr>
            <p:cNvPr id="2842716" name="Oval 92"/>
            <p:cNvSpPr>
              <a:spLocks noChangeArrowheads="1"/>
            </p:cNvSpPr>
            <p:nvPr/>
          </p:nvSpPr>
          <p:spPr bwMode="auto">
            <a:xfrm>
              <a:off x="4384219" y="3098800"/>
              <a:ext cx="522946" cy="482600"/>
            </a:xfrm>
            <a:prstGeom prst="ellipse">
              <a:avLst/>
            </a:prstGeom>
            <a:noFill/>
            <a:ln w="57150">
              <a:solidFill>
                <a:schemeClr val="bg2"/>
              </a:solidFill>
              <a:round/>
              <a:headEnd type="none" w="sm" len="sm"/>
              <a:tailEnd type="none" w="lg" len="lg"/>
            </a:ln>
            <a:effectLst/>
          </p:spPr>
          <p:txBody>
            <a:bodyPr wrap="none" lIns="0" tIns="0" rIns="0" bIns="0" anchor="ctr">
              <a:spAutoFit/>
            </a:bodyPr>
            <a:lstStyle/>
            <a:p>
              <a:endParaRPr lang="en-US" dirty="0"/>
            </a:p>
          </p:txBody>
        </p:sp>
        <p:sp>
          <p:nvSpPr>
            <p:cNvPr id="2842717" name="Line 93"/>
            <p:cNvSpPr>
              <a:spLocks noChangeShapeType="1"/>
            </p:cNvSpPr>
            <p:nvPr/>
          </p:nvSpPr>
          <p:spPr bwMode="auto">
            <a:xfrm>
              <a:off x="4375151" y="3581400"/>
              <a:ext cx="548640" cy="0"/>
            </a:xfrm>
            <a:prstGeom prst="line">
              <a:avLst/>
            </a:prstGeom>
            <a:noFill/>
            <a:ln w="57150">
              <a:solidFill>
                <a:schemeClr val="bg2"/>
              </a:solidFill>
              <a:round/>
              <a:headEnd type="none" w="sm" len="sm"/>
              <a:tailEnd type="none" w="lg" len="lg"/>
            </a:ln>
            <a:effectLst/>
          </p:spPr>
          <p:txBody>
            <a:bodyPr wrap="none" anchor="ctr"/>
            <a:lstStyle/>
            <a:p>
              <a:endParaRPr lang="en-US" dirty="0"/>
            </a:p>
          </p:txBody>
        </p:sp>
        <p:sp>
          <p:nvSpPr>
            <p:cNvPr id="2842721" name="Text Box 97"/>
            <p:cNvSpPr txBox="1">
              <a:spLocks noChangeArrowheads="1"/>
            </p:cNvSpPr>
            <p:nvPr/>
          </p:nvSpPr>
          <p:spPr bwMode="auto">
            <a:xfrm>
              <a:off x="3913188" y="4591050"/>
              <a:ext cx="1289050" cy="946150"/>
            </a:xfrm>
            <a:prstGeom prst="rect">
              <a:avLst/>
            </a:prstGeom>
            <a:noFill/>
            <a:ln w="12700">
              <a:noFill/>
              <a:miter lim="800000"/>
              <a:headEnd type="none" w="sm" len="sm"/>
              <a:tailEnd type="none" w="sm" len="sm"/>
            </a:ln>
            <a:effectLst/>
          </p:spPr>
          <p:txBody>
            <a:bodyPr wrap="none">
              <a:spAutoFit/>
            </a:bodyPr>
            <a:lstStyle/>
            <a:p>
              <a:pPr eaLnBrk="1" hangingPunct="1"/>
              <a:r>
                <a:rPr lang="en-US" b="1" dirty="0">
                  <a:solidFill>
                    <a:srgbClr val="00B050"/>
                  </a:solidFill>
                </a:rPr>
                <a:t>Design</a:t>
              </a:r>
              <a:br>
                <a:rPr lang="en-US" b="1" dirty="0">
                  <a:solidFill>
                    <a:srgbClr val="00B050"/>
                  </a:solidFill>
                </a:rPr>
              </a:br>
              <a:r>
                <a:rPr lang="en-US" b="1" dirty="0">
                  <a:solidFill>
                    <a:srgbClr val="00B050"/>
                  </a:solidFill>
                </a:rPr>
                <a:t>Classes</a:t>
              </a:r>
            </a:p>
          </p:txBody>
        </p:sp>
      </p:grpSp>
      <p:grpSp>
        <p:nvGrpSpPr>
          <p:cNvPr id="2842722" name="Group 98"/>
          <p:cNvGrpSpPr>
            <a:grpSpLocks/>
          </p:cNvGrpSpPr>
          <p:nvPr/>
        </p:nvGrpSpPr>
        <p:grpSpPr bwMode="auto">
          <a:xfrm>
            <a:off x="5130800" y="2373313"/>
            <a:ext cx="1703388" cy="3163887"/>
            <a:chOff x="3232" y="1495"/>
            <a:chExt cx="1073" cy="1993"/>
          </a:xfrm>
        </p:grpSpPr>
        <p:sp>
          <p:nvSpPr>
            <p:cNvPr id="2842723" name="AutoShape 99"/>
            <p:cNvSpPr>
              <a:spLocks noChangeArrowheads="1"/>
            </p:cNvSpPr>
            <p:nvPr/>
          </p:nvSpPr>
          <p:spPr bwMode="auto">
            <a:xfrm>
              <a:off x="3232" y="1934"/>
              <a:ext cx="408" cy="279"/>
            </a:xfrm>
            <a:prstGeom prst="rightArrow">
              <a:avLst>
                <a:gd name="adj1" fmla="val 54759"/>
                <a:gd name="adj2" fmla="val 89705"/>
              </a:avLst>
            </a:prstGeom>
            <a:gradFill rotWithShape="1">
              <a:gsLst>
                <a:gs pos="0">
                  <a:schemeClr val="tx2"/>
                </a:gs>
                <a:gs pos="100000">
                  <a:schemeClr val="folHlink"/>
                </a:gs>
              </a:gsLst>
              <a:lin ang="0" scaled="1"/>
            </a:gradFill>
            <a:ln w="28575">
              <a:noFill/>
              <a:miter lim="800000"/>
              <a:headEnd type="none" w="sm" len="sm"/>
              <a:tailEnd type="none" w="sm" len="sm"/>
            </a:ln>
            <a:effectLst/>
          </p:spPr>
          <p:txBody>
            <a:bodyPr wrap="none" anchor="ctr"/>
            <a:lstStyle/>
            <a:p>
              <a:endParaRPr lang="en-US" dirty="0"/>
            </a:p>
          </p:txBody>
        </p:sp>
        <p:grpSp>
          <p:nvGrpSpPr>
            <p:cNvPr id="2842724" name="Group 100"/>
            <p:cNvGrpSpPr>
              <a:grpSpLocks/>
            </p:cNvGrpSpPr>
            <p:nvPr/>
          </p:nvGrpSpPr>
          <p:grpSpPr bwMode="auto">
            <a:xfrm>
              <a:off x="3530" y="1495"/>
              <a:ext cx="775" cy="1993"/>
              <a:chOff x="3530" y="1495"/>
              <a:chExt cx="775" cy="1993"/>
            </a:xfrm>
          </p:grpSpPr>
          <p:sp>
            <p:nvSpPr>
              <p:cNvPr id="2842725" name="Text Box 101"/>
              <p:cNvSpPr txBox="1">
                <a:spLocks noChangeArrowheads="1"/>
              </p:cNvSpPr>
              <p:nvPr/>
            </p:nvSpPr>
            <p:spPr bwMode="auto">
              <a:xfrm>
                <a:off x="3530" y="2892"/>
                <a:ext cx="775" cy="596"/>
              </a:xfrm>
              <a:prstGeom prst="rect">
                <a:avLst/>
              </a:prstGeom>
              <a:noFill/>
              <a:ln w="12700">
                <a:noFill/>
                <a:miter lim="800000"/>
                <a:headEnd type="none" w="sm" len="sm"/>
                <a:tailEnd type="none" w="sm" len="sm"/>
              </a:ln>
              <a:effectLst/>
            </p:spPr>
            <p:txBody>
              <a:bodyPr wrap="none">
                <a:spAutoFit/>
              </a:bodyPr>
              <a:lstStyle/>
              <a:p>
                <a:pPr eaLnBrk="1" hangingPunct="1"/>
                <a:r>
                  <a:rPr lang="en-US" b="1" dirty="0">
                    <a:solidFill>
                      <a:schemeClr val="folHlink"/>
                    </a:solidFill>
                  </a:rPr>
                  <a:t>Source</a:t>
                </a:r>
              </a:p>
              <a:p>
                <a:pPr eaLnBrk="1" hangingPunct="1"/>
                <a:r>
                  <a:rPr lang="en-US" b="1" dirty="0">
                    <a:solidFill>
                      <a:schemeClr val="folHlink"/>
                    </a:solidFill>
                  </a:rPr>
                  <a:t>Code</a:t>
                </a:r>
              </a:p>
            </p:txBody>
          </p:sp>
          <p:sp>
            <p:nvSpPr>
              <p:cNvPr id="2842726" name="AutoShape 102"/>
              <p:cNvSpPr>
                <a:spLocks noChangeArrowheads="1"/>
              </p:cNvSpPr>
              <p:nvPr/>
            </p:nvSpPr>
            <p:spPr bwMode="auto">
              <a:xfrm>
                <a:off x="3731" y="1495"/>
                <a:ext cx="336" cy="359"/>
              </a:xfrm>
              <a:prstGeom prst="flowChartDocument">
                <a:avLst/>
              </a:prstGeom>
              <a:noFill/>
              <a:ln w="28575">
                <a:solidFill>
                  <a:schemeClr val="folHlink"/>
                </a:solidFill>
                <a:miter lim="800000"/>
                <a:headEnd type="none" w="sm" len="sm"/>
                <a:tailEnd type="none" w="sm" len="sm"/>
              </a:ln>
              <a:effectLst/>
            </p:spPr>
            <p:txBody>
              <a:bodyPr wrap="none" anchor="ctr"/>
              <a:lstStyle/>
              <a:p>
                <a:endParaRPr lang="en-US" dirty="0"/>
              </a:p>
            </p:txBody>
          </p:sp>
          <p:sp>
            <p:nvSpPr>
              <p:cNvPr id="2842727" name="Line 103"/>
              <p:cNvSpPr>
                <a:spLocks noChangeShapeType="1"/>
              </p:cNvSpPr>
              <p:nvPr/>
            </p:nvSpPr>
            <p:spPr bwMode="auto">
              <a:xfrm>
                <a:off x="3781" y="1535"/>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28" name="Line 104"/>
              <p:cNvSpPr>
                <a:spLocks noChangeShapeType="1"/>
              </p:cNvSpPr>
              <p:nvPr/>
            </p:nvSpPr>
            <p:spPr bwMode="auto">
              <a:xfrm>
                <a:off x="3781" y="1575"/>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29" name="Line 105"/>
              <p:cNvSpPr>
                <a:spLocks noChangeShapeType="1"/>
              </p:cNvSpPr>
              <p:nvPr/>
            </p:nvSpPr>
            <p:spPr bwMode="auto">
              <a:xfrm>
                <a:off x="3781" y="1615"/>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0" name="Line 106"/>
              <p:cNvSpPr>
                <a:spLocks noChangeShapeType="1"/>
              </p:cNvSpPr>
              <p:nvPr/>
            </p:nvSpPr>
            <p:spPr bwMode="auto">
              <a:xfrm>
                <a:off x="3781" y="1655"/>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1" name="Line 107"/>
              <p:cNvSpPr>
                <a:spLocks noChangeShapeType="1"/>
              </p:cNvSpPr>
              <p:nvPr/>
            </p:nvSpPr>
            <p:spPr bwMode="auto">
              <a:xfrm>
                <a:off x="3781" y="1694"/>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2" name="Line 108"/>
              <p:cNvSpPr>
                <a:spLocks noChangeShapeType="1"/>
              </p:cNvSpPr>
              <p:nvPr/>
            </p:nvSpPr>
            <p:spPr bwMode="auto">
              <a:xfrm>
                <a:off x="3781" y="1734"/>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3" name="Line 109"/>
              <p:cNvSpPr>
                <a:spLocks noChangeShapeType="1"/>
              </p:cNvSpPr>
              <p:nvPr/>
            </p:nvSpPr>
            <p:spPr bwMode="auto">
              <a:xfrm>
                <a:off x="3781" y="1774"/>
                <a:ext cx="136"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4" name="Line 110"/>
              <p:cNvSpPr>
                <a:spLocks noChangeShapeType="1"/>
              </p:cNvSpPr>
              <p:nvPr/>
            </p:nvSpPr>
            <p:spPr bwMode="auto">
              <a:xfrm>
                <a:off x="3781" y="1814"/>
                <a:ext cx="86"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5" name="AutoShape 111"/>
              <p:cNvSpPr>
                <a:spLocks noChangeArrowheads="1"/>
              </p:cNvSpPr>
              <p:nvPr/>
            </p:nvSpPr>
            <p:spPr bwMode="auto">
              <a:xfrm>
                <a:off x="3731" y="1934"/>
                <a:ext cx="336" cy="359"/>
              </a:xfrm>
              <a:prstGeom prst="flowChartDocument">
                <a:avLst/>
              </a:prstGeom>
              <a:noFill/>
              <a:ln w="28575">
                <a:solidFill>
                  <a:schemeClr val="folHlink"/>
                </a:solidFill>
                <a:miter lim="800000"/>
                <a:headEnd type="none" w="sm" len="sm"/>
                <a:tailEnd type="none" w="sm" len="sm"/>
              </a:ln>
              <a:effectLst/>
            </p:spPr>
            <p:txBody>
              <a:bodyPr wrap="none" anchor="ctr"/>
              <a:lstStyle/>
              <a:p>
                <a:endParaRPr lang="en-US" dirty="0"/>
              </a:p>
            </p:txBody>
          </p:sp>
          <p:sp>
            <p:nvSpPr>
              <p:cNvPr id="2842736" name="Line 112"/>
              <p:cNvSpPr>
                <a:spLocks noChangeShapeType="1"/>
              </p:cNvSpPr>
              <p:nvPr/>
            </p:nvSpPr>
            <p:spPr bwMode="auto">
              <a:xfrm>
                <a:off x="3781" y="1974"/>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7" name="Line 113"/>
              <p:cNvSpPr>
                <a:spLocks noChangeShapeType="1"/>
              </p:cNvSpPr>
              <p:nvPr/>
            </p:nvSpPr>
            <p:spPr bwMode="auto">
              <a:xfrm>
                <a:off x="3781" y="2014"/>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8" name="Line 114"/>
              <p:cNvSpPr>
                <a:spLocks noChangeShapeType="1"/>
              </p:cNvSpPr>
              <p:nvPr/>
            </p:nvSpPr>
            <p:spPr bwMode="auto">
              <a:xfrm>
                <a:off x="3781" y="2054"/>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39" name="Line 115"/>
              <p:cNvSpPr>
                <a:spLocks noChangeShapeType="1"/>
              </p:cNvSpPr>
              <p:nvPr/>
            </p:nvSpPr>
            <p:spPr bwMode="auto">
              <a:xfrm>
                <a:off x="3781" y="2094"/>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0" name="Line 116"/>
              <p:cNvSpPr>
                <a:spLocks noChangeShapeType="1"/>
              </p:cNvSpPr>
              <p:nvPr/>
            </p:nvSpPr>
            <p:spPr bwMode="auto">
              <a:xfrm>
                <a:off x="3781" y="2133"/>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1" name="Line 117"/>
              <p:cNvSpPr>
                <a:spLocks noChangeShapeType="1"/>
              </p:cNvSpPr>
              <p:nvPr/>
            </p:nvSpPr>
            <p:spPr bwMode="auto">
              <a:xfrm>
                <a:off x="3781" y="2173"/>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2" name="Line 118"/>
              <p:cNvSpPr>
                <a:spLocks noChangeShapeType="1"/>
              </p:cNvSpPr>
              <p:nvPr/>
            </p:nvSpPr>
            <p:spPr bwMode="auto">
              <a:xfrm>
                <a:off x="3781" y="2213"/>
                <a:ext cx="136"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3" name="Line 119"/>
              <p:cNvSpPr>
                <a:spLocks noChangeShapeType="1"/>
              </p:cNvSpPr>
              <p:nvPr/>
            </p:nvSpPr>
            <p:spPr bwMode="auto">
              <a:xfrm>
                <a:off x="3781" y="2253"/>
                <a:ext cx="86"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4" name="AutoShape 120"/>
              <p:cNvSpPr>
                <a:spLocks noChangeArrowheads="1"/>
              </p:cNvSpPr>
              <p:nvPr/>
            </p:nvSpPr>
            <p:spPr bwMode="auto">
              <a:xfrm>
                <a:off x="3731" y="2412"/>
                <a:ext cx="336" cy="360"/>
              </a:xfrm>
              <a:prstGeom prst="flowChartDocument">
                <a:avLst/>
              </a:prstGeom>
              <a:noFill/>
              <a:ln w="28575">
                <a:solidFill>
                  <a:schemeClr val="folHlink"/>
                </a:solidFill>
                <a:miter lim="800000"/>
                <a:headEnd type="none" w="sm" len="sm"/>
                <a:tailEnd type="none" w="sm" len="sm"/>
              </a:ln>
              <a:effectLst/>
            </p:spPr>
            <p:txBody>
              <a:bodyPr wrap="none" anchor="ctr"/>
              <a:lstStyle/>
              <a:p>
                <a:endParaRPr lang="en-US" dirty="0"/>
              </a:p>
            </p:txBody>
          </p:sp>
          <p:sp>
            <p:nvSpPr>
              <p:cNvPr id="2842745" name="Line 121"/>
              <p:cNvSpPr>
                <a:spLocks noChangeShapeType="1"/>
              </p:cNvSpPr>
              <p:nvPr/>
            </p:nvSpPr>
            <p:spPr bwMode="auto">
              <a:xfrm>
                <a:off x="3781" y="2452"/>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6" name="Line 122"/>
              <p:cNvSpPr>
                <a:spLocks noChangeShapeType="1"/>
              </p:cNvSpPr>
              <p:nvPr/>
            </p:nvSpPr>
            <p:spPr bwMode="auto">
              <a:xfrm>
                <a:off x="3781" y="2492"/>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7" name="Line 123"/>
              <p:cNvSpPr>
                <a:spLocks noChangeShapeType="1"/>
              </p:cNvSpPr>
              <p:nvPr/>
            </p:nvSpPr>
            <p:spPr bwMode="auto">
              <a:xfrm>
                <a:off x="3781" y="2532"/>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8" name="Line 124"/>
              <p:cNvSpPr>
                <a:spLocks noChangeShapeType="1"/>
              </p:cNvSpPr>
              <p:nvPr/>
            </p:nvSpPr>
            <p:spPr bwMode="auto">
              <a:xfrm>
                <a:off x="3781" y="2572"/>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49" name="Line 125"/>
              <p:cNvSpPr>
                <a:spLocks noChangeShapeType="1"/>
              </p:cNvSpPr>
              <p:nvPr/>
            </p:nvSpPr>
            <p:spPr bwMode="auto">
              <a:xfrm>
                <a:off x="3781" y="2612"/>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50" name="Line 126"/>
              <p:cNvSpPr>
                <a:spLocks noChangeShapeType="1"/>
              </p:cNvSpPr>
              <p:nvPr/>
            </p:nvSpPr>
            <p:spPr bwMode="auto">
              <a:xfrm>
                <a:off x="3781" y="2652"/>
                <a:ext cx="223"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51" name="Line 127"/>
              <p:cNvSpPr>
                <a:spLocks noChangeShapeType="1"/>
              </p:cNvSpPr>
              <p:nvPr/>
            </p:nvSpPr>
            <p:spPr bwMode="auto">
              <a:xfrm>
                <a:off x="3781" y="2692"/>
                <a:ext cx="136"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sp>
            <p:nvSpPr>
              <p:cNvPr id="2842752" name="Line 128"/>
              <p:cNvSpPr>
                <a:spLocks noChangeShapeType="1"/>
              </p:cNvSpPr>
              <p:nvPr/>
            </p:nvSpPr>
            <p:spPr bwMode="auto">
              <a:xfrm>
                <a:off x="3781" y="2732"/>
                <a:ext cx="86" cy="0"/>
              </a:xfrm>
              <a:prstGeom prst="line">
                <a:avLst/>
              </a:prstGeom>
              <a:noFill/>
              <a:ln w="28575">
                <a:solidFill>
                  <a:schemeClr val="folHlink"/>
                </a:solidFill>
                <a:round/>
                <a:headEnd type="none" w="sm" len="sm"/>
                <a:tailEnd type="none" w="lg" len="lg"/>
              </a:ln>
              <a:effectLst/>
            </p:spPr>
            <p:txBody>
              <a:bodyPr wrap="none" anchor="ctr"/>
              <a:lstStyle/>
              <a:p>
                <a:endParaRPr lang="en-US" dirty="0"/>
              </a:p>
            </p:txBody>
          </p:sp>
        </p:gr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426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2842668"/>
                                        </p:tgtEl>
                                        <p:attrNameLst>
                                          <p:attrName>style.visibility</p:attrName>
                                        </p:attrNameLst>
                                      </p:cBhvr>
                                      <p:to>
                                        <p:strVal val="visible"/>
                                      </p:to>
                                    </p:set>
                                    <p:animEffect transition="in" filter="wipe(left)">
                                      <p:cBhvr>
                                        <p:cTn id="11" dur="500"/>
                                        <p:tgtEl>
                                          <p:spTgt spid="284266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842722"/>
                                        </p:tgtEl>
                                        <p:attrNameLst>
                                          <p:attrName>style.visibility</p:attrName>
                                        </p:attrNameLst>
                                      </p:cBhvr>
                                      <p:to>
                                        <p:strVal val="visible"/>
                                      </p:to>
                                    </p:set>
                                    <p:animEffect transition="in" filter="wipe(left)">
                                      <p:cBhvr>
                                        <p:cTn id="21" dur="500"/>
                                        <p:tgtEl>
                                          <p:spTgt spid="284272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842681"/>
                                        </p:tgtEl>
                                        <p:attrNameLst>
                                          <p:attrName>style.visibility</p:attrName>
                                        </p:attrNameLst>
                                      </p:cBhvr>
                                      <p:to>
                                        <p:strVal val="visible"/>
                                      </p:to>
                                    </p:set>
                                    <p:animEffect transition="in" filter="wipe(left)">
                                      <p:cBhvr>
                                        <p:cTn id="26" dur="500"/>
                                        <p:tgtEl>
                                          <p:spTgt spid="2842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09123" name="Rectangle 3"/>
          <p:cNvSpPr>
            <a:spLocks noGrp="1" noChangeArrowheads="1"/>
          </p:cNvSpPr>
          <p:nvPr>
            <p:ph type="title"/>
          </p:nvPr>
        </p:nvSpPr>
        <p:spPr/>
        <p:txBody>
          <a:bodyPr/>
          <a:lstStyle/>
          <a:p>
            <a:r>
              <a:rPr lang="en-US" sz="3200" i="1" dirty="0"/>
              <a:t>Design Classes</a:t>
            </a:r>
            <a:br>
              <a:rPr lang="en-US" sz="3200" i="1" dirty="0"/>
            </a:br>
            <a:r>
              <a:rPr lang="en-US" dirty="0"/>
              <a:t>Control Classes</a:t>
            </a:r>
            <a:endParaRPr lang="en-GB" dirty="0"/>
          </a:p>
        </p:txBody>
      </p:sp>
      <p:sp>
        <p:nvSpPr>
          <p:cNvPr id="2309124" name="Rectangle 4"/>
          <p:cNvSpPr>
            <a:spLocks noGrp="1" noChangeArrowheads="1"/>
          </p:cNvSpPr>
          <p:nvPr>
            <p:ph type="body" idx="1"/>
          </p:nvPr>
        </p:nvSpPr>
        <p:spPr>
          <a:xfrm>
            <a:off x="381000" y="1790700"/>
            <a:ext cx="9144000" cy="4740275"/>
          </a:xfrm>
        </p:spPr>
        <p:txBody>
          <a:bodyPr/>
          <a:lstStyle/>
          <a:p>
            <a:r>
              <a:rPr lang="en-US" dirty="0" smtClean="0"/>
              <a:t>Contain </a:t>
            </a:r>
            <a:r>
              <a:rPr lang="en-US" dirty="0"/>
              <a:t>the logic or rules of events for directing and managing </a:t>
            </a:r>
            <a:r>
              <a:rPr lang="en-US" dirty="0" smtClean="0"/>
              <a:t>interactions </a:t>
            </a:r>
            <a:r>
              <a:rPr lang="en-US" dirty="0"/>
              <a:t>among objects</a:t>
            </a:r>
          </a:p>
          <a:p>
            <a:r>
              <a:rPr lang="en-US" dirty="0"/>
              <a:t>Decouple storage (</a:t>
            </a:r>
            <a:r>
              <a:rPr lang="en-US" b="1" i="1" dirty="0">
                <a:solidFill>
                  <a:schemeClr val="bg2"/>
                </a:solidFill>
              </a:rPr>
              <a:t>entity classes</a:t>
            </a:r>
            <a:r>
              <a:rPr lang="en-US" dirty="0"/>
              <a:t>) </a:t>
            </a:r>
            <a:r>
              <a:rPr lang="en-US" dirty="0" smtClean="0"/>
              <a:t>and front end (</a:t>
            </a:r>
            <a:r>
              <a:rPr lang="en-US" b="1" i="1" dirty="0" smtClean="0">
                <a:solidFill>
                  <a:srgbClr val="00B050"/>
                </a:solidFill>
              </a:rPr>
              <a:t>boundary classes</a:t>
            </a:r>
            <a:r>
              <a:rPr lang="en-US" dirty="0" smtClean="0"/>
              <a:t>)</a:t>
            </a:r>
            <a:endParaRPr lang="en-US" dirty="0"/>
          </a:p>
          <a:p>
            <a:r>
              <a:rPr lang="en-US" dirty="0" smtClean="0"/>
              <a:t>Allow system </a:t>
            </a:r>
            <a:r>
              <a:rPr lang="en-US" dirty="0"/>
              <a:t>to be </a:t>
            </a:r>
            <a:r>
              <a:rPr lang="en-US" dirty="0" smtClean="0"/>
              <a:t>tolerant </a:t>
            </a:r>
            <a:r>
              <a:rPr lang="en-US" dirty="0"/>
              <a:t>of changes and </a:t>
            </a:r>
            <a:r>
              <a:rPr lang="en-US" dirty="0" smtClean="0"/>
              <a:t>maintenance</a:t>
            </a:r>
            <a:endParaRPr lang="en-US" dirty="0"/>
          </a:p>
          <a:p>
            <a:r>
              <a:rPr lang="en-US" dirty="0"/>
              <a:t>Usually </a:t>
            </a:r>
            <a:r>
              <a:rPr lang="en-US" b="1" i="1" dirty="0" smtClean="0">
                <a:solidFill>
                  <a:srgbClr val="C33EC6"/>
                </a:solidFill>
              </a:rPr>
              <a:t>1 </a:t>
            </a:r>
            <a:r>
              <a:rPr lang="en-US" b="1" i="1" dirty="0">
                <a:solidFill>
                  <a:srgbClr val="C33EC6"/>
                </a:solidFill>
              </a:rPr>
              <a:t>control class</a:t>
            </a:r>
            <a:r>
              <a:rPr lang="en-US" dirty="0"/>
              <a:t> per use </a:t>
            </a:r>
            <a:r>
              <a:rPr lang="en-US" dirty="0" smtClean="0"/>
              <a:t>case  </a:t>
            </a:r>
            <a:r>
              <a:rPr lang="en-US" b="1" dirty="0" smtClean="0">
                <a:solidFill>
                  <a:schemeClr val="bg1">
                    <a:lumMod val="65000"/>
                  </a:schemeClr>
                </a:solidFill>
              </a:rPr>
              <a:t>.</a:t>
            </a:r>
            <a:endParaRPr lang="en-US" b="1" dirty="0">
              <a:solidFill>
                <a:schemeClr val="bg1">
                  <a:lumMod val="65000"/>
                </a:schemeClr>
              </a:solidFill>
            </a:endParaRPr>
          </a:p>
        </p:txBody>
      </p:sp>
      <p:sp>
        <p:nvSpPr>
          <p:cNvPr id="2309127" name="Oval 7"/>
          <p:cNvSpPr>
            <a:spLocks noChangeAspect="1" noChangeArrowheads="1"/>
          </p:cNvSpPr>
          <p:nvPr/>
        </p:nvSpPr>
        <p:spPr bwMode="auto">
          <a:xfrm>
            <a:off x="4953000" y="206373"/>
            <a:ext cx="1538288" cy="1533527"/>
          </a:xfrm>
          <a:prstGeom prst="ellipse">
            <a:avLst/>
          </a:prstGeom>
          <a:solidFill>
            <a:schemeClr val="bg1"/>
          </a:solidFill>
          <a:ln w="76200">
            <a:solidFill>
              <a:srgbClr val="7030A0"/>
            </a:solidFill>
            <a:round/>
            <a:headEnd/>
            <a:tailEnd/>
          </a:ln>
        </p:spPr>
        <p:txBody>
          <a:bodyPr/>
          <a:lstStyle/>
          <a:p>
            <a:endParaRPr lang="en-US" dirty="0"/>
          </a:p>
        </p:txBody>
      </p:sp>
      <p:sp>
        <p:nvSpPr>
          <p:cNvPr id="2309128" name="Text Box 8"/>
          <p:cNvSpPr txBox="1">
            <a:spLocks noChangeArrowheads="1"/>
          </p:cNvSpPr>
          <p:nvPr/>
        </p:nvSpPr>
        <p:spPr bwMode="auto">
          <a:xfrm>
            <a:off x="5332412" y="-345996"/>
            <a:ext cx="667170" cy="1107996"/>
          </a:xfrm>
          <a:prstGeom prst="rect">
            <a:avLst/>
          </a:prstGeom>
          <a:noFill/>
          <a:ln w="57150">
            <a:noFill/>
            <a:miter lim="800000"/>
            <a:headEnd/>
            <a:tailEnd/>
          </a:ln>
          <a:effectLst/>
        </p:spPr>
        <p:txBody>
          <a:bodyPr wrap="none">
            <a:spAutoFit/>
          </a:bodyPr>
          <a:lstStyle/>
          <a:p>
            <a:pPr algn="l"/>
            <a:r>
              <a:rPr lang="en-US" sz="6600" b="1" dirty="0">
                <a:solidFill>
                  <a:srgbClr val="7030A0"/>
                </a:solidFill>
              </a:rPr>
              <a:t>&lt;</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091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091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0912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309124">
                                            <p:txEl>
                                              <p:pRg st="0" end="0"/>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0912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309124">
                                            <p:txEl>
                                              <p:pRg st="1" end="1"/>
                                            </p:txEl>
                                          </p:spTgt>
                                        </p:tgtEl>
                                        <p:attrNameLst>
                                          <p:attrName>ppt_c</p:attrName>
                                        </p:attrNameLst>
                                      </p:cBhvr>
                                      <p:to>
                                        <a:schemeClr val="folHlink"/>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0912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309124">
                                            <p:txEl>
                                              <p:pRg st="2" end="2"/>
                                            </p:txEl>
                                          </p:spTgt>
                                        </p:tgtEl>
                                        <p:attrNameLst>
                                          <p:attrName>ppt_c</p:attrName>
                                        </p:attrNameLst>
                                      </p:cBhvr>
                                      <p:to>
                                        <a:schemeClr val="folHlink"/>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091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9124" grpId="0" uiExpand="1" build="p"/>
      <p:bldP spid="2309127" grpId="0" animBg="1"/>
      <p:bldP spid="23091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6113F2BA-3AE9-4B49-8515-8381336D3DF1}" type="slidenum">
              <a:rPr lang="en-US"/>
              <a:pPr/>
              <a:t>6</a:t>
            </a:fld>
            <a:endParaRPr lang="en-US" dirty="0"/>
          </a:p>
        </p:txBody>
      </p:sp>
      <p:sp>
        <p:nvSpPr>
          <p:cNvPr id="22531" name="Rectangle 1026"/>
          <p:cNvSpPr>
            <a:spLocks noGrp="1" noChangeArrowheads="1"/>
          </p:cNvSpPr>
          <p:nvPr>
            <p:ph type="title"/>
          </p:nvPr>
        </p:nvSpPr>
        <p:spPr/>
        <p:txBody>
          <a:bodyPr/>
          <a:lstStyle/>
          <a:p>
            <a:r>
              <a:rPr lang="en-US" sz="3200" i="1" dirty="0" smtClean="0"/>
              <a:t>Design Classes</a:t>
            </a:r>
            <a:br>
              <a:rPr lang="en-US" sz="3200" i="1" dirty="0" smtClean="0"/>
            </a:br>
            <a:r>
              <a:rPr lang="en-US" dirty="0" smtClean="0"/>
              <a:t>Control Class Example</a:t>
            </a:r>
          </a:p>
        </p:txBody>
      </p:sp>
      <p:grpSp>
        <p:nvGrpSpPr>
          <p:cNvPr id="2" name="Group 1054"/>
          <p:cNvGrpSpPr>
            <a:grpSpLocks/>
          </p:cNvGrpSpPr>
          <p:nvPr/>
        </p:nvGrpSpPr>
        <p:grpSpPr bwMode="auto">
          <a:xfrm>
            <a:off x="3049588" y="3462337"/>
            <a:ext cx="2279650" cy="3117849"/>
            <a:chOff x="1921" y="2181"/>
            <a:chExt cx="1436" cy="1964"/>
          </a:xfrm>
        </p:grpSpPr>
        <p:sp>
          <p:nvSpPr>
            <p:cNvPr id="22554" name="AutoShape 1028"/>
            <p:cNvSpPr>
              <a:spLocks noChangeArrowheads="1"/>
            </p:cNvSpPr>
            <p:nvPr/>
          </p:nvSpPr>
          <p:spPr bwMode="auto">
            <a:xfrm rot="5400000">
              <a:off x="2303" y="2277"/>
              <a:ext cx="672" cy="480"/>
            </a:xfrm>
            <a:prstGeom prst="rightArrow">
              <a:avLst>
                <a:gd name="adj1" fmla="val 52083"/>
                <a:gd name="adj2" fmla="val 41877"/>
              </a:avLst>
            </a:prstGeom>
            <a:gradFill rotWithShape="0">
              <a:gsLst>
                <a:gs pos="0">
                  <a:srgbClr val="996600"/>
                </a:gs>
                <a:gs pos="30000">
                  <a:srgbClr val="996600"/>
                </a:gs>
                <a:gs pos="100000">
                  <a:srgbClr val="7030A0"/>
                </a:gs>
              </a:gsLst>
              <a:lin ang="5400000" scaled="1"/>
            </a:gradFill>
            <a:ln w="12700">
              <a:noFill/>
              <a:miter lim="800000"/>
              <a:headEnd type="none" w="sm" len="sm"/>
              <a:tailEnd type="none" w="lg" len="lg"/>
            </a:ln>
          </p:spPr>
          <p:txBody>
            <a:bodyPr wrap="none" anchor="ctr"/>
            <a:lstStyle/>
            <a:p>
              <a:endParaRPr lang="en-US" dirty="0"/>
            </a:p>
          </p:txBody>
        </p:sp>
        <p:sp>
          <p:nvSpPr>
            <p:cNvPr id="22555" name="Oval 1030"/>
            <p:cNvSpPr>
              <a:spLocks noChangeAspect="1" noChangeArrowheads="1"/>
            </p:cNvSpPr>
            <p:nvPr/>
          </p:nvSpPr>
          <p:spPr bwMode="auto">
            <a:xfrm>
              <a:off x="2400" y="3042"/>
              <a:ext cx="584" cy="582"/>
            </a:xfrm>
            <a:prstGeom prst="ellipse">
              <a:avLst/>
            </a:prstGeom>
            <a:solidFill>
              <a:schemeClr val="bg1"/>
            </a:solidFill>
            <a:ln w="76200">
              <a:solidFill>
                <a:srgbClr val="7030A0"/>
              </a:solidFill>
              <a:round/>
              <a:headEnd/>
              <a:tailEnd/>
            </a:ln>
          </p:spPr>
          <p:txBody>
            <a:bodyPr/>
            <a:lstStyle/>
            <a:p>
              <a:endParaRPr lang="en-US" dirty="0"/>
            </a:p>
          </p:txBody>
        </p:sp>
        <p:sp>
          <p:nvSpPr>
            <p:cNvPr id="22556" name="Text Box 1031"/>
            <p:cNvSpPr txBox="1">
              <a:spLocks noChangeArrowheads="1"/>
            </p:cNvSpPr>
            <p:nvPr/>
          </p:nvSpPr>
          <p:spPr bwMode="auto">
            <a:xfrm>
              <a:off x="2496" y="2721"/>
              <a:ext cx="393" cy="640"/>
            </a:xfrm>
            <a:prstGeom prst="rect">
              <a:avLst/>
            </a:prstGeom>
            <a:noFill/>
            <a:ln w="57150">
              <a:noFill/>
              <a:miter lim="800000"/>
              <a:headEnd/>
              <a:tailEnd/>
            </a:ln>
          </p:spPr>
          <p:txBody>
            <a:bodyPr wrap="none">
              <a:spAutoFit/>
            </a:bodyPr>
            <a:lstStyle/>
            <a:p>
              <a:pPr algn="l">
                <a:spcBef>
                  <a:spcPct val="0"/>
                </a:spcBef>
              </a:pPr>
              <a:r>
                <a:rPr lang="en-US" sz="6000" b="1" dirty="0">
                  <a:solidFill>
                    <a:srgbClr val="7030A0"/>
                  </a:solidFill>
                </a:rPr>
                <a:t>&lt;</a:t>
              </a:r>
              <a:endParaRPr lang="en-US" sz="5400" b="1" dirty="0">
                <a:solidFill>
                  <a:srgbClr val="7030A0"/>
                </a:solidFill>
              </a:endParaRPr>
            </a:p>
          </p:txBody>
        </p:sp>
        <p:sp>
          <p:nvSpPr>
            <p:cNvPr id="22557" name="Text Box 1032"/>
            <p:cNvSpPr txBox="1">
              <a:spLocks noChangeArrowheads="1"/>
            </p:cNvSpPr>
            <p:nvPr/>
          </p:nvSpPr>
          <p:spPr bwMode="auto">
            <a:xfrm>
              <a:off x="1921" y="3622"/>
              <a:ext cx="1436" cy="523"/>
            </a:xfrm>
            <a:prstGeom prst="rect">
              <a:avLst/>
            </a:prstGeom>
            <a:noFill/>
            <a:ln w="9525">
              <a:noFill/>
              <a:miter lim="800000"/>
              <a:headEnd/>
              <a:tailEnd/>
            </a:ln>
          </p:spPr>
          <p:txBody>
            <a:bodyPr>
              <a:spAutoFit/>
            </a:bodyPr>
            <a:lstStyle/>
            <a:p>
              <a:r>
                <a:rPr lang="en-US" sz="2400" b="1" dirty="0">
                  <a:solidFill>
                    <a:srgbClr val="7030A0"/>
                  </a:solidFill>
                </a:rPr>
                <a:t>Registration </a:t>
              </a:r>
              <a:r>
                <a:rPr lang="en-US" sz="2400" b="1" dirty="0" smtClean="0">
                  <a:solidFill>
                    <a:srgbClr val="7030A0"/>
                  </a:solidFill>
                </a:rPr>
                <a:t>Control </a:t>
              </a:r>
              <a:r>
                <a:rPr lang="en-US" sz="2400" b="1" dirty="0" smtClean="0">
                  <a:solidFill>
                    <a:schemeClr val="bg1">
                      <a:lumMod val="65000"/>
                    </a:schemeClr>
                  </a:solidFill>
                </a:rPr>
                <a:t>.</a:t>
              </a:r>
              <a:endParaRPr lang="en-US" sz="2400" b="1" dirty="0">
                <a:solidFill>
                  <a:schemeClr val="bg1">
                    <a:lumMod val="65000"/>
                  </a:schemeClr>
                </a:solidFill>
              </a:endParaRPr>
            </a:p>
          </p:txBody>
        </p:sp>
      </p:grpSp>
      <p:grpSp>
        <p:nvGrpSpPr>
          <p:cNvPr id="3" name="Group 1033"/>
          <p:cNvGrpSpPr>
            <a:grpSpLocks/>
          </p:cNvGrpSpPr>
          <p:nvPr/>
        </p:nvGrpSpPr>
        <p:grpSpPr bwMode="auto">
          <a:xfrm>
            <a:off x="381000" y="1676400"/>
            <a:ext cx="7675563" cy="1639888"/>
            <a:chOff x="240" y="1056"/>
            <a:chExt cx="4835" cy="1033"/>
          </a:xfrm>
        </p:grpSpPr>
        <p:sp>
          <p:nvSpPr>
            <p:cNvPr id="22534" name="Line 1034"/>
            <p:cNvSpPr>
              <a:spLocks noChangeShapeType="1"/>
            </p:cNvSpPr>
            <p:nvPr/>
          </p:nvSpPr>
          <p:spPr bwMode="auto">
            <a:xfrm>
              <a:off x="3103" y="1355"/>
              <a:ext cx="1152" cy="0"/>
            </a:xfrm>
            <a:prstGeom prst="line">
              <a:avLst/>
            </a:prstGeom>
            <a:noFill/>
            <a:ln w="38100">
              <a:solidFill>
                <a:srgbClr val="996633"/>
              </a:solidFill>
              <a:round/>
              <a:headEnd/>
              <a:tailEnd type="triangle" w="med" len="lg"/>
            </a:ln>
          </p:spPr>
          <p:txBody>
            <a:bodyPr/>
            <a:lstStyle/>
            <a:p>
              <a:endParaRPr lang="en-US" dirty="0"/>
            </a:p>
          </p:txBody>
        </p:sp>
        <p:grpSp>
          <p:nvGrpSpPr>
            <p:cNvPr id="4" name="Group 1035"/>
            <p:cNvGrpSpPr>
              <a:grpSpLocks/>
            </p:cNvGrpSpPr>
            <p:nvPr/>
          </p:nvGrpSpPr>
          <p:grpSpPr bwMode="auto">
            <a:xfrm>
              <a:off x="434" y="1056"/>
              <a:ext cx="314" cy="596"/>
              <a:chOff x="178" y="2832"/>
              <a:chExt cx="314" cy="596"/>
            </a:xfrm>
          </p:grpSpPr>
          <p:sp>
            <p:nvSpPr>
              <p:cNvPr id="22548" name="Oval 1036"/>
              <p:cNvSpPr>
                <a:spLocks noChangeArrowheads="1"/>
              </p:cNvSpPr>
              <p:nvPr/>
            </p:nvSpPr>
            <p:spPr bwMode="auto">
              <a:xfrm>
                <a:off x="263" y="2832"/>
                <a:ext cx="144" cy="144"/>
              </a:xfrm>
              <a:prstGeom prst="ellipse">
                <a:avLst/>
              </a:prstGeom>
              <a:solidFill>
                <a:schemeClr val="bg1"/>
              </a:solidFill>
              <a:ln w="38100">
                <a:solidFill>
                  <a:srgbClr val="996633"/>
                </a:solidFill>
                <a:round/>
                <a:headEnd/>
                <a:tailEnd/>
              </a:ln>
            </p:spPr>
            <p:txBody>
              <a:bodyPr wrap="none" anchor="ctr"/>
              <a:lstStyle/>
              <a:p>
                <a:endParaRPr lang="en-US" dirty="0"/>
              </a:p>
            </p:txBody>
          </p:sp>
          <p:sp>
            <p:nvSpPr>
              <p:cNvPr id="22549" name="Line 1037"/>
              <p:cNvSpPr>
                <a:spLocks noChangeShapeType="1"/>
              </p:cNvSpPr>
              <p:nvPr/>
            </p:nvSpPr>
            <p:spPr bwMode="auto">
              <a:xfrm>
                <a:off x="179" y="3050"/>
                <a:ext cx="312" cy="0"/>
              </a:xfrm>
              <a:prstGeom prst="line">
                <a:avLst/>
              </a:prstGeom>
              <a:noFill/>
              <a:ln w="38100">
                <a:solidFill>
                  <a:srgbClr val="996633"/>
                </a:solidFill>
                <a:round/>
                <a:headEnd/>
                <a:tailEnd/>
              </a:ln>
            </p:spPr>
            <p:txBody>
              <a:bodyPr/>
              <a:lstStyle/>
              <a:p>
                <a:endParaRPr lang="en-US" dirty="0"/>
              </a:p>
            </p:txBody>
          </p:sp>
          <p:sp>
            <p:nvSpPr>
              <p:cNvPr id="22550" name="Line 1038"/>
              <p:cNvSpPr>
                <a:spLocks noChangeShapeType="1"/>
              </p:cNvSpPr>
              <p:nvPr/>
            </p:nvSpPr>
            <p:spPr bwMode="auto">
              <a:xfrm>
                <a:off x="335" y="2975"/>
                <a:ext cx="0" cy="219"/>
              </a:xfrm>
              <a:prstGeom prst="line">
                <a:avLst/>
              </a:prstGeom>
              <a:noFill/>
              <a:ln w="38100">
                <a:solidFill>
                  <a:srgbClr val="996633"/>
                </a:solidFill>
                <a:round/>
                <a:headEnd/>
                <a:tailEnd/>
              </a:ln>
            </p:spPr>
            <p:txBody>
              <a:bodyPr/>
              <a:lstStyle/>
              <a:p>
                <a:endParaRPr lang="en-US" dirty="0"/>
              </a:p>
            </p:txBody>
          </p:sp>
          <p:grpSp>
            <p:nvGrpSpPr>
              <p:cNvPr id="5" name="Group 1039"/>
              <p:cNvGrpSpPr>
                <a:grpSpLocks/>
              </p:cNvGrpSpPr>
              <p:nvPr/>
            </p:nvGrpSpPr>
            <p:grpSpPr bwMode="auto">
              <a:xfrm>
                <a:off x="178" y="3194"/>
                <a:ext cx="314" cy="234"/>
                <a:chOff x="176" y="3194"/>
                <a:chExt cx="314" cy="234"/>
              </a:xfrm>
            </p:grpSpPr>
            <p:sp>
              <p:nvSpPr>
                <p:cNvPr id="22552" name="Line 1040"/>
                <p:cNvSpPr>
                  <a:spLocks noChangeShapeType="1"/>
                </p:cNvSpPr>
                <p:nvPr/>
              </p:nvSpPr>
              <p:spPr bwMode="auto">
                <a:xfrm flipH="1">
                  <a:off x="176" y="3194"/>
                  <a:ext cx="157" cy="234"/>
                </a:xfrm>
                <a:prstGeom prst="line">
                  <a:avLst/>
                </a:prstGeom>
                <a:noFill/>
                <a:ln w="38100">
                  <a:solidFill>
                    <a:srgbClr val="996633"/>
                  </a:solidFill>
                  <a:round/>
                  <a:headEnd/>
                  <a:tailEnd/>
                </a:ln>
              </p:spPr>
              <p:txBody>
                <a:bodyPr/>
                <a:lstStyle/>
                <a:p>
                  <a:endParaRPr lang="en-US" dirty="0"/>
                </a:p>
              </p:txBody>
            </p:sp>
            <p:sp>
              <p:nvSpPr>
                <p:cNvPr id="22553" name="Line 1041"/>
                <p:cNvSpPr>
                  <a:spLocks noChangeShapeType="1"/>
                </p:cNvSpPr>
                <p:nvPr/>
              </p:nvSpPr>
              <p:spPr bwMode="auto">
                <a:xfrm flipH="1" flipV="1">
                  <a:off x="333" y="3194"/>
                  <a:ext cx="157" cy="234"/>
                </a:xfrm>
                <a:prstGeom prst="line">
                  <a:avLst/>
                </a:prstGeom>
                <a:noFill/>
                <a:ln w="38100">
                  <a:solidFill>
                    <a:srgbClr val="996633"/>
                  </a:solidFill>
                  <a:round/>
                  <a:headEnd/>
                  <a:tailEnd/>
                </a:ln>
              </p:spPr>
              <p:txBody>
                <a:bodyPr/>
                <a:lstStyle/>
                <a:p>
                  <a:endParaRPr lang="en-US" dirty="0"/>
                </a:p>
              </p:txBody>
            </p:sp>
          </p:grpSp>
        </p:grpSp>
        <p:sp>
          <p:nvSpPr>
            <p:cNvPr id="22536" name="Oval 1042"/>
            <p:cNvSpPr>
              <a:spLocks noChangeArrowheads="1"/>
            </p:cNvSpPr>
            <p:nvPr/>
          </p:nvSpPr>
          <p:spPr bwMode="auto">
            <a:xfrm>
              <a:off x="2110" y="1133"/>
              <a:ext cx="1056" cy="444"/>
            </a:xfrm>
            <a:prstGeom prst="ellipse">
              <a:avLst/>
            </a:prstGeom>
            <a:solidFill>
              <a:schemeClr val="bg1"/>
            </a:solidFill>
            <a:ln w="38100">
              <a:solidFill>
                <a:srgbClr val="996633"/>
              </a:solidFill>
              <a:round/>
              <a:headEnd type="none" w="sm" len="sm"/>
              <a:tailEnd type="none" w="lg" len="lg"/>
            </a:ln>
          </p:spPr>
          <p:txBody>
            <a:bodyPr wrap="none" anchor="ctr"/>
            <a:lstStyle/>
            <a:p>
              <a:endParaRPr lang="en-US" dirty="0"/>
            </a:p>
          </p:txBody>
        </p:sp>
        <p:grpSp>
          <p:nvGrpSpPr>
            <p:cNvPr id="6" name="Group 1043"/>
            <p:cNvGrpSpPr>
              <a:grpSpLocks/>
            </p:cNvGrpSpPr>
            <p:nvPr/>
          </p:nvGrpSpPr>
          <p:grpSpPr bwMode="auto">
            <a:xfrm>
              <a:off x="4535" y="1057"/>
              <a:ext cx="314" cy="596"/>
              <a:chOff x="178" y="2832"/>
              <a:chExt cx="314" cy="596"/>
            </a:xfrm>
          </p:grpSpPr>
          <p:sp>
            <p:nvSpPr>
              <p:cNvPr id="22542" name="Oval 1044"/>
              <p:cNvSpPr>
                <a:spLocks noChangeArrowheads="1"/>
              </p:cNvSpPr>
              <p:nvPr/>
            </p:nvSpPr>
            <p:spPr bwMode="auto">
              <a:xfrm>
                <a:off x="263" y="2832"/>
                <a:ext cx="144" cy="144"/>
              </a:xfrm>
              <a:prstGeom prst="ellipse">
                <a:avLst/>
              </a:prstGeom>
              <a:solidFill>
                <a:schemeClr val="bg1"/>
              </a:solidFill>
              <a:ln w="38100">
                <a:solidFill>
                  <a:srgbClr val="996633"/>
                </a:solidFill>
                <a:round/>
                <a:headEnd/>
                <a:tailEnd/>
              </a:ln>
            </p:spPr>
            <p:txBody>
              <a:bodyPr wrap="none" anchor="ctr"/>
              <a:lstStyle/>
              <a:p>
                <a:endParaRPr lang="en-US" dirty="0"/>
              </a:p>
            </p:txBody>
          </p:sp>
          <p:sp>
            <p:nvSpPr>
              <p:cNvPr id="22543" name="Line 1045"/>
              <p:cNvSpPr>
                <a:spLocks noChangeShapeType="1"/>
              </p:cNvSpPr>
              <p:nvPr/>
            </p:nvSpPr>
            <p:spPr bwMode="auto">
              <a:xfrm>
                <a:off x="179" y="3050"/>
                <a:ext cx="312" cy="0"/>
              </a:xfrm>
              <a:prstGeom prst="line">
                <a:avLst/>
              </a:prstGeom>
              <a:noFill/>
              <a:ln w="38100">
                <a:solidFill>
                  <a:srgbClr val="996633"/>
                </a:solidFill>
                <a:round/>
                <a:headEnd/>
                <a:tailEnd/>
              </a:ln>
            </p:spPr>
            <p:txBody>
              <a:bodyPr/>
              <a:lstStyle/>
              <a:p>
                <a:endParaRPr lang="en-US" dirty="0"/>
              </a:p>
            </p:txBody>
          </p:sp>
          <p:sp>
            <p:nvSpPr>
              <p:cNvPr id="22544" name="Line 1046"/>
              <p:cNvSpPr>
                <a:spLocks noChangeShapeType="1"/>
              </p:cNvSpPr>
              <p:nvPr/>
            </p:nvSpPr>
            <p:spPr bwMode="auto">
              <a:xfrm>
                <a:off x="335" y="2975"/>
                <a:ext cx="0" cy="219"/>
              </a:xfrm>
              <a:prstGeom prst="line">
                <a:avLst/>
              </a:prstGeom>
              <a:noFill/>
              <a:ln w="38100">
                <a:solidFill>
                  <a:srgbClr val="996633"/>
                </a:solidFill>
                <a:round/>
                <a:headEnd/>
                <a:tailEnd/>
              </a:ln>
            </p:spPr>
            <p:txBody>
              <a:bodyPr/>
              <a:lstStyle/>
              <a:p>
                <a:endParaRPr lang="en-US" dirty="0"/>
              </a:p>
            </p:txBody>
          </p:sp>
          <p:grpSp>
            <p:nvGrpSpPr>
              <p:cNvPr id="7" name="Group 1047"/>
              <p:cNvGrpSpPr>
                <a:grpSpLocks/>
              </p:cNvGrpSpPr>
              <p:nvPr/>
            </p:nvGrpSpPr>
            <p:grpSpPr bwMode="auto">
              <a:xfrm>
                <a:off x="178" y="3194"/>
                <a:ext cx="314" cy="234"/>
                <a:chOff x="176" y="3194"/>
                <a:chExt cx="314" cy="234"/>
              </a:xfrm>
            </p:grpSpPr>
            <p:sp>
              <p:nvSpPr>
                <p:cNvPr id="22546" name="Line 1048"/>
                <p:cNvSpPr>
                  <a:spLocks noChangeShapeType="1"/>
                </p:cNvSpPr>
                <p:nvPr/>
              </p:nvSpPr>
              <p:spPr bwMode="auto">
                <a:xfrm flipH="1">
                  <a:off x="176" y="3194"/>
                  <a:ext cx="157" cy="234"/>
                </a:xfrm>
                <a:prstGeom prst="line">
                  <a:avLst/>
                </a:prstGeom>
                <a:noFill/>
                <a:ln w="38100">
                  <a:solidFill>
                    <a:srgbClr val="996633"/>
                  </a:solidFill>
                  <a:round/>
                  <a:headEnd/>
                  <a:tailEnd/>
                </a:ln>
              </p:spPr>
              <p:txBody>
                <a:bodyPr/>
                <a:lstStyle/>
                <a:p>
                  <a:endParaRPr lang="en-US" dirty="0"/>
                </a:p>
              </p:txBody>
            </p:sp>
            <p:sp>
              <p:nvSpPr>
                <p:cNvPr id="22547" name="Line 1049"/>
                <p:cNvSpPr>
                  <a:spLocks noChangeShapeType="1"/>
                </p:cNvSpPr>
                <p:nvPr/>
              </p:nvSpPr>
              <p:spPr bwMode="auto">
                <a:xfrm flipH="1" flipV="1">
                  <a:off x="333" y="3194"/>
                  <a:ext cx="157" cy="234"/>
                </a:xfrm>
                <a:prstGeom prst="line">
                  <a:avLst/>
                </a:prstGeom>
                <a:noFill/>
                <a:ln w="38100">
                  <a:solidFill>
                    <a:srgbClr val="996633"/>
                  </a:solidFill>
                  <a:round/>
                  <a:headEnd/>
                  <a:tailEnd/>
                </a:ln>
              </p:spPr>
              <p:txBody>
                <a:bodyPr/>
                <a:lstStyle/>
                <a:p>
                  <a:endParaRPr lang="en-US" dirty="0"/>
                </a:p>
              </p:txBody>
            </p:sp>
          </p:grpSp>
        </p:grpSp>
        <p:sp>
          <p:nvSpPr>
            <p:cNvPr id="22538" name="Line 1050"/>
            <p:cNvSpPr>
              <a:spLocks noChangeShapeType="1"/>
            </p:cNvSpPr>
            <p:nvPr/>
          </p:nvSpPr>
          <p:spPr bwMode="auto">
            <a:xfrm>
              <a:off x="1063" y="1355"/>
              <a:ext cx="1056" cy="0"/>
            </a:xfrm>
            <a:prstGeom prst="line">
              <a:avLst/>
            </a:prstGeom>
            <a:noFill/>
            <a:ln w="38100">
              <a:solidFill>
                <a:srgbClr val="996633"/>
              </a:solidFill>
              <a:round/>
              <a:headEnd/>
              <a:tailEnd type="triangle" w="med" len="lg"/>
            </a:ln>
          </p:spPr>
          <p:txBody>
            <a:bodyPr/>
            <a:lstStyle/>
            <a:p>
              <a:endParaRPr lang="en-US" dirty="0"/>
            </a:p>
          </p:txBody>
        </p:sp>
        <p:sp>
          <p:nvSpPr>
            <p:cNvPr id="22539" name="Text Box 1051"/>
            <p:cNvSpPr txBox="1">
              <a:spLocks noChangeArrowheads="1"/>
            </p:cNvSpPr>
            <p:nvPr/>
          </p:nvSpPr>
          <p:spPr bwMode="auto">
            <a:xfrm>
              <a:off x="240" y="1738"/>
              <a:ext cx="702" cy="288"/>
            </a:xfrm>
            <a:prstGeom prst="rect">
              <a:avLst/>
            </a:prstGeom>
            <a:noFill/>
            <a:ln w="9525">
              <a:noFill/>
              <a:miter lim="800000"/>
              <a:headEnd/>
              <a:tailEnd/>
            </a:ln>
          </p:spPr>
          <p:txBody>
            <a:bodyPr wrap="none">
              <a:spAutoFit/>
            </a:bodyPr>
            <a:lstStyle/>
            <a:p>
              <a:r>
                <a:rPr lang="en-US" sz="2400" dirty="0"/>
                <a:t>Student</a:t>
              </a:r>
            </a:p>
          </p:txBody>
        </p:sp>
        <p:sp>
          <p:nvSpPr>
            <p:cNvPr id="22540" name="Text Box 1052"/>
            <p:cNvSpPr txBox="1">
              <a:spLocks noChangeArrowheads="1"/>
            </p:cNvSpPr>
            <p:nvPr/>
          </p:nvSpPr>
          <p:spPr bwMode="auto">
            <a:xfrm>
              <a:off x="4309" y="1738"/>
              <a:ext cx="766" cy="288"/>
            </a:xfrm>
            <a:prstGeom prst="rect">
              <a:avLst/>
            </a:prstGeom>
            <a:noFill/>
            <a:ln w="9525">
              <a:noFill/>
              <a:miter lim="800000"/>
              <a:headEnd/>
              <a:tailEnd/>
            </a:ln>
          </p:spPr>
          <p:txBody>
            <a:bodyPr wrap="none">
              <a:spAutoFit/>
            </a:bodyPr>
            <a:lstStyle/>
            <a:p>
              <a:r>
                <a:rPr lang="en-US" sz="2400" dirty="0"/>
                <a:t>Registry</a:t>
              </a:r>
            </a:p>
          </p:txBody>
        </p:sp>
        <p:sp>
          <p:nvSpPr>
            <p:cNvPr id="22541" name="Text Box 1053"/>
            <p:cNvSpPr txBox="1">
              <a:spLocks noChangeArrowheads="1"/>
            </p:cNvSpPr>
            <p:nvPr/>
          </p:nvSpPr>
          <p:spPr bwMode="auto">
            <a:xfrm>
              <a:off x="1920" y="1571"/>
              <a:ext cx="1436" cy="518"/>
            </a:xfrm>
            <a:prstGeom prst="rect">
              <a:avLst/>
            </a:prstGeom>
            <a:noFill/>
            <a:ln w="9525">
              <a:noFill/>
              <a:miter lim="800000"/>
              <a:headEnd/>
              <a:tailEnd/>
            </a:ln>
          </p:spPr>
          <p:txBody>
            <a:bodyPr>
              <a:spAutoFit/>
            </a:bodyPr>
            <a:lstStyle/>
            <a:p>
              <a:r>
                <a:rPr lang="en-US" sz="2400" dirty="0"/>
                <a:t>Course Registration</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DE184FD1-610C-4C53-9704-3B3A9F81B94D}" type="slidenum">
              <a:rPr lang="en-US"/>
              <a:pPr/>
              <a:t>7</a:t>
            </a:fld>
            <a:endParaRPr lang="en-US" dirty="0"/>
          </a:p>
        </p:txBody>
      </p:sp>
      <p:sp>
        <p:nvSpPr>
          <p:cNvPr id="2307074" name="Rectangle 1026"/>
          <p:cNvSpPr>
            <a:spLocks noGrp="1" noChangeArrowheads="1"/>
          </p:cNvSpPr>
          <p:nvPr>
            <p:ph type="title"/>
          </p:nvPr>
        </p:nvSpPr>
        <p:spPr/>
        <p:txBody>
          <a:bodyPr/>
          <a:lstStyle/>
          <a:p>
            <a:r>
              <a:rPr lang="en-US" sz="3200" i="1" dirty="0"/>
              <a:t>Design Classes</a:t>
            </a:r>
            <a:br>
              <a:rPr lang="en-US" sz="3200" i="1" dirty="0"/>
            </a:br>
            <a:r>
              <a:rPr lang="en-US" dirty="0"/>
              <a:t>Entity Classes</a:t>
            </a:r>
            <a:endParaRPr lang="en-GB" dirty="0"/>
          </a:p>
        </p:txBody>
      </p:sp>
      <p:sp>
        <p:nvSpPr>
          <p:cNvPr id="2307075" name="Rectangle 1027"/>
          <p:cNvSpPr>
            <a:spLocks noGrp="1" noChangeArrowheads="1"/>
          </p:cNvSpPr>
          <p:nvPr>
            <p:ph type="body" idx="1"/>
          </p:nvPr>
        </p:nvSpPr>
        <p:spPr>
          <a:xfrm>
            <a:off x="381000" y="1828800"/>
            <a:ext cx="9144000" cy="4648200"/>
          </a:xfrm>
        </p:spPr>
        <p:txBody>
          <a:bodyPr/>
          <a:lstStyle/>
          <a:p>
            <a:r>
              <a:rPr lang="en-US" dirty="0"/>
              <a:t>Usually contain </a:t>
            </a:r>
            <a:r>
              <a:rPr lang="en-US" dirty="0" smtClean="0"/>
              <a:t>real-life objects</a:t>
            </a:r>
            <a:endParaRPr lang="en-US" dirty="0"/>
          </a:p>
          <a:p>
            <a:r>
              <a:rPr lang="en-US" dirty="0"/>
              <a:t>Encapsulate</a:t>
            </a:r>
          </a:p>
          <a:p>
            <a:pPr lvl="1"/>
            <a:r>
              <a:rPr lang="en-US" dirty="0"/>
              <a:t>attributes and</a:t>
            </a:r>
          </a:p>
          <a:p>
            <a:pPr lvl="1"/>
            <a:r>
              <a:rPr lang="en-US" dirty="0"/>
              <a:t>operations that update the attributes</a:t>
            </a:r>
          </a:p>
          <a:p>
            <a:r>
              <a:rPr lang="en-US" dirty="0"/>
              <a:t>Entity objects are</a:t>
            </a:r>
            <a:r>
              <a:rPr lang="en-US" b="1" i="1" dirty="0">
                <a:solidFill>
                  <a:schemeClr val="bg2"/>
                </a:solidFill>
              </a:rPr>
              <a:t> persistent</a:t>
            </a:r>
          </a:p>
          <a:p>
            <a:pPr lvl="1"/>
            <a:r>
              <a:rPr lang="en-US" dirty="0" smtClean="0"/>
              <a:t>Continue </a:t>
            </a:r>
            <a:r>
              <a:rPr lang="en-US" dirty="0"/>
              <a:t>to exist between use case </a:t>
            </a:r>
            <a:r>
              <a:rPr lang="en-US" dirty="0" smtClean="0"/>
              <a:t>executions</a:t>
            </a:r>
          </a:p>
          <a:p>
            <a:pPr lvl="1"/>
            <a:r>
              <a:rPr lang="en-US" dirty="0" smtClean="0"/>
              <a:t>Attributes </a:t>
            </a:r>
            <a:r>
              <a:rPr lang="en-US" dirty="0"/>
              <a:t>are typically stored in </a:t>
            </a:r>
            <a:r>
              <a:rPr lang="en-US" dirty="0" smtClean="0"/>
              <a:t>database</a:t>
            </a:r>
          </a:p>
          <a:p>
            <a:pPr lvl="1"/>
            <a:r>
              <a:rPr lang="en-US" dirty="0" smtClean="0"/>
              <a:t>Allow </a:t>
            </a:r>
            <a:r>
              <a:rPr lang="en-US" dirty="0"/>
              <a:t>for manipulation and </a:t>
            </a:r>
            <a:r>
              <a:rPr lang="en-US" dirty="0" smtClean="0"/>
              <a:t>retrieval  </a:t>
            </a:r>
            <a:r>
              <a:rPr lang="en-US" b="1" dirty="0" smtClean="0">
                <a:solidFill>
                  <a:schemeClr val="bg1">
                    <a:lumMod val="65000"/>
                  </a:schemeClr>
                </a:solidFill>
              </a:rPr>
              <a:t>.</a:t>
            </a:r>
            <a:endParaRPr lang="en-US" b="1" dirty="0">
              <a:solidFill>
                <a:schemeClr val="bg1">
                  <a:lumMod val="65000"/>
                </a:schemeClr>
              </a:solidFill>
            </a:endParaRPr>
          </a:p>
        </p:txBody>
      </p:sp>
      <p:sp>
        <p:nvSpPr>
          <p:cNvPr id="2307080" name="Oval 1032"/>
          <p:cNvSpPr>
            <a:spLocks noChangeAspect="1" noChangeArrowheads="1"/>
          </p:cNvSpPr>
          <p:nvPr/>
        </p:nvSpPr>
        <p:spPr bwMode="auto">
          <a:xfrm>
            <a:off x="5167313" y="142875"/>
            <a:ext cx="1538287" cy="1533525"/>
          </a:xfrm>
          <a:prstGeom prst="ellipse">
            <a:avLst/>
          </a:prstGeom>
          <a:solidFill>
            <a:schemeClr val="bg1"/>
          </a:solidFill>
          <a:ln w="76200">
            <a:solidFill>
              <a:schemeClr val="bg2"/>
            </a:solidFill>
            <a:round/>
            <a:headEnd/>
            <a:tailEnd/>
          </a:ln>
        </p:spPr>
        <p:txBody>
          <a:bodyPr/>
          <a:lstStyle/>
          <a:p>
            <a:endParaRPr lang="en-US" dirty="0">
              <a:solidFill>
                <a:schemeClr val="bg2"/>
              </a:solidFill>
            </a:endParaRPr>
          </a:p>
        </p:txBody>
      </p:sp>
      <p:sp>
        <p:nvSpPr>
          <p:cNvPr id="2307081" name="Line 1033"/>
          <p:cNvSpPr>
            <a:spLocks noChangeShapeType="1"/>
          </p:cNvSpPr>
          <p:nvPr/>
        </p:nvSpPr>
        <p:spPr bwMode="auto">
          <a:xfrm>
            <a:off x="5173663" y="1676400"/>
            <a:ext cx="1524000" cy="0"/>
          </a:xfrm>
          <a:prstGeom prst="line">
            <a:avLst/>
          </a:prstGeom>
          <a:noFill/>
          <a:ln w="76200">
            <a:solidFill>
              <a:schemeClr val="bg2"/>
            </a:solidFill>
            <a:round/>
            <a:headEnd/>
            <a:tailEnd/>
          </a:ln>
          <a:effectLst/>
        </p:spPr>
        <p:txBody>
          <a:bodyPr wrap="none" anchor="ctr"/>
          <a:lstStyle/>
          <a:p>
            <a:endParaRPr lang="en-US" dirty="0">
              <a:solidFill>
                <a:schemeClr val="bg2"/>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070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0708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0707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307075">
                                            <p:txEl>
                                              <p:pRg st="0" end="0"/>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0707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307075">
                                            <p:txEl>
                                              <p:pRg st="1" end="1"/>
                                            </p:txEl>
                                          </p:spTgt>
                                        </p:tgtEl>
                                        <p:attrNameLst>
                                          <p:attrName>ppt_c</p:attrName>
                                        </p:attrNameLst>
                                      </p:cBhvr>
                                      <p:to>
                                        <a:schemeClr val="folHlink"/>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0707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307075">
                                            <p:txEl>
                                              <p:pRg st="2" end="2"/>
                                            </p:txEl>
                                          </p:spTgt>
                                        </p:tgtEl>
                                        <p:attrNameLst>
                                          <p:attrName>ppt_c</p:attrName>
                                        </p:attrNameLst>
                                      </p:cBhvr>
                                      <p:to>
                                        <a:schemeClr val="folHlink"/>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0707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307075">
                                            <p:txEl>
                                              <p:pRg st="3" end="3"/>
                                            </p:txEl>
                                          </p:spTgt>
                                        </p:tgtEl>
                                        <p:attrNameLst>
                                          <p:attrName>ppt_c</p:attrName>
                                        </p:attrNameLst>
                                      </p:cBhvr>
                                      <p:to>
                                        <a:schemeClr val="folHlink"/>
                                      </p:to>
                                    </p:animClr>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0707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307075">
                                            <p:txEl>
                                              <p:pRg st="4" end="4"/>
                                            </p:txEl>
                                          </p:spTgt>
                                        </p:tgtEl>
                                        <p:attrNameLst>
                                          <p:attrName>ppt_c</p:attrName>
                                        </p:attrNameLst>
                                      </p:cBhvr>
                                      <p:to>
                                        <a:schemeClr val="folHlink"/>
                                      </p:to>
                                    </p:animClr>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07075">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07075">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070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7075" grpId="0" uiExpand="1" build="p" bldLvl="2"/>
      <p:bldP spid="2307080" grpId="0" animBg="1"/>
      <p:bldP spid="230708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7"/>
          <p:cNvSpPr>
            <a:spLocks noGrp="1" noChangeArrowheads="1"/>
          </p:cNvSpPr>
          <p:nvPr>
            <p:ph type="sldNum" sz="quarter" idx="12"/>
          </p:nvPr>
        </p:nvSpPr>
        <p:spPr>
          <a:ln/>
        </p:spPr>
        <p:txBody>
          <a:bodyPr/>
          <a:lstStyle/>
          <a:p>
            <a:pPr>
              <a:defRPr/>
            </a:pPr>
            <a:fld id="{96EDB26B-BB78-437D-BF13-657AC98DC5DB}" type="slidenum">
              <a:rPr lang="en-US"/>
              <a:pPr>
                <a:defRPr/>
              </a:pPr>
              <a:t>8</a:t>
            </a:fld>
            <a:endParaRPr lang="en-US" dirty="0"/>
          </a:p>
        </p:txBody>
      </p:sp>
      <p:sp>
        <p:nvSpPr>
          <p:cNvPr id="18435" name="Rectangle 1026"/>
          <p:cNvSpPr>
            <a:spLocks noGrp="1" noChangeArrowheads="1"/>
          </p:cNvSpPr>
          <p:nvPr>
            <p:ph type="title"/>
          </p:nvPr>
        </p:nvSpPr>
        <p:spPr/>
        <p:txBody>
          <a:bodyPr/>
          <a:lstStyle/>
          <a:p>
            <a:r>
              <a:rPr lang="en-US" sz="3200" i="1" dirty="0" smtClean="0"/>
              <a:t>Design Classes</a:t>
            </a:r>
            <a:br>
              <a:rPr lang="en-US" sz="3200" i="1" dirty="0" smtClean="0"/>
            </a:br>
            <a:r>
              <a:rPr lang="en-US" dirty="0" smtClean="0"/>
              <a:t>Entity Classes</a:t>
            </a:r>
          </a:p>
        </p:txBody>
      </p:sp>
      <p:grpSp>
        <p:nvGrpSpPr>
          <p:cNvPr id="2" name="Group 1114"/>
          <p:cNvGrpSpPr>
            <a:grpSpLocks/>
          </p:cNvGrpSpPr>
          <p:nvPr/>
        </p:nvGrpSpPr>
        <p:grpSpPr bwMode="auto">
          <a:xfrm>
            <a:off x="381000" y="1676400"/>
            <a:ext cx="7675563" cy="1639888"/>
            <a:chOff x="240" y="1056"/>
            <a:chExt cx="4835" cy="1033"/>
          </a:xfrm>
        </p:grpSpPr>
        <p:sp>
          <p:nvSpPr>
            <p:cNvPr id="18443" name="Line 1098"/>
            <p:cNvSpPr>
              <a:spLocks noChangeShapeType="1"/>
            </p:cNvSpPr>
            <p:nvPr/>
          </p:nvSpPr>
          <p:spPr bwMode="auto">
            <a:xfrm>
              <a:off x="3103" y="1355"/>
              <a:ext cx="1152" cy="0"/>
            </a:xfrm>
            <a:prstGeom prst="line">
              <a:avLst/>
            </a:prstGeom>
            <a:noFill/>
            <a:ln w="38100">
              <a:solidFill>
                <a:srgbClr val="996633"/>
              </a:solidFill>
              <a:round/>
              <a:headEnd/>
              <a:tailEnd type="triangle" w="med" len="lg"/>
            </a:ln>
          </p:spPr>
          <p:txBody>
            <a:bodyPr/>
            <a:lstStyle/>
            <a:p>
              <a:endParaRPr lang="en-US" dirty="0"/>
            </a:p>
          </p:txBody>
        </p:sp>
        <p:grpSp>
          <p:nvGrpSpPr>
            <p:cNvPr id="3" name="Group 1066"/>
            <p:cNvGrpSpPr>
              <a:grpSpLocks/>
            </p:cNvGrpSpPr>
            <p:nvPr/>
          </p:nvGrpSpPr>
          <p:grpSpPr bwMode="auto">
            <a:xfrm>
              <a:off x="434" y="1056"/>
              <a:ext cx="314" cy="596"/>
              <a:chOff x="178" y="2832"/>
              <a:chExt cx="314" cy="596"/>
            </a:xfrm>
          </p:grpSpPr>
          <p:sp>
            <p:nvSpPr>
              <p:cNvPr id="18457" name="Oval 1060"/>
              <p:cNvSpPr>
                <a:spLocks noChangeArrowheads="1"/>
              </p:cNvSpPr>
              <p:nvPr/>
            </p:nvSpPr>
            <p:spPr bwMode="auto">
              <a:xfrm>
                <a:off x="263" y="2832"/>
                <a:ext cx="144" cy="144"/>
              </a:xfrm>
              <a:prstGeom prst="ellipse">
                <a:avLst/>
              </a:prstGeom>
              <a:solidFill>
                <a:schemeClr val="bg1"/>
              </a:solidFill>
              <a:ln w="38100">
                <a:solidFill>
                  <a:srgbClr val="996633"/>
                </a:solidFill>
                <a:round/>
                <a:headEnd/>
                <a:tailEnd/>
              </a:ln>
            </p:spPr>
            <p:txBody>
              <a:bodyPr wrap="none" anchor="ctr"/>
              <a:lstStyle/>
              <a:p>
                <a:endParaRPr lang="en-US" dirty="0"/>
              </a:p>
            </p:txBody>
          </p:sp>
          <p:sp>
            <p:nvSpPr>
              <p:cNvPr id="18458" name="Line 1061"/>
              <p:cNvSpPr>
                <a:spLocks noChangeShapeType="1"/>
              </p:cNvSpPr>
              <p:nvPr/>
            </p:nvSpPr>
            <p:spPr bwMode="auto">
              <a:xfrm>
                <a:off x="179" y="3050"/>
                <a:ext cx="312" cy="0"/>
              </a:xfrm>
              <a:prstGeom prst="line">
                <a:avLst/>
              </a:prstGeom>
              <a:noFill/>
              <a:ln w="38100">
                <a:solidFill>
                  <a:srgbClr val="996633"/>
                </a:solidFill>
                <a:round/>
                <a:headEnd/>
                <a:tailEnd/>
              </a:ln>
            </p:spPr>
            <p:txBody>
              <a:bodyPr/>
              <a:lstStyle/>
              <a:p>
                <a:endParaRPr lang="en-US" dirty="0"/>
              </a:p>
            </p:txBody>
          </p:sp>
          <p:sp>
            <p:nvSpPr>
              <p:cNvPr id="18459" name="Line 1062"/>
              <p:cNvSpPr>
                <a:spLocks noChangeShapeType="1"/>
              </p:cNvSpPr>
              <p:nvPr/>
            </p:nvSpPr>
            <p:spPr bwMode="auto">
              <a:xfrm>
                <a:off x="335" y="2975"/>
                <a:ext cx="0" cy="219"/>
              </a:xfrm>
              <a:prstGeom prst="line">
                <a:avLst/>
              </a:prstGeom>
              <a:noFill/>
              <a:ln w="38100">
                <a:solidFill>
                  <a:srgbClr val="996633"/>
                </a:solidFill>
                <a:round/>
                <a:headEnd/>
                <a:tailEnd/>
              </a:ln>
            </p:spPr>
            <p:txBody>
              <a:bodyPr/>
              <a:lstStyle/>
              <a:p>
                <a:endParaRPr lang="en-US" dirty="0"/>
              </a:p>
            </p:txBody>
          </p:sp>
          <p:grpSp>
            <p:nvGrpSpPr>
              <p:cNvPr id="4" name="Group 1065"/>
              <p:cNvGrpSpPr>
                <a:grpSpLocks/>
              </p:cNvGrpSpPr>
              <p:nvPr/>
            </p:nvGrpSpPr>
            <p:grpSpPr bwMode="auto">
              <a:xfrm>
                <a:off x="178" y="3194"/>
                <a:ext cx="314" cy="234"/>
                <a:chOff x="176" y="3194"/>
                <a:chExt cx="314" cy="234"/>
              </a:xfrm>
            </p:grpSpPr>
            <p:sp>
              <p:nvSpPr>
                <p:cNvPr id="18461" name="Line 1063"/>
                <p:cNvSpPr>
                  <a:spLocks noChangeShapeType="1"/>
                </p:cNvSpPr>
                <p:nvPr/>
              </p:nvSpPr>
              <p:spPr bwMode="auto">
                <a:xfrm flipH="1">
                  <a:off x="176" y="3194"/>
                  <a:ext cx="157" cy="234"/>
                </a:xfrm>
                <a:prstGeom prst="line">
                  <a:avLst/>
                </a:prstGeom>
                <a:noFill/>
                <a:ln w="38100">
                  <a:solidFill>
                    <a:srgbClr val="996633"/>
                  </a:solidFill>
                  <a:round/>
                  <a:headEnd/>
                  <a:tailEnd/>
                </a:ln>
              </p:spPr>
              <p:txBody>
                <a:bodyPr/>
                <a:lstStyle/>
                <a:p>
                  <a:endParaRPr lang="en-US" dirty="0"/>
                </a:p>
              </p:txBody>
            </p:sp>
            <p:sp>
              <p:nvSpPr>
                <p:cNvPr id="18462" name="Line 1064"/>
                <p:cNvSpPr>
                  <a:spLocks noChangeShapeType="1"/>
                </p:cNvSpPr>
                <p:nvPr/>
              </p:nvSpPr>
              <p:spPr bwMode="auto">
                <a:xfrm flipH="1" flipV="1">
                  <a:off x="333" y="3194"/>
                  <a:ext cx="157" cy="234"/>
                </a:xfrm>
                <a:prstGeom prst="line">
                  <a:avLst/>
                </a:prstGeom>
                <a:noFill/>
                <a:ln w="38100">
                  <a:solidFill>
                    <a:srgbClr val="996633"/>
                  </a:solidFill>
                  <a:round/>
                  <a:headEnd/>
                  <a:tailEnd/>
                </a:ln>
              </p:spPr>
              <p:txBody>
                <a:bodyPr/>
                <a:lstStyle/>
                <a:p>
                  <a:endParaRPr lang="en-US" dirty="0"/>
                </a:p>
              </p:txBody>
            </p:sp>
          </p:grpSp>
        </p:grpSp>
        <p:sp>
          <p:nvSpPr>
            <p:cNvPr id="18445" name="Oval 1070"/>
            <p:cNvSpPr>
              <a:spLocks noChangeArrowheads="1"/>
            </p:cNvSpPr>
            <p:nvPr/>
          </p:nvSpPr>
          <p:spPr bwMode="auto">
            <a:xfrm>
              <a:off x="2110" y="1133"/>
              <a:ext cx="1056" cy="444"/>
            </a:xfrm>
            <a:prstGeom prst="ellipse">
              <a:avLst/>
            </a:prstGeom>
            <a:solidFill>
              <a:schemeClr val="bg1"/>
            </a:solidFill>
            <a:ln w="38100">
              <a:solidFill>
                <a:srgbClr val="996633"/>
              </a:solidFill>
              <a:round/>
              <a:headEnd type="none" w="sm" len="sm"/>
              <a:tailEnd type="none" w="lg" len="lg"/>
            </a:ln>
          </p:spPr>
          <p:txBody>
            <a:bodyPr wrap="none" anchor="ctr"/>
            <a:lstStyle/>
            <a:p>
              <a:endParaRPr lang="en-US" dirty="0"/>
            </a:p>
          </p:txBody>
        </p:sp>
        <p:grpSp>
          <p:nvGrpSpPr>
            <p:cNvPr id="5" name="Group 1090"/>
            <p:cNvGrpSpPr>
              <a:grpSpLocks/>
            </p:cNvGrpSpPr>
            <p:nvPr/>
          </p:nvGrpSpPr>
          <p:grpSpPr bwMode="auto">
            <a:xfrm>
              <a:off x="4535" y="1057"/>
              <a:ext cx="314" cy="596"/>
              <a:chOff x="178" y="2832"/>
              <a:chExt cx="314" cy="596"/>
            </a:xfrm>
          </p:grpSpPr>
          <p:sp>
            <p:nvSpPr>
              <p:cNvPr id="18451" name="Oval 1091"/>
              <p:cNvSpPr>
                <a:spLocks noChangeArrowheads="1"/>
              </p:cNvSpPr>
              <p:nvPr/>
            </p:nvSpPr>
            <p:spPr bwMode="auto">
              <a:xfrm>
                <a:off x="263" y="2832"/>
                <a:ext cx="144" cy="144"/>
              </a:xfrm>
              <a:prstGeom prst="ellipse">
                <a:avLst/>
              </a:prstGeom>
              <a:solidFill>
                <a:schemeClr val="bg1"/>
              </a:solidFill>
              <a:ln w="38100">
                <a:solidFill>
                  <a:srgbClr val="996633"/>
                </a:solidFill>
                <a:round/>
                <a:headEnd/>
                <a:tailEnd/>
              </a:ln>
            </p:spPr>
            <p:txBody>
              <a:bodyPr wrap="none" anchor="ctr"/>
              <a:lstStyle/>
              <a:p>
                <a:endParaRPr lang="en-US" dirty="0"/>
              </a:p>
            </p:txBody>
          </p:sp>
          <p:sp>
            <p:nvSpPr>
              <p:cNvPr id="18452" name="Line 1092"/>
              <p:cNvSpPr>
                <a:spLocks noChangeShapeType="1"/>
              </p:cNvSpPr>
              <p:nvPr/>
            </p:nvSpPr>
            <p:spPr bwMode="auto">
              <a:xfrm>
                <a:off x="179" y="3050"/>
                <a:ext cx="312" cy="0"/>
              </a:xfrm>
              <a:prstGeom prst="line">
                <a:avLst/>
              </a:prstGeom>
              <a:noFill/>
              <a:ln w="38100">
                <a:solidFill>
                  <a:srgbClr val="996633"/>
                </a:solidFill>
                <a:round/>
                <a:headEnd/>
                <a:tailEnd/>
              </a:ln>
            </p:spPr>
            <p:txBody>
              <a:bodyPr/>
              <a:lstStyle/>
              <a:p>
                <a:endParaRPr lang="en-US" dirty="0"/>
              </a:p>
            </p:txBody>
          </p:sp>
          <p:sp>
            <p:nvSpPr>
              <p:cNvPr id="18453" name="Line 1093"/>
              <p:cNvSpPr>
                <a:spLocks noChangeShapeType="1"/>
              </p:cNvSpPr>
              <p:nvPr/>
            </p:nvSpPr>
            <p:spPr bwMode="auto">
              <a:xfrm>
                <a:off x="335" y="2975"/>
                <a:ext cx="0" cy="219"/>
              </a:xfrm>
              <a:prstGeom prst="line">
                <a:avLst/>
              </a:prstGeom>
              <a:noFill/>
              <a:ln w="38100">
                <a:solidFill>
                  <a:srgbClr val="996633"/>
                </a:solidFill>
                <a:round/>
                <a:headEnd/>
                <a:tailEnd/>
              </a:ln>
            </p:spPr>
            <p:txBody>
              <a:bodyPr/>
              <a:lstStyle/>
              <a:p>
                <a:endParaRPr lang="en-US" dirty="0"/>
              </a:p>
            </p:txBody>
          </p:sp>
          <p:grpSp>
            <p:nvGrpSpPr>
              <p:cNvPr id="6" name="Group 1094"/>
              <p:cNvGrpSpPr>
                <a:grpSpLocks/>
              </p:cNvGrpSpPr>
              <p:nvPr/>
            </p:nvGrpSpPr>
            <p:grpSpPr bwMode="auto">
              <a:xfrm>
                <a:off x="178" y="3194"/>
                <a:ext cx="314" cy="234"/>
                <a:chOff x="176" y="3194"/>
                <a:chExt cx="314" cy="234"/>
              </a:xfrm>
            </p:grpSpPr>
            <p:sp>
              <p:nvSpPr>
                <p:cNvPr id="18455" name="Line 1095"/>
                <p:cNvSpPr>
                  <a:spLocks noChangeShapeType="1"/>
                </p:cNvSpPr>
                <p:nvPr/>
              </p:nvSpPr>
              <p:spPr bwMode="auto">
                <a:xfrm flipH="1">
                  <a:off x="176" y="3194"/>
                  <a:ext cx="157" cy="234"/>
                </a:xfrm>
                <a:prstGeom prst="line">
                  <a:avLst/>
                </a:prstGeom>
                <a:noFill/>
                <a:ln w="38100">
                  <a:solidFill>
                    <a:srgbClr val="996633"/>
                  </a:solidFill>
                  <a:round/>
                  <a:headEnd/>
                  <a:tailEnd/>
                </a:ln>
              </p:spPr>
              <p:txBody>
                <a:bodyPr/>
                <a:lstStyle/>
                <a:p>
                  <a:endParaRPr lang="en-US" dirty="0"/>
                </a:p>
              </p:txBody>
            </p:sp>
            <p:sp>
              <p:nvSpPr>
                <p:cNvPr id="18456" name="Line 1096"/>
                <p:cNvSpPr>
                  <a:spLocks noChangeShapeType="1"/>
                </p:cNvSpPr>
                <p:nvPr/>
              </p:nvSpPr>
              <p:spPr bwMode="auto">
                <a:xfrm flipH="1" flipV="1">
                  <a:off x="333" y="3194"/>
                  <a:ext cx="157" cy="234"/>
                </a:xfrm>
                <a:prstGeom prst="line">
                  <a:avLst/>
                </a:prstGeom>
                <a:noFill/>
                <a:ln w="38100">
                  <a:solidFill>
                    <a:srgbClr val="996633"/>
                  </a:solidFill>
                  <a:round/>
                  <a:headEnd/>
                  <a:tailEnd/>
                </a:ln>
              </p:spPr>
              <p:txBody>
                <a:bodyPr/>
                <a:lstStyle/>
                <a:p>
                  <a:endParaRPr lang="en-US" dirty="0"/>
                </a:p>
              </p:txBody>
            </p:sp>
          </p:grpSp>
        </p:grpSp>
        <p:sp>
          <p:nvSpPr>
            <p:cNvPr id="18447" name="Line 1097"/>
            <p:cNvSpPr>
              <a:spLocks noChangeShapeType="1"/>
            </p:cNvSpPr>
            <p:nvPr/>
          </p:nvSpPr>
          <p:spPr bwMode="auto">
            <a:xfrm>
              <a:off x="1063" y="1355"/>
              <a:ext cx="1056" cy="0"/>
            </a:xfrm>
            <a:prstGeom prst="line">
              <a:avLst/>
            </a:prstGeom>
            <a:noFill/>
            <a:ln w="38100">
              <a:solidFill>
                <a:srgbClr val="996633"/>
              </a:solidFill>
              <a:round/>
              <a:headEnd/>
              <a:tailEnd type="triangle" w="med" len="lg"/>
            </a:ln>
          </p:spPr>
          <p:txBody>
            <a:bodyPr/>
            <a:lstStyle/>
            <a:p>
              <a:endParaRPr lang="en-US" dirty="0"/>
            </a:p>
          </p:txBody>
        </p:sp>
        <p:sp>
          <p:nvSpPr>
            <p:cNvPr id="18448" name="Text Box 1105"/>
            <p:cNvSpPr txBox="1">
              <a:spLocks noChangeArrowheads="1"/>
            </p:cNvSpPr>
            <p:nvPr/>
          </p:nvSpPr>
          <p:spPr bwMode="auto">
            <a:xfrm>
              <a:off x="240" y="1738"/>
              <a:ext cx="702" cy="288"/>
            </a:xfrm>
            <a:prstGeom prst="rect">
              <a:avLst/>
            </a:prstGeom>
            <a:noFill/>
            <a:ln w="9525">
              <a:noFill/>
              <a:miter lim="800000"/>
              <a:headEnd/>
              <a:tailEnd/>
            </a:ln>
          </p:spPr>
          <p:txBody>
            <a:bodyPr wrap="none">
              <a:spAutoFit/>
            </a:bodyPr>
            <a:lstStyle/>
            <a:p>
              <a:r>
                <a:rPr lang="en-US" sz="2400" dirty="0"/>
                <a:t>Student</a:t>
              </a:r>
            </a:p>
          </p:txBody>
        </p:sp>
        <p:sp>
          <p:nvSpPr>
            <p:cNvPr id="18449" name="Text Box 1106"/>
            <p:cNvSpPr txBox="1">
              <a:spLocks noChangeArrowheads="1"/>
            </p:cNvSpPr>
            <p:nvPr/>
          </p:nvSpPr>
          <p:spPr bwMode="auto">
            <a:xfrm>
              <a:off x="4309" y="1738"/>
              <a:ext cx="766" cy="288"/>
            </a:xfrm>
            <a:prstGeom prst="rect">
              <a:avLst/>
            </a:prstGeom>
            <a:noFill/>
            <a:ln w="9525">
              <a:noFill/>
              <a:miter lim="800000"/>
              <a:headEnd/>
              <a:tailEnd/>
            </a:ln>
          </p:spPr>
          <p:txBody>
            <a:bodyPr wrap="none">
              <a:spAutoFit/>
            </a:bodyPr>
            <a:lstStyle/>
            <a:p>
              <a:r>
                <a:rPr lang="en-US" sz="2400" dirty="0"/>
                <a:t>Registry</a:t>
              </a:r>
            </a:p>
          </p:txBody>
        </p:sp>
        <p:sp>
          <p:nvSpPr>
            <p:cNvPr id="18450" name="Text Box 1107"/>
            <p:cNvSpPr txBox="1">
              <a:spLocks noChangeArrowheads="1"/>
            </p:cNvSpPr>
            <p:nvPr/>
          </p:nvSpPr>
          <p:spPr bwMode="auto">
            <a:xfrm>
              <a:off x="1920" y="1571"/>
              <a:ext cx="1436" cy="518"/>
            </a:xfrm>
            <a:prstGeom prst="rect">
              <a:avLst/>
            </a:prstGeom>
            <a:noFill/>
            <a:ln w="9525">
              <a:noFill/>
              <a:miter lim="800000"/>
              <a:headEnd/>
              <a:tailEnd/>
            </a:ln>
          </p:spPr>
          <p:txBody>
            <a:bodyPr>
              <a:spAutoFit/>
            </a:bodyPr>
            <a:lstStyle/>
            <a:p>
              <a:r>
                <a:rPr lang="en-US" sz="2400" dirty="0"/>
                <a:t>Course Registration</a:t>
              </a:r>
            </a:p>
          </p:txBody>
        </p:sp>
      </p:grpSp>
      <p:sp>
        <p:nvSpPr>
          <p:cNvPr id="18438" name="AutoShape 1054"/>
          <p:cNvSpPr>
            <a:spLocks noChangeArrowheads="1"/>
          </p:cNvSpPr>
          <p:nvPr/>
        </p:nvSpPr>
        <p:spPr bwMode="auto">
          <a:xfrm rot="5400000">
            <a:off x="3684588" y="3614737"/>
            <a:ext cx="1066800" cy="762000"/>
          </a:xfrm>
          <a:prstGeom prst="rightArrow">
            <a:avLst>
              <a:gd name="adj1" fmla="val 52083"/>
              <a:gd name="adj2" fmla="val 41877"/>
            </a:avLst>
          </a:prstGeom>
          <a:gradFill rotWithShape="0">
            <a:gsLst>
              <a:gs pos="30000">
                <a:srgbClr val="996600"/>
              </a:gs>
              <a:gs pos="0">
                <a:srgbClr val="996600"/>
              </a:gs>
              <a:gs pos="100000">
                <a:schemeClr val="bg2"/>
              </a:gs>
            </a:gsLst>
            <a:lin ang="5400000" scaled="1"/>
          </a:gradFill>
          <a:ln w="12700">
            <a:noFill/>
            <a:miter lim="800000"/>
            <a:headEnd type="none" w="sm" len="sm"/>
            <a:tailEnd type="none" w="lg" len="lg"/>
          </a:ln>
        </p:spPr>
        <p:txBody>
          <a:bodyPr wrap="none" anchor="ctr"/>
          <a:lstStyle/>
          <a:p>
            <a:endParaRPr lang="en-US" dirty="0"/>
          </a:p>
        </p:txBody>
      </p:sp>
      <p:sp>
        <p:nvSpPr>
          <p:cNvPr id="18439" name="Text Box 1103"/>
          <p:cNvSpPr txBox="1">
            <a:spLocks noChangeArrowheads="1"/>
          </p:cNvSpPr>
          <p:nvPr/>
        </p:nvSpPr>
        <p:spPr bwMode="auto">
          <a:xfrm>
            <a:off x="3343275" y="5791199"/>
            <a:ext cx="1752600" cy="830262"/>
          </a:xfrm>
          <a:prstGeom prst="rect">
            <a:avLst/>
          </a:prstGeom>
          <a:noFill/>
          <a:ln w="9525">
            <a:noFill/>
            <a:miter lim="800000"/>
            <a:headEnd/>
            <a:tailEnd/>
          </a:ln>
        </p:spPr>
        <p:txBody>
          <a:bodyPr>
            <a:spAutoFit/>
          </a:bodyPr>
          <a:lstStyle/>
          <a:p>
            <a:r>
              <a:rPr lang="en-US" sz="2400" b="1" dirty="0">
                <a:solidFill>
                  <a:schemeClr val="bg2"/>
                </a:solidFill>
              </a:rPr>
              <a:t>Course </a:t>
            </a:r>
            <a:r>
              <a:rPr lang="en-US" sz="2400" b="1" dirty="0" smtClean="0">
                <a:solidFill>
                  <a:schemeClr val="bg2"/>
                </a:solidFill>
              </a:rPr>
              <a:t>Object </a:t>
            </a:r>
            <a:r>
              <a:rPr lang="en-US" sz="2400" b="1" dirty="0" smtClean="0">
                <a:solidFill>
                  <a:schemeClr val="bg1">
                    <a:lumMod val="65000"/>
                  </a:schemeClr>
                </a:solidFill>
              </a:rPr>
              <a:t>.</a:t>
            </a:r>
            <a:endParaRPr lang="en-US" sz="2400" b="1" dirty="0">
              <a:solidFill>
                <a:schemeClr val="bg1">
                  <a:lumMod val="65000"/>
                </a:schemeClr>
              </a:solidFill>
            </a:endParaRPr>
          </a:p>
        </p:txBody>
      </p:sp>
      <p:grpSp>
        <p:nvGrpSpPr>
          <p:cNvPr id="8" name="Group 1117"/>
          <p:cNvGrpSpPr>
            <a:grpSpLocks/>
          </p:cNvGrpSpPr>
          <p:nvPr/>
        </p:nvGrpSpPr>
        <p:grpSpPr bwMode="auto">
          <a:xfrm>
            <a:off x="3756025" y="4791074"/>
            <a:ext cx="927100" cy="923925"/>
            <a:chOff x="2400" y="3042"/>
            <a:chExt cx="584" cy="582"/>
          </a:xfrm>
        </p:grpSpPr>
        <p:sp>
          <p:nvSpPr>
            <p:cNvPr id="18441" name="Oval 1100"/>
            <p:cNvSpPr>
              <a:spLocks noChangeAspect="1" noChangeArrowheads="1"/>
            </p:cNvSpPr>
            <p:nvPr/>
          </p:nvSpPr>
          <p:spPr bwMode="auto">
            <a:xfrm>
              <a:off x="2400" y="3042"/>
              <a:ext cx="584" cy="582"/>
            </a:xfrm>
            <a:prstGeom prst="ellipse">
              <a:avLst/>
            </a:prstGeom>
            <a:solidFill>
              <a:schemeClr val="bg1"/>
            </a:solidFill>
            <a:ln w="76200">
              <a:solidFill>
                <a:schemeClr val="bg2"/>
              </a:solidFill>
              <a:round/>
              <a:headEnd/>
              <a:tailEnd/>
            </a:ln>
          </p:spPr>
          <p:txBody>
            <a:bodyPr/>
            <a:lstStyle/>
            <a:p>
              <a:endParaRPr lang="en-US" dirty="0"/>
            </a:p>
          </p:txBody>
        </p:sp>
        <p:sp>
          <p:nvSpPr>
            <p:cNvPr id="18442" name="Line 1116"/>
            <p:cNvSpPr>
              <a:spLocks noChangeShapeType="1"/>
            </p:cNvSpPr>
            <p:nvPr/>
          </p:nvSpPr>
          <p:spPr bwMode="auto">
            <a:xfrm>
              <a:off x="2400" y="3624"/>
              <a:ext cx="576" cy="0"/>
            </a:xfrm>
            <a:prstGeom prst="line">
              <a:avLst/>
            </a:prstGeom>
            <a:noFill/>
            <a:ln w="76200">
              <a:solidFill>
                <a:schemeClr val="bg2"/>
              </a:solidFill>
              <a:round/>
              <a:headEnd/>
              <a:tailEnd/>
            </a:ln>
          </p:spPr>
          <p:txBody>
            <a:bodyPr/>
            <a:lstStyle/>
            <a:p>
              <a:endParaRPr lang="en-US"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438"/>
                                        </p:tgtEl>
                                        <p:attrNameLst>
                                          <p:attrName>style.visibility</p:attrName>
                                        </p:attrNameLst>
                                      </p:cBhvr>
                                      <p:to>
                                        <p:strVal val="visible"/>
                                      </p:to>
                                    </p:set>
                                    <p:animEffect transition="in" filter="wipe(up)">
                                      <p:cBhvr>
                                        <p:cTn id="12" dur="500"/>
                                        <p:tgtEl>
                                          <p:spTgt spid="18438"/>
                                        </p:tgtEl>
                                      </p:cBhvr>
                                    </p:animEffect>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18439"/>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animBg="1"/>
      <p:bldP spid="18439"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05026" name="Rectangle 2"/>
          <p:cNvSpPr>
            <a:spLocks noGrp="1" noChangeArrowheads="1"/>
          </p:cNvSpPr>
          <p:nvPr>
            <p:ph type="title"/>
          </p:nvPr>
        </p:nvSpPr>
        <p:spPr/>
        <p:txBody>
          <a:bodyPr/>
          <a:lstStyle/>
          <a:p>
            <a:r>
              <a:rPr lang="en-US" sz="3200" i="1" dirty="0"/>
              <a:t>Design Classes</a:t>
            </a:r>
            <a:br>
              <a:rPr lang="en-US" sz="3200" i="1" dirty="0"/>
            </a:br>
            <a:r>
              <a:rPr lang="en-US" dirty="0"/>
              <a:t>Boundary Classes</a:t>
            </a:r>
            <a:endParaRPr lang="en-GB" dirty="0"/>
          </a:p>
        </p:txBody>
      </p:sp>
      <p:sp>
        <p:nvSpPr>
          <p:cNvPr id="2305027" name="Rectangle 3"/>
          <p:cNvSpPr>
            <a:spLocks noGrp="1" noChangeArrowheads="1"/>
          </p:cNvSpPr>
          <p:nvPr>
            <p:ph type="body" idx="1"/>
          </p:nvPr>
        </p:nvSpPr>
        <p:spPr>
          <a:xfrm>
            <a:off x="381000" y="1752600"/>
            <a:ext cx="9326880" cy="3733800"/>
          </a:xfrm>
        </p:spPr>
        <p:txBody>
          <a:bodyPr/>
          <a:lstStyle/>
          <a:p>
            <a:pPr>
              <a:lnSpc>
                <a:spcPct val="90000"/>
              </a:lnSpc>
            </a:pPr>
            <a:r>
              <a:rPr lang="en-US" dirty="0" smtClean="0"/>
              <a:t>Interface </a:t>
            </a:r>
            <a:r>
              <a:rPr lang="en-US" dirty="0"/>
              <a:t>between </a:t>
            </a:r>
            <a:r>
              <a:rPr lang="en-US" dirty="0" smtClean="0"/>
              <a:t>system </a:t>
            </a:r>
            <a:r>
              <a:rPr lang="en-US" dirty="0"/>
              <a:t>and </a:t>
            </a:r>
            <a:r>
              <a:rPr lang="en-US" dirty="0" smtClean="0"/>
              <a:t>external </a:t>
            </a:r>
            <a:r>
              <a:rPr lang="en-US" dirty="0"/>
              <a:t>world</a:t>
            </a:r>
          </a:p>
          <a:p>
            <a:pPr>
              <a:lnSpc>
                <a:spcPct val="90000"/>
              </a:lnSpc>
            </a:pPr>
            <a:r>
              <a:rPr lang="en-US" dirty="0"/>
              <a:t>May include user interface, system </a:t>
            </a:r>
            <a:r>
              <a:rPr lang="en-US" dirty="0" smtClean="0"/>
              <a:t>interface, </a:t>
            </a:r>
            <a:r>
              <a:rPr lang="en-US" dirty="0"/>
              <a:t>and device interface</a:t>
            </a:r>
          </a:p>
          <a:p>
            <a:pPr>
              <a:lnSpc>
                <a:spcPct val="90000"/>
              </a:lnSpc>
            </a:pPr>
            <a:r>
              <a:rPr lang="en-US" dirty="0" smtClean="0"/>
              <a:t>Responsibilities:</a:t>
            </a:r>
            <a:endParaRPr lang="en-US" dirty="0"/>
          </a:p>
          <a:p>
            <a:pPr lvl="1">
              <a:lnSpc>
                <a:spcPct val="90000"/>
              </a:lnSpc>
            </a:pPr>
            <a:r>
              <a:rPr lang="en-US" dirty="0" smtClean="0"/>
              <a:t>Translate external input data into system information</a:t>
            </a:r>
            <a:endParaRPr lang="en-US" dirty="0"/>
          </a:p>
          <a:p>
            <a:pPr lvl="1">
              <a:lnSpc>
                <a:spcPct val="90000"/>
              </a:lnSpc>
            </a:pPr>
            <a:r>
              <a:rPr lang="en-US" dirty="0" smtClean="0"/>
              <a:t>Translate system data into external presentation</a:t>
            </a:r>
            <a:endParaRPr lang="en-US" dirty="0"/>
          </a:p>
          <a:p>
            <a:pPr>
              <a:lnSpc>
                <a:spcPct val="90000"/>
              </a:lnSpc>
            </a:pPr>
            <a:r>
              <a:rPr lang="en-US" dirty="0"/>
              <a:t>At least </a:t>
            </a:r>
            <a:r>
              <a:rPr lang="en-US" b="1" i="1" dirty="0" smtClean="0">
                <a:solidFill>
                  <a:srgbClr val="00B0F0"/>
                </a:solidFill>
              </a:rPr>
              <a:t>1 </a:t>
            </a:r>
            <a:r>
              <a:rPr lang="en-US" b="1" i="1" dirty="0">
                <a:solidFill>
                  <a:srgbClr val="00B0F0"/>
                </a:solidFill>
              </a:rPr>
              <a:t>boundary class</a:t>
            </a:r>
            <a:r>
              <a:rPr lang="en-US" dirty="0">
                <a:solidFill>
                  <a:srgbClr val="00B0F0"/>
                </a:solidFill>
              </a:rPr>
              <a:t> </a:t>
            </a:r>
            <a:r>
              <a:rPr lang="en-US" dirty="0"/>
              <a:t>per actor / use case </a:t>
            </a:r>
            <a:r>
              <a:rPr lang="en-US" dirty="0" smtClean="0"/>
              <a:t>pair  </a:t>
            </a:r>
            <a:r>
              <a:rPr lang="en-US" b="1" dirty="0" smtClean="0">
                <a:solidFill>
                  <a:schemeClr val="bg1">
                    <a:lumMod val="65000"/>
                  </a:schemeClr>
                </a:solidFill>
              </a:rPr>
              <a:t>.</a:t>
            </a:r>
            <a:endParaRPr lang="en-US" b="1" dirty="0">
              <a:solidFill>
                <a:schemeClr val="bg1">
                  <a:lumMod val="65000"/>
                </a:schemeClr>
              </a:solidFill>
            </a:endParaRPr>
          </a:p>
        </p:txBody>
      </p:sp>
      <p:grpSp>
        <p:nvGrpSpPr>
          <p:cNvPr id="2779138" name="Group 2"/>
          <p:cNvGrpSpPr>
            <a:grpSpLocks/>
          </p:cNvGrpSpPr>
          <p:nvPr/>
        </p:nvGrpSpPr>
        <p:grpSpPr bwMode="auto">
          <a:xfrm>
            <a:off x="5027612" y="152400"/>
            <a:ext cx="1933575" cy="1533525"/>
            <a:chOff x="3255" y="96"/>
            <a:chExt cx="1218" cy="966"/>
          </a:xfrm>
        </p:grpSpPr>
        <p:sp>
          <p:nvSpPr>
            <p:cNvPr id="2305029" name="Line 5"/>
            <p:cNvSpPr>
              <a:spLocks noChangeShapeType="1"/>
            </p:cNvSpPr>
            <p:nvPr/>
          </p:nvSpPr>
          <p:spPr bwMode="auto">
            <a:xfrm flipH="1">
              <a:off x="3255" y="579"/>
              <a:ext cx="672" cy="0"/>
            </a:xfrm>
            <a:prstGeom prst="line">
              <a:avLst/>
            </a:prstGeom>
            <a:noFill/>
            <a:ln w="76200">
              <a:solidFill>
                <a:srgbClr val="0070C0"/>
              </a:solidFill>
              <a:round/>
              <a:headEnd/>
              <a:tailE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305030" name="Line 6"/>
            <p:cNvSpPr>
              <a:spLocks noChangeShapeType="1"/>
            </p:cNvSpPr>
            <p:nvPr/>
          </p:nvSpPr>
          <p:spPr bwMode="auto">
            <a:xfrm>
              <a:off x="3255" y="370"/>
              <a:ext cx="0" cy="419"/>
            </a:xfrm>
            <a:prstGeom prst="line">
              <a:avLst/>
            </a:prstGeom>
            <a:noFill/>
            <a:ln w="76200">
              <a:solidFill>
                <a:srgbClr val="0070C0"/>
              </a:solidFill>
              <a:round/>
              <a:headEnd/>
              <a:tailE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305031" name="Oval 7"/>
            <p:cNvSpPr>
              <a:spLocks noChangeAspect="1" noChangeArrowheads="1"/>
            </p:cNvSpPr>
            <p:nvPr/>
          </p:nvSpPr>
          <p:spPr bwMode="auto">
            <a:xfrm>
              <a:off x="3504" y="96"/>
              <a:ext cx="969" cy="966"/>
            </a:xfrm>
            <a:prstGeom prst="ellipse">
              <a:avLst/>
            </a:prstGeom>
            <a:solidFill>
              <a:schemeClr val="bg1"/>
            </a:solidFill>
            <a:ln w="76200">
              <a:solidFill>
                <a:srgbClr val="0070C0"/>
              </a:solidFill>
              <a:round/>
              <a:headEnd/>
              <a:tailEnd/>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grpSp>
      <p:pic>
        <p:nvPicPr>
          <p:cNvPr id="8" name="Picture 1"/>
          <p:cNvPicPr>
            <a:picLocks noChangeAspect="1" noChangeArrowheads="1"/>
          </p:cNvPicPr>
          <p:nvPr/>
        </p:nvPicPr>
        <p:blipFill>
          <a:blip r:embed="rId4" cstate="print"/>
          <a:srcRect/>
          <a:stretch>
            <a:fillRect/>
          </a:stretch>
        </p:blipFill>
        <p:spPr bwMode="auto">
          <a:xfrm>
            <a:off x="7161212" y="4"/>
            <a:ext cx="2743200" cy="1754181"/>
          </a:xfrm>
          <a:prstGeom prst="rect">
            <a:avLst/>
          </a:prstGeom>
          <a:noFill/>
          <a:ln w="9525">
            <a:noFill/>
            <a:miter lim="800000"/>
            <a:headEnd/>
            <a:tailEnd/>
          </a:ln>
        </p:spPr>
      </p:pic>
    </p:spTree>
    <p:extLst>
      <p:ext uri="{BB962C8B-B14F-4D97-AF65-F5344CB8AC3E}">
        <p14:creationId xmlns:p14="http://schemas.microsoft.com/office/powerpoint/2010/main" val="647262079"/>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791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0502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305027">
                                            <p:txEl>
                                              <p:pRg st="0" end="0"/>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0502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305027">
                                            <p:txEl>
                                              <p:pRg st="1" end="1"/>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0502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305027">
                                            <p:txEl>
                                              <p:pRg st="2" end="2"/>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0502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305027">
                                            <p:txEl>
                                              <p:pRg st="3" end="3"/>
                                            </p:txEl>
                                          </p:spTgt>
                                        </p:tgtEl>
                                        <p:attrNameLst>
                                          <p:attrName>ppt_c</p:attrName>
                                        </p:attrNameLst>
                                      </p:cBhvr>
                                      <p:to>
                                        <a:schemeClr val="folHlink"/>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0502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305027">
                                            <p:txEl>
                                              <p:pRg st="4" end="4"/>
                                            </p:txEl>
                                          </p:spTgt>
                                        </p:tgtEl>
                                        <p:attrNameLst>
                                          <p:attrName>ppt_c</p:attrName>
                                        </p:attrNameLst>
                                      </p:cBhvr>
                                      <p:to>
                                        <a:schemeClr val="folHlink"/>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050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5027" grpId="0" uiExpand="1" build="p" bldLvl="2"/>
    </p:bldLst>
  </p:timing>
</p:sld>
</file>

<file path=ppt/theme/theme1.xml><?xml version="1.0" encoding="utf-8"?>
<a:theme xmlns:a="http://schemas.openxmlformats.org/drawingml/2006/main" name="Side Bar">
  <a:themeElements>
    <a:clrScheme name="Side Bar 8">
      <a:dk1>
        <a:srgbClr val="000000"/>
      </a:dk1>
      <a:lt1>
        <a:srgbClr val="FFFFFF"/>
      </a:lt1>
      <a:dk2>
        <a:srgbClr val="000066"/>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fontScheme name="Side Ba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outerShdw dist="71842"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outerShdw dist="71842"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ide Bar 1">
        <a:dk1>
          <a:srgbClr val="FF9933"/>
        </a:dk1>
        <a:lt1>
          <a:srgbClr val="FFFFFF"/>
        </a:lt1>
        <a:dk2>
          <a:srgbClr val="003366"/>
        </a:dk2>
        <a:lt2>
          <a:srgbClr val="FF9933"/>
        </a:lt2>
        <a:accent1>
          <a:srgbClr val="2B557F"/>
        </a:accent1>
        <a:accent2>
          <a:srgbClr val="FF9933"/>
        </a:accent2>
        <a:accent3>
          <a:srgbClr val="AAADB8"/>
        </a:accent3>
        <a:accent4>
          <a:srgbClr val="DADADA"/>
        </a:accent4>
        <a:accent5>
          <a:srgbClr val="ACB4C0"/>
        </a:accent5>
        <a:accent6>
          <a:srgbClr val="E78A2D"/>
        </a:accent6>
        <a:hlink>
          <a:srgbClr val="005032"/>
        </a:hlink>
        <a:folHlink>
          <a:srgbClr val="A0A0A0"/>
        </a:folHlink>
      </a:clrScheme>
      <a:clrMap bg1="dk2" tx1="lt1" bg2="dk1" tx2="lt2" accent1="accent1" accent2="accent2" accent3="accent3" accent4="accent4" accent5="accent5" accent6="accent6" hlink="hlink" folHlink="folHlink"/>
    </a:extraClrScheme>
    <a:extraClrScheme>
      <a:clrScheme name="Side Bar 2">
        <a:dk1>
          <a:srgbClr val="000000"/>
        </a:dk1>
        <a:lt1>
          <a:srgbClr val="FFFFFF"/>
        </a:lt1>
        <a:dk2>
          <a:srgbClr val="E16414"/>
        </a:dk2>
        <a:lt2>
          <a:srgbClr val="E16414"/>
        </a:lt2>
        <a:accent1>
          <a:srgbClr val="FFF0EB"/>
        </a:accent1>
        <a:accent2>
          <a:srgbClr val="E16414"/>
        </a:accent2>
        <a:accent3>
          <a:srgbClr val="FFFFFF"/>
        </a:accent3>
        <a:accent4>
          <a:srgbClr val="000000"/>
        </a:accent4>
        <a:accent5>
          <a:srgbClr val="FFF6F3"/>
        </a:accent5>
        <a:accent6>
          <a:srgbClr val="CC5A11"/>
        </a:accent6>
        <a:hlink>
          <a:srgbClr val="C00000"/>
        </a:hlink>
        <a:folHlink>
          <a:srgbClr val="808080"/>
        </a:folHlink>
      </a:clrScheme>
      <a:clrMap bg1="lt1" tx1="dk1" bg2="lt2" tx2="dk2" accent1="accent1" accent2="accent2" accent3="accent3" accent4="accent4" accent5="accent5" accent6="accent6" hlink="hlink" folHlink="folHlink"/>
    </a:extraClrScheme>
    <a:extraClrScheme>
      <a:clrScheme name="Side Bar 3">
        <a:dk1>
          <a:srgbClr val="000000"/>
        </a:dk1>
        <a:lt1>
          <a:srgbClr val="FFFFFF"/>
        </a:lt1>
        <a:dk2>
          <a:srgbClr val="000000"/>
        </a:dk2>
        <a:lt2>
          <a:srgbClr val="000000"/>
        </a:lt2>
        <a:accent1>
          <a:srgbClr val="FFFFFF"/>
        </a:accent1>
        <a:accent2>
          <a:srgbClr val="000000"/>
        </a:accent2>
        <a:accent3>
          <a:srgbClr val="FFFFFF"/>
        </a:accent3>
        <a:accent4>
          <a:srgbClr val="000000"/>
        </a:accent4>
        <a:accent5>
          <a:srgbClr val="FFFFFF"/>
        </a:accent5>
        <a:accent6>
          <a:srgbClr val="000000"/>
        </a:accent6>
        <a:hlink>
          <a:srgbClr val="A0A0A0"/>
        </a:hlink>
        <a:folHlink>
          <a:srgbClr val="000000"/>
        </a:folHlink>
      </a:clrScheme>
      <a:clrMap bg1="lt1" tx1="dk1" bg2="lt2" tx2="dk2" accent1="accent1" accent2="accent2" accent3="accent3" accent4="accent4" accent5="accent5" accent6="accent6" hlink="hlink" folHlink="folHlink"/>
    </a:extraClrScheme>
    <a:extraClrScheme>
      <a:clrScheme name="Side Bar 4">
        <a:dk1>
          <a:srgbClr val="000000"/>
        </a:dk1>
        <a:lt1>
          <a:srgbClr val="FFFFFF"/>
        </a:lt1>
        <a:dk2>
          <a:srgbClr val="CC00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Side Bar 5">
        <a:dk1>
          <a:srgbClr val="000000"/>
        </a:dk1>
        <a:lt1>
          <a:srgbClr val="FFFFFF"/>
        </a:lt1>
        <a:dk2>
          <a:srgbClr val="996633"/>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Side Bar 6">
        <a:dk1>
          <a:srgbClr val="000000"/>
        </a:dk1>
        <a:lt1>
          <a:srgbClr val="FFFFFF"/>
        </a:lt1>
        <a:dk2>
          <a:srgbClr val="0066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Side Bar 7">
        <a:dk1>
          <a:srgbClr val="000000"/>
        </a:dk1>
        <a:lt1>
          <a:srgbClr val="FFFFFF"/>
        </a:lt1>
        <a:dk2>
          <a:srgbClr val="80808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Side Bar 8">
        <a:dk1>
          <a:srgbClr val="000000"/>
        </a:dk1>
        <a:lt1>
          <a:srgbClr val="FFFFFF"/>
        </a:lt1>
        <a:dk2>
          <a:srgbClr val="000066"/>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Side Bar 9">
        <a:dk1>
          <a:srgbClr val="000000"/>
        </a:dk1>
        <a:lt1>
          <a:srgbClr val="FFFFFF"/>
        </a:lt1>
        <a:dk2>
          <a:srgbClr val="CC0000"/>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Side Bar 10">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Side Bar 11">
        <a:dk1>
          <a:srgbClr val="000000"/>
        </a:dk1>
        <a:lt1>
          <a:srgbClr val="FFFFFF"/>
        </a:lt1>
        <a:dk2>
          <a:srgbClr val="996633"/>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ide Bar 4">
    <a:dk1>
      <a:srgbClr val="000000"/>
    </a:dk1>
    <a:lt1>
      <a:srgbClr val="FFFFFF"/>
    </a:lt1>
    <a:dk2>
      <a:srgbClr val="CC00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themeOverride>
</file>

<file path=ppt/theme/themeOverride2.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3.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4.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5.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6.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7.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8.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9.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docProps/app.xml><?xml version="1.0" encoding="utf-8"?>
<Properties xmlns="http://schemas.openxmlformats.org/officeDocument/2006/extended-properties" xmlns:vt="http://schemas.openxmlformats.org/officeDocument/2006/docPropsVTypes">
  <Template/>
  <TotalTime>13777</TotalTime>
  <Words>629</Words>
  <Application>Microsoft Office PowerPoint</Application>
  <PresentationFormat>Custom</PresentationFormat>
  <Paragraphs>101</Paragraphs>
  <Slides>10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Book Antiqua</vt:lpstr>
      <vt:lpstr>Wingdings</vt:lpstr>
      <vt:lpstr>Times New Roman</vt:lpstr>
      <vt:lpstr>Arial</vt:lpstr>
      <vt:lpstr>Side Bar</vt:lpstr>
      <vt:lpstr>Design Classes</vt:lpstr>
      <vt:lpstr>Design Classes (Continued)</vt:lpstr>
      <vt:lpstr>Design Classes Motivating Example</vt:lpstr>
      <vt:lpstr>Design Classes</vt:lpstr>
      <vt:lpstr>Design Classes Control Classes</vt:lpstr>
      <vt:lpstr>Design Classes Control Class Example</vt:lpstr>
      <vt:lpstr>Design Classes Entity Classes</vt:lpstr>
      <vt:lpstr>Design Classes Entity Classes</vt:lpstr>
      <vt:lpstr>Design Classes Boundary Classes</vt:lpstr>
      <vt:lpstr>Design Classes Boundary Classes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UML</dc:title>
  <dc:creator>Prof. T.H. Tse</dc:creator>
  <cp:lastModifiedBy>TH Tse</cp:lastModifiedBy>
  <cp:revision>1283</cp:revision>
  <cp:lastPrinted>2023-11-06T15:09:42Z</cp:lastPrinted>
  <dcterms:created xsi:type="dcterms:W3CDTF">1995-06-02T22:09:48Z</dcterms:created>
  <dcterms:modified xsi:type="dcterms:W3CDTF">2023-11-06T15:09:51Z</dcterms:modified>
  <cp:contentStatus/>
</cp:coreProperties>
</file>