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notesSlides/notesSlide4.xml" ContentType="application/vnd.openxmlformats-officedocument.presentationml.notesSlide+xml"/>
  <Override PartName="/ppt/theme/themeOverride7.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theme/themeOverride9.xml" ContentType="application/vnd.openxmlformats-officedocument.themeOverride+xml"/>
  <Override PartName="/ppt/notesSlides/notesSlide8.xml" ContentType="application/vnd.openxmlformats-officedocument.presentationml.notesSlide+xml"/>
  <Override PartName="/ppt/theme/themeOverride10.xml" ContentType="application/vnd.openxmlformats-officedocument.themeOverride+xml"/>
  <Override PartName="/ppt/notesSlides/notesSlide9.xml" ContentType="application/vnd.openxmlformats-officedocument.presentationml.notesSlide+xml"/>
  <Override PartName="/ppt/theme/themeOverride11.xml" ContentType="application/vnd.openxmlformats-officedocument.themeOverride+xml"/>
  <Override PartName="/ppt/notesSlides/notesSlide10.xml" ContentType="application/vnd.openxmlformats-officedocument.presentationml.notesSlide+xml"/>
  <Override PartName="/ppt/theme/themeOverride12.xml" ContentType="application/vnd.openxmlformats-officedocument.themeOverride+xml"/>
  <Override PartName="/ppt/theme/themeOverride13.xml" ContentType="application/vnd.openxmlformats-officedocument.themeOverride+xml"/>
  <Override PartName="/ppt/notesSlides/notesSlide11.xml" ContentType="application/vnd.openxmlformats-officedocument.presentationml.notesSl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notesSlides/notesSlide12.xml" ContentType="application/vnd.openxmlformats-officedocument.presentationml.notesSlide+xml"/>
  <Override PartName="/ppt/theme/themeOverride17.xml" ContentType="application/vnd.openxmlformats-officedocument.themeOverride+xml"/>
  <Override PartName="/ppt/notesSlides/notesSlide13.xml" ContentType="application/vnd.openxmlformats-officedocument.presentationml.notesSl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notesSlides/notesSlide14.xml" ContentType="application/vnd.openxmlformats-officedocument.presentationml.notesSlide+xml"/>
  <Override PartName="/ppt/theme/themeOverride3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61" r:id="rId1"/>
    <p:sldMasterId id="2147483663" r:id="rId2"/>
    <p:sldMasterId id="2147483665" r:id="rId3"/>
  </p:sldMasterIdLst>
  <p:notesMasterIdLst>
    <p:notesMasterId r:id="rId38"/>
  </p:notesMasterIdLst>
  <p:handoutMasterIdLst>
    <p:handoutMasterId r:id="rId39"/>
  </p:handoutMasterIdLst>
  <p:sldIdLst>
    <p:sldId id="877" r:id="rId4"/>
    <p:sldId id="812" r:id="rId5"/>
    <p:sldId id="859" r:id="rId6"/>
    <p:sldId id="838" r:id="rId7"/>
    <p:sldId id="814" r:id="rId8"/>
    <p:sldId id="815" r:id="rId9"/>
    <p:sldId id="849" r:id="rId10"/>
    <p:sldId id="875" r:id="rId11"/>
    <p:sldId id="876" r:id="rId12"/>
    <p:sldId id="874" r:id="rId13"/>
    <p:sldId id="873" r:id="rId14"/>
    <p:sldId id="818" r:id="rId15"/>
    <p:sldId id="820" r:id="rId16"/>
    <p:sldId id="821" r:id="rId17"/>
    <p:sldId id="839" r:id="rId18"/>
    <p:sldId id="840" r:id="rId19"/>
    <p:sldId id="841" r:id="rId20"/>
    <p:sldId id="858" r:id="rId21"/>
    <p:sldId id="850" r:id="rId22"/>
    <p:sldId id="828" r:id="rId23"/>
    <p:sldId id="842" r:id="rId24"/>
    <p:sldId id="847" r:id="rId25"/>
    <p:sldId id="848" r:id="rId26"/>
    <p:sldId id="843" r:id="rId27"/>
    <p:sldId id="844" r:id="rId28"/>
    <p:sldId id="845" r:id="rId29"/>
    <p:sldId id="846" r:id="rId30"/>
    <p:sldId id="822" r:id="rId31"/>
    <p:sldId id="834" r:id="rId32"/>
    <p:sldId id="861" r:id="rId33"/>
    <p:sldId id="878" r:id="rId34"/>
    <p:sldId id="827" r:id="rId35"/>
    <p:sldId id="851" r:id="rId36"/>
    <p:sldId id="852" r:id="rId37"/>
  </p:sldIdLst>
  <p:sldSz cx="9902825" cy="6858000"/>
  <p:notesSz cx="9906000" cy="6743700"/>
  <p:embeddedFontLst>
    <p:embeddedFont>
      <p:font typeface="Wingdings 2" panose="05020102010507070707" pitchFamily="18" charset="2"/>
      <p:regular r:id="rId40"/>
    </p:embeddedFont>
    <p:embeddedFont>
      <p:font typeface="Arial Unicode MS" panose="020B0604020202020204" charset="-128"/>
      <p:regular r:id="rId41"/>
    </p:embeddedFont>
    <p:embeddedFont>
      <p:font typeface="Book Antiqua" panose="02040602050305030304" pitchFamily="18" charset="0"/>
      <p:regular r:id="rId42"/>
      <p:bold r:id="rId43"/>
      <p:italic r:id="rId44"/>
      <p:boldItalic r:id="rId45"/>
    </p:embeddedFont>
    <p:embeddedFont>
      <p:font typeface="Consolas" panose="020B0609020204030204" pitchFamily="49" charset="0"/>
      <p:regular r:id="rId46"/>
      <p:bold r:id="rId47"/>
      <p:italic r:id="rId48"/>
      <p:boldItalic r:id="rId49"/>
    </p:embeddedFont>
    <p:embeddedFont>
      <p:font typeface="PMingLiU" panose="02020500000000000000" pitchFamily="18" charset="-120"/>
      <p:regular r:id="rId50"/>
    </p:embeddedFont>
  </p:embeddedFontLst>
  <p:defaultTextStyle>
    <a:defPPr>
      <a:defRPr lang="en-US"/>
    </a:defPPr>
    <a:lvl1pPr algn="ctr" rtl="0" eaLnBrk="0" fontAlgn="base" hangingPunct="0">
      <a:spcBef>
        <a:spcPct val="50000"/>
      </a:spcBef>
      <a:spcAft>
        <a:spcPct val="0"/>
      </a:spcAft>
      <a:defRPr sz="2800" kern="1200">
        <a:solidFill>
          <a:schemeClr val="tx1"/>
        </a:solidFill>
        <a:latin typeface="Times New Roman" pitchFamily="18" charset="0"/>
        <a:ea typeface="+mn-ea"/>
        <a:cs typeface="+mn-cs"/>
      </a:defRPr>
    </a:lvl1pPr>
    <a:lvl2pPr marL="457200" algn="ctr" rtl="0" eaLnBrk="0" fontAlgn="base" hangingPunct="0">
      <a:spcBef>
        <a:spcPct val="50000"/>
      </a:spcBef>
      <a:spcAft>
        <a:spcPct val="0"/>
      </a:spcAft>
      <a:defRPr sz="2800" kern="1200">
        <a:solidFill>
          <a:schemeClr val="tx1"/>
        </a:solidFill>
        <a:latin typeface="Times New Roman" pitchFamily="18" charset="0"/>
        <a:ea typeface="+mn-ea"/>
        <a:cs typeface="+mn-cs"/>
      </a:defRPr>
    </a:lvl2pPr>
    <a:lvl3pPr marL="914400" algn="ctr" rtl="0" eaLnBrk="0" fontAlgn="base" hangingPunct="0">
      <a:spcBef>
        <a:spcPct val="50000"/>
      </a:spcBef>
      <a:spcAft>
        <a:spcPct val="0"/>
      </a:spcAft>
      <a:defRPr sz="2800" kern="1200">
        <a:solidFill>
          <a:schemeClr val="tx1"/>
        </a:solidFill>
        <a:latin typeface="Times New Roman" pitchFamily="18" charset="0"/>
        <a:ea typeface="+mn-ea"/>
        <a:cs typeface="+mn-cs"/>
      </a:defRPr>
    </a:lvl3pPr>
    <a:lvl4pPr marL="1371600" algn="ctr" rtl="0" eaLnBrk="0" fontAlgn="base" hangingPunct="0">
      <a:spcBef>
        <a:spcPct val="50000"/>
      </a:spcBef>
      <a:spcAft>
        <a:spcPct val="0"/>
      </a:spcAft>
      <a:defRPr sz="2800" kern="1200">
        <a:solidFill>
          <a:schemeClr val="tx1"/>
        </a:solidFill>
        <a:latin typeface="Times New Roman" pitchFamily="18" charset="0"/>
        <a:ea typeface="+mn-ea"/>
        <a:cs typeface="+mn-cs"/>
      </a:defRPr>
    </a:lvl4pPr>
    <a:lvl5pPr marL="1828800" algn="ctr" rtl="0" eaLnBrk="0" fontAlgn="base" hangingPunct="0">
      <a:spcBef>
        <a:spcPct val="5000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1164">
          <p15:clr>
            <a:srgbClr val="A4A3A4"/>
          </p15:clr>
        </p15:guide>
        <p15:guide id="2" pos="4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996633"/>
    <a:srgbClr val="F8F8F8"/>
    <a:srgbClr val="003C78"/>
    <a:srgbClr val="285078"/>
    <a:srgbClr val="1E3C5A"/>
    <a:srgbClr val="234669"/>
    <a:srgbClr val="FF0000"/>
    <a:srgbClr val="99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5" autoAdjust="0"/>
    <p:restoredTop sz="81250" autoAdjust="0"/>
  </p:normalViewPr>
  <p:slideViewPr>
    <p:cSldViewPr>
      <p:cViewPr varScale="1">
        <p:scale>
          <a:sx n="112" d="100"/>
          <a:sy n="112" d="100"/>
        </p:scale>
        <p:origin x="1458" y="11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06"/>
    </p:cViewPr>
  </p:sorterViewPr>
  <p:notesViewPr>
    <p:cSldViewPr>
      <p:cViewPr varScale="1">
        <p:scale>
          <a:sx n="75" d="100"/>
          <a:sy n="75" d="100"/>
        </p:scale>
        <p:origin x="-600" y="-72"/>
      </p:cViewPr>
      <p:guideLst>
        <p:guide orient="horz" pos="1164"/>
        <p:guide pos="411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font" Target="fonts/font3.fntdata"/><Relationship Id="rId47" Type="http://schemas.openxmlformats.org/officeDocument/2006/relationships/font" Target="fonts/font8.fntdata"/><Relationship Id="rId50" Type="http://schemas.openxmlformats.org/officeDocument/2006/relationships/font" Target="fonts/font11.fntdata"/><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font" Target="fonts/font1.fntdata"/><Relationship Id="rId45" Type="http://schemas.openxmlformats.org/officeDocument/2006/relationships/font" Target="fonts/font6.fntdata"/><Relationship Id="rId53"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font" Target="fonts/font5.fntdata"/><Relationship Id="rId52"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font" Target="fonts/font4.fntdata"/><Relationship Id="rId48" Type="http://schemas.openxmlformats.org/officeDocument/2006/relationships/font" Target="fonts/font9.fntdata"/><Relationship Id="rId8" Type="http://schemas.openxmlformats.org/officeDocument/2006/relationships/slide" Target="slides/slide5.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46" Type="http://schemas.openxmlformats.org/officeDocument/2006/relationships/font" Target="fonts/font7.fntdata"/><Relationship Id="rId20" Type="http://schemas.openxmlformats.org/officeDocument/2006/relationships/slide" Target="slides/slide17.xml"/><Relationship Id="rId41" Type="http://schemas.openxmlformats.org/officeDocument/2006/relationships/font" Target="fonts/font2.fntdata"/><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font" Target="fonts/font10.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3338" y="-1588"/>
            <a:ext cx="4243387" cy="3127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866775">
              <a:spcBef>
                <a:spcPct val="0"/>
              </a:spcBef>
              <a:defRPr sz="1000" i="1" smtClean="0"/>
            </a:lvl1pPr>
          </a:lstStyle>
          <a:p>
            <a:pPr>
              <a:defRPr/>
            </a:pPr>
            <a:endParaRPr lang="en-US"/>
          </a:p>
        </p:txBody>
      </p:sp>
      <p:sp>
        <p:nvSpPr>
          <p:cNvPr id="4099" name="Rectangle 3"/>
          <p:cNvSpPr>
            <a:spLocks noGrp="1" noChangeArrowheads="1"/>
          </p:cNvSpPr>
          <p:nvPr>
            <p:ph type="dt" sz="quarter" idx="1"/>
          </p:nvPr>
        </p:nvSpPr>
        <p:spPr bwMode="auto">
          <a:xfrm>
            <a:off x="5629275" y="-1588"/>
            <a:ext cx="4243388" cy="3127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866775">
              <a:spcBef>
                <a:spcPct val="0"/>
              </a:spcBef>
              <a:defRPr sz="1000" i="1" smtClean="0"/>
            </a:lvl1pPr>
          </a:lstStyle>
          <a:p>
            <a:pPr>
              <a:defRPr/>
            </a:pPr>
            <a:endParaRPr lang="en-US"/>
          </a:p>
        </p:txBody>
      </p:sp>
      <p:sp>
        <p:nvSpPr>
          <p:cNvPr id="4100" name="Rectangle 4"/>
          <p:cNvSpPr>
            <a:spLocks noGrp="1" noChangeArrowheads="1"/>
          </p:cNvSpPr>
          <p:nvPr>
            <p:ph type="ftr" sz="quarter" idx="2"/>
          </p:nvPr>
        </p:nvSpPr>
        <p:spPr bwMode="auto">
          <a:xfrm>
            <a:off x="33338" y="6378575"/>
            <a:ext cx="4243387" cy="36671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866775">
              <a:spcBef>
                <a:spcPct val="0"/>
              </a:spcBef>
              <a:defRPr sz="1000" i="1" smtClean="0"/>
            </a:lvl1pPr>
          </a:lstStyle>
          <a:p>
            <a:pPr>
              <a:defRPr/>
            </a:pPr>
            <a:r>
              <a:rPr lang="en-US"/>
              <a:t>Software Design</a:t>
            </a:r>
          </a:p>
        </p:txBody>
      </p:sp>
      <p:sp>
        <p:nvSpPr>
          <p:cNvPr id="4101" name="Rectangle 5"/>
          <p:cNvSpPr>
            <a:spLocks noGrp="1" noChangeArrowheads="1"/>
          </p:cNvSpPr>
          <p:nvPr>
            <p:ph type="sldNum" sz="quarter" idx="3"/>
          </p:nvPr>
        </p:nvSpPr>
        <p:spPr bwMode="auto">
          <a:xfrm>
            <a:off x="5629275" y="6378575"/>
            <a:ext cx="4243388" cy="366713"/>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866775">
              <a:spcBef>
                <a:spcPct val="0"/>
              </a:spcBef>
              <a:defRPr sz="1000" i="1" smtClean="0"/>
            </a:lvl1pPr>
          </a:lstStyle>
          <a:p>
            <a:pPr>
              <a:defRPr/>
            </a:pPr>
            <a:fld id="{87AB8F07-005F-4C4B-98A3-603EC8B33BE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3813" y="-6350"/>
            <a:ext cx="4329113" cy="336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839788">
              <a:spcBef>
                <a:spcPct val="0"/>
              </a:spcBef>
              <a:defRPr sz="1000" i="1" smtClean="0"/>
            </a:lvl1pPr>
          </a:lstStyle>
          <a:p>
            <a:pPr>
              <a:defRPr/>
            </a:pPr>
            <a:endParaRPr lang="en-US"/>
          </a:p>
        </p:txBody>
      </p:sp>
      <p:sp>
        <p:nvSpPr>
          <p:cNvPr id="2051" name="Rectangle 3"/>
          <p:cNvSpPr>
            <a:spLocks noGrp="1" noChangeArrowheads="1"/>
          </p:cNvSpPr>
          <p:nvPr>
            <p:ph type="dt" idx="1"/>
          </p:nvPr>
        </p:nvSpPr>
        <p:spPr bwMode="auto">
          <a:xfrm>
            <a:off x="5600700" y="-6350"/>
            <a:ext cx="4329113" cy="3365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839788">
              <a:spcBef>
                <a:spcPct val="0"/>
              </a:spcBef>
              <a:defRPr sz="1000" i="1" smtClean="0"/>
            </a:lvl1pPr>
          </a:lstStyle>
          <a:p>
            <a:pPr>
              <a:defRPr/>
            </a:pPr>
            <a:endParaRPr lang="en-US"/>
          </a:p>
        </p:txBody>
      </p:sp>
      <p:sp>
        <p:nvSpPr>
          <p:cNvPr id="104452" name="Rectangle 4"/>
          <p:cNvSpPr>
            <a:spLocks noGrp="1" noRot="1" noChangeAspect="1" noChangeArrowheads="1" noTextEdit="1"/>
          </p:cNvSpPr>
          <p:nvPr>
            <p:ph type="sldImg" idx="2"/>
          </p:nvPr>
        </p:nvSpPr>
        <p:spPr bwMode="auto">
          <a:xfrm>
            <a:off x="3128963" y="508000"/>
            <a:ext cx="3649662" cy="25273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76350" y="3205163"/>
            <a:ext cx="7353300" cy="3046412"/>
          </a:xfrm>
          <a:prstGeom prst="rect">
            <a:avLst/>
          </a:prstGeom>
          <a:noFill/>
          <a:ln w="9525">
            <a:noFill/>
            <a:miter lim="800000"/>
            <a:headEnd/>
            <a:tailEnd/>
          </a:ln>
          <a:effectLst/>
        </p:spPr>
        <p:txBody>
          <a:bodyPr vert="horz" wrap="square" lIns="87312" tIns="41275" rIns="87312" bIns="4127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23813" y="6413500"/>
            <a:ext cx="4329113" cy="33655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839788">
              <a:spcBef>
                <a:spcPct val="0"/>
              </a:spcBef>
              <a:defRPr sz="1000" i="1" smtClean="0"/>
            </a:lvl1pPr>
          </a:lstStyle>
          <a:p>
            <a:pPr>
              <a:defRPr/>
            </a:pPr>
            <a:r>
              <a:rPr lang="en-US"/>
              <a:t>Software Design</a:t>
            </a:r>
          </a:p>
        </p:txBody>
      </p:sp>
      <p:sp>
        <p:nvSpPr>
          <p:cNvPr id="2055" name="Rectangle 7"/>
          <p:cNvSpPr>
            <a:spLocks noGrp="1" noChangeArrowheads="1"/>
          </p:cNvSpPr>
          <p:nvPr>
            <p:ph type="sldNum" sz="quarter" idx="5"/>
          </p:nvPr>
        </p:nvSpPr>
        <p:spPr bwMode="auto">
          <a:xfrm>
            <a:off x="5600700" y="6413500"/>
            <a:ext cx="4329113" cy="33655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839788">
              <a:spcBef>
                <a:spcPct val="0"/>
              </a:spcBef>
              <a:defRPr sz="1000" i="1" smtClean="0"/>
            </a:lvl1pPr>
          </a:lstStyle>
          <a:p>
            <a:pPr>
              <a:defRPr/>
            </a:pPr>
            <a:fld id="{9D2ED17B-51EC-48B0-A72B-FE5DD3720C85}"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defTabSz="839788" rtl="0" eaLnBrk="0" fontAlgn="base" hangingPunct="0">
      <a:spcBef>
        <a:spcPct val="30000"/>
      </a:spcBef>
      <a:spcAft>
        <a:spcPct val="0"/>
      </a:spcAft>
      <a:defRPr sz="1200" kern="1200">
        <a:solidFill>
          <a:schemeClr val="tx1"/>
        </a:solidFill>
        <a:latin typeface="Arial" charset="0"/>
        <a:ea typeface="+mn-ea"/>
        <a:cs typeface="+mn-cs"/>
      </a:defRPr>
    </a:lvl1pPr>
    <a:lvl2pPr marL="439738" algn="l" defTabSz="839788" rtl="0" eaLnBrk="0" fontAlgn="base" hangingPunct="0">
      <a:spcBef>
        <a:spcPct val="30000"/>
      </a:spcBef>
      <a:spcAft>
        <a:spcPct val="0"/>
      </a:spcAft>
      <a:defRPr sz="1200" kern="1200">
        <a:solidFill>
          <a:schemeClr val="tx1"/>
        </a:solidFill>
        <a:latin typeface="Arial" charset="0"/>
        <a:ea typeface="+mn-ea"/>
        <a:cs typeface="+mn-cs"/>
      </a:defRPr>
    </a:lvl2pPr>
    <a:lvl3pPr marL="874713" algn="l" defTabSz="839788" rtl="0" eaLnBrk="0" fontAlgn="base" hangingPunct="0">
      <a:spcBef>
        <a:spcPct val="30000"/>
      </a:spcBef>
      <a:spcAft>
        <a:spcPct val="0"/>
      </a:spcAft>
      <a:defRPr sz="1200" kern="1200">
        <a:solidFill>
          <a:schemeClr val="tx1"/>
        </a:solidFill>
        <a:latin typeface="Arial" charset="0"/>
        <a:ea typeface="+mn-ea"/>
        <a:cs typeface="+mn-cs"/>
      </a:defRPr>
    </a:lvl3pPr>
    <a:lvl4pPr marL="1316038" algn="l" defTabSz="839788" rtl="0" eaLnBrk="0" fontAlgn="base" hangingPunct="0">
      <a:spcBef>
        <a:spcPct val="30000"/>
      </a:spcBef>
      <a:spcAft>
        <a:spcPct val="0"/>
      </a:spcAft>
      <a:defRPr sz="1200" kern="1200">
        <a:solidFill>
          <a:schemeClr val="tx1"/>
        </a:solidFill>
        <a:latin typeface="Arial" charset="0"/>
        <a:ea typeface="+mn-ea"/>
        <a:cs typeface="+mn-cs"/>
      </a:defRPr>
    </a:lvl4pPr>
    <a:lvl5pPr marL="1752600" algn="l" defTabSz="83978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Rot="1" noChangeAspect="1" noChangeArrowheads="1" noTextEdit="1"/>
          </p:cNvSpPr>
          <p:nvPr>
            <p:ph type="sldImg"/>
          </p:nvPr>
        </p:nvSpPr>
        <p:spPr>
          <a:ln/>
        </p:spPr>
      </p:sp>
      <p:sp>
        <p:nvSpPr>
          <p:cNvPr id="44032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88960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xfrm>
            <a:off x="3127375" y="506413"/>
            <a:ext cx="3651250" cy="2528887"/>
          </a:xfrm>
          <a:ln/>
        </p:spPr>
      </p:sp>
      <p:sp>
        <p:nvSpPr>
          <p:cNvPr id="765955" name="Rectangle 3"/>
          <p:cNvSpPr>
            <a:spLocks noGrp="1" noChangeArrowheads="1"/>
          </p:cNvSpPr>
          <p:nvPr>
            <p:ph type="body" idx="1"/>
          </p:nvPr>
        </p:nvSpPr>
        <p:spPr>
          <a:noFill/>
          <a:ln/>
        </p:spPr>
        <p:txBody>
          <a:bodyPr/>
          <a:lstStyle/>
          <a:p>
            <a:pPr>
              <a:spcBef>
                <a:spcPct val="0"/>
              </a:spcBef>
            </a:pPr>
            <a:r>
              <a:rPr lang="en-US" b="1" smtClean="0">
                <a:solidFill>
                  <a:schemeClr val="accent1"/>
                </a:solidFill>
              </a:rPr>
              <a:t>(Figure A.15, page 667)</a:t>
            </a:r>
          </a:p>
          <a:p>
            <a:r>
              <a:rPr lang="en-US" altLang="zh-TW" smtClean="0"/>
              <a:t>See Figure A.15, page 667</a:t>
            </a: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Rectangle 6"/>
          <p:cNvSpPr txBox="1">
            <a:spLocks noGrp="1" noChangeArrowheads="1"/>
          </p:cNvSpPr>
          <p:nvPr/>
        </p:nvSpPr>
        <p:spPr bwMode="auto">
          <a:xfrm>
            <a:off x="-23813" y="6413500"/>
            <a:ext cx="4329113" cy="336550"/>
          </a:xfrm>
          <a:prstGeom prst="rect">
            <a:avLst/>
          </a:prstGeom>
          <a:noFill/>
          <a:ln w="9525">
            <a:noFill/>
            <a:miter lim="800000"/>
            <a:headEnd/>
            <a:tailEnd/>
          </a:ln>
        </p:spPr>
        <p:txBody>
          <a:bodyPr lIns="19050" tIns="0" rIns="19050" bIns="0" anchor="b"/>
          <a:lstStyle/>
          <a:p>
            <a:pPr algn="l" defTabSz="839788">
              <a:spcBef>
                <a:spcPct val="0"/>
              </a:spcBef>
            </a:pPr>
            <a:r>
              <a:rPr lang="en-US" sz="1000" i="1"/>
              <a:t>Software Design</a:t>
            </a:r>
          </a:p>
        </p:txBody>
      </p:sp>
      <p:sp>
        <p:nvSpPr>
          <p:cNvPr id="799747" name="Rectangle 7"/>
          <p:cNvSpPr txBox="1">
            <a:spLocks noGrp="1" noChangeArrowheads="1"/>
          </p:cNvSpPr>
          <p:nvPr/>
        </p:nvSpPr>
        <p:spPr bwMode="auto">
          <a:xfrm>
            <a:off x="5600700" y="6413500"/>
            <a:ext cx="4329113" cy="336550"/>
          </a:xfrm>
          <a:prstGeom prst="rect">
            <a:avLst/>
          </a:prstGeom>
          <a:noFill/>
          <a:ln w="9525">
            <a:noFill/>
            <a:miter lim="800000"/>
            <a:headEnd/>
            <a:tailEnd/>
          </a:ln>
        </p:spPr>
        <p:txBody>
          <a:bodyPr lIns="19050" tIns="0" rIns="19050" bIns="0" anchor="b"/>
          <a:lstStyle/>
          <a:p>
            <a:pPr algn="r" defTabSz="839788">
              <a:spcBef>
                <a:spcPct val="0"/>
              </a:spcBef>
            </a:pPr>
            <a:fld id="{00868F67-E9D8-4A70-856F-9E9AAD7A11DB}" type="slidenum">
              <a:rPr lang="en-US" sz="1000" i="1"/>
              <a:pPr algn="r" defTabSz="839788">
                <a:spcBef>
                  <a:spcPct val="0"/>
                </a:spcBef>
              </a:pPr>
              <a:t>15</a:t>
            </a:fld>
            <a:endParaRPr lang="en-US" sz="1000" i="1"/>
          </a:p>
        </p:txBody>
      </p:sp>
      <p:sp>
        <p:nvSpPr>
          <p:cNvPr id="799748" name="Rectangle 2"/>
          <p:cNvSpPr>
            <a:spLocks noGrp="1" noRot="1" noChangeAspect="1" noChangeArrowheads="1" noTextEdit="1"/>
          </p:cNvSpPr>
          <p:nvPr>
            <p:ph type="sldImg"/>
          </p:nvPr>
        </p:nvSpPr>
        <p:spPr>
          <a:xfrm>
            <a:off x="3133725" y="509588"/>
            <a:ext cx="3638550" cy="2519362"/>
          </a:xfrm>
          <a:ln cap="flat"/>
        </p:spPr>
      </p:sp>
      <p:sp>
        <p:nvSpPr>
          <p:cNvPr id="2086915" name="Rectangle 3"/>
          <p:cNvSpPr>
            <a:spLocks noGrp="1" noChangeArrowheads="1"/>
          </p:cNvSpPr>
          <p:nvPr>
            <p:ph type="body" idx="1"/>
          </p:nvPr>
        </p:nvSpPr>
        <p:spPr>
          <a:xfrm>
            <a:off x="1320800" y="3201988"/>
            <a:ext cx="7264400" cy="3035300"/>
          </a:xfrm>
          <a:ln/>
        </p:spPr>
        <p:txBody>
          <a:bodyPr lIns="92064" tIns="46033" rIns="92064" bIns="46033"/>
          <a:lstStyle/>
          <a:p>
            <a:pPr>
              <a:defRPr/>
            </a:pPr>
            <a:r>
              <a:rPr lang="en-US" smtClean="0">
                <a:effectLst>
                  <a:outerShdw blurRad="38100" dist="38100" dir="2700000" algn="tl">
                    <a:srgbClr val="C0C0C0"/>
                  </a:outerShdw>
                </a:effectLst>
              </a:rPr>
              <a:t>In </a:t>
            </a:r>
            <a:r>
              <a:rPr lang="en-US" smtClean="0"/>
              <a:t>performing Object Oriented Analysis (OOA) we identified objects and use cases based on ideal conditions and independent of any hardware or software solution. During Object Oriented Design (OOD) we want to realize those objects and use cases to reflect the actual environment of our proposed solution. </a:t>
            </a:r>
          </a:p>
        </p:txBody>
      </p:sp>
      <p:sp>
        <p:nvSpPr>
          <p:cNvPr id="799750" name="Rectangle 4"/>
          <p:cNvSpPr>
            <a:spLocks noChangeArrowheads="1"/>
          </p:cNvSpPr>
          <p:nvPr/>
        </p:nvSpPr>
        <p:spPr bwMode="auto">
          <a:xfrm>
            <a:off x="8475663" y="2532063"/>
            <a:ext cx="1320800" cy="223837"/>
          </a:xfrm>
          <a:prstGeom prst="rect">
            <a:avLst/>
          </a:prstGeom>
          <a:noFill/>
          <a:ln w="9525">
            <a:noFill/>
            <a:miter lim="800000"/>
            <a:headEnd/>
            <a:tailEnd/>
          </a:ln>
        </p:spPr>
        <p:txBody>
          <a:bodyPr lIns="92064" tIns="46033" rIns="92064" bIns="46033">
            <a:spAutoFit/>
          </a:bodyPr>
          <a:lstStyle/>
          <a:p>
            <a:r>
              <a:rPr lang="en-US" sz="1400" b="1">
                <a:latin typeface="Book Antiqua" pitchFamily="18" charset="0"/>
              </a:rPr>
              <a:t>536</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Rectangle 2"/>
          <p:cNvSpPr>
            <a:spLocks noGrp="1" noRot="1" noChangeAspect="1" noChangeArrowheads="1" noTextEdit="1"/>
          </p:cNvSpPr>
          <p:nvPr>
            <p:ph type="sldImg"/>
          </p:nvPr>
        </p:nvSpPr>
        <p:spPr>
          <a:xfrm>
            <a:off x="3127375" y="506413"/>
            <a:ext cx="3651250" cy="2528887"/>
          </a:xfrm>
          <a:ln/>
        </p:spPr>
      </p:sp>
      <p:sp>
        <p:nvSpPr>
          <p:cNvPr id="843779"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Rot="1" noChangeAspect="1" noChangeArrowheads="1" noTextEdit="1"/>
          </p:cNvSpPr>
          <p:nvPr>
            <p:ph type="sldImg"/>
          </p:nvPr>
        </p:nvSpPr>
        <p:spPr>
          <a:xfrm>
            <a:off x="3127375" y="506413"/>
            <a:ext cx="3651250" cy="2528887"/>
          </a:xfrm>
          <a:ln/>
        </p:spPr>
      </p:sp>
      <p:sp>
        <p:nvSpPr>
          <p:cNvPr id="815107"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Rot="1" noChangeAspect="1" noChangeArrowheads="1" noTextEdit="1"/>
          </p:cNvSpPr>
          <p:nvPr>
            <p:ph type="sldImg"/>
          </p:nvPr>
        </p:nvSpPr>
        <p:spPr>
          <a:xfrm>
            <a:off x="3127375" y="506413"/>
            <a:ext cx="3651250" cy="2528887"/>
          </a:xfrm>
          <a:ln/>
        </p:spPr>
      </p:sp>
      <p:sp>
        <p:nvSpPr>
          <p:cNvPr id="817155" name="Rectangle 3"/>
          <p:cNvSpPr>
            <a:spLocks noGrp="1" noChangeArrowheads="1"/>
          </p:cNvSpPr>
          <p:nvPr>
            <p:ph type="body" idx="1"/>
          </p:nvPr>
        </p:nvSpPr>
        <p:spPr>
          <a:noFill/>
          <a:ln/>
        </p:spPr>
        <p:txBody>
          <a:bodyPr/>
          <a:lstStyle/>
          <a:p>
            <a:pPr>
              <a:spcBef>
                <a:spcPct val="0"/>
              </a:spcBef>
            </a:pPr>
            <a:r>
              <a:rPr lang="en-US" b="1" smtClean="0">
                <a:solidFill>
                  <a:schemeClr val="accent1"/>
                </a:solidFill>
              </a:rPr>
              <a:t>(Figure A.15, page 667)</a:t>
            </a:r>
          </a:p>
          <a:p>
            <a:r>
              <a:rPr lang="en-US" altLang="zh-TW" smtClean="0"/>
              <a:t>See Figure A.15, page 667</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Rot="1" noChangeAspect="1" noChangeArrowheads="1" noTextEdit="1"/>
          </p:cNvSpPr>
          <p:nvPr>
            <p:ph type="sldImg"/>
          </p:nvPr>
        </p:nvSpPr>
        <p:spPr>
          <a:ln/>
        </p:spPr>
      </p:sp>
      <p:sp>
        <p:nvSpPr>
          <p:cNvPr id="852995" name="Rectangle 3"/>
          <p:cNvSpPr>
            <a:spLocks noGrp="1" noChangeArrowheads="1"/>
          </p:cNvSpPr>
          <p:nvPr>
            <p:ph type="body" idx="1"/>
          </p:nvPr>
        </p:nvSpPr>
        <p:spPr>
          <a:noFill/>
          <a:ln/>
        </p:spPr>
        <p:txBody>
          <a:bodyPr lIns="87947" tIns="43973" rIns="87947" bIns="43973"/>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2"/>
          <p:cNvSpPr>
            <a:spLocks noGrp="1" noRot="1" noChangeAspect="1" noChangeArrowheads="1" noTextEdit="1"/>
          </p:cNvSpPr>
          <p:nvPr>
            <p:ph type="sldImg"/>
          </p:nvPr>
        </p:nvSpPr>
        <p:spPr>
          <a:xfrm>
            <a:off x="3133725" y="509588"/>
            <a:ext cx="3638550" cy="2519362"/>
          </a:xfrm>
          <a:ln cap="flat"/>
        </p:spPr>
      </p:sp>
      <p:sp>
        <p:nvSpPr>
          <p:cNvPr id="797699" name="Rectangle 3"/>
          <p:cNvSpPr>
            <a:spLocks noGrp="1" noChangeArrowheads="1"/>
          </p:cNvSpPr>
          <p:nvPr>
            <p:ph type="body" idx="1"/>
          </p:nvPr>
        </p:nvSpPr>
        <p:spPr>
          <a:xfrm>
            <a:off x="1320800" y="3201988"/>
            <a:ext cx="7264400" cy="3035300"/>
          </a:xfrm>
          <a:noFill/>
          <a:ln/>
        </p:spPr>
        <p:txBody>
          <a:bodyPr lIns="92064" tIns="46033" rIns="92064" bIns="46033"/>
          <a:lstStyle/>
          <a:p>
            <a:endParaRPr lang="en-GB" smtClean="0"/>
          </a:p>
        </p:txBody>
      </p:sp>
      <p:sp>
        <p:nvSpPr>
          <p:cNvPr id="797700" name="Rectangle 4"/>
          <p:cNvSpPr>
            <a:spLocks noChangeArrowheads="1"/>
          </p:cNvSpPr>
          <p:nvPr/>
        </p:nvSpPr>
        <p:spPr bwMode="auto">
          <a:xfrm>
            <a:off x="8475663" y="2532063"/>
            <a:ext cx="1320800" cy="223837"/>
          </a:xfrm>
          <a:prstGeom prst="rect">
            <a:avLst/>
          </a:prstGeom>
          <a:noFill/>
          <a:ln w="9525">
            <a:noFill/>
            <a:miter lim="800000"/>
            <a:headEnd/>
            <a:tailEnd/>
          </a:ln>
          <a:effectLst/>
        </p:spPr>
        <p:txBody>
          <a:bodyPr lIns="92064" tIns="46033" rIns="92064" bIns="46033">
            <a:spAutoFit/>
          </a:bodyPr>
          <a:lstStyle/>
          <a:p>
            <a:r>
              <a:rPr lang="en-US" sz="1400" b="1">
                <a:latin typeface="Book Antiqua" pitchFamily="18" charset="0"/>
              </a:rPr>
              <a:t>295-296</a:t>
            </a:r>
          </a:p>
        </p:txBody>
      </p:sp>
      <p:sp>
        <p:nvSpPr>
          <p:cNvPr id="797701" name="Rectangle 5"/>
          <p:cNvSpPr>
            <a:spLocks noChangeArrowheads="1"/>
          </p:cNvSpPr>
          <p:nvPr/>
        </p:nvSpPr>
        <p:spPr bwMode="auto">
          <a:xfrm>
            <a:off x="1541463" y="3314700"/>
            <a:ext cx="7264400" cy="3035300"/>
          </a:xfrm>
          <a:prstGeom prst="rect">
            <a:avLst/>
          </a:prstGeom>
          <a:noFill/>
          <a:ln w="9525">
            <a:noFill/>
            <a:miter lim="800000"/>
            <a:headEnd/>
            <a:tailEnd/>
          </a:ln>
          <a:effectLst/>
        </p:spPr>
        <p:txBody>
          <a:bodyPr lIns="92064" tIns="46033" rIns="92064" bIns="46033"/>
          <a:lstStyle/>
          <a:p>
            <a:pPr algn="l">
              <a:spcBef>
                <a:spcPct val="30000"/>
              </a:spcBef>
            </a:pPr>
            <a:endParaRPr lang="en-GB"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Rot="1" noChangeAspect="1" noChangeArrowheads="1" noTextEdit="1"/>
          </p:cNvSpPr>
          <p:nvPr>
            <p:ph type="sldImg"/>
          </p:nvPr>
        </p:nvSpPr>
        <p:spPr>
          <a:xfrm>
            <a:off x="3127375" y="506413"/>
            <a:ext cx="3651250" cy="2528887"/>
          </a:xfrm>
          <a:ln/>
        </p:spPr>
      </p:sp>
      <p:sp>
        <p:nvSpPr>
          <p:cNvPr id="755715"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Rot="1" noChangeAspect="1" noChangeArrowheads="1" noTextEdit="1"/>
          </p:cNvSpPr>
          <p:nvPr>
            <p:ph type="sldImg"/>
          </p:nvPr>
        </p:nvSpPr>
        <p:spPr>
          <a:xfrm>
            <a:off x="3127375" y="506413"/>
            <a:ext cx="3651250" cy="2528887"/>
          </a:xfrm>
          <a:ln/>
        </p:spPr>
      </p:sp>
      <p:sp>
        <p:nvSpPr>
          <p:cNvPr id="763907"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Rot="1" noChangeAspect="1" noChangeArrowheads="1" noTextEdit="1"/>
          </p:cNvSpPr>
          <p:nvPr>
            <p:ph type="sldImg"/>
          </p:nvPr>
        </p:nvSpPr>
        <p:spPr>
          <a:xfrm>
            <a:off x="3127375" y="506413"/>
            <a:ext cx="3651250" cy="2528887"/>
          </a:xfrm>
          <a:ln/>
        </p:spPr>
      </p:sp>
      <p:sp>
        <p:nvSpPr>
          <p:cNvPr id="857091"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Rot="1" noChangeAspect="1" noChangeArrowheads="1" noTextEdit="1"/>
          </p:cNvSpPr>
          <p:nvPr>
            <p:ph type="sldImg"/>
          </p:nvPr>
        </p:nvSpPr>
        <p:spPr>
          <a:xfrm>
            <a:off x="3127375" y="506413"/>
            <a:ext cx="3651250" cy="2528887"/>
          </a:xfrm>
          <a:ln/>
        </p:spPr>
      </p:sp>
      <p:sp>
        <p:nvSpPr>
          <p:cNvPr id="755715"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Rot="1" noChangeAspect="1" noChangeArrowheads="1" noTextEdit="1"/>
          </p:cNvSpPr>
          <p:nvPr>
            <p:ph type="sldImg"/>
          </p:nvPr>
        </p:nvSpPr>
        <p:spPr>
          <a:xfrm>
            <a:off x="3127375" y="506413"/>
            <a:ext cx="3651250" cy="2528887"/>
          </a:xfrm>
          <a:ln/>
        </p:spPr>
      </p:sp>
      <p:sp>
        <p:nvSpPr>
          <p:cNvPr id="755715" name="Rectangle 3"/>
          <p:cNvSpPr>
            <a:spLocks noGrp="1" noChangeArrowheads="1"/>
          </p:cNvSpPr>
          <p:nvPr>
            <p:ph type="body" idx="1"/>
          </p:nvPr>
        </p:nvSpPr>
        <p:spPr>
          <a:xfrm>
            <a:off x="1320800" y="3201988"/>
            <a:ext cx="7264400" cy="3035300"/>
          </a:xfrm>
          <a:noFill/>
          <a:ln/>
        </p:spPr>
        <p:txBody>
          <a:bodyPr/>
          <a:lstStyle/>
          <a:p>
            <a:r>
              <a:rPr lang="en-US" b="1" smtClean="0">
                <a:solidFill>
                  <a:srgbClr val="000000"/>
                </a:solidFill>
                <a:cs typeface="Times New Roman" pitchFamily="18" charset="0"/>
              </a:rPr>
              <a:t>Teaching Notes</a:t>
            </a:r>
          </a:p>
          <a:p>
            <a:r>
              <a:rPr lang="en-US" smtClean="0">
                <a:ea typeface="Arial Unicode MS" pitchFamily="34" charset="-128"/>
                <a:cs typeface="Arial Unicode MS" pitchFamily="34" charset="-128"/>
              </a:rPr>
              <a:t>The above figure was initially presented in Chapter 6.</a:t>
            </a:r>
          </a:p>
          <a:p>
            <a:r>
              <a:rPr lang="en-US" smtClean="0">
                <a:ea typeface="Arial Unicode MS" pitchFamily="34" charset="-128"/>
                <a:cs typeface="Arial Unicode MS" pitchFamily="34" charset="-128"/>
              </a:rPr>
              <a:t>1.</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reference to the requirement(s) in which it can be traced to.</a:t>
            </a:r>
          </a:p>
          <a:p>
            <a:r>
              <a:rPr lang="en-US" smtClean="0">
                <a:ea typeface="Arial Unicode MS" pitchFamily="34" charset="-128"/>
                <a:cs typeface="Arial Unicode MS" pitchFamily="34" charset="-128"/>
              </a:rPr>
              <a:t>2.</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 typical event course describing the use case’s major steps, from beginning to end of this interaction with the actor. </a:t>
            </a:r>
          </a:p>
          <a:p>
            <a:r>
              <a:rPr lang="en-US" smtClean="0">
                <a:ea typeface="Arial Unicode MS" pitchFamily="34" charset="-128"/>
                <a:cs typeface="Arial Unicode MS" pitchFamily="34" charset="-128"/>
              </a:rPr>
              <a:t>3.</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Alternative courses describing exceptions to the typical course of events.</a:t>
            </a:r>
          </a:p>
          <a:p>
            <a:r>
              <a:rPr lang="en-US" smtClean="0">
                <a:ea typeface="Arial Unicode MS" pitchFamily="34" charset="-128"/>
                <a:cs typeface="Arial Unicode MS" pitchFamily="34" charset="-128"/>
              </a:rPr>
              <a:t>4.</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Precondition describing the state the system is in before the use case is executed.</a:t>
            </a:r>
          </a:p>
          <a:p>
            <a:r>
              <a:rPr lang="en-US" smtClean="0">
                <a:ea typeface="Arial Unicode MS" pitchFamily="34" charset="-128"/>
                <a:cs typeface="Arial Unicode MS" pitchFamily="34" charset="-128"/>
              </a:rPr>
              <a:t>5.</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Postcondition describing the state the system is in after the use case is executed.</a:t>
            </a:r>
          </a:p>
          <a:p>
            <a:r>
              <a:rPr lang="en-US" smtClean="0">
                <a:ea typeface="Arial Unicode MS" pitchFamily="34" charset="-128"/>
                <a:cs typeface="Arial Unicode MS" pitchFamily="34" charset="-128"/>
              </a:rPr>
              <a:t>6.</a:t>
            </a:r>
            <a:r>
              <a:rPr lang="en-US" smtClean="0">
                <a:solidFill>
                  <a:srgbClr val="FF0000"/>
                </a:solidFill>
                <a:ea typeface="Arial Unicode MS" pitchFamily="34" charset="-128"/>
                <a:cs typeface="Arial Unicode MS" pitchFamily="34" charset="-128"/>
                <a:sym typeface="Wingdings 2" pitchFamily="18" charset="2"/>
              </a:rPr>
              <a:t> </a:t>
            </a:r>
            <a:r>
              <a:rPr lang="en-US" smtClean="0">
                <a:cs typeface="Times New Roman" pitchFamily="18" charset="0"/>
              </a:rPr>
              <a:t>An assumptions section, which includes any nonbehavioural issues, such as performance or security, that is associated with the use case, but is difficult to model within the use case’s course of events.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Rectangle 2"/>
          <p:cNvSpPr>
            <a:spLocks noGrp="1" noRot="1" noChangeAspect="1" noChangeArrowheads="1" noTextEdit="1"/>
          </p:cNvSpPr>
          <p:nvPr>
            <p:ph type="sldImg"/>
          </p:nvPr>
        </p:nvSpPr>
        <p:spPr>
          <a:xfrm>
            <a:off x="3127375" y="506413"/>
            <a:ext cx="3651250" cy="2528887"/>
          </a:xfrm>
          <a:ln/>
        </p:spPr>
      </p:sp>
      <p:sp>
        <p:nvSpPr>
          <p:cNvPr id="761859" name="Rectangle 3"/>
          <p:cNvSpPr>
            <a:spLocks noGrp="1" noChangeArrowheads="1"/>
          </p:cNvSpPr>
          <p:nvPr>
            <p:ph type="body" idx="1"/>
          </p:nvPr>
        </p:nvSpPr>
        <p:spPr>
          <a:noFill/>
          <a:ln/>
        </p:spPr>
        <p:txBody>
          <a:bodyPr lIns="87947" tIns="43973" rIns="87947" bIns="43973"/>
          <a:lstStyle/>
          <a:p>
            <a:r>
              <a:rPr lang="en-US" smtClean="0">
                <a:solidFill>
                  <a:srgbClr val="000000"/>
                </a:solidFill>
                <a:cs typeface="Times New Roman" pitchFamily="18" charset="0"/>
              </a:rPr>
              <a:t>Generalization relationships are denoted as solid lines or paths with a hollow arrow-head pointing at the generalized use case.</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38274" name="Rectangle 2"/>
          <p:cNvSpPr>
            <a:spLocks noGrp="1" noChangeArrowheads="1"/>
          </p:cNvSpPr>
          <p:nvPr>
            <p:ph type="ctrTitle" sz="quarter"/>
          </p:nvPr>
        </p:nvSpPr>
        <p:spPr>
          <a:xfrm>
            <a:off x="381000" y="381000"/>
            <a:ext cx="9144000" cy="3048000"/>
          </a:xfrm>
        </p:spPr>
        <p:txBody>
          <a:bodyPr/>
          <a:lstStyle>
            <a:lvl1pPr>
              <a:defRPr sz="8800" b="0"/>
            </a:lvl1pPr>
          </a:lstStyle>
          <a:p>
            <a:r>
              <a:rPr lang="en-US"/>
              <a:t>Click to Edit Master Title Style</a:t>
            </a:r>
          </a:p>
        </p:txBody>
      </p:sp>
      <p:sp>
        <p:nvSpPr>
          <p:cNvPr id="438275" name="Rectangle 3"/>
          <p:cNvSpPr>
            <a:spLocks noGrp="1" noChangeArrowheads="1"/>
          </p:cNvSpPr>
          <p:nvPr>
            <p:ph type="subTitle" sz="quarter" idx="1"/>
          </p:nvPr>
        </p:nvSpPr>
        <p:spPr>
          <a:xfrm>
            <a:off x="381000" y="3810000"/>
            <a:ext cx="9144000" cy="2819400"/>
          </a:xfrm>
        </p:spPr>
        <p:txBody>
          <a:bodyPr/>
          <a:lstStyle>
            <a:lvl1pPr marL="0" indent="0">
              <a:buFont typeface="Wingdings" pitchFamily="2" charset="2"/>
              <a:buNone/>
              <a:defRPr/>
            </a:lvl1pPr>
          </a:lstStyle>
          <a:p>
            <a:r>
              <a:rPr lang="en-US"/>
              <a:t>Click to edit Master subtitle style</a:t>
            </a:r>
          </a:p>
        </p:txBody>
      </p:sp>
      <p:sp>
        <p:nvSpPr>
          <p:cNvPr id="438276" name="Rectangle 4"/>
          <p:cNvSpPr>
            <a:spLocks noGrp="1" noChangeArrowheads="1"/>
          </p:cNvSpPr>
          <p:nvPr>
            <p:ph type="dt" sz="quarter" idx="2"/>
          </p:nvPr>
        </p:nvSpPr>
        <p:spPr/>
        <p:txBody>
          <a:bodyPr/>
          <a:lstStyle>
            <a:lvl1pPr>
              <a:defRPr>
                <a:solidFill>
                  <a:schemeClr val="folHlink"/>
                </a:solidFill>
              </a:defRPr>
            </a:lvl1pPr>
          </a:lstStyle>
          <a:p>
            <a:fld id="{BFB6D723-1683-4761-8FFE-888D81984636}" type="datetime1">
              <a:rPr lang="en-US"/>
              <a:pPr/>
              <a:t>10/30/2023</a:t>
            </a:fld>
            <a:endParaRPr lang="en-US"/>
          </a:p>
        </p:txBody>
      </p:sp>
      <p:sp>
        <p:nvSpPr>
          <p:cNvPr id="438277" name="Rectangle 5"/>
          <p:cNvSpPr>
            <a:spLocks noGrp="1" noChangeArrowheads="1"/>
          </p:cNvSpPr>
          <p:nvPr>
            <p:ph type="ftr" sz="quarter" idx="3"/>
          </p:nvPr>
        </p:nvSpPr>
        <p:spPr/>
        <p:txBody>
          <a:bodyPr/>
          <a:lstStyle>
            <a:lvl1pPr>
              <a:defRPr>
                <a:solidFill>
                  <a:schemeClr val="folHlink"/>
                </a:solidFill>
              </a:defRPr>
            </a:lvl1pPr>
          </a:lstStyle>
          <a:p>
            <a:endParaRPr lang="en-US"/>
          </a:p>
        </p:txBody>
      </p:sp>
      <p:sp>
        <p:nvSpPr>
          <p:cNvPr id="438278" name="Rectangle 6"/>
          <p:cNvSpPr>
            <a:spLocks noGrp="1" noChangeArrowheads="1"/>
          </p:cNvSpPr>
          <p:nvPr>
            <p:ph type="sldNum" sz="quarter" idx="4"/>
          </p:nvPr>
        </p:nvSpPr>
        <p:spPr/>
        <p:txBody>
          <a:bodyPr/>
          <a:lstStyle>
            <a:lvl1pPr>
              <a:defRPr>
                <a:solidFill>
                  <a:schemeClr val="folHlink"/>
                </a:solidFill>
              </a:defRPr>
            </a:lvl1pPr>
          </a:lstStyle>
          <a:p>
            <a:fld id="{C7B6EACA-DBE9-4D13-8699-C53CFDDAC335}" type="slidenum">
              <a:rPr lang="en-US"/>
              <a:pPr/>
              <a:t>‹#›</a:t>
            </a:fld>
            <a:endParaRPr lang="en-US"/>
          </a:p>
        </p:txBody>
      </p:sp>
      <p:grpSp>
        <p:nvGrpSpPr>
          <p:cNvPr id="438279" name="Group 7"/>
          <p:cNvGrpSpPr>
            <a:grpSpLocks/>
          </p:cNvGrpSpPr>
          <p:nvPr userDrawn="1"/>
        </p:nvGrpSpPr>
        <p:grpSpPr bwMode="auto">
          <a:xfrm>
            <a:off x="0" y="3355975"/>
            <a:ext cx="9902825" cy="74613"/>
            <a:chOff x="0" y="866"/>
            <a:chExt cx="6238" cy="46"/>
          </a:xfrm>
        </p:grpSpPr>
        <p:sp>
          <p:nvSpPr>
            <p:cNvPr id="438280" name="Rectangle 8"/>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a:p>
          </p:txBody>
        </p:sp>
        <p:sp>
          <p:nvSpPr>
            <p:cNvPr id="438281" name="Rectangle 9"/>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a:p>
          </p:txBody>
        </p:sp>
      </p:gr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82174F1-A90B-42F0-88D8-C4CEFCC851CB}" type="datetime1">
              <a:rPr lang="en-US"/>
              <a:pPr/>
              <a:t>10/30/2023</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11633E29-D6B5-467C-86DB-795D86480A3F}" type="slidenum">
              <a:rPr lang="en-GB"/>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76A0AC-DD2F-4F65-88E6-989E1054ECFA}" type="datetime1">
              <a:rPr lang="en-US"/>
              <a:pPr>
                <a:defRPr/>
              </a:pPr>
              <a:t>10/30/2023</a:t>
            </a:fld>
            <a:endParaRPr lang="en-US"/>
          </a:p>
        </p:txBody>
      </p:sp>
      <p:sp>
        <p:nvSpPr>
          <p:cNvPr id="5" name="Footer Placeholder 4"/>
          <p:cNvSpPr>
            <a:spLocks noGrp="1"/>
          </p:cNvSpPr>
          <p:nvPr>
            <p:ph type="ftr" sz="quarter" idx="11"/>
          </p:nvPr>
        </p:nvSpPr>
        <p:spPr/>
        <p:txBody>
          <a:bodyPr/>
          <a:lstStyle>
            <a:lvl1pPr>
              <a:defRPr/>
            </a:lvl1pPr>
          </a:lstStyle>
          <a:p>
            <a:r>
              <a:rPr lang="en-US"/>
              <a:t>Object-Oriented Analysis and Design</a:t>
            </a:r>
          </a:p>
        </p:txBody>
      </p:sp>
      <p:sp>
        <p:nvSpPr>
          <p:cNvPr id="6" name="Slide Number Placeholder 5"/>
          <p:cNvSpPr>
            <a:spLocks noGrp="1"/>
          </p:cNvSpPr>
          <p:nvPr>
            <p:ph type="sldNum" sz="quarter" idx="12"/>
          </p:nvPr>
        </p:nvSpPr>
        <p:spPr/>
        <p:txBody>
          <a:bodyPr/>
          <a:lstStyle>
            <a:lvl1pPr>
              <a:defRPr/>
            </a:lvl1pPr>
          </a:lstStyle>
          <a:p>
            <a:pPr>
              <a:defRPr/>
            </a:pPr>
            <a:fld id="{B983C86B-4A30-4957-96D2-4ED3FC8CA198}"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F5C336B-7488-4E91-9012-28C846C54F61}" type="datetime1">
              <a:rPr lang="en-US"/>
              <a:pPr>
                <a:defRPr/>
              </a:pPr>
              <a:t>10/30/2023</a:t>
            </a:fld>
            <a:endParaRPr lang="en-US"/>
          </a:p>
        </p:txBody>
      </p:sp>
      <p:sp>
        <p:nvSpPr>
          <p:cNvPr id="6" name="Footer Placeholder 5"/>
          <p:cNvSpPr>
            <a:spLocks noGrp="1"/>
          </p:cNvSpPr>
          <p:nvPr>
            <p:ph type="ftr" sz="quarter" idx="11"/>
          </p:nvPr>
        </p:nvSpPr>
        <p:spPr/>
        <p:txBody>
          <a:bodyPr/>
          <a:lstStyle>
            <a:lvl1pPr>
              <a:defRPr/>
            </a:lvl1pPr>
          </a:lstStyle>
          <a:p>
            <a:r>
              <a:rPr lang="en-US"/>
              <a:t>Object-Oriented Analysis and Design</a:t>
            </a:r>
          </a:p>
        </p:txBody>
      </p:sp>
      <p:sp>
        <p:nvSpPr>
          <p:cNvPr id="7" name="Slide Number Placeholder 6"/>
          <p:cNvSpPr>
            <a:spLocks noGrp="1"/>
          </p:cNvSpPr>
          <p:nvPr>
            <p:ph type="sldNum" sz="quarter" idx="12"/>
          </p:nvPr>
        </p:nvSpPr>
        <p:spPr/>
        <p:txBody>
          <a:bodyPr/>
          <a:lstStyle>
            <a:lvl1pPr>
              <a:defRPr/>
            </a:lvl1pPr>
          </a:lstStyle>
          <a:p>
            <a:pPr>
              <a:defRPr/>
            </a:pPr>
            <a:fld id="{B9841CC8-853F-4090-91C6-9B843C6E765B}"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F0D7AF62-77DD-41D0-9BC6-FE1B826AF6AA}" type="datetime1">
              <a:rPr lang="en-US"/>
              <a:pPr>
                <a:defRPr/>
              </a:pPr>
              <a:t>10/30/2023</a:t>
            </a:fld>
            <a:endParaRPr lang="en-US"/>
          </a:p>
        </p:txBody>
      </p:sp>
      <p:sp>
        <p:nvSpPr>
          <p:cNvPr id="8" name="Footer Placeholder 7"/>
          <p:cNvSpPr>
            <a:spLocks noGrp="1"/>
          </p:cNvSpPr>
          <p:nvPr>
            <p:ph type="ftr" sz="quarter" idx="11"/>
          </p:nvPr>
        </p:nvSpPr>
        <p:spPr/>
        <p:txBody>
          <a:bodyPr/>
          <a:lstStyle>
            <a:lvl1pPr>
              <a:defRPr/>
            </a:lvl1pPr>
          </a:lstStyle>
          <a:p>
            <a:r>
              <a:rPr lang="en-US"/>
              <a:t>Object-Oriented Analysis and Design</a:t>
            </a:r>
          </a:p>
        </p:txBody>
      </p:sp>
      <p:sp>
        <p:nvSpPr>
          <p:cNvPr id="9" name="Slide Number Placeholder 8"/>
          <p:cNvSpPr>
            <a:spLocks noGrp="1"/>
          </p:cNvSpPr>
          <p:nvPr>
            <p:ph type="sldNum" sz="quarter" idx="12"/>
          </p:nvPr>
        </p:nvSpPr>
        <p:spPr/>
        <p:txBody>
          <a:bodyPr/>
          <a:lstStyle>
            <a:lvl1pPr>
              <a:defRPr/>
            </a:lvl1pPr>
          </a:lstStyle>
          <a:p>
            <a:pPr>
              <a:defRPr/>
            </a:pPr>
            <a:fld id="{3CEA9F40-0770-4668-BC35-19DEAD0431C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FB4C9B57-2C8A-48EE-B493-240E6DEBDE80}" type="datetime1">
              <a:rPr lang="en-US"/>
              <a:pPr>
                <a:defRPr/>
              </a:pPr>
              <a:t>10/30/2023</a:t>
            </a:fld>
            <a:endParaRPr lang="en-US"/>
          </a:p>
        </p:txBody>
      </p:sp>
      <p:sp>
        <p:nvSpPr>
          <p:cNvPr id="4" name="Footer Placeholder 3"/>
          <p:cNvSpPr>
            <a:spLocks noGrp="1"/>
          </p:cNvSpPr>
          <p:nvPr>
            <p:ph type="ftr" sz="quarter" idx="11"/>
          </p:nvPr>
        </p:nvSpPr>
        <p:spPr/>
        <p:txBody>
          <a:bodyPr/>
          <a:lstStyle>
            <a:lvl1pPr>
              <a:defRPr/>
            </a:lvl1pPr>
          </a:lstStyle>
          <a:p>
            <a:r>
              <a:rPr lang="en-US"/>
              <a:t>Object-Oriented Analysis and Design</a:t>
            </a:r>
          </a:p>
        </p:txBody>
      </p:sp>
      <p:sp>
        <p:nvSpPr>
          <p:cNvPr id="5" name="Slide Number Placeholder 4"/>
          <p:cNvSpPr>
            <a:spLocks noGrp="1"/>
          </p:cNvSpPr>
          <p:nvPr>
            <p:ph type="sldNum" sz="quarter" idx="12"/>
          </p:nvPr>
        </p:nvSpPr>
        <p:spPr/>
        <p:txBody>
          <a:bodyPr/>
          <a:lstStyle>
            <a:lvl1pPr>
              <a:defRPr/>
            </a:lvl1pPr>
          </a:lstStyle>
          <a:p>
            <a:pPr>
              <a:defRPr/>
            </a:pPr>
            <a:fld id="{EFCBDF29-0B60-40C8-BED4-5B26F46DEC94}"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7D90931-3414-4697-8CBB-CFAF4200D79C}" type="datetime1">
              <a:rPr lang="en-US"/>
              <a:pPr>
                <a:defRPr/>
              </a:pPr>
              <a:t>10/30/2023</a:t>
            </a:fld>
            <a:endParaRPr lang="en-US"/>
          </a:p>
        </p:txBody>
      </p:sp>
      <p:sp>
        <p:nvSpPr>
          <p:cNvPr id="3" name="Footer Placeholder 2"/>
          <p:cNvSpPr>
            <a:spLocks noGrp="1"/>
          </p:cNvSpPr>
          <p:nvPr>
            <p:ph type="ftr" sz="quarter" idx="11"/>
          </p:nvPr>
        </p:nvSpPr>
        <p:spPr/>
        <p:txBody>
          <a:bodyPr/>
          <a:lstStyle>
            <a:lvl1pPr>
              <a:defRPr/>
            </a:lvl1pPr>
          </a:lstStyle>
          <a:p>
            <a:r>
              <a:rPr lang="en-US"/>
              <a:t>Object-Oriented Analysis and Design</a:t>
            </a:r>
          </a:p>
        </p:txBody>
      </p:sp>
      <p:sp>
        <p:nvSpPr>
          <p:cNvPr id="4" name="Slide Number Placeholder 3"/>
          <p:cNvSpPr>
            <a:spLocks noGrp="1"/>
          </p:cNvSpPr>
          <p:nvPr>
            <p:ph type="sldNum" sz="quarter" idx="12"/>
          </p:nvPr>
        </p:nvSpPr>
        <p:spPr/>
        <p:txBody>
          <a:bodyPr/>
          <a:lstStyle>
            <a:lvl1pPr>
              <a:defRPr/>
            </a:lvl1pPr>
          </a:lstStyle>
          <a:p>
            <a:pPr>
              <a:defRPr/>
            </a:pPr>
            <a:fld id="{3E0C5CCD-9F67-427D-911F-8510D1DFFE83}"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44B8ADF-35D9-4B38-B2FD-7FD2BF72E4B7}" type="datetime1">
              <a:rPr lang="en-US"/>
              <a:pPr/>
              <a:t>10/30/2023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7F78E8-C574-417F-8A9C-BFA2CDE6E656}"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04B22EB-F3A8-43E4-B4D8-952119206511}" type="datetime1">
              <a:rPr lang="en-US"/>
              <a:pPr/>
              <a:t>10/30/2023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AE87D7-35CB-42A4-9770-7FF2BE4E5C2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0B0A1CBD-13A9-4DB8-A46E-FEF625FED5CF}" type="datetime1">
              <a:rPr lang="en-US"/>
              <a:pPr/>
              <a:t>10/30/2023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AEB228-C4E3-4A8D-BDA6-E488A020500B}"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A19D972-0586-496F-AF56-E8D2F1B0F11D}" type="datetime1">
              <a:rPr lang="en-US"/>
              <a:pPr/>
              <a:t>10/30/2023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3310B30-EC46-4159-8BBD-3AC22D916F24}"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782338" name="Rectangle 2"/>
          <p:cNvSpPr>
            <a:spLocks noGrp="1" noChangeArrowheads="1"/>
          </p:cNvSpPr>
          <p:nvPr>
            <p:ph type="ctrTitle" sz="quarter"/>
          </p:nvPr>
        </p:nvSpPr>
        <p:spPr>
          <a:xfrm>
            <a:off x="412750" y="381000"/>
            <a:ext cx="9112250" cy="3048000"/>
          </a:xfrm>
        </p:spPr>
        <p:txBody>
          <a:bodyPr/>
          <a:lstStyle>
            <a:lvl1pPr>
              <a:defRPr sz="8800" b="0"/>
            </a:lvl1pPr>
          </a:lstStyle>
          <a:p>
            <a:r>
              <a:rPr lang="en-US"/>
              <a:t>Click to Edit Master Title Style</a:t>
            </a:r>
          </a:p>
        </p:txBody>
      </p:sp>
      <p:sp>
        <p:nvSpPr>
          <p:cNvPr id="782339" name="Rectangle 3"/>
          <p:cNvSpPr>
            <a:spLocks noGrp="1" noChangeArrowheads="1"/>
          </p:cNvSpPr>
          <p:nvPr>
            <p:ph type="subTitle" sz="quarter" idx="1"/>
          </p:nvPr>
        </p:nvSpPr>
        <p:spPr>
          <a:xfrm>
            <a:off x="381000" y="3810000"/>
            <a:ext cx="9144000" cy="2819400"/>
          </a:xfrm>
        </p:spPr>
        <p:txBody>
          <a:bodyPr/>
          <a:lstStyle>
            <a:lvl1pPr marL="0" indent="0">
              <a:buFont typeface="Wingdings" pitchFamily="2" charset="2"/>
              <a:buNone/>
              <a:defRPr/>
            </a:lvl1pPr>
          </a:lstStyle>
          <a:p>
            <a:r>
              <a:rPr lang="en-US"/>
              <a:t>Click to edit Master subtitle style</a:t>
            </a:r>
          </a:p>
        </p:txBody>
      </p:sp>
      <p:sp>
        <p:nvSpPr>
          <p:cNvPr id="782340" name="Rectangle 4"/>
          <p:cNvSpPr>
            <a:spLocks noGrp="1" noChangeArrowheads="1"/>
          </p:cNvSpPr>
          <p:nvPr>
            <p:ph type="dt" sz="quarter" idx="2"/>
          </p:nvPr>
        </p:nvSpPr>
        <p:spPr/>
        <p:txBody>
          <a:bodyPr/>
          <a:lstStyle>
            <a:lvl1pPr>
              <a:defRPr>
                <a:solidFill>
                  <a:schemeClr val="tx1"/>
                </a:solidFill>
              </a:defRPr>
            </a:lvl1pPr>
          </a:lstStyle>
          <a:p>
            <a:fld id="{1833719C-2743-46DD-8F37-75A8D94424F3}" type="datetime1">
              <a:rPr lang="en-US"/>
              <a:pPr/>
              <a:t>10/30/2023</a:t>
            </a:fld>
            <a:endParaRPr lang="en-GB"/>
          </a:p>
        </p:txBody>
      </p:sp>
      <p:sp>
        <p:nvSpPr>
          <p:cNvPr id="782341" name="Rectangle 5"/>
          <p:cNvSpPr>
            <a:spLocks noGrp="1" noChangeArrowheads="1"/>
          </p:cNvSpPr>
          <p:nvPr>
            <p:ph type="ftr" sz="quarter" idx="3"/>
          </p:nvPr>
        </p:nvSpPr>
        <p:spPr/>
        <p:txBody>
          <a:bodyPr/>
          <a:lstStyle>
            <a:lvl1pPr>
              <a:defRPr>
                <a:solidFill>
                  <a:schemeClr val="tx1"/>
                </a:solidFill>
              </a:defRPr>
            </a:lvl1pPr>
          </a:lstStyle>
          <a:p>
            <a:endParaRPr lang="en-GB"/>
          </a:p>
        </p:txBody>
      </p:sp>
      <p:sp>
        <p:nvSpPr>
          <p:cNvPr id="782342" name="Rectangle 6"/>
          <p:cNvSpPr>
            <a:spLocks noGrp="1" noChangeArrowheads="1"/>
          </p:cNvSpPr>
          <p:nvPr>
            <p:ph type="sldNum" sz="quarter" idx="4"/>
          </p:nvPr>
        </p:nvSpPr>
        <p:spPr/>
        <p:txBody>
          <a:bodyPr/>
          <a:lstStyle>
            <a:lvl1pPr>
              <a:defRPr>
                <a:solidFill>
                  <a:schemeClr val="tx1"/>
                </a:solidFill>
              </a:defRPr>
            </a:lvl1pPr>
          </a:lstStyle>
          <a:p>
            <a:fld id="{ADEA6557-B954-4ED1-836E-2E33E88CD221}" type="slidenum">
              <a:rPr lang="en-GB"/>
              <a:pPr/>
              <a:t>‹#›</a:t>
            </a:fld>
            <a:endParaRPr lang="en-GB"/>
          </a:p>
        </p:txBody>
      </p:sp>
      <p:grpSp>
        <p:nvGrpSpPr>
          <p:cNvPr id="782343" name="Group 7"/>
          <p:cNvGrpSpPr>
            <a:grpSpLocks/>
          </p:cNvGrpSpPr>
          <p:nvPr userDrawn="1"/>
        </p:nvGrpSpPr>
        <p:grpSpPr bwMode="auto">
          <a:xfrm>
            <a:off x="0" y="3355975"/>
            <a:ext cx="9902825" cy="74613"/>
            <a:chOff x="0" y="866"/>
            <a:chExt cx="6238" cy="46"/>
          </a:xfrm>
        </p:grpSpPr>
        <p:sp>
          <p:nvSpPr>
            <p:cNvPr id="782344" name="Rectangle 8"/>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a:p>
          </p:txBody>
        </p:sp>
        <p:sp>
          <p:nvSpPr>
            <p:cNvPr id="782345" name="Rectangle 9"/>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a:p>
          </p:txBody>
        </p:sp>
      </p:gr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8BC4CC3-3F31-4C68-B8B9-2768C9338E91}" type="datetime1">
              <a:rPr lang="en-US"/>
              <a:pPr/>
              <a:t>10/30/2023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2CC9B1-EE89-44E0-A006-C474C9B56D48}" type="slidenum">
              <a:rPr lang="en-GB"/>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44958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5D3B252-67F0-4B46-A2EC-1F94B59374EF}" type="datetime1">
              <a:rPr lang="en-US"/>
              <a:pPr/>
              <a:t>10/30/2023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1C416D4-23B1-4AAE-AEB4-6B19D56E7209}" type="slidenum">
              <a:rPr lang="en-GB"/>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C7812094-8DC2-4C98-BDA3-C684DC9C18DB}" type="datetime1">
              <a:rPr lang="en-US"/>
              <a:pPr/>
              <a:t>10/30/2023</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E322717B-9172-498E-91EF-EC0F9176F474}" type="slidenum">
              <a:rPr lang="en-GB"/>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bwMode="auto">
          <a:xfrm>
            <a:off x="381000" y="266700"/>
            <a:ext cx="9144000" cy="11049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437251" name="Rectangle 3"/>
          <p:cNvSpPr>
            <a:spLocks noGrp="1" noChangeArrowheads="1"/>
          </p:cNvSpPr>
          <p:nvPr>
            <p:ph type="body" idx="1"/>
          </p:nvPr>
        </p:nvSpPr>
        <p:spPr bwMode="auto">
          <a:xfrm>
            <a:off x="381000" y="1676400"/>
            <a:ext cx="91440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7252" name="Rectangle 4"/>
          <p:cNvSpPr>
            <a:spLocks noGrp="1" noChangeArrowheads="1"/>
          </p:cNvSpPr>
          <p:nvPr>
            <p:ph type="dt" sz="half" idx="2"/>
          </p:nvPr>
        </p:nvSpPr>
        <p:spPr bwMode="auto">
          <a:xfrm>
            <a:off x="381000" y="6172200"/>
            <a:ext cx="2062163"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spcBef>
                <a:spcPct val="0"/>
              </a:spcBef>
              <a:defRPr sz="1400">
                <a:solidFill>
                  <a:srgbClr val="969696"/>
                </a:solidFill>
              </a:defRPr>
            </a:lvl1pPr>
          </a:lstStyle>
          <a:p>
            <a:fld id="{FEF49926-3A8B-4189-9E0D-EBE376D1959F}" type="datetime1">
              <a:rPr lang="en-US"/>
              <a:pPr/>
              <a:t>10/30/2023</a:t>
            </a:fld>
            <a:endParaRPr lang="en-US"/>
          </a:p>
        </p:txBody>
      </p:sp>
      <p:sp>
        <p:nvSpPr>
          <p:cNvPr id="437253" name="Rectangle 5"/>
          <p:cNvSpPr>
            <a:spLocks noGrp="1" noChangeArrowheads="1"/>
          </p:cNvSpPr>
          <p:nvPr>
            <p:ph type="ftr" sz="quarter" idx="3"/>
          </p:nvPr>
        </p:nvSpPr>
        <p:spPr bwMode="auto">
          <a:xfrm>
            <a:off x="3382963" y="6172200"/>
            <a:ext cx="31369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rgbClr val="969696"/>
                </a:solidFill>
              </a:defRPr>
            </a:lvl1pPr>
          </a:lstStyle>
          <a:p>
            <a:endParaRPr lang="en-US"/>
          </a:p>
        </p:txBody>
      </p:sp>
      <p:sp>
        <p:nvSpPr>
          <p:cNvPr id="437254" name="Rectangle 6"/>
          <p:cNvSpPr>
            <a:spLocks noGrp="1" noChangeArrowheads="1"/>
          </p:cNvSpPr>
          <p:nvPr>
            <p:ph type="sldNum" sz="quarter" idx="4"/>
          </p:nvPr>
        </p:nvSpPr>
        <p:spPr bwMode="auto">
          <a:xfrm>
            <a:off x="7462838" y="6172200"/>
            <a:ext cx="206216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a:solidFill>
                  <a:srgbClr val="969696"/>
                </a:solidFill>
              </a:defRPr>
            </a:lvl1pPr>
          </a:lstStyle>
          <a:p>
            <a:fld id="{D853DA4F-9AF3-4DAD-AADF-9A13546DEA66}" type="slidenum">
              <a:rPr lang="en-US"/>
              <a:pPr/>
              <a:t>‹#›</a:t>
            </a:fld>
            <a:endParaRPr lang="en-US"/>
          </a:p>
        </p:txBody>
      </p:sp>
      <p:grpSp>
        <p:nvGrpSpPr>
          <p:cNvPr id="437255" name="Group 7"/>
          <p:cNvGrpSpPr>
            <a:grpSpLocks/>
          </p:cNvGrpSpPr>
          <p:nvPr userDrawn="1"/>
        </p:nvGrpSpPr>
        <p:grpSpPr bwMode="auto">
          <a:xfrm>
            <a:off x="0" y="1374775"/>
            <a:ext cx="9902825" cy="73025"/>
            <a:chOff x="0" y="866"/>
            <a:chExt cx="6238" cy="46"/>
          </a:xfrm>
        </p:grpSpPr>
        <p:sp>
          <p:nvSpPr>
            <p:cNvPr id="437256" name="Rectangle 8"/>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a:p>
          </p:txBody>
        </p:sp>
        <p:sp>
          <p:nvSpPr>
            <p:cNvPr id="437257" name="Rectangle 9"/>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62" r:id="rId1"/>
    <p:sldLayoutId id="2147483680" r:id="rId2"/>
    <p:sldLayoutId id="2147483682" r:id="rId3"/>
    <p:sldLayoutId id="2147483684" r:id="rId4"/>
    <p:sldLayoutId id="2147483685" r:id="rId5"/>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3725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37251">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725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37251">
                                            <p:txEl>
                                              <p:pRg st="1" end="1"/>
                                            </p:txEl>
                                          </p:spTgt>
                                        </p:tgtEl>
                                        <p:attrNameLst>
                                          <p:attrName>ppt_c</p:attrName>
                                        </p:attrNameLst>
                                      </p:cBhvr>
                                      <p:to>
                                        <a:schemeClr val="folHlink"/>
                                      </p:to>
                                    </p:animClr>
                                  </p:subTnLst>
                                </p:cTn>
                              </p:par>
                              <p:par>
                                <p:cTn id="11" presetID="1" presetClass="entr" presetSubtype="0" fill="hold" grpId="0" nodeType="withEffect">
                                  <p:stCondLst>
                                    <p:cond delay="0"/>
                                  </p:stCondLst>
                                  <p:childTnLst>
                                    <p:set>
                                      <p:cBhvr>
                                        <p:cTn id="12" dur="1" fill="hold">
                                          <p:stCondLst>
                                            <p:cond delay="499"/>
                                          </p:stCondLst>
                                        </p:cTn>
                                        <p:tgtEl>
                                          <p:spTgt spid="43725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37251">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499"/>
                                          </p:stCondLst>
                                        </p:cTn>
                                        <p:tgtEl>
                                          <p:spTgt spid="43725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37251">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499"/>
                                          </p:stCondLst>
                                        </p:cTn>
                                        <p:tgtEl>
                                          <p:spTgt spid="43725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37251">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1" grpId="0" build="p" bldLvl="2" autoUpdateAnimBg="0">
        <p:tmplLst>
          <p:tmpl lvl="1">
            <p:tnLst>
              <p:par>
                <p:cTn presetID="1" presetClass="entr" presetSubtype="0" fill="hold" nodeType="clickEffect">
                  <p:stCondLst>
                    <p:cond delay="0"/>
                  </p:stCondLst>
                  <p:childTnLst>
                    <p:set>
                      <p:cBhvr>
                        <p:cTn dur="1" fill="hold">
                          <p:stCondLst>
                            <p:cond delay="499"/>
                          </p:stCondLst>
                        </p:cTn>
                        <p:tgtEl>
                          <p:spTgt spid="437251"/>
                        </p:tgtEl>
                        <p:attrNameLst>
                          <p:attrName>style.visibility</p:attrName>
                        </p:attrNameLst>
                      </p:cBhvr>
                      <p:to>
                        <p:strVal val="visible"/>
                      </p:to>
                    </p:set>
                  </p:childTnLst>
                  <p:subTnLst>
                    <p:animClr clrSpc="rgb" dir="cw">
                      <p:cBhvr override="childStyle">
                        <p:cTn dur="1" fill="hold" display="0" masterRel="nextClick" afterEffect="1"/>
                        <p:tgtEl>
                          <p:spTgt spid="437251"/>
                        </p:tgtEl>
                        <p:attrNameLst>
                          <p:attrName>ppt_c</p:attrName>
                        </p:attrNameLst>
                      </p:cBhvr>
                      <p:to>
                        <a:schemeClr val="folHlink"/>
                      </p:to>
                    </p:animClr>
                  </p:subTnLst>
                </p:cTn>
              </p:par>
            </p:tnLst>
          </p:tmpl>
          <p:tmpl lvl="2">
            <p:tnLst>
              <p:par>
                <p:cTn presetID="1" presetClass="entr" presetSubtype="0" fill="hold" nodeType="clickEffect">
                  <p:stCondLst>
                    <p:cond delay="0"/>
                  </p:stCondLst>
                  <p:childTnLst>
                    <p:set>
                      <p:cBhvr>
                        <p:cTn dur="1" fill="hold">
                          <p:stCondLst>
                            <p:cond delay="499"/>
                          </p:stCondLst>
                        </p:cTn>
                        <p:tgtEl>
                          <p:spTgt spid="437251"/>
                        </p:tgtEl>
                        <p:attrNameLst>
                          <p:attrName>style.visibility</p:attrName>
                        </p:attrNameLst>
                      </p:cBhvr>
                      <p:to>
                        <p:strVal val="visible"/>
                      </p:to>
                    </p:set>
                  </p:childTnLst>
                  <p:subTnLst>
                    <p:animClr clrSpc="rgb" dir="cw">
                      <p:cBhvr override="childStyle">
                        <p:cTn dur="1" fill="hold" display="0" masterRel="nextClick" afterEffect="1"/>
                        <p:tgtEl>
                          <p:spTgt spid="437251"/>
                        </p:tgtEl>
                        <p:attrNameLst>
                          <p:attrName>ppt_c</p:attrName>
                        </p:attrNameLst>
                      </p:cBhvr>
                      <p:to>
                        <a:schemeClr val="folHlink"/>
                      </p:to>
                    </p:animClr>
                  </p:subTnLst>
                </p:cTn>
              </p:par>
            </p:tnLst>
          </p:tmpl>
          <p:tmpl lvl="3">
            <p:tnLst>
              <p:par>
                <p:cTn presetID="1" presetClass="entr" presetSubtype="0" fill="hold" nodeType="withEffect">
                  <p:stCondLst>
                    <p:cond delay="0"/>
                  </p:stCondLst>
                  <p:childTnLst>
                    <p:set>
                      <p:cBhvr>
                        <p:cTn dur="1" fill="hold">
                          <p:stCondLst>
                            <p:cond delay="499"/>
                          </p:stCondLst>
                        </p:cTn>
                        <p:tgtEl>
                          <p:spTgt spid="437251"/>
                        </p:tgtEl>
                        <p:attrNameLst>
                          <p:attrName>style.visibility</p:attrName>
                        </p:attrNameLst>
                      </p:cBhvr>
                      <p:to>
                        <p:strVal val="visible"/>
                      </p:to>
                    </p:set>
                  </p:childTnLst>
                  <p:subTnLst>
                    <p:animClr clrSpc="rgb" dir="cw">
                      <p:cBhvr override="childStyle">
                        <p:cTn dur="1" fill="hold" display="0" masterRel="nextClick" afterEffect="1"/>
                        <p:tgtEl>
                          <p:spTgt spid="437251"/>
                        </p:tgtEl>
                        <p:attrNameLst>
                          <p:attrName>ppt_c</p:attrName>
                        </p:attrNameLst>
                      </p:cBhvr>
                      <p:to>
                        <a:schemeClr val="folHlink"/>
                      </p:to>
                    </p:animClr>
                  </p:subTnLst>
                </p:cTn>
              </p:par>
            </p:tnLst>
          </p:tmpl>
          <p:tmpl lvl="4">
            <p:tnLst>
              <p:par>
                <p:cTn presetID="1" presetClass="entr" presetSubtype="0" fill="hold" nodeType="withEffect">
                  <p:stCondLst>
                    <p:cond delay="0"/>
                  </p:stCondLst>
                  <p:childTnLst>
                    <p:set>
                      <p:cBhvr>
                        <p:cTn dur="1" fill="hold">
                          <p:stCondLst>
                            <p:cond delay="499"/>
                          </p:stCondLst>
                        </p:cTn>
                        <p:tgtEl>
                          <p:spTgt spid="437251"/>
                        </p:tgtEl>
                        <p:attrNameLst>
                          <p:attrName>style.visibility</p:attrName>
                        </p:attrNameLst>
                      </p:cBhvr>
                      <p:to>
                        <p:strVal val="visible"/>
                      </p:to>
                    </p:set>
                  </p:childTnLst>
                  <p:subTnLst>
                    <p:animClr clrSpc="rgb" dir="cw">
                      <p:cBhvr override="childStyle">
                        <p:cTn dur="1" fill="hold" display="0" masterRel="nextClick" afterEffect="1"/>
                        <p:tgtEl>
                          <p:spTgt spid="437251"/>
                        </p:tgtEl>
                        <p:attrNameLst>
                          <p:attrName>ppt_c</p:attrName>
                        </p:attrNameLst>
                      </p:cBhvr>
                      <p:to>
                        <a:schemeClr val="folHlink"/>
                      </p:to>
                    </p:animClr>
                  </p:subTnLst>
                </p:cTn>
              </p:par>
            </p:tnLst>
          </p:tmpl>
          <p:tmpl lvl="5">
            <p:tnLst>
              <p:par>
                <p:cTn presetID="1" presetClass="entr" presetSubtype="0" fill="hold" nodeType="withEffect">
                  <p:stCondLst>
                    <p:cond delay="0"/>
                  </p:stCondLst>
                  <p:childTnLst>
                    <p:set>
                      <p:cBhvr>
                        <p:cTn dur="1" fill="hold">
                          <p:stCondLst>
                            <p:cond delay="499"/>
                          </p:stCondLst>
                        </p:cTn>
                        <p:tgtEl>
                          <p:spTgt spid="437251"/>
                        </p:tgtEl>
                        <p:attrNameLst>
                          <p:attrName>style.visibility</p:attrName>
                        </p:attrNameLst>
                      </p:cBhvr>
                      <p:to>
                        <p:strVal val="visible"/>
                      </p:to>
                    </p:set>
                  </p:childTnLst>
                  <p:subTnLst>
                    <p:animClr clrSpc="rgb" dir="cw">
                      <p:cBhvr override="childStyle">
                        <p:cTn dur="1" fill="hold" display="0" masterRel="nextClick" afterEffect="1"/>
                        <p:tgtEl>
                          <p:spTgt spid="437251"/>
                        </p:tgtEl>
                        <p:attrNameLst>
                          <p:attrName>ppt_c</p:attrName>
                        </p:attrNameLst>
                      </p:cBhvr>
                      <p:to>
                        <a:schemeClr val="folHlink"/>
                      </p:to>
                    </p:animClr>
                  </p:subTnLst>
                </p:cTn>
              </p:par>
            </p:tnLst>
          </p:tmpl>
        </p:tmplLst>
      </p:bldP>
    </p:bldLst>
  </p:timing>
  <p:hf hdr="0" ftr="0" dt="0"/>
  <p:txStyles>
    <p:title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Times New Roman" pitchFamily="18" charset="0"/>
          <a:cs typeface="Arial" charset="0"/>
        </a:defRPr>
      </a:lvl2pPr>
      <a:lvl3pPr algn="l" rtl="0" fontAlgn="base">
        <a:spcBef>
          <a:spcPct val="0"/>
        </a:spcBef>
        <a:spcAft>
          <a:spcPct val="0"/>
        </a:spcAft>
        <a:defRPr sz="4400" b="1">
          <a:solidFill>
            <a:schemeClr val="tx2"/>
          </a:solidFill>
          <a:latin typeface="Times New Roman" pitchFamily="18" charset="0"/>
          <a:cs typeface="Arial" charset="0"/>
        </a:defRPr>
      </a:lvl3pPr>
      <a:lvl4pPr algn="l" rtl="0" fontAlgn="base">
        <a:spcBef>
          <a:spcPct val="0"/>
        </a:spcBef>
        <a:spcAft>
          <a:spcPct val="0"/>
        </a:spcAft>
        <a:defRPr sz="4400" b="1">
          <a:solidFill>
            <a:schemeClr val="tx2"/>
          </a:solidFill>
          <a:latin typeface="Times New Roman" pitchFamily="18" charset="0"/>
          <a:cs typeface="Arial" charset="0"/>
        </a:defRPr>
      </a:lvl4pPr>
      <a:lvl5pPr algn="l" rtl="0" fontAlgn="base">
        <a:spcBef>
          <a:spcPct val="0"/>
        </a:spcBef>
        <a:spcAft>
          <a:spcPct val="0"/>
        </a:spcAft>
        <a:defRPr sz="4400" b="1">
          <a:solidFill>
            <a:schemeClr val="tx2"/>
          </a:solidFill>
          <a:latin typeface="Times New Roman" pitchFamily="18" charset="0"/>
          <a:cs typeface="Arial" charset="0"/>
        </a:defRPr>
      </a:lvl5pPr>
      <a:lvl6pPr marL="457200" algn="l" rtl="0" fontAlgn="base">
        <a:spcBef>
          <a:spcPct val="0"/>
        </a:spcBef>
        <a:spcAft>
          <a:spcPct val="0"/>
        </a:spcAft>
        <a:defRPr sz="4400" b="1">
          <a:solidFill>
            <a:schemeClr val="tx2"/>
          </a:solidFill>
          <a:latin typeface="Times New Roman" pitchFamily="18" charset="0"/>
          <a:cs typeface="Arial" charset="0"/>
        </a:defRPr>
      </a:lvl6pPr>
      <a:lvl7pPr marL="914400" algn="l" rtl="0" fontAlgn="base">
        <a:spcBef>
          <a:spcPct val="0"/>
        </a:spcBef>
        <a:spcAft>
          <a:spcPct val="0"/>
        </a:spcAft>
        <a:defRPr sz="4400" b="1">
          <a:solidFill>
            <a:schemeClr val="tx2"/>
          </a:solidFill>
          <a:latin typeface="Times New Roman" pitchFamily="18" charset="0"/>
          <a:cs typeface="Arial" charset="0"/>
        </a:defRPr>
      </a:lvl7pPr>
      <a:lvl8pPr marL="1371600" algn="l" rtl="0" fontAlgn="base">
        <a:spcBef>
          <a:spcPct val="0"/>
        </a:spcBef>
        <a:spcAft>
          <a:spcPct val="0"/>
        </a:spcAft>
        <a:defRPr sz="4400" b="1">
          <a:solidFill>
            <a:schemeClr val="tx2"/>
          </a:solidFill>
          <a:latin typeface="Times New Roman" pitchFamily="18" charset="0"/>
          <a:cs typeface="Arial" charset="0"/>
        </a:defRPr>
      </a:lvl8pPr>
      <a:lvl9pPr marL="1828800" algn="l" rtl="0" fontAlgn="base">
        <a:spcBef>
          <a:spcPct val="0"/>
        </a:spcBef>
        <a:spcAft>
          <a:spcPct val="0"/>
        </a:spcAft>
        <a:defRPr sz="4400" b="1">
          <a:solidFill>
            <a:schemeClr val="tx2"/>
          </a:solidFill>
          <a:latin typeface="Times New Roman" pitchFamily="18" charset="0"/>
          <a:cs typeface="Arial" charset="0"/>
        </a:defRPr>
      </a:lvl9pPr>
    </p:titleStyle>
    <p:bodyStyle>
      <a:lvl1pPr marL="398463" indent="-398463" algn="l" rtl="0" fontAlgn="base">
        <a:spcBef>
          <a:spcPct val="20000"/>
        </a:spcBef>
        <a:spcAft>
          <a:spcPct val="0"/>
        </a:spcAft>
        <a:buClr>
          <a:schemeClr val="tx2"/>
        </a:buClr>
        <a:buSzPct val="60000"/>
        <a:buFont typeface="Wingdings" pitchFamily="2" charset="2"/>
        <a:buChar char="u"/>
        <a:defRPr sz="3200">
          <a:solidFill>
            <a:schemeClr val="tx1"/>
          </a:solidFill>
          <a:latin typeface="+mn-lt"/>
          <a:ea typeface="+mn-ea"/>
          <a:cs typeface="+mn-cs"/>
        </a:defRPr>
      </a:lvl1pPr>
      <a:lvl2pPr marL="862013" indent="-349250" algn="l" rtl="0" fontAlgn="base">
        <a:spcBef>
          <a:spcPct val="20000"/>
        </a:spcBef>
        <a:spcAft>
          <a:spcPct val="0"/>
        </a:spcAft>
        <a:buClr>
          <a:schemeClr val="tx2"/>
        </a:buClr>
        <a:buSzPct val="60000"/>
        <a:buFont typeface="Wingdings" pitchFamily="2" charset="2"/>
        <a:buChar char="n"/>
        <a:defRPr sz="2800">
          <a:solidFill>
            <a:schemeClr val="tx1"/>
          </a:solidFill>
          <a:latin typeface="+mn-lt"/>
          <a:cs typeface="+mn-cs"/>
        </a:defRPr>
      </a:lvl2pPr>
      <a:lvl3pPr marL="1262063" indent="-285750" algn="l" rtl="0" fontAlgn="base">
        <a:spcBef>
          <a:spcPct val="20000"/>
        </a:spcBef>
        <a:spcAft>
          <a:spcPct val="0"/>
        </a:spcAft>
        <a:buClr>
          <a:schemeClr val="tx1"/>
        </a:buClr>
        <a:buSzPct val="60000"/>
        <a:buFont typeface="Wingdings" pitchFamily="2" charset="2"/>
        <a:buChar char="n"/>
        <a:defRPr sz="2400">
          <a:solidFill>
            <a:schemeClr val="tx1"/>
          </a:solidFill>
          <a:latin typeface="+mn-lt"/>
          <a:cs typeface="+mn-cs"/>
        </a:defRPr>
      </a:lvl3pPr>
      <a:lvl4pPr marL="1660525" indent="-284163" algn="l" rtl="0" fontAlgn="base">
        <a:spcBef>
          <a:spcPct val="20000"/>
        </a:spcBef>
        <a:spcAft>
          <a:spcPct val="0"/>
        </a:spcAft>
        <a:buClr>
          <a:schemeClr val="tx1"/>
        </a:buClr>
        <a:buSzPct val="60000"/>
        <a:buFont typeface="Wingdings" pitchFamily="2" charset="2"/>
        <a:buChar char="u"/>
        <a:defRPr sz="2000">
          <a:solidFill>
            <a:schemeClr val="tx1"/>
          </a:solidFill>
          <a:latin typeface="+mn-lt"/>
          <a:cs typeface="+mn-cs"/>
        </a:defRPr>
      </a:lvl4pPr>
      <a:lvl5pPr marL="20589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5pPr>
      <a:lvl6pPr marL="25161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6pPr>
      <a:lvl7pPr marL="29733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7pPr>
      <a:lvl8pPr marL="34305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8pPr>
      <a:lvl9pPr marL="38877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bwMode="auto">
          <a:xfrm>
            <a:off x="381000" y="266700"/>
            <a:ext cx="9144000" cy="11049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781315" name="Rectangle 3"/>
          <p:cNvSpPr>
            <a:spLocks noGrp="1" noChangeArrowheads="1"/>
          </p:cNvSpPr>
          <p:nvPr>
            <p:ph type="body" idx="1"/>
          </p:nvPr>
        </p:nvSpPr>
        <p:spPr bwMode="auto">
          <a:xfrm>
            <a:off x="381000" y="1676400"/>
            <a:ext cx="9144000" cy="4953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1316" name="Rectangle 4"/>
          <p:cNvSpPr>
            <a:spLocks noGrp="1" noChangeArrowheads="1"/>
          </p:cNvSpPr>
          <p:nvPr>
            <p:ph type="dt" sz="half" idx="2"/>
          </p:nvPr>
        </p:nvSpPr>
        <p:spPr bwMode="auto">
          <a:xfrm>
            <a:off x="381000" y="6172200"/>
            <a:ext cx="2062163"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spcBef>
                <a:spcPct val="0"/>
              </a:spcBef>
              <a:defRPr sz="1400">
                <a:solidFill>
                  <a:schemeClr val="folHlink"/>
                </a:solidFill>
              </a:defRPr>
            </a:lvl1pPr>
          </a:lstStyle>
          <a:p>
            <a:fld id="{9D96188D-0694-4604-AB7D-723F76D994CE}" type="datetime1">
              <a:rPr lang="en-US"/>
              <a:pPr/>
              <a:t>10/30/2023</a:t>
            </a:fld>
            <a:endParaRPr lang="en-GB"/>
          </a:p>
        </p:txBody>
      </p:sp>
      <p:sp>
        <p:nvSpPr>
          <p:cNvPr id="781317" name="Rectangle 5"/>
          <p:cNvSpPr>
            <a:spLocks noGrp="1" noChangeArrowheads="1"/>
          </p:cNvSpPr>
          <p:nvPr>
            <p:ph type="ftr" sz="quarter" idx="3"/>
          </p:nvPr>
        </p:nvSpPr>
        <p:spPr bwMode="auto">
          <a:xfrm>
            <a:off x="3382963" y="6172200"/>
            <a:ext cx="31369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chemeClr val="folHlink"/>
                </a:solidFill>
              </a:defRPr>
            </a:lvl1pPr>
          </a:lstStyle>
          <a:p>
            <a:endParaRPr lang="en-GB"/>
          </a:p>
        </p:txBody>
      </p:sp>
      <p:sp>
        <p:nvSpPr>
          <p:cNvPr id="781318" name="Rectangle 6"/>
          <p:cNvSpPr>
            <a:spLocks noGrp="1" noChangeArrowheads="1"/>
          </p:cNvSpPr>
          <p:nvPr>
            <p:ph type="sldNum" sz="quarter" idx="4"/>
          </p:nvPr>
        </p:nvSpPr>
        <p:spPr bwMode="auto">
          <a:xfrm>
            <a:off x="7462838" y="6172200"/>
            <a:ext cx="206216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a:solidFill>
                  <a:schemeClr val="folHlink"/>
                </a:solidFill>
              </a:defRPr>
            </a:lvl1pPr>
          </a:lstStyle>
          <a:p>
            <a:fld id="{AE84AC99-535E-4683-8EDB-D34528C0E4D4}" type="slidenum">
              <a:rPr lang="en-GB"/>
              <a:pPr/>
              <a:t>‹#›</a:t>
            </a:fld>
            <a:endParaRPr lang="en-GB"/>
          </a:p>
        </p:txBody>
      </p:sp>
      <p:grpSp>
        <p:nvGrpSpPr>
          <p:cNvPr id="781319" name="Group 7"/>
          <p:cNvGrpSpPr>
            <a:grpSpLocks/>
          </p:cNvGrpSpPr>
          <p:nvPr userDrawn="1"/>
        </p:nvGrpSpPr>
        <p:grpSpPr bwMode="auto">
          <a:xfrm>
            <a:off x="0" y="1374775"/>
            <a:ext cx="9902825" cy="73025"/>
            <a:chOff x="0" y="866"/>
            <a:chExt cx="6238" cy="46"/>
          </a:xfrm>
        </p:grpSpPr>
        <p:sp>
          <p:nvSpPr>
            <p:cNvPr id="781320" name="Rectangle 8"/>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endParaRPr lang="en-US"/>
            </a:p>
          </p:txBody>
        </p:sp>
        <p:sp>
          <p:nvSpPr>
            <p:cNvPr id="781321" name="Rectangle 9"/>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64" r:id="rId1"/>
    <p:sldLayoutId id="2147483690" r:id="rId2"/>
    <p:sldLayoutId id="2147483692" r:id="rId3"/>
    <p:sldLayoutId id="2147483694" r:id="rId4"/>
    <p:sldLayoutId id="2147483695" r:id="rId5"/>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131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8131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131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8131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8131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81315">
                                            <p:txEl>
                                              <p:pRg st="2" end="2"/>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499"/>
                                          </p:stCondLst>
                                        </p:cTn>
                                        <p:tgtEl>
                                          <p:spTgt spid="78131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81315">
                                            <p:txEl>
                                              <p:pRg st="3" end="3"/>
                                            </p:txEl>
                                          </p:spTgt>
                                        </p:tgtEl>
                                        <p:attrNameLst>
                                          <p:attrName>ppt_c</p:attrName>
                                        </p:attrNameLst>
                                      </p:cBhvr>
                                      <p:to>
                                        <a:schemeClr val="folHlink"/>
                                      </p:to>
                                    </p:animClr>
                                  </p:subTnLst>
                                </p:cTn>
                              </p:par>
                              <p:par>
                                <p:cTn id="17" presetID="1" presetClass="entr" presetSubtype="0" fill="hold" grpId="0" nodeType="withEffect">
                                  <p:stCondLst>
                                    <p:cond delay="0"/>
                                  </p:stCondLst>
                                  <p:childTnLst>
                                    <p:set>
                                      <p:cBhvr>
                                        <p:cTn id="18" dur="1" fill="hold">
                                          <p:stCondLst>
                                            <p:cond delay="499"/>
                                          </p:stCondLst>
                                        </p:cTn>
                                        <p:tgtEl>
                                          <p:spTgt spid="78131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781315">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15"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781315"/>
                        </p:tgtEl>
                        <p:attrNameLst>
                          <p:attrName>style.visibility</p:attrName>
                        </p:attrNameLst>
                      </p:cBhvr>
                      <p:to>
                        <p:strVal val="visible"/>
                      </p:to>
                    </p:set>
                  </p:childTnLst>
                  <p:subTnLst>
                    <p:animClr clrSpc="rgb" dir="cw">
                      <p:cBhvr override="childStyle">
                        <p:cTn dur="1" fill="hold" display="0" masterRel="nextClick" afterEffect="1"/>
                        <p:tgtEl>
                          <p:spTgt spid="781315"/>
                        </p:tgtEl>
                        <p:attrNameLst>
                          <p:attrName>ppt_c</p:attrName>
                        </p:attrNameLst>
                      </p:cBhvr>
                      <p:to>
                        <a:schemeClr val="folHlink"/>
                      </p:to>
                    </p:animClr>
                  </p:subTnLst>
                </p:cTn>
              </p:par>
            </p:tnLst>
          </p:tmpl>
          <p:tmpl lvl="2">
            <p:tnLst>
              <p:par>
                <p:cTn presetID="1" presetClass="entr" presetSubtype="0" fill="hold" nodeType="clickEffect">
                  <p:stCondLst>
                    <p:cond delay="0"/>
                  </p:stCondLst>
                  <p:childTnLst>
                    <p:set>
                      <p:cBhvr>
                        <p:cTn dur="1" fill="hold">
                          <p:stCondLst>
                            <p:cond delay="499"/>
                          </p:stCondLst>
                        </p:cTn>
                        <p:tgtEl>
                          <p:spTgt spid="781315"/>
                        </p:tgtEl>
                        <p:attrNameLst>
                          <p:attrName>style.visibility</p:attrName>
                        </p:attrNameLst>
                      </p:cBhvr>
                      <p:to>
                        <p:strVal val="visible"/>
                      </p:to>
                    </p:set>
                  </p:childTnLst>
                  <p:subTnLst>
                    <p:animClr clrSpc="rgb" dir="cw">
                      <p:cBhvr override="childStyle">
                        <p:cTn dur="1" fill="hold" display="0" masterRel="nextClick" afterEffect="1"/>
                        <p:tgtEl>
                          <p:spTgt spid="781315"/>
                        </p:tgtEl>
                        <p:attrNameLst>
                          <p:attrName>ppt_c</p:attrName>
                        </p:attrNameLst>
                      </p:cBhvr>
                      <p:to>
                        <a:schemeClr val="folHlink"/>
                      </p:to>
                    </p:animClr>
                  </p:subTnLst>
                </p:cTn>
              </p:par>
            </p:tnLst>
          </p:tmpl>
          <p:tmpl lvl="3">
            <p:tnLst>
              <p:par>
                <p:cTn presetID="1" presetClass="entr" presetSubtype="0" fill="hold" nodeType="clickEffect">
                  <p:stCondLst>
                    <p:cond delay="0"/>
                  </p:stCondLst>
                  <p:childTnLst>
                    <p:set>
                      <p:cBhvr>
                        <p:cTn dur="1" fill="hold">
                          <p:stCondLst>
                            <p:cond delay="499"/>
                          </p:stCondLst>
                        </p:cTn>
                        <p:tgtEl>
                          <p:spTgt spid="781315"/>
                        </p:tgtEl>
                        <p:attrNameLst>
                          <p:attrName>style.visibility</p:attrName>
                        </p:attrNameLst>
                      </p:cBhvr>
                      <p:to>
                        <p:strVal val="visible"/>
                      </p:to>
                    </p:set>
                  </p:childTnLst>
                  <p:subTnLst>
                    <p:animClr clrSpc="rgb" dir="cw">
                      <p:cBhvr override="childStyle">
                        <p:cTn dur="1" fill="hold" display="0" masterRel="nextClick" afterEffect="1"/>
                        <p:tgtEl>
                          <p:spTgt spid="781315"/>
                        </p:tgtEl>
                        <p:attrNameLst>
                          <p:attrName>ppt_c</p:attrName>
                        </p:attrNameLst>
                      </p:cBhvr>
                      <p:to>
                        <a:schemeClr val="folHlink"/>
                      </p:to>
                    </p:animClr>
                  </p:subTnLst>
                </p:cTn>
              </p:par>
            </p:tnLst>
          </p:tmpl>
          <p:tmpl lvl="4">
            <p:tnLst>
              <p:par>
                <p:cTn presetID="1" presetClass="entr" presetSubtype="0" fill="hold" nodeType="withEffect">
                  <p:stCondLst>
                    <p:cond delay="0"/>
                  </p:stCondLst>
                  <p:childTnLst>
                    <p:set>
                      <p:cBhvr>
                        <p:cTn dur="1" fill="hold">
                          <p:stCondLst>
                            <p:cond delay="499"/>
                          </p:stCondLst>
                        </p:cTn>
                        <p:tgtEl>
                          <p:spTgt spid="781315"/>
                        </p:tgtEl>
                        <p:attrNameLst>
                          <p:attrName>style.visibility</p:attrName>
                        </p:attrNameLst>
                      </p:cBhvr>
                      <p:to>
                        <p:strVal val="visible"/>
                      </p:to>
                    </p:set>
                  </p:childTnLst>
                  <p:subTnLst>
                    <p:animClr clrSpc="rgb" dir="cw">
                      <p:cBhvr override="childStyle">
                        <p:cTn dur="1" fill="hold" display="0" masterRel="nextClick" afterEffect="1"/>
                        <p:tgtEl>
                          <p:spTgt spid="781315"/>
                        </p:tgtEl>
                        <p:attrNameLst>
                          <p:attrName>ppt_c</p:attrName>
                        </p:attrNameLst>
                      </p:cBhvr>
                      <p:to>
                        <a:schemeClr val="folHlink"/>
                      </p:to>
                    </p:animClr>
                  </p:subTnLst>
                </p:cTn>
              </p:par>
            </p:tnLst>
          </p:tmpl>
          <p:tmpl lvl="5">
            <p:tnLst>
              <p:par>
                <p:cTn presetID="1" presetClass="entr" presetSubtype="0" fill="hold" nodeType="withEffect">
                  <p:stCondLst>
                    <p:cond delay="0"/>
                  </p:stCondLst>
                  <p:childTnLst>
                    <p:set>
                      <p:cBhvr>
                        <p:cTn dur="1" fill="hold">
                          <p:stCondLst>
                            <p:cond delay="499"/>
                          </p:stCondLst>
                        </p:cTn>
                        <p:tgtEl>
                          <p:spTgt spid="781315"/>
                        </p:tgtEl>
                        <p:attrNameLst>
                          <p:attrName>style.visibility</p:attrName>
                        </p:attrNameLst>
                      </p:cBhvr>
                      <p:to>
                        <p:strVal val="visible"/>
                      </p:to>
                    </p:set>
                  </p:childTnLst>
                  <p:subTnLst>
                    <p:animClr clrSpc="rgb" dir="cw">
                      <p:cBhvr override="childStyle">
                        <p:cTn dur="1" fill="hold" display="0" masterRel="nextClick" afterEffect="1"/>
                        <p:tgtEl>
                          <p:spTgt spid="781315"/>
                        </p:tgtEl>
                        <p:attrNameLst>
                          <p:attrName>ppt_c</p:attrName>
                        </p:attrNameLst>
                      </p:cBhvr>
                      <p:to>
                        <a:schemeClr val="folHlink"/>
                      </p:to>
                    </p:animClr>
                  </p:subTnLst>
                </p:cTn>
              </p:par>
            </p:tnLst>
          </p:tmpl>
        </p:tmplLst>
      </p:bldP>
    </p:bldLst>
  </p:timing>
  <p:hf hdr="0" ftr="0" dt="0"/>
  <p:txStyles>
    <p:title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Times New Roman" pitchFamily="18" charset="0"/>
          <a:cs typeface="Arial" charset="0"/>
        </a:defRPr>
      </a:lvl2pPr>
      <a:lvl3pPr algn="l" rtl="0" fontAlgn="base">
        <a:spcBef>
          <a:spcPct val="0"/>
        </a:spcBef>
        <a:spcAft>
          <a:spcPct val="0"/>
        </a:spcAft>
        <a:defRPr sz="4400" b="1">
          <a:solidFill>
            <a:schemeClr val="tx2"/>
          </a:solidFill>
          <a:latin typeface="Times New Roman" pitchFamily="18" charset="0"/>
          <a:cs typeface="Arial" charset="0"/>
        </a:defRPr>
      </a:lvl3pPr>
      <a:lvl4pPr algn="l" rtl="0" fontAlgn="base">
        <a:spcBef>
          <a:spcPct val="0"/>
        </a:spcBef>
        <a:spcAft>
          <a:spcPct val="0"/>
        </a:spcAft>
        <a:defRPr sz="4400" b="1">
          <a:solidFill>
            <a:schemeClr val="tx2"/>
          </a:solidFill>
          <a:latin typeface="Times New Roman" pitchFamily="18" charset="0"/>
          <a:cs typeface="Arial" charset="0"/>
        </a:defRPr>
      </a:lvl4pPr>
      <a:lvl5pPr algn="l" rtl="0" fontAlgn="base">
        <a:spcBef>
          <a:spcPct val="0"/>
        </a:spcBef>
        <a:spcAft>
          <a:spcPct val="0"/>
        </a:spcAft>
        <a:defRPr sz="4400" b="1">
          <a:solidFill>
            <a:schemeClr val="tx2"/>
          </a:solidFill>
          <a:latin typeface="Times New Roman" pitchFamily="18" charset="0"/>
          <a:cs typeface="Arial" charset="0"/>
        </a:defRPr>
      </a:lvl5pPr>
      <a:lvl6pPr marL="457200" algn="l" rtl="0" fontAlgn="base">
        <a:spcBef>
          <a:spcPct val="0"/>
        </a:spcBef>
        <a:spcAft>
          <a:spcPct val="0"/>
        </a:spcAft>
        <a:defRPr sz="4400" b="1">
          <a:solidFill>
            <a:schemeClr val="tx2"/>
          </a:solidFill>
          <a:latin typeface="Times New Roman" pitchFamily="18" charset="0"/>
          <a:cs typeface="Arial" charset="0"/>
        </a:defRPr>
      </a:lvl6pPr>
      <a:lvl7pPr marL="914400" algn="l" rtl="0" fontAlgn="base">
        <a:spcBef>
          <a:spcPct val="0"/>
        </a:spcBef>
        <a:spcAft>
          <a:spcPct val="0"/>
        </a:spcAft>
        <a:defRPr sz="4400" b="1">
          <a:solidFill>
            <a:schemeClr val="tx2"/>
          </a:solidFill>
          <a:latin typeface="Times New Roman" pitchFamily="18" charset="0"/>
          <a:cs typeface="Arial" charset="0"/>
        </a:defRPr>
      </a:lvl7pPr>
      <a:lvl8pPr marL="1371600" algn="l" rtl="0" fontAlgn="base">
        <a:spcBef>
          <a:spcPct val="0"/>
        </a:spcBef>
        <a:spcAft>
          <a:spcPct val="0"/>
        </a:spcAft>
        <a:defRPr sz="4400" b="1">
          <a:solidFill>
            <a:schemeClr val="tx2"/>
          </a:solidFill>
          <a:latin typeface="Times New Roman" pitchFamily="18" charset="0"/>
          <a:cs typeface="Arial" charset="0"/>
        </a:defRPr>
      </a:lvl8pPr>
      <a:lvl9pPr marL="1828800" algn="l" rtl="0" fontAlgn="base">
        <a:spcBef>
          <a:spcPct val="0"/>
        </a:spcBef>
        <a:spcAft>
          <a:spcPct val="0"/>
        </a:spcAft>
        <a:defRPr sz="4400" b="1">
          <a:solidFill>
            <a:schemeClr val="tx2"/>
          </a:solidFill>
          <a:latin typeface="Times New Roman" pitchFamily="18" charset="0"/>
          <a:cs typeface="Arial" charset="0"/>
        </a:defRPr>
      </a:lvl9pPr>
    </p:titleStyle>
    <p:bodyStyle>
      <a:lvl1pPr marL="398463" indent="-398463" algn="l" rtl="0" fontAlgn="base">
        <a:spcBef>
          <a:spcPct val="20000"/>
        </a:spcBef>
        <a:spcAft>
          <a:spcPct val="0"/>
        </a:spcAft>
        <a:buClr>
          <a:schemeClr val="tx2"/>
        </a:buClr>
        <a:buSzPct val="60000"/>
        <a:buFont typeface="Wingdings" pitchFamily="2" charset="2"/>
        <a:buChar char="u"/>
        <a:defRPr sz="3200">
          <a:solidFill>
            <a:schemeClr val="tx1"/>
          </a:solidFill>
          <a:latin typeface="+mn-lt"/>
          <a:ea typeface="+mn-ea"/>
          <a:cs typeface="+mn-cs"/>
        </a:defRPr>
      </a:lvl1pPr>
      <a:lvl2pPr marL="862013" indent="-349250" algn="l" rtl="0" fontAlgn="base">
        <a:spcBef>
          <a:spcPct val="20000"/>
        </a:spcBef>
        <a:spcAft>
          <a:spcPct val="0"/>
        </a:spcAft>
        <a:buClr>
          <a:schemeClr val="tx2"/>
        </a:buClr>
        <a:buSzPct val="60000"/>
        <a:buFont typeface="Wingdings" pitchFamily="2" charset="2"/>
        <a:buChar char="n"/>
        <a:defRPr sz="2800">
          <a:solidFill>
            <a:schemeClr val="tx1"/>
          </a:solidFill>
          <a:latin typeface="+mn-lt"/>
          <a:cs typeface="+mn-cs"/>
        </a:defRPr>
      </a:lvl2pPr>
      <a:lvl3pPr marL="1262063" indent="-285750" algn="l" rtl="0" fontAlgn="base">
        <a:spcBef>
          <a:spcPct val="20000"/>
        </a:spcBef>
        <a:spcAft>
          <a:spcPct val="0"/>
        </a:spcAft>
        <a:buClr>
          <a:schemeClr val="tx1"/>
        </a:buClr>
        <a:buSzPct val="60000"/>
        <a:buFont typeface="Wingdings" pitchFamily="2" charset="2"/>
        <a:buChar char="n"/>
        <a:defRPr sz="2400">
          <a:solidFill>
            <a:schemeClr val="tx1"/>
          </a:solidFill>
          <a:latin typeface="+mn-lt"/>
          <a:cs typeface="+mn-cs"/>
        </a:defRPr>
      </a:lvl3pPr>
      <a:lvl4pPr marL="1660525" indent="-284163" algn="l" rtl="0" fontAlgn="base">
        <a:spcBef>
          <a:spcPct val="20000"/>
        </a:spcBef>
        <a:spcAft>
          <a:spcPct val="0"/>
        </a:spcAft>
        <a:buClr>
          <a:schemeClr val="tx1"/>
        </a:buClr>
        <a:buSzPct val="60000"/>
        <a:buFont typeface="Wingdings" pitchFamily="2" charset="2"/>
        <a:buChar char="u"/>
        <a:defRPr sz="2000">
          <a:solidFill>
            <a:schemeClr val="tx1"/>
          </a:solidFill>
          <a:latin typeface="+mn-lt"/>
          <a:cs typeface="+mn-cs"/>
        </a:defRPr>
      </a:lvl4pPr>
      <a:lvl5pPr marL="20589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5pPr>
      <a:lvl6pPr marL="25161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6pPr>
      <a:lvl7pPr marL="29733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7pPr>
      <a:lvl8pPr marL="34305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8pPr>
      <a:lvl9pPr marL="38877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2818" name="Rectangle 3"/>
          <p:cNvSpPr>
            <a:spLocks noGrp="1" noChangeArrowheads="1"/>
          </p:cNvSpPr>
          <p:nvPr>
            <p:ph type="title"/>
          </p:nvPr>
        </p:nvSpPr>
        <p:spPr bwMode="auto">
          <a:xfrm>
            <a:off x="381000" y="266700"/>
            <a:ext cx="91440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381000" y="1676400"/>
            <a:ext cx="9144000"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dt" sz="half" idx="2"/>
          </p:nvPr>
        </p:nvSpPr>
        <p:spPr bwMode="auto">
          <a:xfrm>
            <a:off x="381000" y="6172200"/>
            <a:ext cx="2062163"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spcBef>
                <a:spcPct val="0"/>
              </a:spcBef>
              <a:defRPr sz="1400" smtClean="0">
                <a:solidFill>
                  <a:srgbClr val="969696"/>
                </a:solidFill>
              </a:defRPr>
            </a:lvl1pPr>
          </a:lstStyle>
          <a:p>
            <a:pPr>
              <a:defRPr/>
            </a:pPr>
            <a:fld id="{DF84CFCF-CC74-44A5-91D1-2DEE94F4970C}" type="datetime1">
              <a:rPr lang="en-US"/>
              <a:pPr>
                <a:defRPr/>
              </a:pPr>
              <a:t>10/30/2023</a:t>
            </a:fld>
            <a:endParaRPr lang="en-US"/>
          </a:p>
        </p:txBody>
      </p:sp>
      <p:sp>
        <p:nvSpPr>
          <p:cNvPr id="1030" name="Rectangle 6"/>
          <p:cNvSpPr>
            <a:spLocks noGrp="1" noChangeArrowheads="1"/>
          </p:cNvSpPr>
          <p:nvPr>
            <p:ph type="ftr" sz="quarter" idx="3"/>
          </p:nvPr>
        </p:nvSpPr>
        <p:spPr bwMode="auto">
          <a:xfrm>
            <a:off x="3382963" y="6172200"/>
            <a:ext cx="31369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rgbClr val="969696"/>
                </a:solidFill>
              </a:defRPr>
            </a:lvl1pPr>
          </a:lstStyle>
          <a:p>
            <a:r>
              <a:rPr lang="en-US"/>
              <a:t>Object-Oriented Analysis and Design</a:t>
            </a:r>
          </a:p>
        </p:txBody>
      </p:sp>
      <p:sp>
        <p:nvSpPr>
          <p:cNvPr id="1031" name="Rectangle 7"/>
          <p:cNvSpPr>
            <a:spLocks noGrp="1" noChangeArrowheads="1"/>
          </p:cNvSpPr>
          <p:nvPr>
            <p:ph type="sldNum" sz="quarter" idx="4"/>
          </p:nvPr>
        </p:nvSpPr>
        <p:spPr bwMode="auto">
          <a:xfrm>
            <a:off x="7462838" y="6172200"/>
            <a:ext cx="2062162"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smtClean="0">
                <a:solidFill>
                  <a:srgbClr val="969696"/>
                </a:solidFill>
              </a:defRPr>
            </a:lvl1pPr>
          </a:lstStyle>
          <a:p>
            <a:pPr>
              <a:defRPr/>
            </a:pPr>
            <a:fld id="{4BB03AD0-C1F8-4F14-B682-4472F0501080}" type="slidenum">
              <a:rPr lang="en-US"/>
              <a:pPr>
                <a:defRPr/>
              </a:pPr>
              <a:t>‹#›</a:t>
            </a:fld>
            <a:endParaRPr lang="en-US"/>
          </a:p>
        </p:txBody>
      </p:sp>
      <p:grpSp>
        <p:nvGrpSpPr>
          <p:cNvPr id="802823" name="Group 9"/>
          <p:cNvGrpSpPr>
            <a:grpSpLocks/>
          </p:cNvGrpSpPr>
          <p:nvPr userDrawn="1"/>
        </p:nvGrpSpPr>
        <p:grpSpPr bwMode="auto">
          <a:xfrm>
            <a:off x="0" y="1374775"/>
            <a:ext cx="9902825" cy="73025"/>
            <a:chOff x="0" y="866"/>
            <a:chExt cx="6238" cy="46"/>
          </a:xfrm>
        </p:grpSpPr>
        <p:sp>
          <p:nvSpPr>
            <p:cNvPr id="1034" name="Rectangle 10"/>
            <p:cNvSpPr>
              <a:spLocks noChangeArrowheads="1"/>
            </p:cNvSpPr>
            <p:nvPr userDrawn="1"/>
          </p:nvSpPr>
          <p:spPr bwMode="auto">
            <a:xfrm>
              <a:off x="0" y="866"/>
              <a:ext cx="3121" cy="46"/>
            </a:xfrm>
            <a:prstGeom prst="rect">
              <a:avLst/>
            </a:prstGeom>
            <a:solidFill>
              <a:schemeClr val="tx2"/>
            </a:solidFill>
            <a:ln w="12700">
              <a:noFill/>
              <a:miter lim="800000"/>
              <a:headEnd type="none" w="sm" len="sm"/>
              <a:tailEnd type="none" w="sm" len="sm"/>
            </a:ln>
            <a:effectLst/>
          </p:spPr>
          <p:txBody>
            <a:bodyPr wrap="none" anchor="ctr"/>
            <a:lstStyle/>
            <a:p>
              <a:pPr>
                <a:defRPr/>
              </a:pPr>
              <a:endParaRPr lang="en-US"/>
            </a:p>
          </p:txBody>
        </p:sp>
        <p:sp>
          <p:nvSpPr>
            <p:cNvPr id="1035" name="Rectangle 11"/>
            <p:cNvSpPr>
              <a:spLocks noChangeArrowheads="1"/>
            </p:cNvSpPr>
            <p:nvPr userDrawn="1"/>
          </p:nvSpPr>
          <p:spPr bwMode="auto">
            <a:xfrm>
              <a:off x="3117" y="866"/>
              <a:ext cx="3121" cy="46"/>
            </a:xfrm>
            <a:prstGeom prst="rect">
              <a:avLst/>
            </a:prstGeom>
            <a:gradFill rotWithShape="0">
              <a:gsLst>
                <a:gs pos="0">
                  <a:schemeClr val="tx2"/>
                </a:gs>
                <a:gs pos="100000">
                  <a:srgbClr val="FFFFFF"/>
                </a:gs>
              </a:gsLst>
              <a:lin ang="0" scaled="1"/>
            </a:gradFill>
            <a:ln w="12700">
              <a:noFill/>
              <a:miter lim="800000"/>
              <a:headEnd type="none" w="sm" len="sm"/>
              <a:tailEnd type="none" w="sm" len="sm"/>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01" r:id="rId1"/>
    <p:sldLayoutId id="2147483703" r:id="rId2"/>
    <p:sldLayoutId id="2147483704" r:id="rId3"/>
    <p:sldLayoutId id="2147483705" r:id="rId4"/>
    <p:sldLayoutId id="2147483706" r:id="rId5"/>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1" end="1"/>
                                            </p:txEl>
                                          </p:spTgt>
                                        </p:tgtEl>
                                        <p:attrNameLst>
                                          <p:attrName>ppt_c</p:attrName>
                                        </p:attrNameLst>
                                      </p:cBhvr>
                                      <p:to>
                                        <a:schemeClr val="folHlink"/>
                                      </p:to>
                                    </p:animClr>
                                  </p:subTnLst>
                                </p:cTn>
                              </p:par>
                              <p:par>
                                <p:cTn id="11" presetID="1" presetClass="entr" presetSubtype="0" fill="hold" grpId="0" nodeType="withEffect">
                                  <p:stCondLst>
                                    <p:cond delay="0"/>
                                  </p:stCondLst>
                                  <p:childTnLst>
                                    <p:set>
                                      <p:cBhvr>
                                        <p:cTn id="12" dur="1" fill="hold">
                                          <p:stCondLst>
                                            <p:cond delay="499"/>
                                          </p:stCondLst>
                                        </p:cTn>
                                        <p:tgtEl>
                                          <p:spTgt spid="1028">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499"/>
                                          </p:stCondLst>
                                        </p:cTn>
                                        <p:tgtEl>
                                          <p:spTgt spid="1028">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499"/>
                                          </p:stCondLst>
                                        </p:cTn>
                                        <p:tgtEl>
                                          <p:spTgt spid="1028">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028">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bldLvl="2" autoUpdateAnimBg="0">
        <p:tmplLst>
          <p:tmpl lvl="1">
            <p:tnLst>
              <p:par>
                <p:cTn presetID="1" presetClass="entr" presetSubtype="0" fill="hold" nodeType="click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2">
            <p:tnLst>
              <p:par>
                <p:cTn presetID="1" presetClass="entr" presetSubtype="0" fill="hold" nodeType="click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3">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4">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 lvl="5">
            <p:tnLst>
              <p:par>
                <p:cTn presetID="1" presetClass="entr" presetSubtype="0" fill="hold" nodeType="withEffect">
                  <p:stCondLst>
                    <p:cond delay="0"/>
                  </p:stCondLst>
                  <p:childTnLst>
                    <p:set>
                      <p:cBhvr>
                        <p:cTn dur="1" fill="hold">
                          <p:stCondLst>
                            <p:cond delay="499"/>
                          </p:stCondLst>
                        </p:cTn>
                        <p:tgtEl>
                          <p:spTgt spid="1028"/>
                        </p:tgtEl>
                        <p:attrNameLst>
                          <p:attrName>style.visibility</p:attrName>
                        </p:attrNameLst>
                      </p:cBhvr>
                      <p:to>
                        <p:strVal val="visible"/>
                      </p:to>
                    </p:set>
                  </p:childTnLst>
                  <p:subTnLst>
                    <p:animClr clrSpc="rgb" dir="cw">
                      <p:cBhvr override="childStyle">
                        <p:cTn dur="1" fill="hold" display="0" masterRel="nextClick" afterEffect="1"/>
                        <p:tgtEl>
                          <p:spTgt spid="1028"/>
                        </p:tgtEl>
                        <p:attrNameLst>
                          <p:attrName>ppt_c</p:attrName>
                        </p:attrNameLst>
                      </p:cBhvr>
                      <p:to>
                        <a:schemeClr val="folHlink"/>
                      </p:to>
                    </p:animClr>
                  </p:subTnLst>
                </p:cTn>
              </p:par>
            </p:tnLst>
          </p:tmpl>
        </p:tmplLst>
      </p:bldP>
    </p:bldLst>
  </p:timing>
  <p:hf hdr="0" ftr="0" dt="0"/>
  <p:txStyles>
    <p:titleStyle>
      <a:lvl1pPr algn="l" rtl="0" fontAlgn="base">
        <a:spcBef>
          <a:spcPct val="0"/>
        </a:spcBef>
        <a:spcAft>
          <a:spcPct val="0"/>
        </a:spcAft>
        <a:defRPr sz="4400" b="1">
          <a:solidFill>
            <a:schemeClr val="tx2"/>
          </a:solidFill>
          <a:latin typeface="+mj-lt"/>
          <a:ea typeface="+mj-ea"/>
          <a:cs typeface="+mj-cs"/>
        </a:defRPr>
      </a:lvl1pPr>
      <a:lvl2pPr algn="l" rtl="0" fontAlgn="base">
        <a:spcBef>
          <a:spcPct val="0"/>
        </a:spcBef>
        <a:spcAft>
          <a:spcPct val="0"/>
        </a:spcAft>
        <a:defRPr sz="4400" b="1">
          <a:solidFill>
            <a:schemeClr val="tx2"/>
          </a:solidFill>
          <a:latin typeface="Times New Roman" pitchFamily="18" charset="0"/>
          <a:cs typeface="Arial" charset="0"/>
        </a:defRPr>
      </a:lvl2pPr>
      <a:lvl3pPr algn="l" rtl="0" fontAlgn="base">
        <a:spcBef>
          <a:spcPct val="0"/>
        </a:spcBef>
        <a:spcAft>
          <a:spcPct val="0"/>
        </a:spcAft>
        <a:defRPr sz="4400" b="1">
          <a:solidFill>
            <a:schemeClr val="tx2"/>
          </a:solidFill>
          <a:latin typeface="Times New Roman" pitchFamily="18" charset="0"/>
          <a:cs typeface="Arial" charset="0"/>
        </a:defRPr>
      </a:lvl3pPr>
      <a:lvl4pPr algn="l" rtl="0" fontAlgn="base">
        <a:spcBef>
          <a:spcPct val="0"/>
        </a:spcBef>
        <a:spcAft>
          <a:spcPct val="0"/>
        </a:spcAft>
        <a:defRPr sz="4400" b="1">
          <a:solidFill>
            <a:schemeClr val="tx2"/>
          </a:solidFill>
          <a:latin typeface="Times New Roman" pitchFamily="18" charset="0"/>
          <a:cs typeface="Arial" charset="0"/>
        </a:defRPr>
      </a:lvl4pPr>
      <a:lvl5pPr algn="l" rtl="0" fontAlgn="base">
        <a:spcBef>
          <a:spcPct val="0"/>
        </a:spcBef>
        <a:spcAft>
          <a:spcPct val="0"/>
        </a:spcAft>
        <a:defRPr sz="4400" b="1">
          <a:solidFill>
            <a:schemeClr val="tx2"/>
          </a:solidFill>
          <a:latin typeface="Times New Roman" pitchFamily="18" charset="0"/>
          <a:cs typeface="Arial" charset="0"/>
        </a:defRPr>
      </a:lvl5pPr>
      <a:lvl6pPr marL="457200" algn="l" rtl="0" fontAlgn="base">
        <a:spcBef>
          <a:spcPct val="0"/>
        </a:spcBef>
        <a:spcAft>
          <a:spcPct val="0"/>
        </a:spcAft>
        <a:defRPr sz="4400" b="1">
          <a:solidFill>
            <a:schemeClr val="tx2"/>
          </a:solidFill>
          <a:latin typeface="Times New Roman" pitchFamily="18" charset="0"/>
          <a:cs typeface="Arial" charset="0"/>
        </a:defRPr>
      </a:lvl6pPr>
      <a:lvl7pPr marL="914400" algn="l" rtl="0" fontAlgn="base">
        <a:spcBef>
          <a:spcPct val="0"/>
        </a:spcBef>
        <a:spcAft>
          <a:spcPct val="0"/>
        </a:spcAft>
        <a:defRPr sz="4400" b="1">
          <a:solidFill>
            <a:schemeClr val="tx2"/>
          </a:solidFill>
          <a:latin typeface="Times New Roman" pitchFamily="18" charset="0"/>
          <a:cs typeface="Arial" charset="0"/>
        </a:defRPr>
      </a:lvl7pPr>
      <a:lvl8pPr marL="1371600" algn="l" rtl="0" fontAlgn="base">
        <a:spcBef>
          <a:spcPct val="0"/>
        </a:spcBef>
        <a:spcAft>
          <a:spcPct val="0"/>
        </a:spcAft>
        <a:defRPr sz="4400" b="1">
          <a:solidFill>
            <a:schemeClr val="tx2"/>
          </a:solidFill>
          <a:latin typeface="Times New Roman" pitchFamily="18" charset="0"/>
          <a:cs typeface="Arial" charset="0"/>
        </a:defRPr>
      </a:lvl8pPr>
      <a:lvl9pPr marL="1828800" algn="l" rtl="0" fontAlgn="base">
        <a:spcBef>
          <a:spcPct val="0"/>
        </a:spcBef>
        <a:spcAft>
          <a:spcPct val="0"/>
        </a:spcAft>
        <a:defRPr sz="4400" b="1">
          <a:solidFill>
            <a:schemeClr val="tx2"/>
          </a:solidFill>
          <a:latin typeface="Times New Roman" pitchFamily="18" charset="0"/>
          <a:cs typeface="Arial" charset="0"/>
        </a:defRPr>
      </a:lvl9pPr>
    </p:titleStyle>
    <p:bodyStyle>
      <a:lvl1pPr marL="398463" indent="-398463" algn="l" rtl="0" fontAlgn="base">
        <a:spcBef>
          <a:spcPct val="20000"/>
        </a:spcBef>
        <a:spcAft>
          <a:spcPct val="0"/>
        </a:spcAft>
        <a:buClr>
          <a:schemeClr val="tx2"/>
        </a:buClr>
        <a:buSzPct val="60000"/>
        <a:buFont typeface="Wingdings" pitchFamily="2" charset="2"/>
        <a:buChar char="u"/>
        <a:defRPr sz="3200">
          <a:solidFill>
            <a:schemeClr val="tx1"/>
          </a:solidFill>
          <a:latin typeface="+mn-lt"/>
          <a:ea typeface="+mn-ea"/>
          <a:cs typeface="+mn-cs"/>
        </a:defRPr>
      </a:lvl1pPr>
      <a:lvl2pPr marL="862013" indent="-349250" algn="l" rtl="0" fontAlgn="base">
        <a:spcBef>
          <a:spcPct val="20000"/>
        </a:spcBef>
        <a:spcAft>
          <a:spcPct val="0"/>
        </a:spcAft>
        <a:buClr>
          <a:schemeClr val="tx2"/>
        </a:buClr>
        <a:buSzPct val="60000"/>
        <a:buFont typeface="Wingdings" pitchFamily="2" charset="2"/>
        <a:buChar char="n"/>
        <a:defRPr sz="2800">
          <a:solidFill>
            <a:schemeClr val="tx1"/>
          </a:solidFill>
          <a:latin typeface="+mn-lt"/>
          <a:cs typeface="+mn-cs"/>
        </a:defRPr>
      </a:lvl2pPr>
      <a:lvl3pPr marL="1262063" indent="-285750" algn="l" rtl="0" fontAlgn="base">
        <a:spcBef>
          <a:spcPct val="20000"/>
        </a:spcBef>
        <a:spcAft>
          <a:spcPct val="0"/>
        </a:spcAft>
        <a:buClr>
          <a:schemeClr val="tx1"/>
        </a:buClr>
        <a:buSzPct val="60000"/>
        <a:buFont typeface="Wingdings" pitchFamily="2" charset="2"/>
        <a:buChar char="n"/>
        <a:defRPr sz="2400">
          <a:solidFill>
            <a:schemeClr val="tx1"/>
          </a:solidFill>
          <a:latin typeface="+mn-lt"/>
          <a:cs typeface="+mn-cs"/>
        </a:defRPr>
      </a:lvl3pPr>
      <a:lvl4pPr marL="1660525" indent="-284163" algn="l" rtl="0" fontAlgn="base">
        <a:spcBef>
          <a:spcPct val="20000"/>
        </a:spcBef>
        <a:spcAft>
          <a:spcPct val="0"/>
        </a:spcAft>
        <a:buClr>
          <a:schemeClr val="tx1"/>
        </a:buClr>
        <a:buSzPct val="60000"/>
        <a:buFont typeface="Wingdings" pitchFamily="2" charset="2"/>
        <a:buChar char="u"/>
        <a:defRPr sz="2000">
          <a:solidFill>
            <a:schemeClr val="tx1"/>
          </a:solidFill>
          <a:latin typeface="+mn-lt"/>
          <a:cs typeface="+mn-cs"/>
        </a:defRPr>
      </a:lvl4pPr>
      <a:lvl5pPr marL="20589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5pPr>
      <a:lvl6pPr marL="25161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6pPr>
      <a:lvl7pPr marL="29733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7pPr>
      <a:lvl8pPr marL="34305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8pPr>
      <a:lvl9pPr marL="3887788" indent="-284163" algn="l" rtl="0" fontAlgn="base">
        <a:spcBef>
          <a:spcPct val="20000"/>
        </a:spcBef>
        <a:spcAft>
          <a:spcPct val="0"/>
        </a:spcAft>
        <a:buClr>
          <a:schemeClr val="tx1"/>
        </a:buClr>
        <a:buSzPct val="6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hyperlink" Target="https://hku.hk/thtse" TargetMode="External"/><Relationship Id="rId4" Type="http://schemas.openxmlformats.org/officeDocument/2006/relationships/hyperlink" Target="mailto:thtse@cs.hku.hk"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4.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4.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ctrTitle"/>
          </p:nvPr>
        </p:nvSpPr>
        <p:spPr>
          <a:xfrm>
            <a:off x="379412" y="304800"/>
            <a:ext cx="9144000" cy="3048000"/>
          </a:xfrm>
        </p:spPr>
        <p:txBody>
          <a:bodyPr/>
          <a:lstStyle/>
          <a:p>
            <a:pPr>
              <a:lnSpc>
                <a:spcPct val="90000"/>
              </a:lnSpc>
              <a:tabLst>
                <a:tab pos="8913813" algn="l"/>
              </a:tabLst>
            </a:pPr>
            <a:r>
              <a:rPr lang="en-US" sz="11050" dirty="0"/>
              <a:t>More </a:t>
            </a:r>
            <a:r>
              <a:rPr lang="en-US" sz="11050" dirty="0" smtClean="0"/>
              <a:t>Examples</a:t>
            </a:r>
            <a:br>
              <a:rPr lang="en-US" sz="11050" dirty="0" smtClean="0"/>
            </a:br>
            <a:r>
              <a:rPr lang="en-US" sz="4300" i="1" dirty="0" smtClean="0"/>
              <a:t>on Object-Oriented </a:t>
            </a:r>
            <a:r>
              <a:rPr lang="en-US" sz="4300" i="1" dirty="0"/>
              <a:t>Analysis and Design</a:t>
            </a:r>
          </a:p>
        </p:txBody>
      </p:sp>
      <p:sp>
        <p:nvSpPr>
          <p:cNvPr id="439299" name="Rectangle 3"/>
          <p:cNvSpPr>
            <a:spLocks noChangeArrowheads="1"/>
          </p:cNvSpPr>
          <p:nvPr/>
        </p:nvSpPr>
        <p:spPr bwMode="auto">
          <a:xfrm>
            <a:off x="1519238" y="3759666"/>
            <a:ext cx="7319962" cy="1752600"/>
          </a:xfrm>
          <a:prstGeom prst="rect">
            <a:avLst/>
          </a:prstGeom>
          <a:noFill/>
          <a:ln w="9525">
            <a:noFill/>
            <a:miter lim="800000"/>
            <a:headEnd/>
            <a:tailEnd/>
          </a:ln>
          <a:effectLst/>
        </p:spPr>
        <p:txBody>
          <a:bodyPr lIns="92075" tIns="46038" rIns="92075" bIns="46038"/>
          <a:lstStyle/>
          <a:p>
            <a:pPr marL="388938" algn="l">
              <a:spcBef>
                <a:spcPts val="384"/>
              </a:spcBef>
            </a:pPr>
            <a:r>
              <a:rPr lang="en-US" sz="4400" dirty="0"/>
              <a:t>Prof. </a:t>
            </a:r>
            <a:r>
              <a:rPr lang="en-US" sz="4400" dirty="0" err="1"/>
              <a:t>T.H.</a:t>
            </a:r>
            <a:r>
              <a:rPr lang="en-US" sz="4400" dirty="0"/>
              <a:t> Tse</a:t>
            </a:r>
          </a:p>
          <a:p>
            <a:pPr marL="388938" algn="l">
              <a:spcBef>
                <a:spcPts val="384"/>
              </a:spcBef>
            </a:pPr>
            <a:r>
              <a:rPr lang="en-US" dirty="0"/>
              <a:t>Department of Computer Science</a:t>
            </a:r>
          </a:p>
          <a:p>
            <a:pPr marL="388938" algn="l">
              <a:spcBef>
                <a:spcPts val="384"/>
              </a:spcBef>
            </a:pPr>
            <a:r>
              <a:rPr lang="en-US" dirty="0"/>
              <a:t>Email:</a:t>
            </a:r>
            <a:r>
              <a:rPr lang="en-US" dirty="0">
                <a:latin typeface="Courier New" pitchFamily="49" charset="0"/>
              </a:rPr>
              <a:t> </a:t>
            </a:r>
            <a:r>
              <a:rPr lang="en-US" sz="2400" dirty="0" err="1">
                <a:latin typeface="Consolas" pitchFamily="49" charset="0"/>
                <a:hlinkClick r:id="rId4"/>
              </a:rPr>
              <a:t>thtse@cs.hku.hk</a:t>
            </a:r>
            <a:endParaRPr lang="en-US" dirty="0">
              <a:latin typeface="+mn-lt"/>
            </a:endParaRPr>
          </a:p>
          <a:p>
            <a:pPr marL="388938" algn="l">
              <a:spcBef>
                <a:spcPts val="384"/>
              </a:spcBef>
              <a:buClr>
                <a:schemeClr val="accent2"/>
              </a:buClr>
              <a:buSzPct val="60000"/>
              <a:buFont typeface="Wingdings" pitchFamily="2" charset="2"/>
              <a:buNone/>
            </a:pPr>
            <a:r>
              <a:rPr lang="en-US" dirty="0"/>
              <a:t>Web:</a:t>
            </a:r>
            <a:r>
              <a:rPr lang="en-US" dirty="0">
                <a:latin typeface="Courier New" pitchFamily="49" charset="0"/>
              </a:rPr>
              <a:t> </a:t>
            </a:r>
            <a:r>
              <a:rPr lang="en-US" sz="2400" dirty="0" smtClean="0">
                <a:latin typeface="Consolas" pitchFamily="49" charset="0"/>
                <a:hlinkClick r:id="rId5"/>
              </a:rPr>
              <a:t>hku.hk/</a:t>
            </a:r>
            <a:r>
              <a:rPr lang="en-US" sz="2400" dirty="0" err="1" smtClean="0">
                <a:latin typeface="Consolas" pitchFamily="49" charset="0"/>
                <a:hlinkClick r:id="rId5"/>
              </a:rPr>
              <a:t>thtse</a:t>
            </a:r>
            <a:r>
              <a:rPr lang="en-US" b="1" dirty="0" smtClean="0">
                <a:latin typeface="+mn-lt"/>
              </a:rPr>
              <a:t>  </a:t>
            </a:r>
            <a:r>
              <a:rPr lang="en-US" b="1" dirty="0" smtClean="0">
                <a:solidFill>
                  <a:schemeClr val="bg1">
                    <a:lumMod val="65000"/>
                  </a:schemeClr>
                </a:solidFill>
                <a:latin typeface="+mn-lt"/>
              </a:rPr>
              <a:t>.</a:t>
            </a:r>
            <a:endParaRPr lang="en-US" b="1" dirty="0">
              <a:solidFill>
                <a:schemeClr val="bg1">
                  <a:lumMod val="65000"/>
                </a:schemeClr>
              </a:solidFill>
              <a:latin typeface="+mn-lt"/>
            </a:endParaRPr>
          </a:p>
          <a:p>
            <a:pPr marL="388938" algn="l">
              <a:lnSpc>
                <a:spcPct val="90000"/>
              </a:lnSpc>
              <a:spcBef>
                <a:spcPts val="384"/>
              </a:spcBef>
              <a:buClr>
                <a:schemeClr val="accent2"/>
              </a:buClr>
              <a:buSzPct val="60000"/>
              <a:buFont typeface="Wingdings" pitchFamily="2" charset="2"/>
              <a:buNone/>
            </a:pPr>
            <a:endParaRPr lang="en-US" sz="2400" b="1" dirty="0">
              <a:latin typeface="+mn-lt"/>
            </a:endParaRPr>
          </a:p>
        </p:txBody>
      </p:sp>
      <p:grpSp>
        <p:nvGrpSpPr>
          <p:cNvPr id="439300" name="Group 4"/>
          <p:cNvGrpSpPr>
            <a:grpSpLocks/>
          </p:cNvGrpSpPr>
          <p:nvPr/>
        </p:nvGrpSpPr>
        <p:grpSpPr bwMode="auto">
          <a:xfrm>
            <a:off x="533400" y="3962400"/>
            <a:ext cx="1219200" cy="1219200"/>
            <a:chOff x="336" y="2496"/>
            <a:chExt cx="768" cy="768"/>
          </a:xfrm>
        </p:grpSpPr>
        <p:sp>
          <p:nvSpPr>
            <p:cNvPr id="439301" name="Rectangle 5"/>
            <p:cNvSpPr>
              <a:spLocks noChangeArrowheads="1"/>
            </p:cNvSpPr>
            <p:nvPr/>
          </p:nvSpPr>
          <p:spPr bwMode="auto">
            <a:xfrm>
              <a:off x="383" y="2537"/>
              <a:ext cx="341" cy="686"/>
            </a:xfrm>
            <a:prstGeom prst="rect">
              <a:avLst/>
            </a:prstGeom>
            <a:solidFill>
              <a:srgbClr val="B2B2B2"/>
            </a:solidFill>
            <a:ln w="12700">
              <a:solidFill>
                <a:srgbClr val="B2B2B2"/>
              </a:solidFill>
              <a:miter lim="800000"/>
              <a:headEnd/>
              <a:tailEnd/>
            </a:ln>
            <a:effectLst/>
          </p:spPr>
          <p:txBody>
            <a:bodyPr wrap="none" anchor="ctr"/>
            <a:lstStyle/>
            <a:p>
              <a:endParaRPr lang="en-US"/>
            </a:p>
          </p:txBody>
        </p:sp>
        <p:sp>
          <p:nvSpPr>
            <p:cNvPr id="439302" name="Freeform 6"/>
            <p:cNvSpPr>
              <a:spLocks/>
            </p:cNvSpPr>
            <p:nvPr/>
          </p:nvSpPr>
          <p:spPr bwMode="auto">
            <a:xfrm>
              <a:off x="383" y="2586"/>
              <a:ext cx="673" cy="588"/>
            </a:xfrm>
            <a:custGeom>
              <a:avLst/>
              <a:gdLst/>
              <a:ahLst/>
              <a:cxnLst>
                <a:cxn ang="0">
                  <a:pos x="58" y="1424"/>
                </a:cxn>
                <a:cxn ang="0">
                  <a:pos x="206" y="1391"/>
                </a:cxn>
                <a:cxn ang="0">
                  <a:pos x="333" y="1352"/>
                </a:cxn>
                <a:cxn ang="0">
                  <a:pos x="471" y="1290"/>
                </a:cxn>
                <a:cxn ang="0">
                  <a:pos x="637" y="1174"/>
                </a:cxn>
                <a:cxn ang="0">
                  <a:pos x="754" y="1062"/>
                </a:cxn>
                <a:cxn ang="0">
                  <a:pos x="838" y="965"/>
                </a:cxn>
                <a:cxn ang="0">
                  <a:pos x="916" y="852"/>
                </a:cxn>
                <a:cxn ang="0">
                  <a:pos x="999" y="733"/>
                </a:cxn>
                <a:cxn ang="0">
                  <a:pos x="1090" y="598"/>
                </a:cxn>
                <a:cxn ang="0">
                  <a:pos x="1191" y="476"/>
                </a:cxn>
                <a:cxn ang="0">
                  <a:pos x="1290" y="381"/>
                </a:cxn>
                <a:cxn ang="0">
                  <a:pos x="1390" y="307"/>
                </a:cxn>
                <a:cxn ang="0">
                  <a:pos x="1471" y="263"/>
                </a:cxn>
                <a:cxn ang="0">
                  <a:pos x="1580" y="214"/>
                </a:cxn>
                <a:cxn ang="0">
                  <a:pos x="1605" y="0"/>
                </a:cxn>
                <a:cxn ang="0">
                  <a:pos x="1444" y="68"/>
                </a:cxn>
                <a:cxn ang="0">
                  <a:pos x="1289" y="164"/>
                </a:cxn>
                <a:cxn ang="0">
                  <a:pos x="1194" y="244"/>
                </a:cxn>
                <a:cxn ang="0">
                  <a:pos x="1094" y="352"/>
                </a:cxn>
                <a:cxn ang="0">
                  <a:pos x="1016" y="461"/>
                </a:cxn>
                <a:cxn ang="0">
                  <a:pos x="947" y="564"/>
                </a:cxn>
                <a:cxn ang="0">
                  <a:pos x="878" y="663"/>
                </a:cxn>
                <a:cxn ang="0">
                  <a:pos x="807" y="768"/>
                </a:cxn>
                <a:cxn ang="0">
                  <a:pos x="734" y="857"/>
                </a:cxn>
                <a:cxn ang="0">
                  <a:pos x="650" y="943"/>
                </a:cxn>
                <a:cxn ang="0">
                  <a:pos x="558" y="1026"/>
                </a:cxn>
                <a:cxn ang="0">
                  <a:pos x="441" y="1101"/>
                </a:cxn>
                <a:cxn ang="0">
                  <a:pos x="318" y="1153"/>
                </a:cxn>
                <a:cxn ang="0">
                  <a:pos x="182" y="1197"/>
                </a:cxn>
                <a:cxn ang="0">
                  <a:pos x="46" y="1225"/>
                </a:cxn>
                <a:cxn ang="0">
                  <a:pos x="0" y="1434"/>
                </a:cxn>
              </a:cxnLst>
              <a:rect l="0" t="0" r="r" b="b"/>
              <a:pathLst>
                <a:path w="1606" h="1435">
                  <a:moveTo>
                    <a:pt x="0" y="1434"/>
                  </a:moveTo>
                  <a:lnTo>
                    <a:pt x="58" y="1424"/>
                  </a:lnTo>
                  <a:lnTo>
                    <a:pt x="121" y="1411"/>
                  </a:lnTo>
                  <a:lnTo>
                    <a:pt x="206" y="1391"/>
                  </a:lnTo>
                  <a:lnTo>
                    <a:pt x="271" y="1374"/>
                  </a:lnTo>
                  <a:lnTo>
                    <a:pt x="333" y="1352"/>
                  </a:lnTo>
                  <a:lnTo>
                    <a:pt x="395" y="1329"/>
                  </a:lnTo>
                  <a:lnTo>
                    <a:pt x="471" y="1290"/>
                  </a:lnTo>
                  <a:lnTo>
                    <a:pt x="568" y="1227"/>
                  </a:lnTo>
                  <a:lnTo>
                    <a:pt x="637" y="1174"/>
                  </a:lnTo>
                  <a:lnTo>
                    <a:pt x="698" y="1118"/>
                  </a:lnTo>
                  <a:lnTo>
                    <a:pt x="754" y="1062"/>
                  </a:lnTo>
                  <a:lnTo>
                    <a:pt x="799" y="1010"/>
                  </a:lnTo>
                  <a:lnTo>
                    <a:pt x="838" y="965"/>
                  </a:lnTo>
                  <a:lnTo>
                    <a:pt x="880" y="904"/>
                  </a:lnTo>
                  <a:lnTo>
                    <a:pt x="916" y="852"/>
                  </a:lnTo>
                  <a:lnTo>
                    <a:pt x="963" y="789"/>
                  </a:lnTo>
                  <a:lnTo>
                    <a:pt x="999" y="733"/>
                  </a:lnTo>
                  <a:lnTo>
                    <a:pt x="1039" y="672"/>
                  </a:lnTo>
                  <a:lnTo>
                    <a:pt x="1090" y="598"/>
                  </a:lnTo>
                  <a:lnTo>
                    <a:pt x="1147" y="527"/>
                  </a:lnTo>
                  <a:lnTo>
                    <a:pt x="1191" y="476"/>
                  </a:lnTo>
                  <a:lnTo>
                    <a:pt x="1239" y="426"/>
                  </a:lnTo>
                  <a:lnTo>
                    <a:pt x="1290" y="381"/>
                  </a:lnTo>
                  <a:lnTo>
                    <a:pt x="1344" y="340"/>
                  </a:lnTo>
                  <a:lnTo>
                    <a:pt x="1390" y="307"/>
                  </a:lnTo>
                  <a:lnTo>
                    <a:pt x="1436" y="279"/>
                  </a:lnTo>
                  <a:lnTo>
                    <a:pt x="1471" y="263"/>
                  </a:lnTo>
                  <a:lnTo>
                    <a:pt x="1529" y="236"/>
                  </a:lnTo>
                  <a:lnTo>
                    <a:pt x="1580" y="214"/>
                  </a:lnTo>
                  <a:lnTo>
                    <a:pt x="1605" y="206"/>
                  </a:lnTo>
                  <a:lnTo>
                    <a:pt x="1605" y="0"/>
                  </a:lnTo>
                  <a:lnTo>
                    <a:pt x="1537" y="24"/>
                  </a:lnTo>
                  <a:lnTo>
                    <a:pt x="1444" y="68"/>
                  </a:lnTo>
                  <a:lnTo>
                    <a:pt x="1360" y="117"/>
                  </a:lnTo>
                  <a:lnTo>
                    <a:pt x="1289" y="164"/>
                  </a:lnTo>
                  <a:lnTo>
                    <a:pt x="1245" y="198"/>
                  </a:lnTo>
                  <a:lnTo>
                    <a:pt x="1194" y="244"/>
                  </a:lnTo>
                  <a:lnTo>
                    <a:pt x="1141" y="296"/>
                  </a:lnTo>
                  <a:lnTo>
                    <a:pt x="1094" y="352"/>
                  </a:lnTo>
                  <a:lnTo>
                    <a:pt x="1050" y="412"/>
                  </a:lnTo>
                  <a:lnTo>
                    <a:pt x="1016" y="461"/>
                  </a:lnTo>
                  <a:lnTo>
                    <a:pt x="981" y="513"/>
                  </a:lnTo>
                  <a:lnTo>
                    <a:pt x="947" y="564"/>
                  </a:lnTo>
                  <a:lnTo>
                    <a:pt x="911" y="617"/>
                  </a:lnTo>
                  <a:lnTo>
                    <a:pt x="878" y="663"/>
                  </a:lnTo>
                  <a:lnTo>
                    <a:pt x="841" y="720"/>
                  </a:lnTo>
                  <a:lnTo>
                    <a:pt x="807" y="768"/>
                  </a:lnTo>
                  <a:lnTo>
                    <a:pt x="771" y="815"/>
                  </a:lnTo>
                  <a:lnTo>
                    <a:pt x="734" y="857"/>
                  </a:lnTo>
                  <a:lnTo>
                    <a:pt x="693" y="901"/>
                  </a:lnTo>
                  <a:lnTo>
                    <a:pt x="650" y="943"/>
                  </a:lnTo>
                  <a:lnTo>
                    <a:pt x="612" y="980"/>
                  </a:lnTo>
                  <a:lnTo>
                    <a:pt x="558" y="1026"/>
                  </a:lnTo>
                  <a:lnTo>
                    <a:pt x="497" y="1069"/>
                  </a:lnTo>
                  <a:lnTo>
                    <a:pt x="441" y="1101"/>
                  </a:lnTo>
                  <a:lnTo>
                    <a:pt x="381" y="1129"/>
                  </a:lnTo>
                  <a:lnTo>
                    <a:pt x="318" y="1153"/>
                  </a:lnTo>
                  <a:lnTo>
                    <a:pt x="260" y="1172"/>
                  </a:lnTo>
                  <a:lnTo>
                    <a:pt x="182" y="1197"/>
                  </a:lnTo>
                  <a:lnTo>
                    <a:pt x="104" y="1215"/>
                  </a:lnTo>
                  <a:lnTo>
                    <a:pt x="46" y="1225"/>
                  </a:lnTo>
                  <a:lnTo>
                    <a:pt x="0" y="1230"/>
                  </a:lnTo>
                  <a:lnTo>
                    <a:pt x="0" y="1434"/>
                  </a:lnTo>
                </a:path>
              </a:pathLst>
            </a:custGeom>
            <a:solidFill>
              <a:schemeClr val="bg2"/>
            </a:solidFill>
            <a:ln w="12700" cap="rnd" cmpd="sng">
              <a:solidFill>
                <a:schemeClr val="bg2"/>
              </a:solidFill>
              <a:prstDash val="solid"/>
              <a:round/>
              <a:headEnd/>
              <a:tailEnd/>
            </a:ln>
            <a:effectLst/>
          </p:spPr>
          <p:txBody>
            <a:bodyPr/>
            <a:lstStyle/>
            <a:p>
              <a:endParaRPr lang="en-US"/>
            </a:p>
          </p:txBody>
        </p:sp>
        <p:sp>
          <p:nvSpPr>
            <p:cNvPr id="439303" name="Rectangle 7"/>
            <p:cNvSpPr>
              <a:spLocks noChangeArrowheads="1"/>
            </p:cNvSpPr>
            <p:nvPr/>
          </p:nvSpPr>
          <p:spPr bwMode="auto">
            <a:xfrm>
              <a:off x="363" y="2523"/>
              <a:ext cx="714" cy="714"/>
            </a:xfrm>
            <a:prstGeom prst="rect">
              <a:avLst/>
            </a:prstGeom>
            <a:noFill/>
            <a:ln w="38100">
              <a:solidFill>
                <a:schemeClr val="bg1"/>
              </a:solidFill>
              <a:miter lim="800000"/>
              <a:headEnd type="none" w="sm" len="sm"/>
              <a:tailEnd type="none" w="sm" len="sm"/>
            </a:ln>
            <a:effectLst/>
          </p:spPr>
          <p:txBody>
            <a:bodyPr wrap="none" anchor="ctr"/>
            <a:lstStyle/>
            <a:p>
              <a:endParaRPr lang="en-US"/>
            </a:p>
          </p:txBody>
        </p:sp>
        <p:sp>
          <p:nvSpPr>
            <p:cNvPr id="439304" name="Rectangle 8"/>
            <p:cNvSpPr>
              <a:spLocks noChangeArrowheads="1"/>
            </p:cNvSpPr>
            <p:nvPr/>
          </p:nvSpPr>
          <p:spPr bwMode="auto">
            <a:xfrm>
              <a:off x="336" y="2496"/>
              <a:ext cx="768" cy="768"/>
            </a:xfrm>
            <a:prstGeom prst="rect">
              <a:avLst/>
            </a:prstGeom>
            <a:noFill/>
            <a:ln w="12700">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418756878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 name="Rectangle 5"/>
          <p:cNvSpPr>
            <a:spLocks noChangeArrowheads="1"/>
          </p:cNvSpPr>
          <p:nvPr/>
        </p:nvSpPr>
        <p:spPr bwMode="auto">
          <a:xfrm>
            <a:off x="8837612" y="4191000"/>
            <a:ext cx="640080" cy="152400"/>
          </a:xfrm>
          <a:prstGeom prst="rect">
            <a:avLst/>
          </a:prstGeom>
          <a:solidFill>
            <a:srgbClr val="FFCC66"/>
          </a:solidFill>
          <a:ln w="9525">
            <a:noFill/>
            <a:miter lim="800000"/>
            <a:headEnd/>
            <a:tailEnd/>
          </a:ln>
          <a:effectLst/>
        </p:spPr>
        <p:txBody>
          <a:bodyPr wrap="none" anchor="ctr"/>
          <a:lstStyle/>
          <a:p>
            <a:endParaRPr lang="en-US"/>
          </a:p>
        </p:txBody>
      </p:sp>
      <p:sp>
        <p:nvSpPr>
          <p:cNvPr id="41" name="Rectangle 2"/>
          <p:cNvSpPr>
            <a:spLocks noChangeArrowheads="1"/>
          </p:cNvSpPr>
          <p:nvPr/>
        </p:nvSpPr>
        <p:spPr bwMode="auto">
          <a:xfrm>
            <a:off x="6815821" y="3352800"/>
            <a:ext cx="1471613" cy="152400"/>
          </a:xfrm>
          <a:prstGeom prst="rect">
            <a:avLst/>
          </a:prstGeom>
          <a:solidFill>
            <a:srgbClr val="FFCC66"/>
          </a:solidFill>
          <a:ln w="9525">
            <a:noFill/>
            <a:miter lim="800000"/>
            <a:headEnd/>
            <a:tailEnd/>
          </a:ln>
          <a:effectLst/>
        </p:spPr>
        <p:txBody>
          <a:bodyPr wrap="none" anchor="ctr"/>
          <a:lstStyle/>
          <a:p>
            <a:endParaRPr lang="en-US"/>
          </a:p>
        </p:txBody>
      </p:sp>
      <p:sp>
        <p:nvSpPr>
          <p:cNvPr id="42" name="Rectangle 3"/>
          <p:cNvSpPr>
            <a:spLocks noChangeArrowheads="1"/>
          </p:cNvSpPr>
          <p:nvPr/>
        </p:nvSpPr>
        <p:spPr bwMode="auto">
          <a:xfrm>
            <a:off x="8399011" y="3894589"/>
            <a:ext cx="1014413" cy="152400"/>
          </a:xfrm>
          <a:prstGeom prst="rect">
            <a:avLst/>
          </a:prstGeom>
          <a:solidFill>
            <a:srgbClr val="FFCC66"/>
          </a:solidFill>
          <a:ln w="9525">
            <a:noFill/>
            <a:miter lim="800000"/>
            <a:headEnd/>
            <a:tailEnd/>
          </a:ln>
          <a:effectLst/>
        </p:spPr>
        <p:txBody>
          <a:bodyPr wrap="none" anchor="ctr"/>
          <a:lstStyle/>
          <a:p>
            <a:endParaRPr lang="en-US"/>
          </a:p>
        </p:txBody>
      </p:sp>
      <p:sp>
        <p:nvSpPr>
          <p:cNvPr id="43" name="Rectangle 4"/>
          <p:cNvSpPr>
            <a:spLocks noChangeArrowheads="1"/>
          </p:cNvSpPr>
          <p:nvPr/>
        </p:nvSpPr>
        <p:spPr bwMode="auto">
          <a:xfrm>
            <a:off x="7296834" y="4191000"/>
            <a:ext cx="914400" cy="152400"/>
          </a:xfrm>
          <a:prstGeom prst="rect">
            <a:avLst/>
          </a:prstGeom>
          <a:solidFill>
            <a:srgbClr val="FFCC66"/>
          </a:solidFill>
          <a:ln w="9525">
            <a:noFill/>
            <a:miter lim="800000"/>
            <a:headEnd/>
            <a:tailEnd/>
          </a:ln>
          <a:effectLst/>
        </p:spPr>
        <p:txBody>
          <a:bodyPr wrap="none" anchor="ctr"/>
          <a:lstStyle/>
          <a:p>
            <a:endParaRPr lang="en-US"/>
          </a:p>
        </p:txBody>
      </p:sp>
      <p:sp>
        <p:nvSpPr>
          <p:cNvPr id="44" name="Rectangle 5"/>
          <p:cNvSpPr>
            <a:spLocks noChangeArrowheads="1"/>
          </p:cNvSpPr>
          <p:nvPr/>
        </p:nvSpPr>
        <p:spPr bwMode="auto">
          <a:xfrm>
            <a:off x="5501591" y="4402822"/>
            <a:ext cx="731520" cy="152400"/>
          </a:xfrm>
          <a:prstGeom prst="rect">
            <a:avLst/>
          </a:prstGeom>
          <a:solidFill>
            <a:srgbClr val="FFCC66"/>
          </a:solidFill>
          <a:ln w="9525">
            <a:noFill/>
            <a:miter lim="800000"/>
            <a:headEnd/>
            <a:tailEnd/>
          </a:ln>
          <a:effectLst/>
        </p:spPr>
        <p:txBody>
          <a:bodyPr wrap="none" anchor="ctr"/>
          <a:lstStyle/>
          <a:p>
            <a:endParaRPr lang="en-US"/>
          </a:p>
        </p:txBody>
      </p:sp>
      <p:sp>
        <p:nvSpPr>
          <p:cNvPr id="45" name="Rectangle 6"/>
          <p:cNvSpPr>
            <a:spLocks noChangeArrowheads="1"/>
          </p:cNvSpPr>
          <p:nvPr/>
        </p:nvSpPr>
        <p:spPr bwMode="auto">
          <a:xfrm>
            <a:off x="6143174" y="4673367"/>
            <a:ext cx="857250" cy="152400"/>
          </a:xfrm>
          <a:prstGeom prst="rect">
            <a:avLst/>
          </a:prstGeom>
          <a:solidFill>
            <a:srgbClr val="FFCC66"/>
          </a:solidFill>
          <a:ln w="9525">
            <a:noFill/>
            <a:miter lim="800000"/>
            <a:headEnd/>
            <a:tailEnd/>
          </a:ln>
          <a:effectLst/>
        </p:spPr>
        <p:txBody>
          <a:bodyPr wrap="none" anchor="ctr"/>
          <a:lstStyle/>
          <a:p>
            <a:endParaRPr lang="en-US"/>
          </a:p>
        </p:txBody>
      </p:sp>
      <p:sp>
        <p:nvSpPr>
          <p:cNvPr id="46" name="Rectangle 7"/>
          <p:cNvSpPr>
            <a:spLocks noChangeArrowheads="1"/>
          </p:cNvSpPr>
          <p:nvPr/>
        </p:nvSpPr>
        <p:spPr bwMode="auto">
          <a:xfrm>
            <a:off x="6246813" y="4951427"/>
            <a:ext cx="381000" cy="152400"/>
          </a:xfrm>
          <a:prstGeom prst="rect">
            <a:avLst/>
          </a:prstGeom>
          <a:solidFill>
            <a:srgbClr val="FFCC66"/>
          </a:solidFill>
          <a:ln w="9525">
            <a:noFill/>
            <a:miter lim="800000"/>
            <a:headEnd/>
            <a:tailEnd/>
          </a:ln>
          <a:effectLst/>
        </p:spPr>
        <p:txBody>
          <a:bodyPr wrap="none" anchor="ctr"/>
          <a:lstStyle/>
          <a:p>
            <a:endParaRPr lang="en-US"/>
          </a:p>
        </p:txBody>
      </p:sp>
      <p:sp>
        <p:nvSpPr>
          <p:cNvPr id="47" name="Rectangle 8"/>
          <p:cNvSpPr>
            <a:spLocks noChangeArrowheads="1"/>
          </p:cNvSpPr>
          <p:nvPr/>
        </p:nvSpPr>
        <p:spPr bwMode="auto">
          <a:xfrm>
            <a:off x="6170613" y="5968767"/>
            <a:ext cx="533400" cy="152400"/>
          </a:xfrm>
          <a:prstGeom prst="rect">
            <a:avLst/>
          </a:prstGeom>
          <a:solidFill>
            <a:srgbClr val="FFCC66"/>
          </a:solidFill>
          <a:ln w="9525">
            <a:noFill/>
            <a:miter lim="800000"/>
            <a:headEnd/>
            <a:tailEnd/>
          </a:ln>
          <a:effectLst/>
        </p:spPr>
        <p:txBody>
          <a:bodyPr wrap="none" anchor="ctr"/>
          <a:lstStyle/>
          <a:p>
            <a:endParaRPr lang="en-US"/>
          </a:p>
        </p:txBody>
      </p:sp>
      <p:sp>
        <p:nvSpPr>
          <p:cNvPr id="48" name="Rectangle 9"/>
          <p:cNvSpPr>
            <a:spLocks noChangeArrowheads="1"/>
          </p:cNvSpPr>
          <p:nvPr/>
        </p:nvSpPr>
        <p:spPr bwMode="auto">
          <a:xfrm>
            <a:off x="3800024" y="4414401"/>
            <a:ext cx="914400" cy="152400"/>
          </a:xfrm>
          <a:prstGeom prst="rect">
            <a:avLst/>
          </a:prstGeom>
          <a:solidFill>
            <a:srgbClr val="FFCC66"/>
          </a:solidFill>
          <a:ln w="9525">
            <a:noFill/>
            <a:miter lim="800000"/>
            <a:headEnd/>
            <a:tailEnd/>
          </a:ln>
          <a:effectLst/>
        </p:spPr>
        <p:txBody>
          <a:bodyPr wrap="none" anchor="ctr"/>
          <a:lstStyle/>
          <a:p>
            <a:endParaRPr lang="en-US"/>
          </a:p>
        </p:txBody>
      </p:sp>
      <p:sp>
        <p:nvSpPr>
          <p:cNvPr id="49" name="Rectangle 10"/>
          <p:cNvSpPr>
            <a:spLocks noChangeArrowheads="1"/>
          </p:cNvSpPr>
          <p:nvPr/>
        </p:nvSpPr>
        <p:spPr bwMode="auto">
          <a:xfrm>
            <a:off x="2436813" y="3200400"/>
            <a:ext cx="685800" cy="152400"/>
          </a:xfrm>
          <a:prstGeom prst="rect">
            <a:avLst/>
          </a:prstGeom>
          <a:solidFill>
            <a:srgbClr val="FFCC66"/>
          </a:solidFill>
          <a:ln w="9525">
            <a:noFill/>
            <a:miter lim="800000"/>
            <a:headEnd/>
            <a:tailEnd/>
          </a:ln>
          <a:effectLst/>
        </p:spPr>
        <p:txBody>
          <a:bodyPr wrap="none" anchor="ctr"/>
          <a:lstStyle/>
          <a:p>
            <a:endParaRPr lang="en-US"/>
          </a:p>
        </p:txBody>
      </p:sp>
      <p:sp>
        <p:nvSpPr>
          <p:cNvPr id="50" name="Rectangle 11"/>
          <p:cNvSpPr>
            <a:spLocks noChangeArrowheads="1"/>
          </p:cNvSpPr>
          <p:nvPr/>
        </p:nvSpPr>
        <p:spPr bwMode="auto">
          <a:xfrm>
            <a:off x="2449513" y="3403600"/>
            <a:ext cx="685800" cy="152400"/>
          </a:xfrm>
          <a:prstGeom prst="rect">
            <a:avLst/>
          </a:prstGeom>
          <a:solidFill>
            <a:srgbClr val="FFCC66"/>
          </a:solidFill>
          <a:ln w="9525">
            <a:noFill/>
            <a:miter lim="800000"/>
            <a:headEnd/>
            <a:tailEnd/>
          </a:ln>
          <a:effectLst/>
        </p:spPr>
        <p:txBody>
          <a:bodyPr wrap="none" anchor="ctr"/>
          <a:lstStyle/>
          <a:p>
            <a:endParaRPr lang="en-US"/>
          </a:p>
        </p:txBody>
      </p:sp>
      <p:sp>
        <p:nvSpPr>
          <p:cNvPr id="51" name="Rectangle 12"/>
          <p:cNvSpPr>
            <a:spLocks noChangeArrowheads="1"/>
          </p:cNvSpPr>
          <p:nvPr/>
        </p:nvSpPr>
        <p:spPr bwMode="auto">
          <a:xfrm>
            <a:off x="3698656" y="3192011"/>
            <a:ext cx="685800" cy="152400"/>
          </a:xfrm>
          <a:prstGeom prst="rect">
            <a:avLst/>
          </a:prstGeom>
          <a:solidFill>
            <a:srgbClr val="FFCC66"/>
          </a:solidFill>
          <a:ln w="9525">
            <a:noFill/>
            <a:miter lim="800000"/>
            <a:headEnd/>
            <a:tailEnd/>
          </a:ln>
          <a:effectLst/>
        </p:spPr>
        <p:txBody>
          <a:bodyPr wrap="none" anchor="ctr"/>
          <a:lstStyle/>
          <a:p>
            <a:endParaRPr lang="en-US"/>
          </a:p>
        </p:txBody>
      </p:sp>
      <p:sp>
        <p:nvSpPr>
          <p:cNvPr id="754696" name="Rectangle 8"/>
          <p:cNvSpPr>
            <a:spLocks noGrp="1" noChangeArrowheads="1"/>
          </p:cNvSpPr>
          <p:nvPr>
            <p:ph type="title"/>
          </p:nvPr>
        </p:nvSpPr>
        <p:spPr>
          <a:xfrm>
            <a:off x="412750" y="266700"/>
            <a:ext cx="9034463" cy="1104900"/>
          </a:xfrm>
          <a:noFill/>
        </p:spPr>
        <p:txBody>
          <a:bodyPr/>
          <a:lstStyle/>
          <a:p>
            <a:pPr>
              <a:lnSpc>
                <a:spcPct val="90000"/>
              </a:lnSpc>
              <a:tabLst>
                <a:tab pos="1371600" algn="l"/>
              </a:tabLst>
            </a:pPr>
            <a:r>
              <a:rPr lang="en-US" sz="3200" i="1" dirty="0" smtClean="0">
                <a:solidFill>
                  <a:srgbClr val="000066"/>
                </a:solidFill>
              </a:rPr>
              <a:t>For Each Use Case</a:t>
            </a:r>
            <a:br>
              <a:rPr lang="en-US" sz="3200" i="1" dirty="0" smtClean="0">
                <a:solidFill>
                  <a:srgbClr val="000066"/>
                </a:solidFill>
              </a:rPr>
            </a:br>
            <a:r>
              <a:rPr lang="en-US" dirty="0" smtClean="0"/>
              <a:t>Highlight Nouns</a:t>
            </a:r>
            <a:endParaRPr lang="en-US" dirty="0"/>
          </a:p>
        </p:txBody>
      </p:sp>
      <p:grpSp>
        <p:nvGrpSpPr>
          <p:cNvPr id="65" name="Group 64"/>
          <p:cNvGrpSpPr/>
          <p:nvPr/>
        </p:nvGrpSpPr>
        <p:grpSpPr>
          <a:xfrm>
            <a:off x="74612" y="1524000"/>
            <a:ext cx="9766301" cy="5181600"/>
            <a:chOff x="74612" y="1524000"/>
            <a:chExt cx="9766301" cy="5181600"/>
          </a:xfrm>
        </p:grpSpPr>
        <p:sp>
          <p:nvSpPr>
            <p:cNvPr id="64" name="Rectangle 7"/>
            <p:cNvSpPr txBox="1">
              <a:spLocks noChangeArrowheads="1"/>
            </p:cNvSpPr>
            <p:nvPr/>
          </p:nvSpPr>
          <p:spPr bwMode="auto">
            <a:xfrm>
              <a:off x="74612" y="1524000"/>
              <a:ext cx="9671050" cy="16573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 pos="806132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Author: </a:t>
              </a:r>
              <a:r>
                <a:rPr kumimoji="0" lang="en-US" sz="1500" b="0" i="0" u="none" strike="noStrike" kern="0" cap="none" spc="0" normalizeH="0" baseline="0" noProof="0" dirty="0" err="1" smtClean="0">
                  <a:ln>
                    <a:noFill/>
                  </a:ln>
                  <a:solidFill>
                    <a:schemeClr val="tx1"/>
                  </a:solidFill>
                  <a:effectLst/>
                  <a:uLnTx/>
                  <a:uFillTx/>
                  <a:latin typeface="+mn-lt"/>
                  <a:ea typeface="+mn-ea"/>
                  <a:cs typeface="+mn-cs"/>
                </a:rPr>
                <a:t>T.H.</a:t>
              </a:r>
              <a:r>
                <a:rPr kumimoji="0" lang="en-US" sz="1500" b="0" i="0" u="none" strike="noStrike" kern="0" cap="none" spc="0" normalizeH="0" baseline="0" noProof="0" dirty="0" smtClean="0">
                  <a:ln>
                    <a:noFill/>
                  </a:ln>
                  <a:solidFill>
                    <a:schemeClr val="tx1"/>
                  </a:solidFill>
                  <a:effectLst/>
                  <a:uLnTx/>
                  <a:uFillTx/>
                  <a:latin typeface="+mn-lt"/>
                  <a:ea typeface="+mn-ea"/>
                  <a:cs typeface="+mn-cs"/>
                </a:rPr>
                <a:t> Tse		Date: 01/07/2047</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400" b="0" i="0" u="sng"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Use Case Name	Cash withdrawal</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Actor(s)	Customer</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Description	This use case describes the process of a customer withdrawing cash from a bank account.</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Reference	Bank-1.0</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Normal Course</a:t>
              </a:r>
              <a:br>
                <a:rPr kumimoji="0" lang="en-US" sz="1500" b="0" i="0" u="none" strike="noStrike" kern="0" cap="none" spc="0" normalizeH="0" baseline="0" noProof="0" dirty="0" smtClean="0">
                  <a:ln>
                    <a:noFill/>
                  </a:ln>
                  <a:solidFill>
                    <a:schemeClr val="tx1"/>
                  </a:solidFill>
                  <a:effectLst/>
                  <a:uLnTx/>
                  <a:uFillTx/>
                  <a:latin typeface="+mn-lt"/>
                  <a:ea typeface="+mn-ea"/>
                  <a:cs typeface="+mn-cs"/>
                </a:rPr>
              </a:br>
              <a:r>
                <a:rPr kumimoji="0" lang="en-US" sz="1500" b="0" i="0" u="none" strike="noStrike" kern="0" cap="none" spc="0" normalizeH="0" baseline="0" noProof="0" dirty="0" smtClean="0">
                  <a:ln>
                    <a:noFill/>
                  </a:ln>
                  <a:solidFill>
                    <a:schemeClr val="tx1"/>
                  </a:solidFill>
                  <a:effectLst/>
                  <a:uLnTx/>
                  <a:uFillTx/>
                  <a:latin typeface="+mn-lt"/>
                  <a:ea typeface="+mn-ea"/>
                  <a:cs typeface="+mn-cs"/>
                </a:rPr>
                <a:t>of Events		</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a:ln>
                  <a:noFill/>
                </a:ln>
                <a:solidFill>
                  <a:schemeClr val="tx1"/>
                </a:solidFill>
                <a:effectLst/>
                <a:uLnTx/>
                <a:uFillTx/>
                <a:latin typeface="+mn-lt"/>
                <a:ea typeface="+mn-ea"/>
                <a:cs typeface="+mn-cs"/>
              </a:endParaRPr>
            </a:p>
          </p:txBody>
        </p:sp>
        <p:grpSp>
          <p:nvGrpSpPr>
            <p:cNvPr id="40" name="Group 39"/>
            <p:cNvGrpSpPr/>
            <p:nvPr/>
          </p:nvGrpSpPr>
          <p:grpSpPr>
            <a:xfrm>
              <a:off x="152400" y="1809750"/>
              <a:ext cx="9688513" cy="4895850"/>
              <a:chOff x="152400" y="1809750"/>
              <a:chExt cx="9688513" cy="4895850"/>
            </a:xfrm>
          </p:grpSpPr>
          <p:sp>
            <p:nvSpPr>
              <p:cNvPr id="754690" name="Line 2"/>
              <p:cNvSpPr>
                <a:spLocks noChangeShapeType="1"/>
              </p:cNvSpPr>
              <p:nvPr/>
            </p:nvSpPr>
            <p:spPr bwMode="auto">
              <a:xfrm>
                <a:off x="152400" y="2019300"/>
                <a:ext cx="9626600" cy="0"/>
              </a:xfrm>
              <a:prstGeom prst="line">
                <a:avLst/>
              </a:prstGeom>
              <a:noFill/>
              <a:ln w="9525">
                <a:solidFill>
                  <a:schemeClr val="tx1"/>
                </a:solidFill>
                <a:round/>
                <a:headEnd/>
                <a:tailEnd/>
              </a:ln>
              <a:effectLst/>
            </p:spPr>
            <p:txBody>
              <a:bodyPr wrap="none" anchor="ctr"/>
              <a:lstStyle/>
              <a:p>
                <a:endParaRPr lang="en-US"/>
              </a:p>
            </p:txBody>
          </p:sp>
          <p:sp>
            <p:nvSpPr>
              <p:cNvPr id="754691" name="Rectangle 3"/>
              <p:cNvSpPr>
                <a:spLocks noChangeArrowheads="1"/>
              </p:cNvSpPr>
              <p:nvPr/>
            </p:nvSpPr>
            <p:spPr bwMode="auto">
              <a:xfrm>
                <a:off x="563563" y="1993900"/>
                <a:ext cx="2252662" cy="14288"/>
              </a:xfrm>
              <a:prstGeom prst="rect">
                <a:avLst/>
              </a:prstGeom>
              <a:noFill/>
              <a:ln w="9525">
                <a:noFill/>
                <a:miter lim="800000"/>
                <a:headEnd/>
                <a:tailEnd/>
              </a:ln>
            </p:spPr>
            <p:txBody>
              <a:bodyPr/>
              <a:lstStyle/>
              <a:p>
                <a:endParaRPr lang="en-US"/>
              </a:p>
            </p:txBody>
          </p:sp>
          <p:sp>
            <p:nvSpPr>
              <p:cNvPr id="754692" name="Rectangle 4"/>
              <p:cNvSpPr>
                <a:spLocks noChangeArrowheads="1"/>
              </p:cNvSpPr>
              <p:nvPr/>
            </p:nvSpPr>
            <p:spPr bwMode="auto">
              <a:xfrm>
                <a:off x="563563" y="2146300"/>
                <a:ext cx="2252662" cy="14288"/>
              </a:xfrm>
              <a:prstGeom prst="rect">
                <a:avLst/>
              </a:prstGeom>
              <a:noFill/>
              <a:ln w="9525">
                <a:noFill/>
                <a:miter lim="800000"/>
                <a:headEnd/>
                <a:tailEnd/>
              </a:ln>
            </p:spPr>
            <p:txBody>
              <a:bodyPr/>
              <a:lstStyle/>
              <a:p>
                <a:endParaRPr lang="en-US"/>
              </a:p>
            </p:txBody>
          </p:sp>
          <p:sp>
            <p:nvSpPr>
              <p:cNvPr id="754693" name="Rectangle 5"/>
              <p:cNvSpPr>
                <a:spLocks noChangeArrowheads="1"/>
              </p:cNvSpPr>
              <p:nvPr/>
            </p:nvSpPr>
            <p:spPr bwMode="auto">
              <a:xfrm>
                <a:off x="152400" y="1809750"/>
                <a:ext cx="1598613" cy="4895850"/>
              </a:xfrm>
              <a:prstGeom prst="rect">
                <a:avLst/>
              </a:prstGeom>
              <a:noFill/>
              <a:ln w="28575">
                <a:solidFill>
                  <a:schemeClr val="hlink"/>
                </a:solidFill>
                <a:miter lim="800000"/>
                <a:headEnd/>
                <a:tailEnd/>
              </a:ln>
              <a:effectLst/>
            </p:spPr>
            <p:txBody>
              <a:bodyPr wrap="none" anchor="ctr"/>
              <a:lstStyle/>
              <a:p>
                <a:pPr>
                  <a:spcBef>
                    <a:spcPct val="0"/>
                  </a:spcBef>
                </a:pPr>
                <a:endParaRPr lang="en-GB" sz="1500"/>
              </a:p>
            </p:txBody>
          </p:sp>
          <p:sp>
            <p:nvSpPr>
              <p:cNvPr id="754694" name="Rectangle 6"/>
              <p:cNvSpPr>
                <a:spLocks noChangeArrowheads="1"/>
              </p:cNvSpPr>
              <p:nvPr/>
            </p:nvSpPr>
            <p:spPr bwMode="auto">
              <a:xfrm>
                <a:off x="1751013" y="1809750"/>
                <a:ext cx="8027987" cy="4895850"/>
              </a:xfrm>
              <a:prstGeom prst="rect">
                <a:avLst/>
              </a:prstGeom>
              <a:noFill/>
              <a:ln w="28575">
                <a:solidFill>
                  <a:schemeClr val="hlink"/>
                </a:solidFill>
                <a:miter lim="800000"/>
                <a:headEnd/>
                <a:tailEnd/>
              </a:ln>
              <a:effectLst/>
            </p:spPr>
            <p:txBody>
              <a:bodyPr wrap="none" anchor="ctr"/>
              <a:lstStyle/>
              <a:p>
                <a:endParaRPr lang="en-US"/>
              </a:p>
            </p:txBody>
          </p:sp>
          <p:sp>
            <p:nvSpPr>
              <p:cNvPr id="754697" name="Rectangle 9"/>
              <p:cNvSpPr>
                <a:spLocks noChangeArrowheads="1"/>
              </p:cNvSpPr>
              <p:nvPr/>
            </p:nvSpPr>
            <p:spPr bwMode="auto">
              <a:xfrm>
                <a:off x="1754188" y="2895600"/>
                <a:ext cx="3176587" cy="609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a:t>
                </a:r>
                <a:r>
                  <a:rPr lang="en-US" sz="1500" dirty="0">
                    <a:cs typeface="Arial" charset="0"/>
                  </a:rPr>
                  <a:t>.	Initiate </a:t>
                </a:r>
                <a:r>
                  <a:rPr lang="en-US" sz="1500" dirty="0" smtClean="0">
                    <a:cs typeface="Arial" charset="0"/>
                  </a:rPr>
                  <a:t>use </a:t>
                </a:r>
                <a:r>
                  <a:rPr lang="en-US" sz="1500" dirty="0">
                    <a:cs typeface="Arial" charset="0"/>
                  </a:rPr>
                  <a:t>case when a customer enters </a:t>
                </a:r>
                <a:r>
                  <a:rPr lang="en-US" sz="1500" dirty="0" smtClean="0">
                    <a:cs typeface="Arial" charset="0"/>
                  </a:rPr>
                  <a:t>account </a:t>
                </a:r>
                <a:r>
                  <a:rPr lang="en-US" sz="1500" dirty="0">
                    <a:cs typeface="Arial" charset="0"/>
                  </a:rPr>
                  <a:t>number.</a:t>
                </a:r>
              </a:p>
            </p:txBody>
          </p:sp>
          <p:sp>
            <p:nvSpPr>
              <p:cNvPr id="754698" name="Rectangle 10"/>
              <p:cNvSpPr>
                <a:spLocks noChangeArrowheads="1"/>
              </p:cNvSpPr>
              <p:nvPr/>
            </p:nvSpPr>
            <p:spPr bwMode="auto">
              <a:xfrm>
                <a:off x="4806950" y="2667000"/>
                <a:ext cx="5033963"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System </a:t>
                </a:r>
                <a:r>
                  <a:rPr lang="en-US" sz="1700" b="1" dirty="0" smtClean="0">
                    <a:cs typeface="Arial" charset="0"/>
                  </a:rPr>
                  <a:t>Responses</a:t>
                </a:r>
                <a:endParaRPr lang="en-US" sz="1700" dirty="0">
                  <a:cs typeface="Arial" charset="0"/>
                </a:endParaRPr>
              </a:p>
            </p:txBody>
          </p:sp>
          <p:sp>
            <p:nvSpPr>
              <p:cNvPr id="754699" name="Line 11"/>
              <p:cNvSpPr>
                <a:spLocks noChangeShapeType="1"/>
              </p:cNvSpPr>
              <p:nvPr/>
            </p:nvSpPr>
            <p:spPr bwMode="auto">
              <a:xfrm>
                <a:off x="4848225" y="2638425"/>
                <a:ext cx="0" cy="4067175"/>
              </a:xfrm>
              <a:prstGeom prst="line">
                <a:avLst/>
              </a:prstGeom>
              <a:noFill/>
              <a:ln w="9525">
                <a:solidFill>
                  <a:schemeClr val="tx1"/>
                </a:solidFill>
                <a:round/>
                <a:headEnd/>
                <a:tailEnd/>
              </a:ln>
              <a:effectLst/>
            </p:spPr>
            <p:txBody>
              <a:bodyPr wrap="none" anchor="ctr"/>
              <a:lstStyle/>
              <a:p>
                <a:endParaRPr lang="en-US"/>
              </a:p>
            </p:txBody>
          </p:sp>
          <p:sp>
            <p:nvSpPr>
              <p:cNvPr id="754700" name="Line 12"/>
              <p:cNvSpPr>
                <a:spLocks noChangeShapeType="1"/>
              </p:cNvSpPr>
              <p:nvPr/>
            </p:nvSpPr>
            <p:spPr bwMode="auto">
              <a:xfrm>
                <a:off x="152400" y="2638425"/>
                <a:ext cx="9626600" cy="0"/>
              </a:xfrm>
              <a:prstGeom prst="line">
                <a:avLst/>
              </a:prstGeom>
              <a:noFill/>
              <a:ln w="9525">
                <a:solidFill>
                  <a:schemeClr val="tx1"/>
                </a:solidFill>
                <a:round/>
                <a:headEnd/>
                <a:tailEnd/>
              </a:ln>
              <a:effectLst/>
            </p:spPr>
            <p:txBody>
              <a:bodyPr wrap="none" anchor="ctr"/>
              <a:lstStyle/>
              <a:p>
                <a:endParaRPr lang="en-US"/>
              </a:p>
            </p:txBody>
          </p:sp>
          <p:sp>
            <p:nvSpPr>
              <p:cNvPr id="754701" name="Line 13"/>
              <p:cNvSpPr>
                <a:spLocks noChangeShapeType="1"/>
              </p:cNvSpPr>
              <p:nvPr/>
            </p:nvSpPr>
            <p:spPr bwMode="auto">
              <a:xfrm>
                <a:off x="152400" y="2219325"/>
                <a:ext cx="9626600" cy="0"/>
              </a:xfrm>
              <a:prstGeom prst="line">
                <a:avLst/>
              </a:prstGeom>
              <a:noFill/>
              <a:ln w="9525">
                <a:solidFill>
                  <a:schemeClr val="tx1"/>
                </a:solidFill>
                <a:round/>
                <a:headEnd/>
                <a:tailEnd/>
              </a:ln>
              <a:effectLst/>
            </p:spPr>
            <p:txBody>
              <a:bodyPr wrap="none" anchor="ctr"/>
              <a:lstStyle/>
              <a:p>
                <a:endParaRPr lang="en-US"/>
              </a:p>
            </p:txBody>
          </p:sp>
          <p:sp>
            <p:nvSpPr>
              <p:cNvPr id="754702" name="Line 14"/>
              <p:cNvSpPr>
                <a:spLocks noChangeShapeType="1"/>
              </p:cNvSpPr>
              <p:nvPr/>
            </p:nvSpPr>
            <p:spPr bwMode="auto">
              <a:xfrm>
                <a:off x="152400" y="2428875"/>
                <a:ext cx="9626600" cy="0"/>
              </a:xfrm>
              <a:prstGeom prst="line">
                <a:avLst/>
              </a:prstGeom>
              <a:noFill/>
              <a:ln w="9525">
                <a:solidFill>
                  <a:schemeClr val="tx1"/>
                </a:solidFill>
                <a:round/>
                <a:headEnd/>
                <a:tailEnd/>
              </a:ln>
              <a:effectLst/>
            </p:spPr>
            <p:txBody>
              <a:bodyPr wrap="none" anchor="ctr"/>
              <a:lstStyle/>
              <a:p>
                <a:endParaRPr lang="en-US"/>
              </a:p>
            </p:txBody>
          </p:sp>
          <p:sp>
            <p:nvSpPr>
              <p:cNvPr id="754703" name="Rectangle 15"/>
              <p:cNvSpPr>
                <a:spLocks noChangeArrowheads="1"/>
              </p:cNvSpPr>
              <p:nvPr/>
            </p:nvSpPr>
            <p:spPr bwMode="auto">
              <a:xfrm>
                <a:off x="1751013" y="4343400"/>
                <a:ext cx="3176587"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6</a:t>
                </a:r>
                <a:r>
                  <a:rPr lang="en-US" sz="1500" dirty="0">
                    <a:cs typeface="Arial" charset="0"/>
                  </a:rPr>
                  <a:t>.	Customer selects withdrawal and enters amount.</a:t>
                </a:r>
              </a:p>
            </p:txBody>
          </p:sp>
          <p:sp>
            <p:nvSpPr>
              <p:cNvPr id="754704" name="Rectangle 16"/>
              <p:cNvSpPr>
                <a:spLocks noChangeArrowheads="1"/>
              </p:cNvSpPr>
              <p:nvPr/>
            </p:nvSpPr>
            <p:spPr bwMode="auto">
              <a:xfrm>
                <a:off x="4806950" y="3810000"/>
                <a:ext cx="5033963"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4</a:t>
                </a:r>
                <a:r>
                  <a:rPr lang="en-US" sz="1500" dirty="0">
                    <a:cs typeface="Arial" charset="0"/>
                  </a:rPr>
                  <a:t>.	Verify authentication data against the bank account.</a:t>
                </a:r>
              </a:p>
            </p:txBody>
          </p:sp>
          <p:sp>
            <p:nvSpPr>
              <p:cNvPr id="754705" name="Rectangle 17"/>
              <p:cNvSpPr>
                <a:spLocks noChangeArrowheads="1"/>
              </p:cNvSpPr>
              <p:nvPr/>
            </p:nvSpPr>
            <p:spPr bwMode="auto">
              <a:xfrm>
                <a:off x="1751013" y="6019800"/>
                <a:ext cx="3176587" cy="5048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14</a:t>
                </a:r>
                <a:r>
                  <a:rPr lang="en-US" sz="1500" dirty="0" smtClean="0">
                    <a:cs typeface="Arial" charset="0"/>
                  </a:rPr>
                  <a:t>.</a:t>
                </a:r>
                <a:r>
                  <a:rPr lang="en-US" sz="1500" dirty="0">
                    <a:cs typeface="Arial" charset="0"/>
                  </a:rPr>
                  <a:t>	Conclude this use case after the customer takes the receipt.</a:t>
                </a:r>
              </a:p>
            </p:txBody>
          </p:sp>
          <p:sp>
            <p:nvSpPr>
              <p:cNvPr id="754706" name="Rectangle 18"/>
              <p:cNvSpPr>
                <a:spLocks noChangeArrowheads="1"/>
              </p:cNvSpPr>
              <p:nvPr/>
            </p:nvSpPr>
            <p:spPr bwMode="auto">
              <a:xfrm>
                <a:off x="4799013" y="4114800"/>
                <a:ext cx="5033962" cy="4286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5</a:t>
                </a:r>
                <a:r>
                  <a:rPr lang="en-US" sz="1500" dirty="0">
                    <a:cs typeface="Arial" charset="0"/>
                  </a:rPr>
                  <a:t>.	Ask </a:t>
                </a:r>
                <a:r>
                  <a:rPr lang="en-US" sz="1500" dirty="0" smtClean="0">
                    <a:cs typeface="Arial" charset="0"/>
                  </a:rPr>
                  <a:t>customer </a:t>
                </a:r>
                <a:r>
                  <a:rPr lang="en-US" sz="1500" dirty="0">
                    <a:cs typeface="Arial" charset="0"/>
                  </a:rPr>
                  <a:t>to select </a:t>
                </a:r>
                <a:r>
                  <a:rPr lang="en-US" sz="1500" dirty="0" smtClean="0">
                    <a:cs typeface="Arial" charset="0"/>
                  </a:rPr>
                  <a:t>service </a:t>
                </a:r>
                <a:r>
                  <a:rPr lang="en-US" sz="1500" dirty="0">
                    <a:cs typeface="Arial" charset="0"/>
                  </a:rPr>
                  <a:t>type and the amount involved.</a:t>
                </a:r>
              </a:p>
            </p:txBody>
          </p:sp>
          <p:sp>
            <p:nvSpPr>
              <p:cNvPr id="754707" name="Rectangle 19"/>
              <p:cNvSpPr>
                <a:spLocks noChangeArrowheads="1"/>
              </p:cNvSpPr>
              <p:nvPr/>
            </p:nvSpPr>
            <p:spPr bwMode="auto">
              <a:xfrm>
                <a:off x="1751013" y="3609975"/>
                <a:ext cx="3124200"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3</a:t>
                </a:r>
                <a:r>
                  <a:rPr lang="en-US" sz="1500">
                    <a:cs typeface="Arial" charset="0"/>
                  </a:rPr>
                  <a:t>.	Customer enters authentication data.</a:t>
                </a:r>
              </a:p>
            </p:txBody>
          </p:sp>
          <p:sp>
            <p:nvSpPr>
              <p:cNvPr id="754708" name="Rectangle 20"/>
              <p:cNvSpPr>
                <a:spLocks noChangeArrowheads="1"/>
              </p:cNvSpPr>
              <p:nvPr/>
            </p:nvSpPr>
            <p:spPr bwMode="auto">
              <a:xfrm>
                <a:off x="4799013" y="4600575"/>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7</a:t>
                </a:r>
                <a:r>
                  <a:rPr lang="en-US" sz="1500" dirty="0">
                    <a:cs typeface="Arial" charset="0"/>
                  </a:rPr>
                  <a:t>.	Process transaction.</a:t>
                </a:r>
              </a:p>
            </p:txBody>
          </p:sp>
          <p:sp>
            <p:nvSpPr>
              <p:cNvPr id="754709" name="Rectangle 21"/>
              <p:cNvSpPr>
                <a:spLocks noChangeArrowheads="1"/>
              </p:cNvSpPr>
              <p:nvPr/>
            </p:nvSpPr>
            <p:spPr bwMode="auto">
              <a:xfrm>
                <a:off x="4799013" y="3276600"/>
                <a:ext cx="5033962" cy="228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2</a:t>
                </a:r>
                <a:r>
                  <a:rPr lang="en-US" sz="1500" dirty="0">
                    <a:cs typeface="Arial" charset="0"/>
                  </a:rPr>
                  <a:t>. Ask </a:t>
                </a:r>
                <a:r>
                  <a:rPr lang="en-US" sz="1500" dirty="0" smtClean="0">
                    <a:cs typeface="Arial" charset="0"/>
                  </a:rPr>
                  <a:t>customer </a:t>
                </a:r>
                <a:r>
                  <a:rPr lang="en-US" sz="1500" dirty="0">
                    <a:cs typeface="Arial" charset="0"/>
                  </a:rPr>
                  <a:t>for authentication data.</a:t>
                </a:r>
              </a:p>
            </p:txBody>
          </p:sp>
          <p:sp>
            <p:nvSpPr>
              <p:cNvPr id="754710" name="Rectangle 22"/>
              <p:cNvSpPr>
                <a:spLocks noChangeArrowheads="1"/>
              </p:cNvSpPr>
              <p:nvPr/>
            </p:nvSpPr>
            <p:spPr bwMode="auto">
              <a:xfrm>
                <a:off x="4799013" y="4876800"/>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8</a:t>
                </a:r>
                <a:r>
                  <a:rPr lang="en-US" sz="1500" dirty="0">
                    <a:cs typeface="Arial" charset="0"/>
                  </a:rPr>
                  <a:t>.	Dispense cash.</a:t>
                </a:r>
              </a:p>
            </p:txBody>
          </p:sp>
          <p:sp>
            <p:nvSpPr>
              <p:cNvPr id="754711" name="Rectangle 23"/>
              <p:cNvSpPr>
                <a:spLocks noChangeArrowheads="1"/>
              </p:cNvSpPr>
              <p:nvPr/>
            </p:nvSpPr>
            <p:spPr bwMode="auto">
              <a:xfrm>
                <a:off x="1751013" y="5029200"/>
                <a:ext cx="3176587"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9</a:t>
                </a:r>
                <a:r>
                  <a:rPr lang="en-US" sz="1500" dirty="0">
                    <a:cs typeface="Arial" charset="0"/>
                  </a:rPr>
                  <a:t>.	Customer takes cash.</a:t>
                </a:r>
              </a:p>
            </p:txBody>
          </p:sp>
          <p:sp>
            <p:nvSpPr>
              <p:cNvPr id="754712" name="Rectangle 24"/>
              <p:cNvSpPr>
                <a:spLocks noChangeArrowheads="1"/>
              </p:cNvSpPr>
              <p:nvPr/>
            </p:nvSpPr>
            <p:spPr bwMode="auto">
              <a:xfrm>
                <a:off x="4799013" y="5257800"/>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10</a:t>
                </a:r>
                <a:r>
                  <a:rPr lang="en-US" sz="1500">
                    <a:cs typeface="Arial" charset="0"/>
                  </a:rPr>
                  <a:t>.	Ask whether customer will continue.</a:t>
                </a:r>
              </a:p>
            </p:txBody>
          </p:sp>
          <p:sp>
            <p:nvSpPr>
              <p:cNvPr id="754713" name="Rectangle 25"/>
              <p:cNvSpPr>
                <a:spLocks noChangeArrowheads="1"/>
              </p:cNvSpPr>
              <p:nvPr/>
            </p:nvSpPr>
            <p:spPr bwMode="auto">
              <a:xfrm>
                <a:off x="1751013" y="5438775"/>
                <a:ext cx="3176587" cy="304800"/>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11</a:t>
                </a:r>
                <a:r>
                  <a:rPr lang="en-US" sz="1500">
                    <a:cs typeface="Arial" charset="0"/>
                  </a:rPr>
                  <a:t>.	Customer says no.</a:t>
                </a:r>
              </a:p>
            </p:txBody>
          </p:sp>
          <p:sp>
            <p:nvSpPr>
              <p:cNvPr id="754714" name="Rectangle 26"/>
              <p:cNvSpPr>
                <a:spLocks noChangeArrowheads="1"/>
              </p:cNvSpPr>
              <p:nvPr/>
            </p:nvSpPr>
            <p:spPr bwMode="auto">
              <a:xfrm>
                <a:off x="4799013" y="55911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12</a:t>
                </a:r>
                <a:r>
                  <a:rPr lang="en-US" sz="1500" dirty="0">
                    <a:cs typeface="Arial" charset="0"/>
                  </a:rPr>
                  <a:t>.	</a:t>
                </a:r>
                <a:r>
                  <a:rPr lang="en-US" sz="1500" dirty="0" smtClean="0">
                    <a:cs typeface="Arial" charset="0"/>
                  </a:rPr>
                  <a:t>Log out automatically.</a:t>
                </a:r>
                <a:endParaRPr lang="en-US" sz="1500" dirty="0">
                  <a:cs typeface="Arial" charset="0"/>
                </a:endParaRPr>
              </a:p>
            </p:txBody>
          </p:sp>
          <p:sp>
            <p:nvSpPr>
              <p:cNvPr id="754715" name="Rectangle 27"/>
              <p:cNvSpPr>
                <a:spLocks noChangeArrowheads="1"/>
              </p:cNvSpPr>
              <p:nvPr/>
            </p:nvSpPr>
            <p:spPr bwMode="auto">
              <a:xfrm>
                <a:off x="1751013" y="2667000"/>
                <a:ext cx="3176587"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Actor </a:t>
                </a:r>
                <a:r>
                  <a:rPr lang="en-US" sz="1700" b="1" dirty="0" smtClean="0">
                    <a:cs typeface="Arial" charset="0"/>
                  </a:rPr>
                  <a:t>Actions</a:t>
                </a:r>
                <a:endParaRPr lang="en-US" sz="1700" dirty="0">
                  <a:cs typeface="Arial" charset="0"/>
                </a:endParaRPr>
              </a:p>
            </p:txBody>
          </p:sp>
          <p:sp>
            <p:nvSpPr>
              <p:cNvPr id="28" name="Rectangle 26"/>
              <p:cNvSpPr>
                <a:spLocks noChangeArrowheads="1"/>
              </p:cNvSpPr>
              <p:nvPr/>
            </p:nvSpPr>
            <p:spPr bwMode="auto">
              <a:xfrm>
                <a:off x="4799012" y="58959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13</a:t>
                </a:r>
                <a:r>
                  <a:rPr lang="en-US" sz="1500" dirty="0" smtClean="0">
                    <a:cs typeface="Arial" charset="0"/>
                  </a:rPr>
                  <a:t>.</a:t>
                </a:r>
                <a:r>
                  <a:rPr lang="en-US" sz="1500" dirty="0">
                    <a:cs typeface="Arial" charset="0"/>
                  </a:rPr>
                  <a:t>	Print a </a:t>
                </a:r>
                <a:r>
                  <a:rPr lang="en-US" sz="1500" dirty="0" smtClean="0">
                    <a:cs typeface="Arial" charset="0"/>
                  </a:rPr>
                  <a:t>receipt.</a:t>
                </a:r>
                <a:endParaRPr lang="en-US" sz="1500" dirty="0">
                  <a:cs typeface="Arial" charset="0"/>
                </a:endParaRPr>
              </a:p>
            </p:txBody>
          </p:sp>
        </p:gr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animEffect transition="in" filter="wipe(left)">
                                      <p:cBhvr>
                                        <p:cTn id="9" dur="500"/>
                                        <p:tgtEl>
                                          <p:spTgt spid="49"/>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51"/>
                                        </p:tgtEl>
                                        <p:attrNameLst>
                                          <p:attrName>style.visibility</p:attrName>
                                        </p:attrNameLst>
                                      </p:cBhvr>
                                      <p:to>
                                        <p:strVal val="visible"/>
                                      </p:to>
                                    </p:set>
                                    <p:animEffect transition="in" filter="wipe(left)">
                                      <p:cBhvr>
                                        <p:cTn id="13" dur="500"/>
                                        <p:tgtEl>
                                          <p:spTgt spid="51"/>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ipe(left)">
                                      <p:cBhvr>
                                        <p:cTn id="17" dur="500"/>
                                        <p:tgtEl>
                                          <p:spTgt spid="50"/>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500"/>
                                        <p:tgtEl>
                                          <p:spTgt spid="41"/>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500"/>
                                        <p:tgtEl>
                                          <p:spTgt spid="42"/>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left)">
                                      <p:cBhvr>
                                        <p:cTn id="29" dur="500"/>
                                        <p:tgtEl>
                                          <p:spTgt spid="43"/>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wipe(left)">
                                      <p:cBhvr>
                                        <p:cTn id="33" dur="500"/>
                                        <p:tgtEl>
                                          <p:spTgt spid="63"/>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8" fill="hold" nodeType="after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wipe(left)">
                                      <p:cBhvr>
                                        <p:cTn id="41" dur="500"/>
                                        <p:tgtEl>
                                          <p:spTgt spid="48"/>
                                        </p:tgtEl>
                                      </p:cBhvr>
                                    </p:animEffect>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wipe(left)">
                                      <p:cBhvr>
                                        <p:cTn id="45" dur="500"/>
                                        <p:tgtEl>
                                          <p:spTgt spid="45"/>
                                        </p:tgtEl>
                                      </p:cBhvr>
                                    </p:animEffect>
                                  </p:childTnLst>
                                </p:cTn>
                              </p:par>
                            </p:childTnLst>
                          </p:cTn>
                        </p:par>
                        <p:par>
                          <p:cTn id="46" fill="hold">
                            <p:stCondLst>
                              <p:cond delay="5000"/>
                            </p:stCondLst>
                            <p:childTnLst>
                              <p:par>
                                <p:cTn id="47" presetID="22" presetClass="entr" presetSubtype="8"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wipe(left)">
                                      <p:cBhvr>
                                        <p:cTn id="49" dur="500"/>
                                        <p:tgtEl>
                                          <p:spTgt spid="46"/>
                                        </p:tgtEl>
                                      </p:cBhvr>
                                    </p:animEffect>
                                  </p:childTnLst>
                                </p:cTn>
                              </p:par>
                            </p:childTnLst>
                          </p:cTn>
                        </p:par>
                        <p:par>
                          <p:cTn id="50" fill="hold">
                            <p:stCondLst>
                              <p:cond delay="5500"/>
                            </p:stCondLst>
                            <p:childTnLst>
                              <p:par>
                                <p:cTn id="51" presetID="22" presetClass="entr" presetSubtype="8" fill="hold" nodeType="after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Rectangle 2"/>
          <p:cNvSpPr>
            <a:spLocks noChangeArrowheads="1"/>
          </p:cNvSpPr>
          <p:nvPr/>
        </p:nvSpPr>
        <p:spPr bwMode="auto">
          <a:xfrm>
            <a:off x="8407400" y="3886200"/>
            <a:ext cx="1014413" cy="152400"/>
          </a:xfrm>
          <a:prstGeom prst="rect">
            <a:avLst/>
          </a:prstGeom>
          <a:solidFill>
            <a:srgbClr val="FFCC66"/>
          </a:solidFill>
          <a:ln w="9525">
            <a:noFill/>
            <a:miter lim="800000"/>
            <a:headEnd/>
            <a:tailEnd/>
          </a:ln>
          <a:effectLst/>
        </p:spPr>
        <p:txBody>
          <a:bodyPr wrap="none" anchor="ctr"/>
          <a:lstStyle/>
          <a:p>
            <a:endParaRPr lang="en-US"/>
          </a:p>
        </p:txBody>
      </p:sp>
      <p:sp>
        <p:nvSpPr>
          <p:cNvPr id="754696" name="Rectangle 8"/>
          <p:cNvSpPr>
            <a:spLocks noGrp="1" noChangeArrowheads="1"/>
          </p:cNvSpPr>
          <p:nvPr>
            <p:ph type="title"/>
          </p:nvPr>
        </p:nvSpPr>
        <p:spPr>
          <a:xfrm>
            <a:off x="412750" y="266700"/>
            <a:ext cx="9034463" cy="1104900"/>
          </a:xfrm>
          <a:noFill/>
        </p:spPr>
        <p:txBody>
          <a:bodyPr/>
          <a:lstStyle/>
          <a:p>
            <a:pPr>
              <a:lnSpc>
                <a:spcPct val="90000"/>
              </a:lnSpc>
              <a:tabLst>
                <a:tab pos="1371600" algn="l"/>
              </a:tabLst>
            </a:pPr>
            <a:r>
              <a:rPr lang="en-US" sz="3200" i="1" dirty="0" smtClean="0">
                <a:solidFill>
                  <a:srgbClr val="000066"/>
                </a:solidFill>
              </a:rPr>
              <a:t>For Each Use Case</a:t>
            </a:r>
            <a:br>
              <a:rPr lang="en-US" sz="3200" i="1" dirty="0" smtClean="0">
                <a:solidFill>
                  <a:srgbClr val="000066"/>
                </a:solidFill>
              </a:rPr>
            </a:br>
            <a:r>
              <a:rPr lang="en-US" dirty="0" smtClean="0"/>
              <a:t>Select Proposed Classes</a:t>
            </a:r>
            <a:endParaRPr lang="en-US" dirty="0"/>
          </a:p>
        </p:txBody>
      </p:sp>
      <p:grpSp>
        <p:nvGrpSpPr>
          <p:cNvPr id="30" name="Group 29"/>
          <p:cNvGrpSpPr/>
          <p:nvPr/>
        </p:nvGrpSpPr>
        <p:grpSpPr>
          <a:xfrm>
            <a:off x="68262" y="1524000"/>
            <a:ext cx="9766301" cy="5181600"/>
            <a:chOff x="74612" y="1524000"/>
            <a:chExt cx="9766301" cy="5181600"/>
          </a:xfrm>
        </p:grpSpPr>
        <p:sp>
          <p:nvSpPr>
            <p:cNvPr id="31" name="Rectangle 7"/>
            <p:cNvSpPr txBox="1">
              <a:spLocks noChangeArrowheads="1"/>
            </p:cNvSpPr>
            <p:nvPr/>
          </p:nvSpPr>
          <p:spPr bwMode="auto">
            <a:xfrm>
              <a:off x="74612" y="1524000"/>
              <a:ext cx="9671050" cy="16573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 pos="806132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Author: </a:t>
              </a:r>
              <a:r>
                <a:rPr kumimoji="0" lang="en-US" sz="1500" b="0" i="0" u="none" strike="noStrike" kern="0" cap="none" spc="0" normalizeH="0" baseline="0" noProof="0" dirty="0" err="1" smtClean="0">
                  <a:ln>
                    <a:noFill/>
                  </a:ln>
                  <a:solidFill>
                    <a:schemeClr val="tx1"/>
                  </a:solidFill>
                  <a:effectLst/>
                  <a:uLnTx/>
                  <a:uFillTx/>
                  <a:latin typeface="+mn-lt"/>
                  <a:ea typeface="+mn-ea"/>
                  <a:cs typeface="+mn-cs"/>
                </a:rPr>
                <a:t>T.H.</a:t>
              </a:r>
              <a:r>
                <a:rPr kumimoji="0" lang="en-US" sz="1500" b="0" i="0" u="none" strike="noStrike" kern="0" cap="none" spc="0" normalizeH="0" baseline="0" noProof="0" dirty="0" smtClean="0">
                  <a:ln>
                    <a:noFill/>
                  </a:ln>
                  <a:solidFill>
                    <a:schemeClr val="tx1"/>
                  </a:solidFill>
                  <a:effectLst/>
                  <a:uLnTx/>
                  <a:uFillTx/>
                  <a:latin typeface="+mn-lt"/>
                  <a:ea typeface="+mn-ea"/>
                  <a:cs typeface="+mn-cs"/>
                </a:rPr>
                <a:t> Tse		Date: 01/07/2047</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400" b="0" i="0" u="sng"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Use Case Name	Cash withdrawal</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Actor(s)	Customer</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Description	This use case describes the process of a customer withdrawing cash from a bank account.</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Reference	Bank-1.0</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Normal Course</a:t>
              </a:r>
              <a:br>
                <a:rPr kumimoji="0" lang="en-US" sz="1500" b="0" i="0" u="none" strike="noStrike" kern="0" cap="none" spc="0" normalizeH="0" baseline="0" noProof="0" dirty="0" smtClean="0">
                  <a:ln>
                    <a:noFill/>
                  </a:ln>
                  <a:solidFill>
                    <a:schemeClr val="tx1"/>
                  </a:solidFill>
                  <a:effectLst/>
                  <a:uLnTx/>
                  <a:uFillTx/>
                  <a:latin typeface="+mn-lt"/>
                  <a:ea typeface="+mn-ea"/>
                  <a:cs typeface="+mn-cs"/>
                </a:rPr>
              </a:br>
              <a:r>
                <a:rPr kumimoji="0" lang="en-US" sz="1500" b="0" i="0" u="none" strike="noStrike" kern="0" cap="none" spc="0" normalizeH="0" baseline="0" noProof="0" dirty="0" smtClean="0">
                  <a:ln>
                    <a:noFill/>
                  </a:ln>
                  <a:solidFill>
                    <a:schemeClr val="tx1"/>
                  </a:solidFill>
                  <a:effectLst/>
                  <a:uLnTx/>
                  <a:uFillTx/>
                  <a:latin typeface="+mn-lt"/>
                  <a:ea typeface="+mn-ea"/>
                  <a:cs typeface="+mn-cs"/>
                </a:rPr>
                <a:t>of Events		</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a:ln>
                  <a:noFill/>
                </a:ln>
                <a:solidFill>
                  <a:schemeClr val="tx1"/>
                </a:solidFill>
                <a:effectLst/>
                <a:uLnTx/>
                <a:uFillTx/>
                <a:latin typeface="+mn-lt"/>
                <a:ea typeface="+mn-ea"/>
                <a:cs typeface="+mn-cs"/>
              </a:endParaRPr>
            </a:p>
          </p:txBody>
        </p:sp>
        <p:grpSp>
          <p:nvGrpSpPr>
            <p:cNvPr id="32" name="Group 39"/>
            <p:cNvGrpSpPr/>
            <p:nvPr/>
          </p:nvGrpSpPr>
          <p:grpSpPr>
            <a:xfrm>
              <a:off x="152400" y="1809750"/>
              <a:ext cx="9688513" cy="4895850"/>
              <a:chOff x="152400" y="1809750"/>
              <a:chExt cx="9688513" cy="4895850"/>
            </a:xfrm>
          </p:grpSpPr>
          <p:sp>
            <p:nvSpPr>
              <p:cNvPr id="33" name="Line 2"/>
              <p:cNvSpPr>
                <a:spLocks noChangeShapeType="1"/>
              </p:cNvSpPr>
              <p:nvPr/>
            </p:nvSpPr>
            <p:spPr bwMode="auto">
              <a:xfrm>
                <a:off x="152400" y="2019300"/>
                <a:ext cx="9626600" cy="0"/>
              </a:xfrm>
              <a:prstGeom prst="line">
                <a:avLst/>
              </a:prstGeom>
              <a:noFill/>
              <a:ln w="9525">
                <a:solidFill>
                  <a:schemeClr val="tx1"/>
                </a:solidFill>
                <a:round/>
                <a:headEnd/>
                <a:tailEnd/>
              </a:ln>
              <a:effectLst/>
            </p:spPr>
            <p:txBody>
              <a:bodyPr wrap="none" anchor="ctr"/>
              <a:lstStyle/>
              <a:p>
                <a:endParaRPr lang="en-US"/>
              </a:p>
            </p:txBody>
          </p:sp>
          <p:sp>
            <p:nvSpPr>
              <p:cNvPr id="34" name="Rectangle 3"/>
              <p:cNvSpPr>
                <a:spLocks noChangeArrowheads="1"/>
              </p:cNvSpPr>
              <p:nvPr/>
            </p:nvSpPr>
            <p:spPr bwMode="auto">
              <a:xfrm>
                <a:off x="563563" y="1993900"/>
                <a:ext cx="2252662" cy="14288"/>
              </a:xfrm>
              <a:prstGeom prst="rect">
                <a:avLst/>
              </a:prstGeom>
              <a:noFill/>
              <a:ln w="9525">
                <a:noFill/>
                <a:miter lim="800000"/>
                <a:headEnd/>
                <a:tailEnd/>
              </a:ln>
            </p:spPr>
            <p:txBody>
              <a:bodyPr/>
              <a:lstStyle/>
              <a:p>
                <a:endParaRPr lang="en-US"/>
              </a:p>
            </p:txBody>
          </p:sp>
          <p:sp>
            <p:nvSpPr>
              <p:cNvPr id="35" name="Rectangle 4"/>
              <p:cNvSpPr>
                <a:spLocks noChangeArrowheads="1"/>
              </p:cNvSpPr>
              <p:nvPr/>
            </p:nvSpPr>
            <p:spPr bwMode="auto">
              <a:xfrm>
                <a:off x="563563" y="2146300"/>
                <a:ext cx="2252662" cy="14288"/>
              </a:xfrm>
              <a:prstGeom prst="rect">
                <a:avLst/>
              </a:prstGeom>
              <a:noFill/>
              <a:ln w="9525">
                <a:noFill/>
                <a:miter lim="800000"/>
                <a:headEnd/>
                <a:tailEnd/>
              </a:ln>
            </p:spPr>
            <p:txBody>
              <a:bodyPr/>
              <a:lstStyle/>
              <a:p>
                <a:endParaRPr lang="en-US"/>
              </a:p>
            </p:txBody>
          </p:sp>
          <p:sp>
            <p:nvSpPr>
              <p:cNvPr id="36" name="Rectangle 5"/>
              <p:cNvSpPr>
                <a:spLocks noChangeArrowheads="1"/>
              </p:cNvSpPr>
              <p:nvPr/>
            </p:nvSpPr>
            <p:spPr bwMode="auto">
              <a:xfrm>
                <a:off x="152400" y="1809750"/>
                <a:ext cx="1598613" cy="4895850"/>
              </a:xfrm>
              <a:prstGeom prst="rect">
                <a:avLst/>
              </a:prstGeom>
              <a:noFill/>
              <a:ln w="28575">
                <a:solidFill>
                  <a:schemeClr val="hlink"/>
                </a:solidFill>
                <a:miter lim="800000"/>
                <a:headEnd/>
                <a:tailEnd/>
              </a:ln>
              <a:effectLst/>
            </p:spPr>
            <p:txBody>
              <a:bodyPr wrap="none" anchor="ctr"/>
              <a:lstStyle/>
              <a:p>
                <a:pPr>
                  <a:spcBef>
                    <a:spcPct val="0"/>
                  </a:spcBef>
                </a:pPr>
                <a:endParaRPr lang="en-GB" sz="1500"/>
              </a:p>
            </p:txBody>
          </p:sp>
          <p:sp>
            <p:nvSpPr>
              <p:cNvPr id="37" name="Rectangle 6"/>
              <p:cNvSpPr>
                <a:spLocks noChangeArrowheads="1"/>
              </p:cNvSpPr>
              <p:nvPr/>
            </p:nvSpPr>
            <p:spPr bwMode="auto">
              <a:xfrm>
                <a:off x="1751013" y="1809750"/>
                <a:ext cx="8027987" cy="4895850"/>
              </a:xfrm>
              <a:prstGeom prst="rect">
                <a:avLst/>
              </a:prstGeom>
              <a:noFill/>
              <a:ln w="28575">
                <a:solidFill>
                  <a:schemeClr val="hlink"/>
                </a:solidFill>
                <a:miter lim="800000"/>
                <a:headEnd/>
                <a:tailEnd/>
              </a:ln>
              <a:effectLst/>
            </p:spPr>
            <p:txBody>
              <a:bodyPr wrap="none" anchor="ctr"/>
              <a:lstStyle/>
              <a:p>
                <a:endParaRPr lang="en-US"/>
              </a:p>
            </p:txBody>
          </p:sp>
          <p:sp>
            <p:nvSpPr>
              <p:cNvPr id="38" name="Rectangle 9"/>
              <p:cNvSpPr>
                <a:spLocks noChangeArrowheads="1"/>
              </p:cNvSpPr>
              <p:nvPr/>
            </p:nvSpPr>
            <p:spPr bwMode="auto">
              <a:xfrm>
                <a:off x="1754188" y="2895600"/>
                <a:ext cx="3176587" cy="609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a:t>
                </a:r>
                <a:r>
                  <a:rPr lang="en-US" sz="1500" dirty="0">
                    <a:cs typeface="Arial" charset="0"/>
                  </a:rPr>
                  <a:t>.	Initiate </a:t>
                </a:r>
                <a:r>
                  <a:rPr lang="en-US" sz="1500" dirty="0" smtClean="0">
                    <a:cs typeface="Arial" charset="0"/>
                  </a:rPr>
                  <a:t>use </a:t>
                </a:r>
                <a:r>
                  <a:rPr lang="en-US" sz="1500" dirty="0">
                    <a:cs typeface="Arial" charset="0"/>
                  </a:rPr>
                  <a:t>case when a customer enters </a:t>
                </a:r>
                <a:r>
                  <a:rPr lang="en-US" sz="1500" dirty="0" smtClean="0">
                    <a:cs typeface="Arial" charset="0"/>
                  </a:rPr>
                  <a:t>account </a:t>
                </a:r>
                <a:r>
                  <a:rPr lang="en-US" sz="1500" dirty="0">
                    <a:cs typeface="Arial" charset="0"/>
                  </a:rPr>
                  <a:t>number.</a:t>
                </a:r>
              </a:p>
            </p:txBody>
          </p:sp>
          <p:sp>
            <p:nvSpPr>
              <p:cNvPr id="39" name="Rectangle 10"/>
              <p:cNvSpPr>
                <a:spLocks noChangeArrowheads="1"/>
              </p:cNvSpPr>
              <p:nvPr/>
            </p:nvSpPr>
            <p:spPr bwMode="auto">
              <a:xfrm>
                <a:off x="4806950" y="2667000"/>
                <a:ext cx="5033963"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System </a:t>
                </a:r>
                <a:r>
                  <a:rPr lang="en-US" sz="1700" b="1" dirty="0" smtClean="0">
                    <a:cs typeface="Arial" charset="0"/>
                  </a:rPr>
                  <a:t>Responses</a:t>
                </a:r>
                <a:endParaRPr lang="en-US" sz="1700" dirty="0">
                  <a:cs typeface="Arial" charset="0"/>
                </a:endParaRPr>
              </a:p>
            </p:txBody>
          </p:sp>
          <p:sp>
            <p:nvSpPr>
              <p:cNvPr id="40" name="Line 11"/>
              <p:cNvSpPr>
                <a:spLocks noChangeShapeType="1"/>
              </p:cNvSpPr>
              <p:nvPr/>
            </p:nvSpPr>
            <p:spPr bwMode="auto">
              <a:xfrm>
                <a:off x="4848225" y="2638425"/>
                <a:ext cx="0" cy="4067175"/>
              </a:xfrm>
              <a:prstGeom prst="line">
                <a:avLst/>
              </a:prstGeom>
              <a:noFill/>
              <a:ln w="9525">
                <a:solidFill>
                  <a:schemeClr val="tx1"/>
                </a:solidFill>
                <a:round/>
                <a:headEnd/>
                <a:tailEnd/>
              </a:ln>
              <a:effectLst/>
            </p:spPr>
            <p:txBody>
              <a:bodyPr wrap="none" anchor="ctr"/>
              <a:lstStyle/>
              <a:p>
                <a:endParaRPr lang="en-US"/>
              </a:p>
            </p:txBody>
          </p:sp>
          <p:sp>
            <p:nvSpPr>
              <p:cNvPr id="41" name="Line 12"/>
              <p:cNvSpPr>
                <a:spLocks noChangeShapeType="1"/>
              </p:cNvSpPr>
              <p:nvPr/>
            </p:nvSpPr>
            <p:spPr bwMode="auto">
              <a:xfrm>
                <a:off x="152400" y="2638425"/>
                <a:ext cx="9626600" cy="0"/>
              </a:xfrm>
              <a:prstGeom prst="line">
                <a:avLst/>
              </a:prstGeom>
              <a:noFill/>
              <a:ln w="9525">
                <a:solidFill>
                  <a:schemeClr val="tx1"/>
                </a:solidFill>
                <a:round/>
                <a:headEnd/>
                <a:tailEnd/>
              </a:ln>
              <a:effectLst/>
            </p:spPr>
            <p:txBody>
              <a:bodyPr wrap="none" anchor="ctr"/>
              <a:lstStyle/>
              <a:p>
                <a:endParaRPr lang="en-US"/>
              </a:p>
            </p:txBody>
          </p:sp>
          <p:sp>
            <p:nvSpPr>
              <p:cNvPr id="42" name="Line 13"/>
              <p:cNvSpPr>
                <a:spLocks noChangeShapeType="1"/>
              </p:cNvSpPr>
              <p:nvPr/>
            </p:nvSpPr>
            <p:spPr bwMode="auto">
              <a:xfrm>
                <a:off x="152400" y="2219325"/>
                <a:ext cx="9626600" cy="0"/>
              </a:xfrm>
              <a:prstGeom prst="line">
                <a:avLst/>
              </a:prstGeom>
              <a:noFill/>
              <a:ln w="9525">
                <a:solidFill>
                  <a:schemeClr val="tx1"/>
                </a:solidFill>
                <a:round/>
                <a:headEnd/>
                <a:tailEnd/>
              </a:ln>
              <a:effectLst/>
            </p:spPr>
            <p:txBody>
              <a:bodyPr wrap="none" anchor="ctr"/>
              <a:lstStyle/>
              <a:p>
                <a:endParaRPr lang="en-US"/>
              </a:p>
            </p:txBody>
          </p:sp>
          <p:sp>
            <p:nvSpPr>
              <p:cNvPr id="43" name="Line 14"/>
              <p:cNvSpPr>
                <a:spLocks noChangeShapeType="1"/>
              </p:cNvSpPr>
              <p:nvPr/>
            </p:nvSpPr>
            <p:spPr bwMode="auto">
              <a:xfrm>
                <a:off x="152400" y="2428875"/>
                <a:ext cx="9626600" cy="0"/>
              </a:xfrm>
              <a:prstGeom prst="line">
                <a:avLst/>
              </a:prstGeom>
              <a:noFill/>
              <a:ln w="9525">
                <a:solidFill>
                  <a:schemeClr val="tx1"/>
                </a:solidFill>
                <a:round/>
                <a:headEnd/>
                <a:tailEnd/>
              </a:ln>
              <a:effectLst/>
            </p:spPr>
            <p:txBody>
              <a:bodyPr wrap="none" anchor="ctr"/>
              <a:lstStyle/>
              <a:p>
                <a:endParaRPr lang="en-US"/>
              </a:p>
            </p:txBody>
          </p:sp>
          <p:sp>
            <p:nvSpPr>
              <p:cNvPr id="44" name="Rectangle 15"/>
              <p:cNvSpPr>
                <a:spLocks noChangeArrowheads="1"/>
              </p:cNvSpPr>
              <p:nvPr/>
            </p:nvSpPr>
            <p:spPr bwMode="auto">
              <a:xfrm>
                <a:off x="1751013" y="4343400"/>
                <a:ext cx="3176587"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6</a:t>
                </a:r>
                <a:r>
                  <a:rPr lang="en-US" sz="1500" dirty="0">
                    <a:cs typeface="Arial" charset="0"/>
                  </a:rPr>
                  <a:t>.	Customer selects withdrawal and enters amount.</a:t>
                </a:r>
              </a:p>
            </p:txBody>
          </p:sp>
          <p:sp>
            <p:nvSpPr>
              <p:cNvPr id="45" name="Rectangle 16"/>
              <p:cNvSpPr>
                <a:spLocks noChangeArrowheads="1"/>
              </p:cNvSpPr>
              <p:nvPr/>
            </p:nvSpPr>
            <p:spPr bwMode="auto">
              <a:xfrm>
                <a:off x="4806950" y="3810000"/>
                <a:ext cx="5033963"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4</a:t>
                </a:r>
                <a:r>
                  <a:rPr lang="en-US" sz="1500" dirty="0">
                    <a:cs typeface="Arial" charset="0"/>
                  </a:rPr>
                  <a:t>.	Verify authentication data against the bank account.</a:t>
                </a:r>
              </a:p>
            </p:txBody>
          </p:sp>
          <p:sp>
            <p:nvSpPr>
              <p:cNvPr id="46" name="Rectangle 17"/>
              <p:cNvSpPr>
                <a:spLocks noChangeArrowheads="1"/>
              </p:cNvSpPr>
              <p:nvPr/>
            </p:nvSpPr>
            <p:spPr bwMode="auto">
              <a:xfrm>
                <a:off x="1751013" y="6019800"/>
                <a:ext cx="3176587" cy="5048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14</a:t>
                </a:r>
                <a:r>
                  <a:rPr lang="en-US" sz="1500" dirty="0" smtClean="0">
                    <a:cs typeface="Arial" charset="0"/>
                  </a:rPr>
                  <a:t>.</a:t>
                </a:r>
                <a:r>
                  <a:rPr lang="en-US" sz="1500" dirty="0">
                    <a:cs typeface="Arial" charset="0"/>
                  </a:rPr>
                  <a:t>	Conclude this use case after the customer takes the receipt.</a:t>
                </a:r>
              </a:p>
            </p:txBody>
          </p:sp>
          <p:sp>
            <p:nvSpPr>
              <p:cNvPr id="47" name="Rectangle 18"/>
              <p:cNvSpPr>
                <a:spLocks noChangeArrowheads="1"/>
              </p:cNvSpPr>
              <p:nvPr/>
            </p:nvSpPr>
            <p:spPr bwMode="auto">
              <a:xfrm>
                <a:off x="4799013" y="4114800"/>
                <a:ext cx="5033962" cy="4286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5</a:t>
                </a:r>
                <a:r>
                  <a:rPr lang="en-US" sz="1500" dirty="0">
                    <a:cs typeface="Arial" charset="0"/>
                  </a:rPr>
                  <a:t>.	Ask </a:t>
                </a:r>
                <a:r>
                  <a:rPr lang="en-US" sz="1500" dirty="0" smtClean="0">
                    <a:cs typeface="Arial" charset="0"/>
                  </a:rPr>
                  <a:t>customer </a:t>
                </a:r>
                <a:r>
                  <a:rPr lang="en-US" sz="1500" dirty="0">
                    <a:cs typeface="Arial" charset="0"/>
                  </a:rPr>
                  <a:t>to select </a:t>
                </a:r>
                <a:r>
                  <a:rPr lang="en-US" sz="1500" dirty="0" smtClean="0">
                    <a:cs typeface="Arial" charset="0"/>
                  </a:rPr>
                  <a:t>service </a:t>
                </a:r>
                <a:r>
                  <a:rPr lang="en-US" sz="1500" dirty="0">
                    <a:cs typeface="Arial" charset="0"/>
                  </a:rPr>
                  <a:t>type and the amount involved.</a:t>
                </a:r>
              </a:p>
            </p:txBody>
          </p:sp>
          <p:sp>
            <p:nvSpPr>
              <p:cNvPr id="48" name="Rectangle 19"/>
              <p:cNvSpPr>
                <a:spLocks noChangeArrowheads="1"/>
              </p:cNvSpPr>
              <p:nvPr/>
            </p:nvSpPr>
            <p:spPr bwMode="auto">
              <a:xfrm>
                <a:off x="1751013" y="3609975"/>
                <a:ext cx="3124200"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3</a:t>
                </a:r>
                <a:r>
                  <a:rPr lang="en-US" sz="1500">
                    <a:cs typeface="Arial" charset="0"/>
                  </a:rPr>
                  <a:t>.	Customer enters authentication data.</a:t>
                </a:r>
              </a:p>
            </p:txBody>
          </p:sp>
          <p:sp>
            <p:nvSpPr>
              <p:cNvPr id="49" name="Rectangle 20"/>
              <p:cNvSpPr>
                <a:spLocks noChangeArrowheads="1"/>
              </p:cNvSpPr>
              <p:nvPr/>
            </p:nvSpPr>
            <p:spPr bwMode="auto">
              <a:xfrm>
                <a:off x="4799013" y="4600575"/>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7</a:t>
                </a:r>
                <a:r>
                  <a:rPr lang="en-US" sz="1500" dirty="0">
                    <a:cs typeface="Arial" charset="0"/>
                  </a:rPr>
                  <a:t>.	Process transaction.</a:t>
                </a:r>
              </a:p>
            </p:txBody>
          </p:sp>
          <p:sp>
            <p:nvSpPr>
              <p:cNvPr id="50" name="Rectangle 21"/>
              <p:cNvSpPr>
                <a:spLocks noChangeArrowheads="1"/>
              </p:cNvSpPr>
              <p:nvPr/>
            </p:nvSpPr>
            <p:spPr bwMode="auto">
              <a:xfrm>
                <a:off x="4799013" y="3276600"/>
                <a:ext cx="5033962" cy="228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2</a:t>
                </a:r>
                <a:r>
                  <a:rPr lang="en-US" sz="1500" dirty="0">
                    <a:cs typeface="Arial" charset="0"/>
                  </a:rPr>
                  <a:t>. Ask </a:t>
                </a:r>
                <a:r>
                  <a:rPr lang="en-US" sz="1500" dirty="0" smtClean="0">
                    <a:cs typeface="Arial" charset="0"/>
                  </a:rPr>
                  <a:t>customer </a:t>
                </a:r>
                <a:r>
                  <a:rPr lang="en-US" sz="1500" dirty="0">
                    <a:cs typeface="Arial" charset="0"/>
                  </a:rPr>
                  <a:t>for authentication data.</a:t>
                </a:r>
              </a:p>
            </p:txBody>
          </p:sp>
          <p:sp>
            <p:nvSpPr>
              <p:cNvPr id="51" name="Rectangle 22"/>
              <p:cNvSpPr>
                <a:spLocks noChangeArrowheads="1"/>
              </p:cNvSpPr>
              <p:nvPr/>
            </p:nvSpPr>
            <p:spPr bwMode="auto">
              <a:xfrm>
                <a:off x="4799013" y="4876800"/>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8</a:t>
                </a:r>
                <a:r>
                  <a:rPr lang="en-US" sz="1500" dirty="0">
                    <a:cs typeface="Arial" charset="0"/>
                  </a:rPr>
                  <a:t>.	Dispense cash.</a:t>
                </a:r>
              </a:p>
            </p:txBody>
          </p:sp>
          <p:sp>
            <p:nvSpPr>
              <p:cNvPr id="52" name="Rectangle 23"/>
              <p:cNvSpPr>
                <a:spLocks noChangeArrowheads="1"/>
              </p:cNvSpPr>
              <p:nvPr/>
            </p:nvSpPr>
            <p:spPr bwMode="auto">
              <a:xfrm>
                <a:off x="1751013" y="5029200"/>
                <a:ext cx="3176587"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9</a:t>
                </a:r>
                <a:r>
                  <a:rPr lang="en-US" sz="1500" dirty="0">
                    <a:cs typeface="Arial" charset="0"/>
                  </a:rPr>
                  <a:t>.	Customer takes cash.</a:t>
                </a:r>
              </a:p>
            </p:txBody>
          </p:sp>
          <p:sp>
            <p:nvSpPr>
              <p:cNvPr id="53" name="Rectangle 24"/>
              <p:cNvSpPr>
                <a:spLocks noChangeArrowheads="1"/>
              </p:cNvSpPr>
              <p:nvPr/>
            </p:nvSpPr>
            <p:spPr bwMode="auto">
              <a:xfrm>
                <a:off x="4799013" y="5257800"/>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10</a:t>
                </a:r>
                <a:r>
                  <a:rPr lang="en-US" sz="1500">
                    <a:cs typeface="Arial" charset="0"/>
                  </a:rPr>
                  <a:t>.	Ask whether customer will continue.</a:t>
                </a:r>
              </a:p>
            </p:txBody>
          </p:sp>
          <p:sp>
            <p:nvSpPr>
              <p:cNvPr id="54" name="Rectangle 25"/>
              <p:cNvSpPr>
                <a:spLocks noChangeArrowheads="1"/>
              </p:cNvSpPr>
              <p:nvPr/>
            </p:nvSpPr>
            <p:spPr bwMode="auto">
              <a:xfrm>
                <a:off x="1751013" y="5438775"/>
                <a:ext cx="3176587" cy="304800"/>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11</a:t>
                </a:r>
                <a:r>
                  <a:rPr lang="en-US" sz="1500">
                    <a:cs typeface="Arial" charset="0"/>
                  </a:rPr>
                  <a:t>.	Customer says no.</a:t>
                </a:r>
              </a:p>
            </p:txBody>
          </p:sp>
          <p:sp>
            <p:nvSpPr>
              <p:cNvPr id="55" name="Rectangle 26"/>
              <p:cNvSpPr>
                <a:spLocks noChangeArrowheads="1"/>
              </p:cNvSpPr>
              <p:nvPr/>
            </p:nvSpPr>
            <p:spPr bwMode="auto">
              <a:xfrm>
                <a:off x="4799013" y="55911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12</a:t>
                </a:r>
                <a:r>
                  <a:rPr lang="en-US" sz="1500" dirty="0">
                    <a:cs typeface="Arial" charset="0"/>
                  </a:rPr>
                  <a:t>.	</a:t>
                </a:r>
                <a:r>
                  <a:rPr lang="en-US" sz="1500" dirty="0" smtClean="0">
                    <a:cs typeface="Arial" charset="0"/>
                  </a:rPr>
                  <a:t>Log out automatically.</a:t>
                </a:r>
                <a:endParaRPr lang="en-US" sz="1500" dirty="0">
                  <a:cs typeface="Arial" charset="0"/>
                </a:endParaRPr>
              </a:p>
            </p:txBody>
          </p:sp>
          <p:sp>
            <p:nvSpPr>
              <p:cNvPr id="56" name="Rectangle 27"/>
              <p:cNvSpPr>
                <a:spLocks noChangeArrowheads="1"/>
              </p:cNvSpPr>
              <p:nvPr/>
            </p:nvSpPr>
            <p:spPr bwMode="auto">
              <a:xfrm>
                <a:off x="1751013" y="2667000"/>
                <a:ext cx="3176587"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Actor </a:t>
                </a:r>
                <a:r>
                  <a:rPr lang="en-US" sz="1700" b="1" dirty="0" smtClean="0">
                    <a:cs typeface="Arial" charset="0"/>
                  </a:rPr>
                  <a:t>Actions</a:t>
                </a:r>
                <a:endParaRPr lang="en-US" sz="1700" dirty="0">
                  <a:cs typeface="Arial" charset="0"/>
                </a:endParaRPr>
              </a:p>
            </p:txBody>
          </p:sp>
          <p:sp>
            <p:nvSpPr>
              <p:cNvPr id="57" name="Rectangle 26"/>
              <p:cNvSpPr>
                <a:spLocks noChangeArrowheads="1"/>
              </p:cNvSpPr>
              <p:nvPr/>
            </p:nvSpPr>
            <p:spPr bwMode="auto">
              <a:xfrm>
                <a:off x="4799012" y="58959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13</a:t>
                </a:r>
                <a:r>
                  <a:rPr lang="en-US" sz="1500" dirty="0" smtClean="0">
                    <a:cs typeface="Arial" charset="0"/>
                  </a:rPr>
                  <a:t>.</a:t>
                </a:r>
                <a:r>
                  <a:rPr lang="en-US" sz="1500" dirty="0">
                    <a:cs typeface="Arial" charset="0"/>
                  </a:rPr>
                  <a:t>	Print a </a:t>
                </a:r>
                <a:r>
                  <a:rPr lang="en-US" sz="1500" dirty="0" smtClean="0">
                    <a:cs typeface="Arial" charset="0"/>
                  </a:rPr>
                  <a:t>receipt.</a:t>
                </a:r>
                <a:endParaRPr lang="en-US" sz="1500" dirty="0">
                  <a:cs typeface="Arial" charset="0"/>
                </a:endParaRPr>
              </a:p>
            </p:txBody>
          </p:sp>
        </p:grpSp>
      </p:grpSp>
      <p:sp>
        <p:nvSpPr>
          <p:cNvPr id="29" name="AutoShape 27"/>
          <p:cNvSpPr>
            <a:spLocks noChangeArrowheads="1"/>
          </p:cNvSpPr>
          <p:nvPr/>
        </p:nvSpPr>
        <p:spPr bwMode="auto">
          <a:xfrm>
            <a:off x="5637212" y="5410200"/>
            <a:ext cx="3886200" cy="990600"/>
          </a:xfrm>
          <a:prstGeom prst="wedgeRectCallout">
            <a:avLst>
              <a:gd name="adj1" fmla="val 27099"/>
              <a:gd name="adj2" fmla="val -181924"/>
            </a:avLst>
          </a:prstGeom>
          <a:solidFill>
            <a:schemeClr val="bg1"/>
          </a:solidFill>
          <a:ln w="76200">
            <a:solidFill>
              <a:schemeClr val="bg1">
                <a:lumMod val="65000"/>
              </a:schemeClr>
            </a:solidFill>
            <a:miter lim="800000"/>
            <a:headEnd/>
            <a:tailEnd/>
          </a:ln>
          <a:effectLst/>
        </p:spPr>
        <p:txBody>
          <a:bodyPr/>
          <a:lstStyle/>
          <a:p>
            <a:pPr algn="l">
              <a:lnSpc>
                <a:spcPct val="90000"/>
              </a:lnSpc>
              <a:spcBef>
                <a:spcPct val="0"/>
              </a:spcBef>
            </a:pPr>
            <a:r>
              <a:rPr lang="en-US" sz="3200" b="1" i="1" dirty="0" smtClean="0">
                <a:solidFill>
                  <a:srgbClr val="7030A0"/>
                </a:solidFill>
              </a:rPr>
              <a:t>Only 1 proposed class for this example  </a:t>
            </a:r>
            <a:r>
              <a:rPr lang="en-US" sz="3200" b="1" dirty="0" smtClean="0">
                <a:solidFill>
                  <a:schemeClr val="bg1">
                    <a:lumMod val="65000"/>
                  </a:schemeClr>
                </a:solidFill>
              </a:rPr>
              <a:t>.</a:t>
            </a:r>
            <a:endParaRPr lang="en-US" sz="3200" b="1" dirty="0">
              <a:solidFill>
                <a:schemeClr val="bg1">
                  <a:lumMod val="65000"/>
                </a:schemeClr>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500"/>
                            </p:stCondLst>
                            <p:childTnLst>
                              <p:par>
                                <p:cTn id="13" presetID="1" presetClass="entr" presetSubtype="0" fill="hold" grpId="0" nodeType="afterEffect">
                                  <p:stCondLst>
                                    <p:cond delay="100"/>
                                  </p:stCondLst>
                                  <p:childTnLst>
                                    <p:set>
                                      <p:cBhvr>
                                        <p:cTn id="14" dur="1" fill="hold">
                                          <p:stCondLst>
                                            <p:cond delay="0"/>
                                          </p:stCondLst>
                                        </p:cTn>
                                        <p:tgtEl>
                                          <p:spTgt spid="29">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2"/>
          </p:nvPr>
        </p:nvSpPr>
        <p:spPr/>
        <p:txBody>
          <a:bodyPr/>
          <a:lstStyle/>
          <a:p>
            <a:fld id="{72AE0B66-9859-4B8D-92B6-DCF9A3D70390}" type="slidenum">
              <a:rPr lang="en-US"/>
              <a:pPr/>
              <a:t>12</a:t>
            </a:fld>
            <a:endParaRPr lang="en-US"/>
          </a:p>
        </p:txBody>
      </p:sp>
      <p:sp>
        <p:nvSpPr>
          <p:cNvPr id="760834" name="Rectangle 2"/>
          <p:cNvSpPr>
            <a:spLocks noGrp="1" noChangeArrowheads="1"/>
          </p:cNvSpPr>
          <p:nvPr>
            <p:ph type="title"/>
          </p:nvPr>
        </p:nvSpPr>
        <p:spPr/>
        <p:txBody>
          <a:bodyPr/>
          <a:lstStyle/>
          <a:p>
            <a:r>
              <a:rPr lang="en-US"/>
              <a:t>Use Case Relationship</a:t>
            </a:r>
          </a:p>
        </p:txBody>
      </p:sp>
      <p:sp>
        <p:nvSpPr>
          <p:cNvPr id="760835" name="AutoShape 3"/>
          <p:cNvSpPr>
            <a:spLocks noChangeArrowheads="1"/>
          </p:cNvSpPr>
          <p:nvPr/>
        </p:nvSpPr>
        <p:spPr bwMode="auto">
          <a:xfrm>
            <a:off x="4418012" y="4191000"/>
            <a:ext cx="2743200" cy="914400"/>
          </a:xfrm>
          <a:prstGeom prst="wedgeRectCallout">
            <a:avLst>
              <a:gd name="adj1" fmla="val -82827"/>
              <a:gd name="adj2" fmla="val 10163"/>
            </a:avLst>
          </a:prstGeom>
          <a:solidFill>
            <a:schemeClr val="bg1"/>
          </a:solidFill>
          <a:ln w="76200">
            <a:solidFill>
              <a:schemeClr val="bg1">
                <a:lumMod val="65000"/>
              </a:schemeClr>
            </a:solidFill>
            <a:round/>
            <a:headEnd/>
            <a:tailEnd/>
          </a:ln>
          <a:effectLst/>
        </p:spPr>
        <p:txBody>
          <a:bodyPr/>
          <a:lstStyle/>
          <a:p>
            <a:pPr algn="l">
              <a:lnSpc>
                <a:spcPct val="90000"/>
              </a:lnSpc>
              <a:spcBef>
                <a:spcPct val="0"/>
              </a:spcBef>
            </a:pPr>
            <a:r>
              <a:rPr lang="en-US" b="1" i="1" dirty="0">
                <a:solidFill>
                  <a:srgbClr val="7030A0"/>
                </a:solidFill>
              </a:rPr>
              <a:t>Less marks if not used </a:t>
            </a:r>
            <a:r>
              <a:rPr lang="en-US" b="1" i="1" dirty="0" smtClean="0">
                <a:solidFill>
                  <a:srgbClr val="7030A0"/>
                </a:solidFill>
              </a:rPr>
              <a:t>properly </a:t>
            </a:r>
            <a:r>
              <a:rPr lang="en-US" b="1" dirty="0" smtClean="0">
                <a:solidFill>
                  <a:schemeClr val="bg1">
                    <a:lumMod val="65000"/>
                  </a:schemeClr>
                </a:solidFill>
              </a:rPr>
              <a:t>.</a:t>
            </a:r>
            <a:endParaRPr lang="en-US" b="1" dirty="0">
              <a:solidFill>
                <a:schemeClr val="bg1">
                  <a:lumMod val="65000"/>
                </a:schemeClr>
              </a:solidFill>
            </a:endParaRPr>
          </a:p>
        </p:txBody>
      </p:sp>
      <p:grpSp>
        <p:nvGrpSpPr>
          <p:cNvPr id="760836" name="Group 4"/>
          <p:cNvGrpSpPr>
            <a:grpSpLocks/>
          </p:cNvGrpSpPr>
          <p:nvPr/>
        </p:nvGrpSpPr>
        <p:grpSpPr bwMode="auto">
          <a:xfrm>
            <a:off x="433388" y="1752600"/>
            <a:ext cx="6034087" cy="1343025"/>
            <a:chOff x="273" y="1104"/>
            <a:chExt cx="3801" cy="846"/>
          </a:xfrm>
        </p:grpSpPr>
        <p:sp>
          <p:nvSpPr>
            <p:cNvPr id="760837" name="Line 5"/>
            <p:cNvSpPr>
              <a:spLocks noChangeShapeType="1"/>
            </p:cNvSpPr>
            <p:nvPr/>
          </p:nvSpPr>
          <p:spPr bwMode="auto">
            <a:xfrm>
              <a:off x="1055" y="1575"/>
              <a:ext cx="1344" cy="0"/>
            </a:xfrm>
            <a:prstGeom prst="line">
              <a:avLst/>
            </a:prstGeom>
            <a:noFill/>
            <a:ln w="28575">
              <a:solidFill>
                <a:schemeClr val="tx2"/>
              </a:solidFill>
              <a:round/>
              <a:headEnd/>
              <a:tailEnd/>
            </a:ln>
            <a:effectLst/>
          </p:spPr>
          <p:txBody>
            <a:bodyPr/>
            <a:lstStyle/>
            <a:p>
              <a:endParaRPr lang="en-US"/>
            </a:p>
          </p:txBody>
        </p:sp>
        <p:grpSp>
          <p:nvGrpSpPr>
            <p:cNvPr id="760838" name="Group 6"/>
            <p:cNvGrpSpPr>
              <a:grpSpLocks/>
            </p:cNvGrpSpPr>
            <p:nvPr/>
          </p:nvGrpSpPr>
          <p:grpSpPr bwMode="auto">
            <a:xfrm>
              <a:off x="2303" y="1200"/>
              <a:ext cx="1771" cy="750"/>
              <a:chOff x="1876" y="1836"/>
              <a:chExt cx="1771" cy="750"/>
            </a:xfrm>
          </p:grpSpPr>
          <p:sp>
            <p:nvSpPr>
              <p:cNvPr id="760839" name="Freeform 7"/>
              <p:cNvSpPr>
                <a:spLocks/>
              </p:cNvSpPr>
              <p:nvPr/>
            </p:nvSpPr>
            <p:spPr bwMode="auto">
              <a:xfrm>
                <a:off x="1876" y="1836"/>
                <a:ext cx="1771" cy="750"/>
              </a:xfrm>
              <a:custGeom>
                <a:avLst/>
                <a:gdLst/>
                <a:ahLst/>
                <a:cxnLst>
                  <a:cxn ang="0">
                    <a:pos x="0" y="120"/>
                  </a:cxn>
                  <a:cxn ang="0">
                    <a:pos x="4" y="100"/>
                  </a:cxn>
                  <a:cxn ang="0">
                    <a:pos x="14" y="80"/>
                  </a:cxn>
                  <a:cxn ang="0">
                    <a:pos x="32" y="60"/>
                  </a:cxn>
                  <a:cxn ang="0">
                    <a:pos x="56" y="44"/>
                  </a:cxn>
                  <a:cxn ang="0">
                    <a:pos x="86" y="28"/>
                  </a:cxn>
                  <a:cxn ang="0">
                    <a:pos x="120" y="16"/>
                  </a:cxn>
                  <a:cxn ang="0">
                    <a:pos x="158" y="8"/>
                  </a:cxn>
                  <a:cxn ang="0">
                    <a:pos x="198" y="2"/>
                  </a:cxn>
                  <a:cxn ang="0">
                    <a:pos x="240" y="0"/>
                  </a:cxn>
                  <a:cxn ang="0">
                    <a:pos x="282" y="2"/>
                  </a:cxn>
                  <a:cxn ang="0">
                    <a:pos x="322" y="8"/>
                  </a:cxn>
                  <a:cxn ang="0">
                    <a:pos x="360" y="16"/>
                  </a:cxn>
                  <a:cxn ang="0">
                    <a:pos x="394" y="28"/>
                  </a:cxn>
                  <a:cxn ang="0">
                    <a:pos x="424" y="44"/>
                  </a:cxn>
                  <a:cxn ang="0">
                    <a:pos x="448" y="60"/>
                  </a:cxn>
                  <a:cxn ang="0">
                    <a:pos x="466" y="80"/>
                  </a:cxn>
                  <a:cxn ang="0">
                    <a:pos x="476" y="100"/>
                  </a:cxn>
                  <a:cxn ang="0">
                    <a:pos x="480" y="120"/>
                  </a:cxn>
                  <a:cxn ang="0">
                    <a:pos x="476" y="142"/>
                  </a:cxn>
                  <a:cxn ang="0">
                    <a:pos x="466" y="162"/>
                  </a:cxn>
                  <a:cxn ang="0">
                    <a:pos x="448" y="180"/>
                  </a:cxn>
                  <a:cxn ang="0">
                    <a:pos x="424" y="198"/>
                  </a:cxn>
                  <a:cxn ang="0">
                    <a:pos x="394" y="212"/>
                  </a:cxn>
                  <a:cxn ang="0">
                    <a:pos x="360" y="224"/>
                  </a:cxn>
                  <a:cxn ang="0">
                    <a:pos x="322" y="234"/>
                  </a:cxn>
                  <a:cxn ang="0">
                    <a:pos x="282" y="238"/>
                  </a:cxn>
                  <a:cxn ang="0">
                    <a:pos x="240" y="240"/>
                  </a:cxn>
                  <a:cxn ang="0">
                    <a:pos x="198" y="238"/>
                  </a:cxn>
                  <a:cxn ang="0">
                    <a:pos x="158" y="234"/>
                  </a:cxn>
                  <a:cxn ang="0">
                    <a:pos x="120" y="224"/>
                  </a:cxn>
                  <a:cxn ang="0">
                    <a:pos x="86" y="212"/>
                  </a:cxn>
                  <a:cxn ang="0">
                    <a:pos x="56" y="198"/>
                  </a:cxn>
                  <a:cxn ang="0">
                    <a:pos x="32" y="180"/>
                  </a:cxn>
                  <a:cxn ang="0">
                    <a:pos x="14" y="162"/>
                  </a:cxn>
                  <a:cxn ang="0">
                    <a:pos x="4" y="142"/>
                  </a:cxn>
                  <a:cxn ang="0">
                    <a:pos x="0" y="120"/>
                  </a:cxn>
                </a:cxnLst>
                <a:rect l="0" t="0" r="r" b="b"/>
                <a:pathLst>
                  <a:path w="480" h="240">
                    <a:moveTo>
                      <a:pt x="0" y="120"/>
                    </a:moveTo>
                    <a:lnTo>
                      <a:pt x="4" y="100"/>
                    </a:lnTo>
                    <a:lnTo>
                      <a:pt x="14" y="80"/>
                    </a:lnTo>
                    <a:lnTo>
                      <a:pt x="32" y="60"/>
                    </a:lnTo>
                    <a:lnTo>
                      <a:pt x="56" y="44"/>
                    </a:lnTo>
                    <a:lnTo>
                      <a:pt x="86" y="28"/>
                    </a:lnTo>
                    <a:lnTo>
                      <a:pt x="120" y="16"/>
                    </a:lnTo>
                    <a:lnTo>
                      <a:pt x="158" y="8"/>
                    </a:lnTo>
                    <a:lnTo>
                      <a:pt x="198" y="2"/>
                    </a:lnTo>
                    <a:lnTo>
                      <a:pt x="240" y="0"/>
                    </a:lnTo>
                    <a:lnTo>
                      <a:pt x="282" y="2"/>
                    </a:lnTo>
                    <a:lnTo>
                      <a:pt x="322" y="8"/>
                    </a:lnTo>
                    <a:lnTo>
                      <a:pt x="360" y="16"/>
                    </a:lnTo>
                    <a:lnTo>
                      <a:pt x="394" y="28"/>
                    </a:lnTo>
                    <a:lnTo>
                      <a:pt x="424" y="44"/>
                    </a:lnTo>
                    <a:lnTo>
                      <a:pt x="448" y="60"/>
                    </a:lnTo>
                    <a:lnTo>
                      <a:pt x="466" y="80"/>
                    </a:lnTo>
                    <a:lnTo>
                      <a:pt x="476" y="100"/>
                    </a:lnTo>
                    <a:lnTo>
                      <a:pt x="480" y="120"/>
                    </a:lnTo>
                    <a:lnTo>
                      <a:pt x="476" y="142"/>
                    </a:lnTo>
                    <a:lnTo>
                      <a:pt x="466" y="162"/>
                    </a:lnTo>
                    <a:lnTo>
                      <a:pt x="448" y="180"/>
                    </a:lnTo>
                    <a:lnTo>
                      <a:pt x="424" y="198"/>
                    </a:lnTo>
                    <a:lnTo>
                      <a:pt x="394" y="212"/>
                    </a:lnTo>
                    <a:lnTo>
                      <a:pt x="360" y="224"/>
                    </a:lnTo>
                    <a:lnTo>
                      <a:pt x="322" y="234"/>
                    </a:lnTo>
                    <a:lnTo>
                      <a:pt x="282" y="238"/>
                    </a:lnTo>
                    <a:lnTo>
                      <a:pt x="240" y="240"/>
                    </a:lnTo>
                    <a:lnTo>
                      <a:pt x="198" y="238"/>
                    </a:lnTo>
                    <a:lnTo>
                      <a:pt x="158" y="234"/>
                    </a:lnTo>
                    <a:lnTo>
                      <a:pt x="120" y="224"/>
                    </a:lnTo>
                    <a:lnTo>
                      <a:pt x="86" y="212"/>
                    </a:lnTo>
                    <a:lnTo>
                      <a:pt x="56" y="198"/>
                    </a:lnTo>
                    <a:lnTo>
                      <a:pt x="32" y="180"/>
                    </a:lnTo>
                    <a:lnTo>
                      <a:pt x="14" y="162"/>
                    </a:lnTo>
                    <a:lnTo>
                      <a:pt x="4" y="142"/>
                    </a:lnTo>
                    <a:lnTo>
                      <a:pt x="0" y="120"/>
                    </a:lnTo>
                    <a:close/>
                  </a:path>
                </a:pathLst>
              </a:custGeom>
              <a:solidFill>
                <a:schemeClr val="accent1"/>
              </a:solidFill>
              <a:ln w="28575" cmpd="sng">
                <a:solidFill>
                  <a:schemeClr val="tx2"/>
                </a:solidFill>
                <a:prstDash val="solid"/>
                <a:round/>
                <a:headEnd/>
                <a:tailEnd/>
              </a:ln>
              <a:effectLst>
                <a:outerShdw dist="35921" dir="2700000" algn="ctr" rotWithShape="0">
                  <a:schemeClr val="tx2"/>
                </a:outerShdw>
              </a:effectLst>
            </p:spPr>
            <p:txBody>
              <a:bodyPr/>
              <a:lstStyle/>
              <a:p>
                <a:endParaRPr lang="en-US"/>
              </a:p>
            </p:txBody>
          </p:sp>
          <p:sp>
            <p:nvSpPr>
              <p:cNvPr id="760840" name="Rectangle 8"/>
              <p:cNvSpPr>
                <a:spLocks noChangeArrowheads="1"/>
              </p:cNvSpPr>
              <p:nvPr/>
            </p:nvSpPr>
            <p:spPr bwMode="auto">
              <a:xfrm>
                <a:off x="1982" y="2090"/>
                <a:ext cx="1559" cy="269"/>
              </a:xfrm>
              <a:prstGeom prst="rect">
                <a:avLst/>
              </a:prstGeom>
              <a:noFill/>
              <a:ln w="9525">
                <a:noFill/>
                <a:miter lim="800000"/>
                <a:headEnd/>
                <a:tailEnd/>
              </a:ln>
            </p:spPr>
            <p:txBody>
              <a:bodyPr wrap="none" lIns="0" tIns="0" rIns="0" bIns="0">
                <a:spAutoFit/>
              </a:bodyPr>
              <a:lstStyle/>
              <a:p>
                <a:pPr algn="r">
                  <a:spcBef>
                    <a:spcPct val="0"/>
                  </a:spcBef>
                </a:pPr>
                <a:r>
                  <a:rPr lang="en-US">
                    <a:solidFill>
                      <a:srgbClr val="000000"/>
                    </a:solidFill>
                  </a:rPr>
                  <a:t>Cash Withdrawal</a:t>
                </a:r>
                <a:endParaRPr lang="en-US" b="1"/>
              </a:p>
            </p:txBody>
          </p:sp>
        </p:grpSp>
        <p:grpSp>
          <p:nvGrpSpPr>
            <p:cNvPr id="760841" name="Group 9"/>
            <p:cNvGrpSpPr>
              <a:grpSpLocks/>
            </p:cNvGrpSpPr>
            <p:nvPr/>
          </p:nvGrpSpPr>
          <p:grpSpPr bwMode="auto">
            <a:xfrm>
              <a:off x="273" y="1104"/>
              <a:ext cx="870" cy="837"/>
              <a:chOff x="2199" y="2448"/>
              <a:chExt cx="870" cy="837"/>
            </a:xfrm>
          </p:grpSpPr>
          <p:grpSp>
            <p:nvGrpSpPr>
              <p:cNvPr id="760842" name="Group 10"/>
              <p:cNvGrpSpPr>
                <a:grpSpLocks/>
              </p:cNvGrpSpPr>
              <p:nvPr/>
            </p:nvGrpSpPr>
            <p:grpSpPr bwMode="auto">
              <a:xfrm>
                <a:off x="2493" y="2748"/>
                <a:ext cx="264" cy="537"/>
                <a:chOff x="2511" y="1549"/>
                <a:chExt cx="264" cy="537"/>
              </a:xfrm>
            </p:grpSpPr>
            <p:sp>
              <p:nvSpPr>
                <p:cNvPr id="760843" name="Oval 11"/>
                <p:cNvSpPr>
                  <a:spLocks noChangeArrowheads="1"/>
                </p:cNvSpPr>
                <p:nvPr/>
              </p:nvSpPr>
              <p:spPr bwMode="auto">
                <a:xfrm>
                  <a:off x="2577" y="1549"/>
                  <a:ext cx="132" cy="129"/>
                </a:xfrm>
                <a:prstGeom prst="ellipse">
                  <a:avLst/>
                </a:prstGeom>
                <a:noFill/>
                <a:ln w="28575">
                  <a:solidFill>
                    <a:schemeClr val="tx2"/>
                  </a:solidFill>
                  <a:round/>
                  <a:headEnd/>
                  <a:tailEnd/>
                </a:ln>
              </p:spPr>
              <p:txBody>
                <a:bodyPr/>
                <a:lstStyle/>
                <a:p>
                  <a:endParaRPr lang="en-US"/>
                </a:p>
              </p:txBody>
            </p:sp>
            <p:sp>
              <p:nvSpPr>
                <p:cNvPr id="760844" name="Freeform 12"/>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2"/>
                  </a:solidFill>
                  <a:prstDash val="solid"/>
                  <a:round/>
                  <a:headEnd/>
                  <a:tailEnd/>
                </a:ln>
              </p:spPr>
              <p:txBody>
                <a:bodyPr/>
                <a:lstStyle/>
                <a:p>
                  <a:endParaRPr lang="en-US"/>
                </a:p>
              </p:txBody>
            </p:sp>
            <p:sp>
              <p:nvSpPr>
                <p:cNvPr id="760845" name="Line 13"/>
                <p:cNvSpPr>
                  <a:spLocks noChangeShapeType="1"/>
                </p:cNvSpPr>
                <p:nvPr/>
              </p:nvSpPr>
              <p:spPr bwMode="auto">
                <a:xfrm flipH="1">
                  <a:off x="2511" y="1871"/>
                  <a:ext cx="132" cy="215"/>
                </a:xfrm>
                <a:prstGeom prst="line">
                  <a:avLst/>
                </a:prstGeom>
                <a:noFill/>
                <a:ln w="28575">
                  <a:solidFill>
                    <a:schemeClr val="tx2"/>
                  </a:solidFill>
                  <a:round/>
                  <a:headEnd/>
                  <a:tailEnd/>
                </a:ln>
              </p:spPr>
              <p:txBody>
                <a:bodyPr/>
                <a:lstStyle/>
                <a:p>
                  <a:endParaRPr lang="en-US"/>
                </a:p>
              </p:txBody>
            </p:sp>
            <p:sp>
              <p:nvSpPr>
                <p:cNvPr id="760846" name="Line 14"/>
                <p:cNvSpPr>
                  <a:spLocks noChangeShapeType="1"/>
                </p:cNvSpPr>
                <p:nvPr/>
              </p:nvSpPr>
              <p:spPr bwMode="auto">
                <a:xfrm flipH="1">
                  <a:off x="2511" y="1742"/>
                  <a:ext cx="264" cy="2"/>
                </a:xfrm>
                <a:prstGeom prst="line">
                  <a:avLst/>
                </a:prstGeom>
                <a:noFill/>
                <a:ln w="28575">
                  <a:solidFill>
                    <a:schemeClr val="tx2"/>
                  </a:solidFill>
                  <a:round/>
                  <a:headEnd/>
                  <a:tailEnd/>
                </a:ln>
              </p:spPr>
              <p:txBody>
                <a:bodyPr/>
                <a:lstStyle/>
                <a:p>
                  <a:endParaRPr lang="en-US"/>
                </a:p>
              </p:txBody>
            </p:sp>
          </p:grpSp>
          <p:sp>
            <p:nvSpPr>
              <p:cNvPr id="760847" name="Rectangle 15"/>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grpSp>
      <p:sp>
        <p:nvSpPr>
          <p:cNvPr id="760848" name="Text Box 16"/>
          <p:cNvSpPr txBox="1">
            <a:spLocks noChangeArrowheads="1"/>
          </p:cNvSpPr>
          <p:nvPr/>
        </p:nvSpPr>
        <p:spPr bwMode="auto">
          <a:xfrm>
            <a:off x="2938463" y="1995488"/>
            <a:ext cx="717550" cy="519112"/>
          </a:xfrm>
          <a:prstGeom prst="rect">
            <a:avLst/>
          </a:prstGeom>
          <a:noFill/>
          <a:ln w="9525">
            <a:noFill/>
            <a:miter lim="800000"/>
            <a:headEnd/>
            <a:tailEnd/>
          </a:ln>
          <a:effectLst/>
        </p:spPr>
        <p:txBody>
          <a:bodyPr wrap="none">
            <a:spAutoFit/>
          </a:bodyPr>
          <a:lstStyle/>
          <a:p>
            <a:r>
              <a:rPr lang="en-US" b="1">
                <a:solidFill>
                  <a:srgbClr val="7030A0"/>
                </a:solidFill>
              </a:rPr>
              <a:t>0..1</a:t>
            </a:r>
          </a:p>
        </p:txBody>
      </p:sp>
      <p:sp>
        <p:nvSpPr>
          <p:cNvPr id="760849" name="AutoShape 17"/>
          <p:cNvSpPr>
            <a:spLocks noChangeArrowheads="1"/>
          </p:cNvSpPr>
          <p:nvPr/>
        </p:nvSpPr>
        <p:spPr bwMode="auto">
          <a:xfrm>
            <a:off x="684213" y="4191000"/>
            <a:ext cx="2834640" cy="1325880"/>
          </a:xfrm>
          <a:prstGeom prst="wedgeRectCallout">
            <a:avLst>
              <a:gd name="adj1" fmla="val 37264"/>
              <a:gd name="adj2" fmla="val -152685"/>
            </a:avLst>
          </a:prstGeom>
          <a:noFill/>
          <a:ln w="76200">
            <a:solidFill>
              <a:schemeClr val="bg1">
                <a:lumMod val="65000"/>
              </a:schemeClr>
            </a:solidFill>
            <a:miter lim="800000"/>
            <a:headEnd/>
            <a:tailEnd/>
          </a:ln>
          <a:effectLst/>
        </p:spPr>
        <p:txBody>
          <a:bodyPr/>
          <a:lstStyle/>
          <a:p>
            <a:pPr algn="l">
              <a:lnSpc>
                <a:spcPct val="90000"/>
              </a:lnSpc>
              <a:spcBef>
                <a:spcPct val="0"/>
              </a:spcBef>
            </a:pPr>
            <a:r>
              <a:rPr lang="en-US" b="1" i="1" dirty="0">
                <a:solidFill>
                  <a:srgbClr val="7030A0"/>
                </a:solidFill>
              </a:rPr>
              <a:t>More marks if we </a:t>
            </a:r>
            <a:r>
              <a:rPr lang="en-US" b="1" i="1" dirty="0" smtClean="0">
                <a:solidFill>
                  <a:srgbClr val="7030A0"/>
                </a:solidFill>
              </a:rPr>
              <a:t>add </a:t>
            </a:r>
            <a:r>
              <a:rPr lang="en-US" b="1" i="1" dirty="0">
                <a:solidFill>
                  <a:srgbClr val="7030A0"/>
                </a:solidFill>
              </a:rPr>
              <a:t>&lt;&lt;include&gt;&gt; and &lt;&lt;extend&gt;&gt;?</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60836"/>
                                        </p:tgtEl>
                                        <p:attrNameLst>
                                          <p:attrName>style.visibility</p:attrName>
                                        </p:attrNameLst>
                                      </p:cBhvr>
                                      <p:to>
                                        <p:strVal val="visible"/>
                                      </p:to>
                                    </p:set>
                                    <p:animEffect transition="in" filter="wipe(left)">
                                      <p:cBhvr>
                                        <p:cTn id="7" dur="500"/>
                                        <p:tgtEl>
                                          <p:spTgt spid="76083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60848"/>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0"/>
                                  </p:stCondLst>
                                  <p:childTnLst>
                                    <p:set>
                                      <p:cBhvr>
                                        <p:cTn id="14" dur="1" fill="hold">
                                          <p:stCondLst>
                                            <p:cond delay="0"/>
                                          </p:stCondLst>
                                        </p:cTn>
                                        <p:tgtEl>
                                          <p:spTgt spid="760849">
                                            <p:bg/>
                                          </p:spTgt>
                                        </p:tgtEl>
                                        <p:attrNameLst>
                                          <p:attrName>style.visibility</p:attrName>
                                        </p:attrNameLst>
                                      </p:cBhvr>
                                      <p:to>
                                        <p:strVal val="visible"/>
                                      </p:to>
                                    </p:set>
                                  </p:childTnLst>
                                  <p:subTnLst>
                                    <p:animClr clrSpc="rgb" dir="cw">
                                      <p:cBhvr override="childStyle">
                                        <p:cTn dur="1" fill="hold" display="0" masterRel="nextClick" afterEffect="1"/>
                                        <p:tgtEl>
                                          <p:spTgt spid="760849">
                                            <p:bg/>
                                          </p:spTgt>
                                        </p:tgtEl>
                                        <p:attrNameLst>
                                          <p:attrName>ppt_c</p:attrName>
                                        </p:attrNameLst>
                                      </p:cBhvr>
                                      <p:to>
                                        <a:srgbClr val="A6A6A6"/>
                                      </p:to>
                                    </p:animClr>
                                  </p:sub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760835">
                                            <p:bg/>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6084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60849">
                                            <p:txEl>
                                              <p:pRg st="0" end="0"/>
                                            </p:txEl>
                                          </p:spTgt>
                                        </p:tgtEl>
                                        <p:attrNameLst>
                                          <p:attrName>ppt_c</p:attrName>
                                        </p:attrNameLst>
                                      </p:cBhvr>
                                      <p:to>
                                        <a:srgbClr val="A6A6A6"/>
                                      </p:to>
                                    </p:animClr>
                                  </p:sub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608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0835" grpId="0" uiExpand="1" build="p" animBg="1"/>
      <p:bldP spid="760848" grpId="0"/>
      <p:bldP spid="760849"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879CD59C-45DF-43A8-BE23-0BF775EAAA98}" type="slidenum">
              <a:rPr lang="en-US"/>
              <a:pPr/>
              <a:t>13</a:t>
            </a:fld>
            <a:endParaRPr lang="en-US"/>
          </a:p>
        </p:txBody>
      </p:sp>
      <p:sp>
        <p:nvSpPr>
          <p:cNvPr id="764930" name="Rectangle 2"/>
          <p:cNvSpPr>
            <a:spLocks noGrp="1" noChangeArrowheads="1"/>
          </p:cNvSpPr>
          <p:nvPr>
            <p:ph type="title"/>
          </p:nvPr>
        </p:nvSpPr>
        <p:spPr>
          <a:xfrm>
            <a:off x="379412" y="266700"/>
            <a:ext cx="9144000" cy="1104900"/>
          </a:xfrm>
        </p:spPr>
        <p:txBody>
          <a:bodyPr/>
          <a:lstStyle/>
          <a:p>
            <a:r>
              <a:rPr lang="en-US" i="1" dirty="0" smtClean="0"/>
              <a:t>Analysis</a:t>
            </a:r>
            <a:r>
              <a:rPr lang="en-US" dirty="0" smtClean="0"/>
              <a:t> Class </a:t>
            </a:r>
            <a:r>
              <a:rPr lang="en-US" dirty="0"/>
              <a:t>Diagram</a:t>
            </a:r>
          </a:p>
        </p:txBody>
      </p:sp>
      <p:grpSp>
        <p:nvGrpSpPr>
          <p:cNvPr id="13" name="Group 12"/>
          <p:cNvGrpSpPr/>
          <p:nvPr/>
        </p:nvGrpSpPr>
        <p:grpSpPr>
          <a:xfrm>
            <a:off x="381000" y="1676400"/>
            <a:ext cx="2362200" cy="4038600"/>
            <a:chOff x="381000" y="1676400"/>
            <a:chExt cx="2362200" cy="4038600"/>
          </a:xfrm>
        </p:grpSpPr>
        <p:sp>
          <p:nvSpPr>
            <p:cNvPr id="764931" name="Rectangle 3"/>
            <p:cNvSpPr>
              <a:spLocks noChangeArrowheads="1"/>
            </p:cNvSpPr>
            <p:nvPr/>
          </p:nvSpPr>
          <p:spPr bwMode="auto">
            <a:xfrm>
              <a:off x="381000" y="1676400"/>
              <a:ext cx="2360613" cy="4038600"/>
            </a:xfrm>
            <a:prstGeom prst="rect">
              <a:avLst/>
            </a:prstGeom>
            <a:noFill/>
            <a:ln w="28575">
              <a:solidFill>
                <a:schemeClr val="tx2"/>
              </a:solidFill>
              <a:miter lim="800000"/>
              <a:headEnd/>
              <a:tailEnd/>
            </a:ln>
          </p:spPr>
          <p:txBody>
            <a:bodyPr/>
            <a:lstStyle/>
            <a:p>
              <a:endParaRPr lang="en-US"/>
            </a:p>
          </p:txBody>
        </p:sp>
        <p:sp>
          <p:nvSpPr>
            <p:cNvPr id="764932" name="Rectangle 4"/>
            <p:cNvSpPr>
              <a:spLocks noChangeArrowheads="1"/>
            </p:cNvSpPr>
            <p:nvPr/>
          </p:nvSpPr>
          <p:spPr bwMode="auto">
            <a:xfrm>
              <a:off x="750888" y="1833563"/>
              <a:ext cx="1620837" cy="320675"/>
            </a:xfrm>
            <a:prstGeom prst="rect">
              <a:avLst/>
            </a:prstGeom>
            <a:noFill/>
            <a:ln w="9525">
              <a:noFill/>
              <a:miter lim="800000"/>
              <a:headEnd/>
              <a:tailEnd/>
            </a:ln>
          </p:spPr>
          <p:txBody>
            <a:bodyPr wrap="none" lIns="0" tIns="0" rIns="0" bIns="0">
              <a:spAutoFit/>
            </a:bodyPr>
            <a:lstStyle/>
            <a:p>
              <a:pPr>
                <a:spcBef>
                  <a:spcPct val="0"/>
                </a:spcBef>
              </a:pPr>
              <a:r>
                <a:rPr lang="en-US" sz="2100" b="1"/>
                <a:t>Bank Account</a:t>
              </a:r>
              <a:endParaRPr lang="en-US" sz="4000" b="1"/>
            </a:p>
          </p:txBody>
        </p:sp>
        <p:sp>
          <p:nvSpPr>
            <p:cNvPr id="764933" name="Line 5"/>
            <p:cNvSpPr>
              <a:spLocks noChangeShapeType="1"/>
            </p:cNvSpPr>
            <p:nvPr/>
          </p:nvSpPr>
          <p:spPr bwMode="auto">
            <a:xfrm flipV="1">
              <a:off x="381000" y="2362200"/>
              <a:ext cx="2362200" cy="0"/>
            </a:xfrm>
            <a:prstGeom prst="line">
              <a:avLst/>
            </a:prstGeom>
            <a:noFill/>
            <a:ln w="28575">
              <a:solidFill>
                <a:schemeClr val="tx2"/>
              </a:solidFill>
              <a:round/>
              <a:headEnd/>
              <a:tailEnd/>
            </a:ln>
          </p:spPr>
          <p:txBody>
            <a:bodyPr/>
            <a:lstStyle/>
            <a:p>
              <a:endParaRPr lang="en-US"/>
            </a:p>
          </p:txBody>
        </p:sp>
        <p:sp>
          <p:nvSpPr>
            <p:cNvPr id="764934" name="Rectangle 6"/>
            <p:cNvSpPr>
              <a:spLocks noChangeArrowheads="1"/>
            </p:cNvSpPr>
            <p:nvPr/>
          </p:nvSpPr>
          <p:spPr bwMode="auto">
            <a:xfrm>
              <a:off x="558800" y="2449513"/>
              <a:ext cx="2048638" cy="969496"/>
            </a:xfrm>
            <a:prstGeom prst="rect">
              <a:avLst/>
            </a:prstGeom>
            <a:noFill/>
            <a:ln w="9525">
              <a:noFill/>
              <a:miter lim="800000"/>
              <a:headEnd/>
              <a:tailEnd/>
            </a:ln>
          </p:spPr>
          <p:txBody>
            <a:bodyPr wrap="none" lIns="0" tIns="0" rIns="0" bIns="0">
              <a:spAutoFit/>
            </a:bodyPr>
            <a:lstStyle/>
            <a:p>
              <a:pPr algn="l">
                <a:spcBef>
                  <a:spcPct val="0"/>
                </a:spcBef>
              </a:pPr>
              <a:r>
                <a:rPr lang="en-US" sz="2100" dirty="0"/>
                <a:t>account </a:t>
              </a:r>
              <a:r>
                <a:rPr lang="en-US" sz="2100" dirty="0" smtClean="0"/>
                <a:t>number</a:t>
              </a:r>
            </a:p>
            <a:p>
              <a:pPr algn="l">
                <a:spcBef>
                  <a:spcPct val="0"/>
                </a:spcBef>
              </a:pPr>
              <a:r>
                <a:rPr lang="en-US" sz="2100" dirty="0" smtClean="0"/>
                <a:t>customer</a:t>
              </a:r>
            </a:p>
            <a:p>
              <a:pPr algn="l">
                <a:spcBef>
                  <a:spcPct val="0"/>
                </a:spcBef>
              </a:pPr>
              <a:r>
                <a:rPr lang="en-US" sz="2100" dirty="0" smtClean="0"/>
                <a:t>authentication data</a:t>
              </a:r>
              <a:endParaRPr lang="en-US" sz="4000" dirty="0"/>
            </a:p>
          </p:txBody>
        </p:sp>
        <p:sp>
          <p:nvSpPr>
            <p:cNvPr id="764937" name="Line 9"/>
            <p:cNvSpPr>
              <a:spLocks noChangeShapeType="1"/>
            </p:cNvSpPr>
            <p:nvPr/>
          </p:nvSpPr>
          <p:spPr bwMode="auto">
            <a:xfrm>
              <a:off x="381000" y="4035425"/>
              <a:ext cx="2360613" cy="3175"/>
            </a:xfrm>
            <a:prstGeom prst="line">
              <a:avLst/>
            </a:prstGeom>
            <a:noFill/>
            <a:ln w="28575">
              <a:solidFill>
                <a:schemeClr val="tx2"/>
              </a:solidFill>
              <a:round/>
              <a:headEnd/>
              <a:tailEnd/>
            </a:ln>
          </p:spPr>
          <p:txBody>
            <a:bodyPr/>
            <a:lstStyle/>
            <a:p>
              <a:endParaRPr lang="en-US"/>
            </a:p>
          </p:txBody>
        </p:sp>
      </p:grpSp>
      <p:sp>
        <p:nvSpPr>
          <p:cNvPr id="764938" name="AutoShape 10"/>
          <p:cNvSpPr>
            <a:spLocks noChangeArrowheads="1"/>
          </p:cNvSpPr>
          <p:nvPr/>
        </p:nvSpPr>
        <p:spPr bwMode="auto">
          <a:xfrm>
            <a:off x="4799013" y="2743200"/>
            <a:ext cx="3124200" cy="594360"/>
          </a:xfrm>
          <a:prstGeom prst="wedgeRectCallout">
            <a:avLst>
              <a:gd name="adj1" fmla="val -129269"/>
              <a:gd name="adj2" fmla="val 252778"/>
            </a:avLst>
          </a:prstGeom>
          <a:solidFill>
            <a:schemeClr val="bg1"/>
          </a:solidFill>
          <a:ln w="76200">
            <a:solidFill>
              <a:schemeClr val="bg1">
                <a:lumMod val="65000"/>
              </a:schemeClr>
            </a:solidFill>
            <a:miter lim="800000"/>
            <a:headEnd/>
            <a:tailEnd/>
          </a:ln>
          <a:effectLst/>
        </p:spPr>
        <p:txBody>
          <a:bodyPr/>
          <a:lstStyle/>
          <a:p>
            <a:pPr>
              <a:lnSpc>
                <a:spcPct val="90000"/>
              </a:lnSpc>
              <a:spcBef>
                <a:spcPct val="0"/>
              </a:spcBef>
            </a:pPr>
            <a:r>
              <a:rPr lang="en-US" sz="3600" b="1" i="1" dirty="0">
                <a:solidFill>
                  <a:srgbClr val="7030A0"/>
                </a:solidFill>
              </a:rPr>
              <a:t>Must be empty</a:t>
            </a:r>
          </a:p>
        </p:txBody>
      </p:sp>
      <p:sp>
        <p:nvSpPr>
          <p:cNvPr id="14" name="AutoShape 10"/>
          <p:cNvSpPr>
            <a:spLocks noChangeArrowheads="1"/>
          </p:cNvSpPr>
          <p:nvPr/>
        </p:nvSpPr>
        <p:spPr bwMode="auto">
          <a:xfrm>
            <a:off x="6414453" y="4160520"/>
            <a:ext cx="1508760" cy="594360"/>
          </a:xfrm>
          <a:prstGeom prst="wedgeRectCallout">
            <a:avLst>
              <a:gd name="adj1" fmla="val -40903"/>
              <a:gd name="adj2" fmla="val -167680"/>
            </a:avLst>
          </a:prstGeom>
          <a:solidFill>
            <a:schemeClr val="bg1"/>
          </a:solidFill>
          <a:ln w="76200">
            <a:solidFill>
              <a:schemeClr val="bg1">
                <a:lumMod val="65000"/>
              </a:schemeClr>
            </a:solidFill>
            <a:miter lim="800000"/>
            <a:headEnd/>
            <a:tailEnd/>
          </a:ln>
          <a:effectLst/>
        </p:spPr>
        <p:txBody>
          <a:bodyPr/>
          <a:lstStyle/>
          <a:p>
            <a:pPr>
              <a:lnSpc>
                <a:spcPct val="90000"/>
              </a:lnSpc>
              <a:spcBef>
                <a:spcPct val="0"/>
              </a:spcBef>
            </a:pPr>
            <a:r>
              <a:rPr lang="en-US" sz="3600" b="1" i="1" dirty="0" smtClean="0">
                <a:solidFill>
                  <a:srgbClr val="7030A0"/>
                </a:solidFill>
              </a:rPr>
              <a:t>Why? </a:t>
            </a:r>
            <a:r>
              <a:rPr lang="en-US" sz="3600" b="1" dirty="0" smtClean="0">
                <a:solidFill>
                  <a:schemeClr val="bg1">
                    <a:lumMod val="65000"/>
                  </a:schemeClr>
                </a:solidFill>
              </a:rPr>
              <a:t>.</a:t>
            </a:r>
            <a:endParaRPr lang="en-US" sz="3600" b="1" dirty="0">
              <a:solidFill>
                <a:schemeClr val="bg1">
                  <a:lumMod val="65000"/>
                </a:schemeClr>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64938">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6493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64938">
                                            <p:txEl>
                                              <p:pRg st="0" end="0"/>
                                            </p:txEl>
                                          </p:spTgt>
                                        </p:tgtEl>
                                        <p:attrNameLst>
                                          <p:attrName>ppt_c</p:attrName>
                                        </p:attrNameLst>
                                      </p:cBhvr>
                                      <p:to>
                                        <a:srgbClr val="A6A6A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938" grpId="0" uiExpand="1" build="p" animBg="1"/>
      <p:bldP spid="14"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a:xfrm>
            <a:off x="381000" y="266700"/>
            <a:ext cx="9144000" cy="1104900"/>
          </a:xfrm>
        </p:spPr>
        <p:txBody>
          <a:bodyPr/>
          <a:lstStyle/>
          <a:p>
            <a:r>
              <a:rPr lang="en-US" dirty="0"/>
              <a:t>Sequence Diagram</a:t>
            </a:r>
            <a:r>
              <a:rPr lang="en-GB" dirty="0"/>
              <a:t> </a:t>
            </a:r>
          </a:p>
        </p:txBody>
      </p:sp>
      <p:grpSp>
        <p:nvGrpSpPr>
          <p:cNvPr id="766979" name="Group 3"/>
          <p:cNvGrpSpPr>
            <a:grpSpLocks/>
          </p:cNvGrpSpPr>
          <p:nvPr/>
        </p:nvGrpSpPr>
        <p:grpSpPr bwMode="auto">
          <a:xfrm flipH="1">
            <a:off x="1598613" y="3200400"/>
            <a:ext cx="2667000" cy="2667000"/>
            <a:chOff x="862" y="3137"/>
            <a:chExt cx="656" cy="1085"/>
          </a:xfrm>
        </p:grpSpPr>
        <p:sp>
          <p:nvSpPr>
            <p:cNvPr id="766980" name="Line 4"/>
            <p:cNvSpPr>
              <a:spLocks noChangeShapeType="1"/>
            </p:cNvSpPr>
            <p:nvPr/>
          </p:nvSpPr>
          <p:spPr bwMode="auto">
            <a:xfrm flipH="1">
              <a:off x="863" y="337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1" name="Line 5"/>
            <p:cNvSpPr>
              <a:spLocks noChangeShapeType="1"/>
            </p:cNvSpPr>
            <p:nvPr/>
          </p:nvSpPr>
          <p:spPr bwMode="auto">
            <a:xfrm flipH="1">
              <a:off x="863" y="362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2" name="Line 6"/>
            <p:cNvSpPr>
              <a:spLocks noChangeShapeType="1"/>
            </p:cNvSpPr>
            <p:nvPr/>
          </p:nvSpPr>
          <p:spPr bwMode="auto">
            <a:xfrm flipH="1">
              <a:off x="863" y="410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3" name="Line 7"/>
            <p:cNvSpPr>
              <a:spLocks noChangeShapeType="1"/>
            </p:cNvSpPr>
            <p:nvPr/>
          </p:nvSpPr>
          <p:spPr bwMode="auto">
            <a:xfrm flipH="1">
              <a:off x="862" y="313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4" name="Line 8"/>
            <p:cNvSpPr>
              <a:spLocks noChangeShapeType="1"/>
            </p:cNvSpPr>
            <p:nvPr/>
          </p:nvSpPr>
          <p:spPr bwMode="auto">
            <a:xfrm flipH="1">
              <a:off x="862" y="3257"/>
              <a:ext cx="655" cy="0"/>
            </a:xfrm>
            <a:prstGeom prst="line">
              <a:avLst/>
            </a:prstGeom>
            <a:noFill/>
            <a:ln w="28575">
              <a:solidFill>
                <a:srgbClr val="00B050"/>
              </a:solidFill>
              <a:round/>
              <a:headEnd type="arrow" w="lg" len="lg"/>
              <a:tailEnd type="none" w="lg" len="lg"/>
            </a:ln>
            <a:effectLst/>
          </p:spPr>
          <p:txBody>
            <a:bodyPr/>
            <a:lstStyle/>
            <a:p>
              <a:endParaRPr lang="en-US"/>
            </a:p>
          </p:txBody>
        </p:sp>
        <p:sp>
          <p:nvSpPr>
            <p:cNvPr id="766985" name="Line 9"/>
            <p:cNvSpPr>
              <a:spLocks noChangeShapeType="1"/>
            </p:cNvSpPr>
            <p:nvPr/>
          </p:nvSpPr>
          <p:spPr bwMode="auto">
            <a:xfrm>
              <a:off x="862" y="3501"/>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6" name="Line 10"/>
            <p:cNvSpPr>
              <a:spLocks noChangeShapeType="1"/>
            </p:cNvSpPr>
            <p:nvPr/>
          </p:nvSpPr>
          <p:spPr bwMode="auto">
            <a:xfrm>
              <a:off x="863" y="374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7" name="Line 11"/>
            <p:cNvSpPr>
              <a:spLocks noChangeShapeType="1"/>
            </p:cNvSpPr>
            <p:nvPr/>
          </p:nvSpPr>
          <p:spPr bwMode="auto">
            <a:xfrm>
              <a:off x="863" y="386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8" name="Line 12"/>
            <p:cNvSpPr>
              <a:spLocks noChangeShapeType="1"/>
            </p:cNvSpPr>
            <p:nvPr/>
          </p:nvSpPr>
          <p:spPr bwMode="auto">
            <a:xfrm>
              <a:off x="863" y="398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766989" name="Line 13"/>
            <p:cNvSpPr>
              <a:spLocks noChangeShapeType="1"/>
            </p:cNvSpPr>
            <p:nvPr/>
          </p:nvSpPr>
          <p:spPr bwMode="auto">
            <a:xfrm>
              <a:off x="862" y="4222"/>
              <a:ext cx="655" cy="0"/>
            </a:xfrm>
            <a:prstGeom prst="line">
              <a:avLst/>
            </a:prstGeom>
            <a:noFill/>
            <a:ln w="28575">
              <a:solidFill>
                <a:srgbClr val="00B050"/>
              </a:solidFill>
              <a:round/>
              <a:headEnd type="none" w="sm" len="sm"/>
              <a:tailEnd type="arrow" w="lg" len="lg"/>
            </a:ln>
            <a:effectLst/>
          </p:spPr>
          <p:txBody>
            <a:bodyPr/>
            <a:lstStyle/>
            <a:p>
              <a:endParaRPr lang="en-US"/>
            </a:p>
          </p:txBody>
        </p:sp>
      </p:grpSp>
      <p:grpSp>
        <p:nvGrpSpPr>
          <p:cNvPr id="766990" name="Group 14"/>
          <p:cNvGrpSpPr>
            <a:grpSpLocks/>
          </p:cNvGrpSpPr>
          <p:nvPr/>
        </p:nvGrpSpPr>
        <p:grpSpPr bwMode="auto">
          <a:xfrm>
            <a:off x="3009900" y="1905000"/>
            <a:ext cx="2513013" cy="4648200"/>
            <a:chOff x="2639" y="1200"/>
            <a:chExt cx="1583" cy="2928"/>
          </a:xfrm>
        </p:grpSpPr>
        <p:sp>
          <p:nvSpPr>
            <p:cNvPr id="766991" name="Line 15"/>
            <p:cNvSpPr>
              <a:spLocks noChangeShapeType="1"/>
            </p:cNvSpPr>
            <p:nvPr/>
          </p:nvSpPr>
          <p:spPr bwMode="auto">
            <a:xfrm>
              <a:off x="3431" y="1344"/>
              <a:ext cx="0" cy="2784"/>
            </a:xfrm>
            <a:prstGeom prst="line">
              <a:avLst/>
            </a:prstGeom>
            <a:noFill/>
            <a:ln w="28575">
              <a:solidFill>
                <a:schemeClr val="tx2"/>
              </a:solidFill>
              <a:prstDash val="dash"/>
              <a:round/>
              <a:headEnd/>
              <a:tailEnd/>
            </a:ln>
            <a:effectLst/>
          </p:spPr>
          <p:txBody>
            <a:bodyPr/>
            <a:lstStyle/>
            <a:p>
              <a:endParaRPr lang="en-US"/>
            </a:p>
          </p:txBody>
        </p:sp>
        <p:sp>
          <p:nvSpPr>
            <p:cNvPr id="766992" name="Rectangle 16"/>
            <p:cNvSpPr>
              <a:spLocks noChangeArrowheads="1"/>
            </p:cNvSpPr>
            <p:nvPr/>
          </p:nvSpPr>
          <p:spPr bwMode="auto">
            <a:xfrm>
              <a:off x="2639" y="1200"/>
              <a:ext cx="1583" cy="271"/>
            </a:xfrm>
            <a:prstGeom prst="rect">
              <a:avLst/>
            </a:prstGeom>
            <a:solidFill>
              <a:schemeClr val="bg1"/>
            </a:solidFill>
            <a:ln w="28575">
              <a:solidFill>
                <a:srgbClr val="7030A0"/>
              </a:solidFill>
              <a:miter lim="800000"/>
              <a:headEnd/>
              <a:tailEnd/>
            </a:ln>
          </p:spPr>
          <p:txBody>
            <a:bodyPr lIns="0" tIns="0" rIns="0" bIns="0">
              <a:spAutoFit/>
            </a:bodyPr>
            <a:lstStyle/>
            <a:p>
              <a:pPr>
                <a:spcBef>
                  <a:spcPct val="0"/>
                </a:spcBef>
              </a:pPr>
              <a:r>
                <a:rPr lang="en-US" dirty="0" smtClean="0">
                  <a:solidFill>
                    <a:srgbClr val="000000"/>
                  </a:solidFill>
                </a:rPr>
                <a:t>:Bank </a:t>
              </a:r>
              <a:r>
                <a:rPr lang="en-US" dirty="0">
                  <a:solidFill>
                    <a:srgbClr val="000000"/>
                  </a:solidFill>
                </a:rPr>
                <a:t>Account</a:t>
              </a:r>
              <a:endParaRPr lang="en-US" b="1" dirty="0"/>
            </a:p>
          </p:txBody>
        </p:sp>
      </p:grpSp>
      <p:grpSp>
        <p:nvGrpSpPr>
          <p:cNvPr id="766993" name="Group 17"/>
          <p:cNvGrpSpPr>
            <a:grpSpLocks/>
          </p:cNvGrpSpPr>
          <p:nvPr/>
        </p:nvGrpSpPr>
        <p:grpSpPr bwMode="auto">
          <a:xfrm>
            <a:off x="903288" y="1447800"/>
            <a:ext cx="1381125" cy="5105400"/>
            <a:chOff x="569" y="912"/>
            <a:chExt cx="870" cy="3216"/>
          </a:xfrm>
        </p:grpSpPr>
        <p:grpSp>
          <p:nvGrpSpPr>
            <p:cNvPr id="766994" name="Group 18"/>
            <p:cNvGrpSpPr>
              <a:grpSpLocks/>
            </p:cNvGrpSpPr>
            <p:nvPr/>
          </p:nvGrpSpPr>
          <p:grpSpPr bwMode="auto">
            <a:xfrm>
              <a:off x="569" y="912"/>
              <a:ext cx="870" cy="837"/>
              <a:chOff x="2199" y="2448"/>
              <a:chExt cx="870" cy="837"/>
            </a:xfrm>
          </p:grpSpPr>
          <p:grpSp>
            <p:nvGrpSpPr>
              <p:cNvPr id="766995" name="Group 19"/>
              <p:cNvGrpSpPr>
                <a:grpSpLocks/>
              </p:cNvGrpSpPr>
              <p:nvPr/>
            </p:nvGrpSpPr>
            <p:grpSpPr bwMode="auto">
              <a:xfrm>
                <a:off x="2493" y="2748"/>
                <a:ext cx="264" cy="537"/>
                <a:chOff x="2511" y="1549"/>
                <a:chExt cx="264" cy="537"/>
              </a:xfrm>
            </p:grpSpPr>
            <p:sp>
              <p:nvSpPr>
                <p:cNvPr id="766996" name="Oval 20"/>
                <p:cNvSpPr>
                  <a:spLocks noChangeArrowheads="1"/>
                </p:cNvSpPr>
                <p:nvPr/>
              </p:nvSpPr>
              <p:spPr bwMode="auto">
                <a:xfrm>
                  <a:off x="2577" y="1549"/>
                  <a:ext cx="132" cy="129"/>
                </a:xfrm>
                <a:prstGeom prst="ellipse">
                  <a:avLst/>
                </a:prstGeom>
                <a:noFill/>
                <a:ln w="28575">
                  <a:solidFill>
                    <a:schemeClr val="tx2"/>
                  </a:solidFill>
                  <a:round/>
                  <a:headEnd/>
                  <a:tailEnd/>
                </a:ln>
              </p:spPr>
              <p:txBody>
                <a:bodyPr/>
                <a:lstStyle/>
                <a:p>
                  <a:endParaRPr lang="en-US"/>
                </a:p>
              </p:txBody>
            </p:sp>
            <p:sp>
              <p:nvSpPr>
                <p:cNvPr id="766997" name="Freeform 21"/>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2"/>
                  </a:solidFill>
                  <a:prstDash val="solid"/>
                  <a:round/>
                  <a:headEnd/>
                  <a:tailEnd/>
                </a:ln>
              </p:spPr>
              <p:txBody>
                <a:bodyPr/>
                <a:lstStyle/>
                <a:p>
                  <a:endParaRPr lang="en-US"/>
                </a:p>
              </p:txBody>
            </p:sp>
            <p:sp>
              <p:nvSpPr>
                <p:cNvPr id="766998" name="Line 22"/>
                <p:cNvSpPr>
                  <a:spLocks noChangeShapeType="1"/>
                </p:cNvSpPr>
                <p:nvPr/>
              </p:nvSpPr>
              <p:spPr bwMode="auto">
                <a:xfrm flipH="1">
                  <a:off x="2511" y="1871"/>
                  <a:ext cx="132" cy="215"/>
                </a:xfrm>
                <a:prstGeom prst="line">
                  <a:avLst/>
                </a:prstGeom>
                <a:noFill/>
                <a:ln w="28575">
                  <a:solidFill>
                    <a:schemeClr val="tx2"/>
                  </a:solidFill>
                  <a:round/>
                  <a:headEnd/>
                  <a:tailEnd/>
                </a:ln>
              </p:spPr>
              <p:txBody>
                <a:bodyPr/>
                <a:lstStyle/>
                <a:p>
                  <a:endParaRPr lang="en-US"/>
                </a:p>
              </p:txBody>
            </p:sp>
            <p:sp>
              <p:nvSpPr>
                <p:cNvPr id="766999" name="Line 23"/>
                <p:cNvSpPr>
                  <a:spLocks noChangeShapeType="1"/>
                </p:cNvSpPr>
                <p:nvPr/>
              </p:nvSpPr>
              <p:spPr bwMode="auto">
                <a:xfrm flipH="1">
                  <a:off x="2511" y="1742"/>
                  <a:ext cx="264" cy="2"/>
                </a:xfrm>
                <a:prstGeom prst="line">
                  <a:avLst/>
                </a:prstGeom>
                <a:noFill/>
                <a:ln w="28575">
                  <a:solidFill>
                    <a:schemeClr val="tx2"/>
                  </a:solidFill>
                  <a:round/>
                  <a:headEnd/>
                  <a:tailEnd/>
                </a:ln>
              </p:spPr>
              <p:txBody>
                <a:bodyPr/>
                <a:lstStyle/>
                <a:p>
                  <a:endParaRPr lang="en-US"/>
                </a:p>
              </p:txBody>
            </p:sp>
          </p:grpSp>
          <p:sp>
            <p:nvSpPr>
              <p:cNvPr id="767000" name="Rectangle 24"/>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767001" name="Line 25"/>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sp>
        <p:nvSpPr>
          <p:cNvPr id="767002" name="AutoShape 26"/>
          <p:cNvSpPr>
            <a:spLocks noChangeArrowheads="1"/>
          </p:cNvSpPr>
          <p:nvPr/>
        </p:nvSpPr>
        <p:spPr bwMode="auto">
          <a:xfrm>
            <a:off x="4677092" y="4480560"/>
            <a:ext cx="4389120" cy="1463040"/>
          </a:xfrm>
          <a:prstGeom prst="wedgeRectCallout">
            <a:avLst>
              <a:gd name="adj1" fmla="val -67172"/>
              <a:gd name="adj2" fmla="val -64252"/>
            </a:avLst>
          </a:prstGeom>
          <a:solidFill>
            <a:schemeClr val="bg1"/>
          </a:solidFill>
          <a:ln w="76200">
            <a:solidFill>
              <a:schemeClr val="bg1">
                <a:lumMod val="65000"/>
              </a:schemeClr>
            </a:solidFill>
            <a:round/>
            <a:headEnd/>
            <a:tailEnd/>
          </a:ln>
          <a:effectLst/>
        </p:spPr>
        <p:txBody>
          <a:bodyPr/>
          <a:lstStyle/>
          <a:p>
            <a:pPr algn="l">
              <a:lnSpc>
                <a:spcPct val="90000"/>
              </a:lnSpc>
              <a:spcBef>
                <a:spcPct val="0"/>
              </a:spcBef>
            </a:pPr>
            <a:r>
              <a:rPr lang="en-US" sz="3200" b="1" i="1" dirty="0">
                <a:solidFill>
                  <a:schemeClr val="bg2"/>
                </a:solidFill>
              </a:rPr>
              <a:t>Lacks flexibility: user interface, control, and database are </a:t>
            </a:r>
            <a:r>
              <a:rPr lang="en-US" sz="3200" b="1" i="1" dirty="0" smtClean="0">
                <a:solidFill>
                  <a:schemeClr val="bg2"/>
                </a:solidFill>
              </a:rPr>
              <a:t>hardcoded </a:t>
            </a:r>
            <a:r>
              <a:rPr lang="en-US" sz="3200" b="1" dirty="0" smtClean="0">
                <a:solidFill>
                  <a:schemeClr val="bg1">
                    <a:lumMod val="65000"/>
                  </a:schemeClr>
                </a:solidFill>
              </a:rPr>
              <a:t>.</a:t>
            </a:r>
            <a:endParaRPr lang="en-US" sz="3200" b="1" dirty="0">
              <a:solidFill>
                <a:schemeClr val="bg1">
                  <a:lumMod val="65000"/>
                </a:schemeClr>
              </a:solidFill>
            </a:endParaRPr>
          </a:p>
        </p:txBody>
      </p:sp>
      <p:sp>
        <p:nvSpPr>
          <p:cNvPr id="767003" name="AutoShape 27"/>
          <p:cNvSpPr>
            <a:spLocks noChangeArrowheads="1"/>
          </p:cNvSpPr>
          <p:nvPr/>
        </p:nvSpPr>
        <p:spPr bwMode="auto">
          <a:xfrm>
            <a:off x="6323013" y="2362200"/>
            <a:ext cx="2194560" cy="1447800"/>
          </a:xfrm>
          <a:prstGeom prst="wedgeRectCallout">
            <a:avLst>
              <a:gd name="adj1" fmla="val -99813"/>
              <a:gd name="adj2" fmla="val -45044"/>
            </a:avLst>
          </a:prstGeom>
          <a:solidFill>
            <a:schemeClr val="bg1"/>
          </a:solidFill>
          <a:ln w="76200">
            <a:solidFill>
              <a:schemeClr val="bg1">
                <a:lumMod val="65000"/>
              </a:schemeClr>
            </a:solidFill>
            <a:miter lim="800000"/>
            <a:headEnd/>
            <a:tailEnd/>
          </a:ln>
          <a:effectLst/>
        </p:spPr>
        <p:txBody>
          <a:bodyPr/>
          <a:lstStyle/>
          <a:p>
            <a:pPr algn="l">
              <a:lnSpc>
                <a:spcPct val="90000"/>
              </a:lnSpc>
              <a:spcBef>
                <a:spcPct val="0"/>
              </a:spcBef>
            </a:pPr>
            <a:r>
              <a:rPr lang="en-US" sz="3200" b="1" i="1" dirty="0" smtClean="0">
                <a:solidFill>
                  <a:srgbClr val="7030A0"/>
                </a:solidFill>
              </a:rPr>
              <a:t>Traditional </a:t>
            </a:r>
            <a:r>
              <a:rPr lang="en-US" sz="3200" b="1" i="1" dirty="0">
                <a:solidFill>
                  <a:srgbClr val="7030A0"/>
                </a:solidFill>
              </a:rPr>
              <a:t>system with one class</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69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699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767003">
                                            <p:bg/>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6700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67003">
                                            <p:txEl>
                                              <p:pRg st="0" end="0"/>
                                            </p:txEl>
                                          </p:spTgt>
                                        </p:tgtEl>
                                        <p:attrNameLst>
                                          <p:attrName>ppt_c</p:attrName>
                                        </p:attrNameLst>
                                      </p:cBhvr>
                                      <p:to>
                                        <a:srgbClr val="A6A6A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766979"/>
                                        </p:tgtEl>
                                        <p:attrNameLst>
                                          <p:attrName>style.visibility</p:attrName>
                                        </p:attrNameLst>
                                      </p:cBhvr>
                                      <p:to>
                                        <p:strVal val="visible"/>
                                      </p:to>
                                    </p:set>
                                    <p:animEffect transition="in" filter="wipe(up)">
                                      <p:cBhvr>
                                        <p:cTn id="22" dur="500"/>
                                        <p:tgtEl>
                                          <p:spTgt spid="766979"/>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0"/>
                                          </p:stCondLst>
                                        </p:cTn>
                                        <p:tgtEl>
                                          <p:spTgt spid="767002">
                                            <p:bg/>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76700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7002" grpId="0" uiExpand="1" build="p" animBg="1"/>
      <p:bldP spid="767003" grpId="0" uiExpand="1" build="p"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E6E419DF-5209-4DC4-8BD6-DACB3AD16B40}" type="slidenum">
              <a:rPr lang="en-US"/>
              <a:pPr/>
              <a:t>15</a:t>
            </a:fld>
            <a:endParaRPr lang="en-US"/>
          </a:p>
        </p:txBody>
      </p:sp>
      <p:sp>
        <p:nvSpPr>
          <p:cNvPr id="798722" name="Slide Number Placeholder 5"/>
          <p:cNvSpPr txBox="1">
            <a:spLocks noGrp="1"/>
          </p:cNvSpPr>
          <p:nvPr/>
        </p:nvSpPr>
        <p:spPr bwMode="auto">
          <a:xfrm>
            <a:off x="7462838" y="6172200"/>
            <a:ext cx="2062162" cy="457200"/>
          </a:xfrm>
          <a:prstGeom prst="rect">
            <a:avLst/>
          </a:prstGeom>
          <a:noFill/>
          <a:ln w="9525">
            <a:noFill/>
            <a:miter lim="800000"/>
            <a:headEnd/>
            <a:tailEnd/>
          </a:ln>
        </p:spPr>
        <p:txBody>
          <a:bodyPr wrap="none" lIns="92075" tIns="46038" rIns="92075" bIns="46038" anchor="ctr"/>
          <a:lstStyle/>
          <a:p>
            <a:pPr algn="r">
              <a:spcBef>
                <a:spcPct val="0"/>
              </a:spcBef>
            </a:pPr>
            <a:fld id="{90AC2DBE-1281-41A5-A943-C30D989542DD}" type="slidenum">
              <a:rPr lang="en-US" sz="1400">
                <a:solidFill>
                  <a:srgbClr val="969696"/>
                </a:solidFill>
              </a:rPr>
              <a:pPr algn="r">
                <a:spcBef>
                  <a:spcPct val="0"/>
                </a:spcBef>
              </a:pPr>
              <a:t>15</a:t>
            </a:fld>
            <a:endParaRPr lang="en-US" sz="1400">
              <a:solidFill>
                <a:srgbClr val="969696"/>
              </a:solidFill>
            </a:endParaRPr>
          </a:p>
        </p:txBody>
      </p:sp>
      <p:sp>
        <p:nvSpPr>
          <p:cNvPr id="798723" name="Rectangle 2050"/>
          <p:cNvSpPr>
            <a:spLocks noGrp="1" noChangeArrowheads="1"/>
          </p:cNvSpPr>
          <p:nvPr>
            <p:ph type="title" idx="4294967295"/>
          </p:nvPr>
        </p:nvSpPr>
        <p:spPr/>
        <p:txBody>
          <a:bodyPr/>
          <a:lstStyle/>
          <a:p>
            <a:r>
              <a:rPr lang="en-US" sz="3200" i="1" dirty="0" smtClean="0"/>
              <a:t>Recall</a:t>
            </a:r>
            <a:br>
              <a:rPr lang="en-US" sz="3200" i="1" dirty="0" smtClean="0"/>
            </a:br>
            <a:r>
              <a:rPr lang="en-US" dirty="0" smtClean="0"/>
              <a:t>Object-Oriented </a:t>
            </a:r>
            <a:r>
              <a:rPr lang="en-US" i="1" dirty="0"/>
              <a:t>Design</a:t>
            </a:r>
            <a:r>
              <a:rPr lang="en-US" dirty="0"/>
              <a:t> Process</a:t>
            </a:r>
          </a:p>
        </p:txBody>
      </p:sp>
      <p:sp>
        <p:nvSpPr>
          <p:cNvPr id="798724" name="Rectangle 2051"/>
          <p:cNvSpPr>
            <a:spLocks noGrp="1" noChangeArrowheads="1"/>
          </p:cNvSpPr>
          <p:nvPr>
            <p:ph type="body" idx="4294967295"/>
          </p:nvPr>
        </p:nvSpPr>
        <p:spPr/>
        <p:txBody>
          <a:bodyPr/>
          <a:lstStyle/>
          <a:p>
            <a:r>
              <a:rPr lang="en-US" dirty="0"/>
              <a:t>Realize the use case model to reflect the implementation environment</a:t>
            </a:r>
          </a:p>
          <a:p>
            <a:r>
              <a:rPr lang="en-US" dirty="0"/>
              <a:t>Model object interactions and </a:t>
            </a:r>
            <a:r>
              <a:rPr lang="en-US" dirty="0" err="1"/>
              <a:t>behaviour</a:t>
            </a:r>
            <a:r>
              <a:rPr lang="en-US" dirty="0"/>
              <a:t> that support the use case scenario</a:t>
            </a:r>
          </a:p>
          <a:p>
            <a:r>
              <a:rPr lang="en-US" dirty="0"/>
              <a:t>Update the class diagram to reflect the implementation </a:t>
            </a:r>
            <a:r>
              <a:rPr lang="en-US" dirty="0" smtClean="0"/>
              <a:t>environment </a:t>
            </a:r>
            <a:r>
              <a:rPr lang="en-US" b="1" dirty="0" smtClean="0">
                <a:solidFill>
                  <a:schemeClr val="bg1">
                    <a:lumMod val="65000"/>
                  </a:schemeClr>
                </a:solidFill>
              </a:rPr>
              <a:t>.</a:t>
            </a:r>
            <a:endParaRPr lang="en-US" b="1" dirty="0">
              <a:solidFill>
                <a:schemeClr val="bg1">
                  <a:lumMod val="6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2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98724">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2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98724">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2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379412" y="1676400"/>
            <a:ext cx="9144000" cy="609600"/>
          </a:xfrm>
          <a:prstGeom prst="rect">
            <a:avLst/>
          </a:prstGeom>
          <a:solidFill>
            <a:schemeClr val="bg1"/>
          </a:solidFill>
          <a:ln w="28575">
            <a:solidFill>
              <a:schemeClr val="tx2"/>
            </a:solidFill>
            <a:miter lim="800000"/>
            <a:headEnd/>
            <a:tailEnd/>
          </a:ln>
          <a:effectLst>
            <a:outerShdw dist="35921" dir="2700000" algn="ctr" rotWithShape="0">
              <a:schemeClr val="tx2"/>
            </a:outerShdw>
          </a:effectLst>
        </p:spPr>
        <p:txBody>
          <a:bodyPr vert="horz" wrap="square" lIns="92075" tIns="46038" rIns="92075" bIns="46038" numCol="1" anchor="t" anchorCtr="0" compatLnSpc="1">
            <a:prstTxWarp prst="textNoShape">
              <a:avLst/>
            </a:prstTxWarp>
          </a:bodyPr>
          <a:lstStyle/>
          <a:p>
            <a:pPr marL="1366838" marR="0" lvl="0" indent="-1366838" algn="l" defTabSz="914400" rtl="0" eaLnBrk="1" fontAlgn="base" latinLnBrk="0" hangingPunct="1">
              <a:lnSpc>
                <a:spcPct val="100000"/>
              </a:lnSpc>
              <a:spcBef>
                <a:spcPct val="0"/>
              </a:spcBef>
              <a:spcAft>
                <a:spcPct val="10000"/>
              </a:spcAft>
              <a:buClr>
                <a:schemeClr val="tx2"/>
              </a:buClr>
              <a:buSzPct val="60000"/>
              <a:buFont typeface="Wingdings" pitchFamily="2" charset="2"/>
              <a:buNone/>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Step 2</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Ask the customer for authentication data </a:t>
            </a:r>
            <a:r>
              <a:rPr kumimoji="0" lang="en-US" sz="3200" b="1" i="0" u="none" strike="noStrike" kern="0" cap="none" spc="0" normalizeH="0" baseline="0" noProof="0" dirty="0" smtClean="0">
                <a:ln>
                  <a:noFill/>
                </a:ln>
                <a:solidFill>
                  <a:schemeClr val="bg1">
                    <a:lumMod val="65000"/>
                  </a:schemeClr>
                </a:solidFill>
                <a:effectLst/>
                <a:uLnTx/>
                <a:uFillTx/>
                <a:latin typeface="+mn-lt"/>
                <a:ea typeface="+mn-ea"/>
                <a:cs typeface="+mn-cs"/>
              </a:rPr>
              <a:t>.</a:t>
            </a:r>
            <a:endParaRPr kumimoji="0" lang="en-US" sz="3200" b="1" i="0" u="none" strike="noStrike" kern="0" cap="none" spc="0" normalizeH="0" baseline="0" noProof="0" dirty="0">
              <a:ln>
                <a:noFill/>
              </a:ln>
              <a:solidFill>
                <a:schemeClr val="bg1">
                  <a:lumMod val="65000"/>
                </a:schemeClr>
              </a:solidFill>
              <a:effectLst/>
              <a:uLnTx/>
              <a:uFillTx/>
              <a:latin typeface="+mn-lt"/>
              <a:ea typeface="+mn-ea"/>
              <a:cs typeface="+mn-cs"/>
            </a:endParaRPr>
          </a:p>
        </p:txBody>
      </p:sp>
      <p:sp>
        <p:nvSpPr>
          <p:cNvPr id="5" name="Slide Number Placeholder 3"/>
          <p:cNvSpPr>
            <a:spLocks noGrp="1"/>
          </p:cNvSpPr>
          <p:nvPr>
            <p:ph type="sldNum" sz="quarter" idx="12"/>
          </p:nvPr>
        </p:nvSpPr>
        <p:spPr/>
        <p:txBody>
          <a:bodyPr/>
          <a:lstStyle/>
          <a:p>
            <a:pPr>
              <a:defRPr/>
            </a:pPr>
            <a:fld id="{60B14B93-7E3B-4BD1-8977-F4E556146159}" type="slidenum">
              <a:rPr lang="en-US"/>
              <a:pPr>
                <a:defRPr/>
              </a:pPr>
              <a:t>16</a:t>
            </a:fld>
            <a:endParaRPr lang="en-US"/>
          </a:p>
        </p:txBody>
      </p:sp>
      <p:sp>
        <p:nvSpPr>
          <p:cNvPr id="803842" name="Slide Number Placeholder 5"/>
          <p:cNvSpPr txBox="1">
            <a:spLocks noGrp="1"/>
          </p:cNvSpPr>
          <p:nvPr/>
        </p:nvSpPr>
        <p:spPr bwMode="auto">
          <a:xfrm>
            <a:off x="7462838" y="6172200"/>
            <a:ext cx="2062162" cy="457200"/>
          </a:xfrm>
          <a:prstGeom prst="rect">
            <a:avLst/>
          </a:prstGeom>
          <a:noFill/>
          <a:ln w="9525">
            <a:noFill/>
            <a:miter lim="800000"/>
            <a:headEnd/>
            <a:tailEnd/>
          </a:ln>
        </p:spPr>
        <p:txBody>
          <a:bodyPr wrap="none" lIns="92075" tIns="46038" rIns="92075" bIns="46038" anchor="ctr"/>
          <a:lstStyle/>
          <a:p>
            <a:pPr algn="r">
              <a:spcBef>
                <a:spcPct val="0"/>
              </a:spcBef>
            </a:pPr>
            <a:fld id="{07EC98F8-9D24-4C50-A666-81CA411284C3}" type="slidenum">
              <a:rPr lang="en-US" sz="1400">
                <a:solidFill>
                  <a:srgbClr val="969696"/>
                </a:solidFill>
              </a:rPr>
              <a:pPr algn="r">
                <a:spcBef>
                  <a:spcPct val="0"/>
                </a:spcBef>
              </a:pPr>
              <a:t>16</a:t>
            </a:fld>
            <a:endParaRPr lang="en-US" sz="1400">
              <a:solidFill>
                <a:srgbClr val="969696"/>
              </a:solidFill>
            </a:endParaRPr>
          </a:p>
        </p:txBody>
      </p:sp>
      <p:sp>
        <p:nvSpPr>
          <p:cNvPr id="803843" name="Rectangle 2"/>
          <p:cNvSpPr>
            <a:spLocks noGrp="1" noChangeArrowheads="1"/>
          </p:cNvSpPr>
          <p:nvPr>
            <p:ph type="title" idx="4294967295"/>
          </p:nvPr>
        </p:nvSpPr>
        <p:spPr/>
        <p:txBody>
          <a:bodyPr/>
          <a:lstStyle/>
          <a:p>
            <a:r>
              <a:rPr lang="en-US" sz="3200" i="1"/>
              <a:t>Example</a:t>
            </a:r>
            <a:br>
              <a:rPr lang="en-US" sz="3200" i="1"/>
            </a:br>
            <a:r>
              <a:rPr lang="en-US"/>
              <a:t>Before Design</a:t>
            </a:r>
            <a:endParaRPr lang="en-GB"/>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txBox="1">
            <a:spLocks noChangeArrowheads="1"/>
          </p:cNvSpPr>
          <p:nvPr/>
        </p:nvSpPr>
        <p:spPr bwMode="auto">
          <a:xfrm>
            <a:off x="379412" y="1600200"/>
            <a:ext cx="9144000" cy="4663440"/>
          </a:xfrm>
          <a:prstGeom prst="rect">
            <a:avLst/>
          </a:prstGeom>
          <a:solidFill>
            <a:schemeClr val="bg1"/>
          </a:solidFill>
          <a:ln w="28575">
            <a:solidFill>
              <a:schemeClr val="tx2"/>
            </a:solidFill>
            <a:miter lim="800000"/>
            <a:headEnd/>
            <a:tailEnd/>
          </a:ln>
          <a:effectLst>
            <a:outerShdw dist="35921" dir="2700000" algn="ctr" rotWithShape="0">
              <a:schemeClr val="tx2"/>
            </a:outerShdw>
          </a:effectLst>
        </p:spPr>
        <p:txBody>
          <a:bodyPr vert="horz" wrap="square" lIns="92075" tIns="46038" rIns="92075" bIns="46038" numCol="1" anchor="t" anchorCtr="0" compatLnSpc="1">
            <a:prstTxWarp prst="textNoShape">
              <a:avLst/>
            </a:prstTxWarp>
          </a:bodyPr>
          <a:lstStyle/>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2.</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Display a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dialogue window</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requesting for Password.</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3.</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Customer enters Password and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clicks</a:t>
            </a:r>
            <a:r>
              <a:rPr kumimoji="0" lang="en-US" sz="2400" b="0" i="0" u="none" strike="noStrike" kern="0" cap="none" spc="0" normalizeH="0" baseline="0" noProof="0" dirty="0" smtClean="0">
                <a:ln>
                  <a:noFill/>
                </a:ln>
                <a:solidFill>
                  <a:srgbClr val="00B050"/>
                </a:solidFill>
                <a:effectLst/>
                <a:uLnTx/>
                <a:uFillTx/>
                <a:latin typeface="+mn-lt"/>
                <a:ea typeface="+mn-ea"/>
                <a:cs typeface="+mn-cs"/>
              </a:rPr>
              <a:t> </a:t>
            </a:r>
            <a:r>
              <a:rPr kumimoji="0" lang="en-US" sz="2400" b="1" i="0" u="none" strike="noStrike" kern="0" cap="none" spc="0" normalizeH="0" baseline="0" noProof="0" dirty="0" smtClean="0">
                <a:ln>
                  <a:noFill/>
                </a:ln>
                <a:solidFill>
                  <a:srgbClr val="00B050"/>
                </a:solidFill>
                <a:effectLst/>
                <a:uLnTx/>
                <a:uFillTx/>
                <a:latin typeface="+mn-lt"/>
                <a:ea typeface="+mn-ea"/>
                <a:cs typeface="+mn-cs"/>
                <a:sym typeface="Symbol"/>
              </a:rPr>
              <a:t></a:t>
            </a:r>
            <a:r>
              <a:rPr kumimoji="0" lang="en-US" sz="2400" b="1" i="1" u="none" strike="noStrike" kern="0" cap="none" spc="0" normalizeH="0" baseline="0" noProof="0" dirty="0" smtClean="0">
                <a:ln>
                  <a:noFill/>
                </a:ln>
                <a:solidFill>
                  <a:srgbClr val="00B050"/>
                </a:solidFill>
                <a:effectLst/>
                <a:uLnTx/>
                <a:uFillTx/>
                <a:latin typeface="+mn-lt"/>
                <a:ea typeface="+mn-ea"/>
                <a:cs typeface="+mn-cs"/>
              </a:rPr>
              <a:t>OK</a:t>
            </a:r>
            <a:r>
              <a:rPr kumimoji="0" lang="en-US" sz="2400" b="1" i="0" u="none" strike="noStrike" kern="0" cap="none" spc="0" normalizeH="0" baseline="0" noProof="0" dirty="0" smtClean="0">
                <a:ln>
                  <a:noFill/>
                </a:ln>
                <a:solidFill>
                  <a:srgbClr val="00B050"/>
                </a:solidFill>
                <a:effectLst/>
                <a:uLnTx/>
                <a:uFillTx/>
                <a:latin typeface="+mn-lt"/>
                <a:ea typeface="+mn-ea"/>
                <a:cs typeface="+mn-cs"/>
                <a:sym typeface="Symbol"/>
              </a:rPr>
              <a:t></a:t>
            </a:r>
            <a:r>
              <a:rPr kumimoji="0" lang="en-US" sz="2400" b="0" i="0" u="none" strike="noStrike" kern="0" cap="none" spc="0" normalizeH="0" baseline="0" noProof="0" dirty="0" smtClean="0">
                <a:ln>
                  <a:noFill/>
                </a:ln>
                <a:solidFill>
                  <a:srgbClr val="000000"/>
                </a:solidFill>
                <a:effectLst/>
                <a:uLnTx/>
                <a:uFillTx/>
                <a:latin typeface="+mn-lt"/>
                <a:ea typeface="+mn-ea"/>
                <a:cs typeface="+mn-cs"/>
              </a:rPr>
              <a:t>.</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4.</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If Password is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not numeric</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prompt</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customer to enter again.</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5.</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Otherwise, check Password against Bank Account.</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6.	</a:t>
            </a:r>
            <a:r>
              <a:rPr kumimoji="0" lang="en-US" sz="2400" b="0" i="0" u="none" strike="noStrike" kern="0" cap="none" spc="0" normalizeH="0" baseline="0" noProof="0" dirty="0" smtClean="0">
                <a:ln>
                  <a:noFill/>
                </a:ln>
                <a:solidFill>
                  <a:srgbClr val="000000"/>
                </a:solidFill>
                <a:effectLst/>
                <a:uLnTx/>
                <a:uFillTx/>
                <a:latin typeface="+mn-lt"/>
                <a:ea typeface="+mn-ea"/>
                <a:cs typeface="+mn-cs"/>
              </a:rPr>
              <a:t>If Password is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invalid</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ask the customer for an alternative means of authentication through a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dropdown list</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which includes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the use of security device, naming the </a:t>
            </a:r>
            <a:r>
              <a:rPr kumimoji="0" lang="en-US" sz="2400" b="1" i="1" u="none" strike="noStrike" kern="0" cap="none" spc="0" normalizeH="0" baseline="0" noProof="0" dirty="0" err="1" smtClean="0">
                <a:ln>
                  <a:noFill/>
                </a:ln>
                <a:solidFill>
                  <a:srgbClr val="00B050"/>
                </a:solidFill>
                <a:effectLst/>
                <a:uLnTx/>
                <a:uFillTx/>
                <a:latin typeface="+mn-lt"/>
                <a:ea typeface="+mn-ea"/>
                <a:cs typeface="+mn-cs"/>
              </a:rPr>
              <a:t>favourite</a:t>
            </a:r>
            <a:r>
              <a:rPr kumimoji="0" lang="en-US" sz="2400" b="1" i="1" u="none" strike="noStrike" kern="0" cap="none" spc="0" normalizeH="0" baseline="0" noProof="0" dirty="0" smtClean="0">
                <a:ln>
                  <a:noFill/>
                </a:ln>
                <a:solidFill>
                  <a:srgbClr val="00B050"/>
                </a:solidFill>
                <a:effectLst/>
                <a:uLnTx/>
                <a:uFillTx/>
                <a:latin typeface="+mn-lt"/>
                <a:ea typeface="+mn-ea"/>
                <a:cs typeface="+mn-cs"/>
              </a:rPr>
              <a:t> musician, naming mother’s maiden name, verifying finger print, and verifying iris of the eyes</a:t>
            </a:r>
            <a:r>
              <a:rPr kumimoji="0" lang="en-US" sz="2400" b="0" i="0" u="none" strike="noStrike" kern="0" cap="none" spc="0" normalizeH="0" baseline="0" noProof="0" dirty="0" smtClean="0">
                <a:ln>
                  <a:noFill/>
                </a:ln>
                <a:solidFill>
                  <a:srgbClr val="000000"/>
                </a:solidFill>
                <a:effectLst/>
                <a:uLnTx/>
                <a:uFillTx/>
                <a:latin typeface="+mn-lt"/>
                <a:ea typeface="+mn-ea"/>
                <a:cs typeface="+mn-cs"/>
              </a:rPr>
              <a:t>.</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7.	</a:t>
            </a:r>
            <a:r>
              <a:rPr kumimoji="0" lang="en-US" sz="2400" b="0" i="0" u="none" strike="noStrike" kern="0" cap="none" spc="0" normalizeH="0" baseline="0" noProof="0" dirty="0" smtClean="0">
                <a:ln>
                  <a:noFill/>
                </a:ln>
                <a:solidFill>
                  <a:srgbClr val="000000"/>
                </a:solidFill>
                <a:effectLst/>
                <a:uLnTx/>
                <a:uFillTx/>
                <a:latin typeface="+mn-lt"/>
                <a:ea typeface="+mn-ea"/>
                <a:cs typeface="+mn-cs"/>
              </a:rPr>
              <a:t>Customer </a:t>
            </a:r>
            <a:r>
              <a:rPr kumimoji="0" lang="en-US" sz="2400" b="1" i="1" u="none" strike="noStrike" kern="0" cap="none" spc="0" normalizeH="0" baseline="0" noProof="0" dirty="0" smtClean="0">
                <a:ln>
                  <a:noFill/>
                </a:ln>
                <a:solidFill>
                  <a:srgbClr val="00B050"/>
                </a:solidFill>
                <a:effectLst/>
                <a:uLnTx/>
                <a:uFillTx/>
                <a:latin typeface="+mn-lt"/>
                <a:ea typeface="+mn-ea"/>
                <a:cs typeface="+mn-cs"/>
              </a:rPr>
              <a:t>clicks</a:t>
            </a:r>
            <a:r>
              <a:rPr kumimoji="0" lang="en-US" sz="2400" b="0" i="0" u="none" strike="noStrike" kern="0" cap="none" spc="0" normalizeH="0" baseline="0" noProof="0" dirty="0" smtClean="0">
                <a:ln>
                  <a:noFill/>
                </a:ln>
                <a:solidFill>
                  <a:srgbClr val="000000"/>
                </a:solidFill>
                <a:effectLst/>
                <a:uLnTx/>
                <a:uFillTx/>
                <a:latin typeface="+mn-lt"/>
                <a:ea typeface="+mn-ea"/>
                <a:cs typeface="+mn-cs"/>
              </a:rPr>
              <a:t> an item on the dropdown list.</a:t>
            </a:r>
          </a:p>
          <a:p>
            <a:pPr marL="973138" marR="0" lvl="0" indent="-973138" algn="l" defTabSz="914400" rtl="0" eaLnBrk="1" fontAlgn="base" latinLnBrk="0" hangingPunct="1">
              <a:lnSpc>
                <a:spcPct val="100000"/>
              </a:lnSpc>
              <a:spcBef>
                <a:spcPct val="20000"/>
              </a:spcBef>
              <a:spcAft>
                <a:spcPct val="0"/>
              </a:spcAft>
              <a:buClr>
                <a:schemeClr val="tx2"/>
              </a:buClr>
              <a:buSzPct val="60000"/>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mn-lt"/>
                <a:ea typeface="+mn-ea"/>
                <a:cs typeface="+mn-cs"/>
              </a:rPr>
              <a:t>Step 8.	</a:t>
            </a:r>
            <a:r>
              <a:rPr kumimoji="0" lang="en-US" sz="2400" b="0" i="0" u="none" strike="noStrike" kern="0" cap="none" spc="0" normalizeH="0" baseline="0" noProof="0" dirty="0" smtClean="0">
                <a:ln>
                  <a:noFill/>
                </a:ln>
                <a:solidFill>
                  <a:srgbClr val="000000"/>
                </a:solidFill>
                <a:effectLst/>
                <a:uLnTx/>
                <a:uFillTx/>
                <a:latin typeface="+mn-lt"/>
                <a:ea typeface="+mn-ea"/>
                <a:cs typeface="+mn-cs"/>
              </a:rPr>
              <a:t>If the customer chooses ...</a:t>
            </a:r>
            <a:endParaRPr kumimoji="0" lang="en-US" sz="2400" b="0" i="0" u="none" strike="noStrike" kern="0" cap="none" spc="0" normalizeH="0" baseline="0" noProof="0" dirty="0">
              <a:ln>
                <a:noFill/>
              </a:ln>
              <a:solidFill>
                <a:srgbClr val="000000"/>
              </a:solidFill>
              <a:effectLst/>
              <a:uLnTx/>
              <a:uFillTx/>
              <a:latin typeface="+mn-lt"/>
              <a:ea typeface="+mn-ea"/>
              <a:cs typeface="+mn-cs"/>
            </a:endParaRPr>
          </a:p>
        </p:txBody>
      </p:sp>
      <p:sp>
        <p:nvSpPr>
          <p:cNvPr id="804867" name="Rectangle 2"/>
          <p:cNvSpPr>
            <a:spLocks noGrp="1" noChangeArrowheads="1"/>
          </p:cNvSpPr>
          <p:nvPr>
            <p:ph type="title" idx="4294967295"/>
          </p:nvPr>
        </p:nvSpPr>
        <p:spPr/>
        <p:txBody>
          <a:bodyPr/>
          <a:lstStyle/>
          <a:p>
            <a:r>
              <a:rPr lang="en-US" sz="3200" i="1"/>
              <a:t>Example</a:t>
            </a:r>
            <a:br>
              <a:rPr lang="en-US" sz="3200" i="1"/>
            </a:br>
            <a:r>
              <a:rPr lang="en-US"/>
              <a:t>After Design</a:t>
            </a:r>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5" end="5"/>
                                            </p:txEl>
                                          </p:spTgt>
                                        </p:tgtEl>
                                        <p:attrNameLst>
                                          <p:attrName>ppt_c</p:attrName>
                                        </p:attrNameLst>
                                      </p:cBhvr>
                                      <p:to>
                                        <a:schemeClr val="folHlink"/>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pPr>
              <a:defRPr/>
            </a:pPr>
            <a:fld id="{24349493-6992-4C88-9096-AC2B588BF07F}" type="slidenum">
              <a:rPr lang="en-US"/>
              <a:pPr>
                <a:defRPr/>
              </a:pPr>
              <a:t>18</a:t>
            </a:fld>
            <a:endParaRPr lang="en-US"/>
          </a:p>
        </p:txBody>
      </p:sp>
      <p:sp>
        <p:nvSpPr>
          <p:cNvPr id="842762" name="Rectangle 10"/>
          <p:cNvSpPr>
            <a:spLocks noGrp="1" noChangeArrowheads="1"/>
          </p:cNvSpPr>
          <p:nvPr>
            <p:ph type="title"/>
          </p:nvPr>
        </p:nvSpPr>
        <p:spPr>
          <a:xfrm>
            <a:off x="196532" y="266700"/>
            <a:ext cx="9509760" cy="1104900"/>
          </a:xfrm>
        </p:spPr>
        <p:txBody>
          <a:bodyPr/>
          <a:lstStyle/>
          <a:p>
            <a:pPr>
              <a:lnSpc>
                <a:spcPct val="90000"/>
              </a:lnSpc>
              <a:tabLst>
                <a:tab pos="1371600" algn="l"/>
              </a:tabLst>
            </a:pPr>
            <a:r>
              <a:rPr lang="en-US" sz="3200" i="1" dirty="0" smtClean="0"/>
              <a:t>Analysis Use </a:t>
            </a:r>
            <a:r>
              <a:rPr lang="en-US" sz="3200" i="1" dirty="0"/>
              <a:t>Case </a:t>
            </a:r>
            <a:r>
              <a:rPr lang="en-US" sz="4800" dirty="0" smtClean="0"/>
              <a:t/>
            </a:r>
            <a:br>
              <a:rPr lang="en-US" sz="4800" dirty="0" smtClean="0"/>
            </a:br>
            <a:r>
              <a:rPr lang="en-US" sz="4200" dirty="0" smtClean="0"/>
              <a:t>Document Alternative </a:t>
            </a:r>
            <a:r>
              <a:rPr lang="en-US" sz="4200" dirty="0"/>
              <a:t>Courses of Events</a:t>
            </a:r>
          </a:p>
        </p:txBody>
      </p:sp>
      <p:grpSp>
        <p:nvGrpSpPr>
          <p:cNvPr id="37" name="Group 36"/>
          <p:cNvGrpSpPr/>
          <p:nvPr/>
        </p:nvGrpSpPr>
        <p:grpSpPr>
          <a:xfrm>
            <a:off x="302418" y="1828800"/>
            <a:ext cx="9297988" cy="2886075"/>
            <a:chOff x="152400" y="1828800"/>
            <a:chExt cx="9297988" cy="2886075"/>
          </a:xfrm>
        </p:grpSpPr>
        <p:sp>
          <p:nvSpPr>
            <p:cNvPr id="26" name="Rectangle 2"/>
            <p:cNvSpPr>
              <a:spLocks noChangeArrowheads="1"/>
            </p:cNvSpPr>
            <p:nvPr/>
          </p:nvSpPr>
          <p:spPr bwMode="auto">
            <a:xfrm>
              <a:off x="206375" y="1895475"/>
              <a:ext cx="9144000" cy="695325"/>
            </a:xfrm>
            <a:prstGeom prst="rect">
              <a:avLst/>
            </a:prstGeom>
            <a:noFill/>
            <a:ln w="9525">
              <a:noFill/>
              <a:miter lim="800000"/>
              <a:headEnd/>
              <a:tailEnd/>
            </a:ln>
            <a:effectLst/>
          </p:spPr>
          <p:txBody>
            <a:bodyPr lIns="92075" tIns="46038" rIns="92075" bIns="46038"/>
            <a:lstStyle/>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a:solidFill>
                    <a:schemeClr val="bg1">
                      <a:lumMod val="65000"/>
                    </a:schemeClr>
                  </a:solidFill>
                </a:rPr>
                <a:t>Alternative	</a:t>
              </a:r>
              <a:r>
                <a:rPr lang="en-US" sz="1500" b="1" dirty="0" smtClean="0">
                  <a:solidFill>
                    <a:schemeClr val="bg1">
                      <a:lumMod val="65000"/>
                    </a:schemeClr>
                  </a:solidFill>
                </a:rPr>
                <a:t>Alt. Step </a:t>
              </a:r>
              <a:r>
                <a:rPr lang="en-US" sz="1500" b="1" dirty="0" err="1">
                  <a:solidFill>
                    <a:schemeClr val="bg1">
                      <a:lumMod val="65000"/>
                    </a:schemeClr>
                  </a:solidFill>
                </a:rPr>
                <a:t>4A</a:t>
              </a:r>
              <a:r>
                <a:rPr lang="en-US" sz="1500" b="1" dirty="0">
                  <a:solidFill>
                    <a:schemeClr val="bg1">
                      <a:lumMod val="65000"/>
                    </a:schemeClr>
                  </a:solidFill>
                </a:rPr>
                <a:t>. </a:t>
              </a:r>
              <a:r>
                <a:rPr lang="en-US" sz="1500" dirty="0">
                  <a:solidFill>
                    <a:schemeClr val="bg1">
                      <a:lumMod val="65000"/>
                    </a:schemeClr>
                  </a:solidFill>
                </a:rPr>
                <a:t>	If </a:t>
              </a:r>
              <a:r>
                <a:rPr lang="en-US" sz="1500" dirty="0" smtClean="0">
                  <a:solidFill>
                    <a:schemeClr val="bg1">
                      <a:lumMod val="65000"/>
                    </a:schemeClr>
                  </a:solidFill>
                </a:rPr>
                <a:t>authentication </a:t>
              </a:r>
              <a:r>
                <a:rPr lang="en-US" sz="1500" dirty="0">
                  <a:solidFill>
                    <a:schemeClr val="bg1">
                      <a:lumMod val="65000"/>
                    </a:schemeClr>
                  </a:solidFill>
                </a:rPr>
                <a:t>data is </a:t>
              </a:r>
              <a:r>
                <a:rPr lang="en-US" sz="1500" dirty="0" smtClean="0">
                  <a:solidFill>
                    <a:schemeClr val="bg1">
                      <a:lumMod val="65000"/>
                    </a:schemeClr>
                  </a:solidFill>
                </a:rPr>
                <a:t>invalid, </a:t>
              </a:r>
              <a:r>
                <a:rPr lang="en-US" sz="1500" dirty="0">
                  <a:solidFill>
                    <a:schemeClr val="bg1">
                      <a:lumMod val="65000"/>
                    </a:schemeClr>
                  </a:solidFill>
                </a:rPr>
                <a:t>ask </a:t>
              </a:r>
              <a:r>
                <a:rPr lang="en-US" sz="1500" dirty="0" smtClean="0">
                  <a:solidFill>
                    <a:schemeClr val="bg1">
                      <a:lumMod val="65000"/>
                    </a:schemeClr>
                  </a:solidFill>
                </a:rPr>
                <a:t>customer </a:t>
              </a:r>
              <a:r>
                <a:rPr lang="en-US" sz="1500" dirty="0">
                  <a:solidFill>
                    <a:schemeClr val="bg1">
                      <a:lumMod val="65000"/>
                    </a:schemeClr>
                  </a:solidFill>
                </a:rPr>
                <a:t>to enter again.</a:t>
              </a:r>
            </a:p>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Courses</a:t>
              </a:r>
              <a:r>
                <a:rPr lang="en-US" sz="1500" dirty="0">
                  <a:solidFill>
                    <a:schemeClr val="bg1">
                      <a:lumMod val="65000"/>
                    </a:schemeClr>
                  </a:solidFill>
                </a:rPr>
                <a:t>	</a:t>
              </a:r>
              <a:r>
                <a:rPr lang="en-US" sz="1500" b="1" dirty="0" smtClean="0">
                  <a:solidFill>
                    <a:schemeClr val="bg1">
                      <a:lumMod val="65000"/>
                    </a:schemeClr>
                  </a:solidFill>
                </a:rPr>
                <a:t>Alt. Step </a:t>
              </a:r>
              <a:r>
                <a:rPr lang="en-US" sz="1500" b="1" dirty="0" err="1">
                  <a:solidFill>
                    <a:schemeClr val="bg1">
                      <a:lumMod val="65000"/>
                    </a:schemeClr>
                  </a:solidFill>
                </a:rPr>
                <a:t>4B</a:t>
              </a:r>
              <a:r>
                <a:rPr lang="en-US" sz="1500" b="1" dirty="0">
                  <a:solidFill>
                    <a:schemeClr val="bg1">
                      <a:lumMod val="65000"/>
                    </a:schemeClr>
                  </a:solidFill>
                </a:rPr>
                <a:t>.	</a:t>
              </a:r>
              <a:r>
                <a:rPr lang="en-US" sz="1500" dirty="0">
                  <a:solidFill>
                    <a:schemeClr val="bg1">
                      <a:lumMod val="65000"/>
                    </a:schemeClr>
                  </a:solidFill>
                </a:rPr>
                <a:t>If </a:t>
              </a:r>
              <a:r>
                <a:rPr lang="en-US" sz="1500" dirty="0" smtClean="0">
                  <a:solidFill>
                    <a:schemeClr val="bg1">
                      <a:lumMod val="65000"/>
                    </a:schemeClr>
                  </a:solidFill>
                </a:rPr>
                <a:t>account </a:t>
              </a:r>
              <a:r>
                <a:rPr lang="en-US" sz="1500" dirty="0">
                  <a:solidFill>
                    <a:schemeClr val="bg1">
                      <a:lumMod val="65000"/>
                    </a:schemeClr>
                  </a:solidFill>
                </a:rPr>
                <a:t>is problematic, </a:t>
              </a:r>
              <a:r>
                <a:rPr lang="en-US" sz="1500" dirty="0" smtClean="0">
                  <a:solidFill>
                    <a:schemeClr val="bg1">
                      <a:lumMod val="65000"/>
                    </a:schemeClr>
                  </a:solidFill>
                </a:rPr>
                <a:t>inform the customer and go </a:t>
              </a:r>
              <a:r>
                <a:rPr lang="en-US" sz="1500" dirty="0">
                  <a:solidFill>
                    <a:schemeClr val="bg1">
                      <a:lumMod val="65000"/>
                    </a:schemeClr>
                  </a:solidFill>
                </a:rPr>
                <a:t>to Step </a:t>
              </a:r>
              <a:r>
                <a:rPr lang="en-US" sz="1500" dirty="0" smtClean="0">
                  <a:solidFill>
                    <a:schemeClr val="bg1">
                      <a:lumMod val="65000"/>
                    </a:schemeClr>
                  </a:solidFill>
                </a:rPr>
                <a:t>13.</a:t>
              </a:r>
              <a:endParaRPr lang="en-US" sz="1500" dirty="0">
                <a:solidFill>
                  <a:schemeClr val="bg1">
                    <a:lumMod val="65000"/>
                  </a:schemeClr>
                </a:solidFill>
              </a:endParaRPr>
            </a:p>
          </p:txBody>
        </p:sp>
        <p:grpSp>
          <p:nvGrpSpPr>
            <p:cNvPr id="27" name="Group 3"/>
            <p:cNvGrpSpPr>
              <a:grpSpLocks/>
            </p:cNvGrpSpPr>
            <p:nvPr/>
          </p:nvGrpSpPr>
          <p:grpSpPr bwMode="auto">
            <a:xfrm>
              <a:off x="152400" y="1828800"/>
              <a:ext cx="9297988" cy="2886075"/>
              <a:chOff x="96" y="1158"/>
              <a:chExt cx="5857" cy="1818"/>
            </a:xfrm>
          </p:grpSpPr>
          <p:grpSp>
            <p:nvGrpSpPr>
              <p:cNvPr id="28" name="Group 4"/>
              <p:cNvGrpSpPr>
                <a:grpSpLocks/>
              </p:cNvGrpSpPr>
              <p:nvPr/>
            </p:nvGrpSpPr>
            <p:grpSpPr bwMode="auto">
              <a:xfrm>
                <a:off x="96" y="1158"/>
                <a:ext cx="5857" cy="1818"/>
                <a:chOff x="72" y="708"/>
                <a:chExt cx="5616" cy="3420"/>
              </a:xfrm>
            </p:grpSpPr>
            <p:sp>
              <p:nvSpPr>
                <p:cNvPr id="32" name="Rectangle 5"/>
                <p:cNvSpPr>
                  <a:spLocks noChangeArrowheads="1"/>
                </p:cNvSpPr>
                <p:nvPr/>
              </p:nvSpPr>
              <p:spPr bwMode="auto">
                <a:xfrm>
                  <a:off x="72" y="708"/>
                  <a:ext cx="5611" cy="3420"/>
                </a:xfrm>
                <a:prstGeom prst="rect">
                  <a:avLst/>
                </a:prstGeom>
                <a:noFill/>
                <a:ln w="28575">
                  <a:solidFill>
                    <a:schemeClr val="bg1">
                      <a:lumMod val="65000"/>
                    </a:schemeClr>
                  </a:solidFill>
                  <a:miter lim="800000"/>
                  <a:headEnd/>
                  <a:tailEnd/>
                </a:ln>
                <a:effectLst/>
              </p:spPr>
              <p:txBody>
                <a:bodyPr wrap="none" anchor="ctr"/>
                <a:lstStyle/>
                <a:p>
                  <a:endParaRPr lang="en-US"/>
                </a:p>
              </p:txBody>
            </p:sp>
            <p:sp>
              <p:nvSpPr>
                <p:cNvPr id="33" name="Rectangle 6"/>
                <p:cNvSpPr>
                  <a:spLocks noChangeArrowheads="1"/>
                </p:cNvSpPr>
                <p:nvPr/>
              </p:nvSpPr>
              <p:spPr bwMode="auto">
                <a:xfrm>
                  <a:off x="1032" y="708"/>
                  <a:ext cx="4656" cy="3420"/>
                </a:xfrm>
                <a:prstGeom prst="rect">
                  <a:avLst/>
                </a:prstGeom>
                <a:noFill/>
                <a:ln w="9525">
                  <a:solidFill>
                    <a:schemeClr val="bg1">
                      <a:lumMod val="65000"/>
                    </a:schemeClr>
                  </a:solidFill>
                  <a:miter lim="800000"/>
                  <a:headEnd/>
                  <a:tailEnd/>
                </a:ln>
                <a:effectLst/>
              </p:spPr>
              <p:txBody>
                <a:bodyPr wrap="none" anchor="ctr"/>
                <a:lstStyle/>
                <a:p>
                  <a:endParaRPr lang="en-US"/>
                </a:p>
              </p:txBody>
            </p:sp>
          </p:grpSp>
          <p:sp>
            <p:nvSpPr>
              <p:cNvPr id="29" name="Line 7"/>
              <p:cNvSpPr>
                <a:spLocks noChangeShapeType="1"/>
              </p:cNvSpPr>
              <p:nvPr/>
            </p:nvSpPr>
            <p:spPr bwMode="auto">
              <a:xfrm>
                <a:off x="96" y="2208"/>
                <a:ext cx="5856" cy="0"/>
              </a:xfrm>
              <a:prstGeom prst="line">
                <a:avLst/>
              </a:prstGeom>
              <a:noFill/>
              <a:ln w="9525">
                <a:solidFill>
                  <a:schemeClr val="bg1">
                    <a:lumMod val="65000"/>
                  </a:schemeClr>
                </a:solidFill>
                <a:round/>
                <a:headEnd/>
                <a:tailEnd/>
              </a:ln>
              <a:effectLst/>
            </p:spPr>
            <p:txBody>
              <a:bodyPr wrap="none" anchor="ctr"/>
              <a:lstStyle/>
              <a:p>
                <a:endParaRPr lang="en-US"/>
              </a:p>
            </p:txBody>
          </p:sp>
          <p:sp>
            <p:nvSpPr>
              <p:cNvPr id="30" name="Line 8"/>
              <p:cNvSpPr>
                <a:spLocks noChangeShapeType="1"/>
              </p:cNvSpPr>
              <p:nvPr/>
            </p:nvSpPr>
            <p:spPr bwMode="auto">
              <a:xfrm>
                <a:off x="96" y="2448"/>
                <a:ext cx="5856" cy="0"/>
              </a:xfrm>
              <a:prstGeom prst="line">
                <a:avLst/>
              </a:prstGeom>
              <a:noFill/>
              <a:ln w="9525">
                <a:solidFill>
                  <a:schemeClr val="bg1">
                    <a:lumMod val="65000"/>
                  </a:schemeClr>
                </a:solidFill>
                <a:round/>
                <a:headEnd/>
                <a:tailEnd/>
              </a:ln>
              <a:effectLst/>
            </p:spPr>
            <p:txBody>
              <a:bodyPr wrap="none" anchor="ctr"/>
              <a:lstStyle/>
              <a:p>
                <a:endParaRPr lang="en-US"/>
              </a:p>
            </p:txBody>
          </p:sp>
          <p:sp>
            <p:nvSpPr>
              <p:cNvPr id="31" name="Line 9"/>
              <p:cNvSpPr>
                <a:spLocks noChangeShapeType="1"/>
              </p:cNvSpPr>
              <p:nvPr/>
            </p:nvSpPr>
            <p:spPr bwMode="auto">
              <a:xfrm>
                <a:off x="109" y="2700"/>
                <a:ext cx="5843" cy="0"/>
              </a:xfrm>
              <a:prstGeom prst="line">
                <a:avLst/>
              </a:prstGeom>
              <a:noFill/>
              <a:ln w="9525">
                <a:solidFill>
                  <a:schemeClr val="bg1">
                    <a:lumMod val="65000"/>
                  </a:schemeClr>
                </a:solidFill>
                <a:round/>
                <a:headEnd/>
                <a:tailEnd/>
              </a:ln>
              <a:effectLst/>
            </p:spPr>
            <p:txBody>
              <a:bodyPr wrap="none" anchor="ctr"/>
              <a:lstStyle/>
              <a:p>
                <a:endParaRPr lang="en-US"/>
              </a:p>
            </p:txBody>
          </p:sp>
        </p:grpSp>
        <p:sp>
          <p:nvSpPr>
            <p:cNvPr id="34" name="Rectangle 11"/>
            <p:cNvSpPr>
              <a:spLocks noChangeArrowheads="1"/>
            </p:cNvSpPr>
            <p:nvPr/>
          </p:nvSpPr>
          <p:spPr bwMode="auto">
            <a:xfrm>
              <a:off x="206375" y="3524250"/>
              <a:ext cx="9144000" cy="28575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Pre-condition</a:t>
              </a:r>
              <a:r>
                <a:rPr lang="en-US" sz="1500" dirty="0">
                  <a:solidFill>
                    <a:schemeClr val="bg1">
                      <a:lumMod val="65000"/>
                    </a:schemeClr>
                  </a:solidFill>
                </a:rPr>
                <a:t>	</a:t>
              </a:r>
              <a:r>
                <a:rPr lang="en-US" sz="1500" dirty="0" smtClean="0">
                  <a:solidFill>
                    <a:schemeClr val="bg1">
                      <a:lumMod val="65000"/>
                    </a:schemeClr>
                  </a:solidFill>
                </a:rPr>
                <a:t>Customer </a:t>
              </a:r>
              <a:r>
                <a:rPr lang="en-US" sz="1500" dirty="0">
                  <a:solidFill>
                    <a:schemeClr val="bg1">
                      <a:lumMod val="65000"/>
                    </a:schemeClr>
                  </a:solidFill>
                </a:rPr>
                <a:t>is not doing another session at the present moment.</a:t>
              </a:r>
            </a:p>
          </p:txBody>
        </p:sp>
        <p:sp>
          <p:nvSpPr>
            <p:cNvPr id="35" name="Rectangle 12"/>
            <p:cNvSpPr>
              <a:spLocks noChangeArrowheads="1"/>
            </p:cNvSpPr>
            <p:nvPr/>
          </p:nvSpPr>
          <p:spPr bwMode="auto">
            <a:xfrm>
              <a:off x="207963" y="3962400"/>
              <a:ext cx="91440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Post-condition</a:t>
              </a:r>
              <a:r>
                <a:rPr lang="en-US" sz="1500" dirty="0">
                  <a:solidFill>
                    <a:schemeClr val="bg1">
                      <a:lumMod val="65000"/>
                    </a:schemeClr>
                  </a:solidFill>
                </a:rPr>
                <a:t>	</a:t>
              </a:r>
              <a:r>
                <a:rPr lang="en-US" sz="1500" dirty="0" smtClean="0">
                  <a:solidFill>
                    <a:schemeClr val="bg1">
                      <a:lumMod val="65000"/>
                    </a:schemeClr>
                  </a:solidFill>
                </a:rPr>
                <a:t>Customer has logged out.</a:t>
              </a:r>
              <a:endParaRPr lang="en-US" sz="1500" dirty="0">
                <a:solidFill>
                  <a:schemeClr val="bg1">
                    <a:lumMod val="65000"/>
                  </a:schemeClr>
                </a:solidFill>
              </a:endParaRPr>
            </a:p>
          </p:txBody>
        </p:sp>
        <p:sp>
          <p:nvSpPr>
            <p:cNvPr id="36" name="Rectangle 13"/>
            <p:cNvSpPr>
              <a:spLocks noChangeArrowheads="1"/>
            </p:cNvSpPr>
            <p:nvPr/>
          </p:nvSpPr>
          <p:spPr bwMode="auto">
            <a:xfrm>
              <a:off x="207963" y="4391025"/>
              <a:ext cx="91440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Assumptions</a:t>
              </a:r>
              <a:r>
                <a:rPr lang="en-US" sz="1500" dirty="0">
                  <a:solidFill>
                    <a:schemeClr val="bg1">
                      <a:lumMod val="65000"/>
                    </a:schemeClr>
                  </a:solidFill>
                </a:rPr>
                <a:t>	None at this time.</a:t>
              </a:r>
              <a:br>
                <a:rPr lang="en-US" sz="1500" dirty="0">
                  <a:solidFill>
                    <a:schemeClr val="bg1">
                      <a:lumMod val="65000"/>
                    </a:schemeClr>
                  </a:solidFill>
                </a:rPr>
              </a:br>
              <a:r>
                <a:rPr lang="en-US" sz="1500" dirty="0">
                  <a:solidFill>
                    <a:schemeClr val="bg1">
                      <a:lumMod val="65000"/>
                    </a:schemeClr>
                  </a:solidFill>
                </a:rPr>
                <a:t>			</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4090" name="Rectangle 10"/>
          <p:cNvSpPr>
            <a:spLocks noGrp="1" noChangeArrowheads="1"/>
          </p:cNvSpPr>
          <p:nvPr>
            <p:ph type="title"/>
          </p:nvPr>
        </p:nvSpPr>
        <p:spPr>
          <a:xfrm>
            <a:off x="196532" y="266700"/>
            <a:ext cx="9509760" cy="1104900"/>
          </a:xfrm>
        </p:spPr>
        <p:txBody>
          <a:bodyPr/>
          <a:lstStyle/>
          <a:p>
            <a:pPr>
              <a:lnSpc>
                <a:spcPct val="90000"/>
              </a:lnSpc>
              <a:tabLst>
                <a:tab pos="1371600" algn="l"/>
              </a:tabLst>
            </a:pPr>
            <a:r>
              <a:rPr lang="en-US" sz="3200" i="1" dirty="0" smtClean="0"/>
              <a:t>Design </a:t>
            </a:r>
            <a:r>
              <a:rPr lang="en-US" sz="3200" i="1" dirty="0"/>
              <a:t>Use </a:t>
            </a:r>
            <a:r>
              <a:rPr lang="en-US" sz="3200" i="1" dirty="0" smtClean="0"/>
              <a:t>Case</a:t>
            </a:r>
            <a:br>
              <a:rPr lang="en-US" sz="3200" i="1" dirty="0" smtClean="0"/>
            </a:br>
            <a:r>
              <a:rPr lang="en-US" sz="4200" dirty="0" smtClean="0"/>
              <a:t>Document Alternative </a:t>
            </a:r>
            <a:r>
              <a:rPr lang="en-US" sz="4200" dirty="0"/>
              <a:t>Courses of Events</a:t>
            </a:r>
          </a:p>
        </p:txBody>
      </p:sp>
      <p:sp>
        <p:nvSpPr>
          <p:cNvPr id="814093" name="Rectangle 13"/>
          <p:cNvSpPr>
            <a:spLocks noChangeArrowheads="1"/>
          </p:cNvSpPr>
          <p:nvPr/>
        </p:nvSpPr>
        <p:spPr bwMode="auto">
          <a:xfrm>
            <a:off x="360363" y="2333625"/>
            <a:ext cx="8936334" cy="733425"/>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a:t>	</a:t>
            </a:r>
            <a:r>
              <a:rPr lang="en-US" sz="1500" b="1" dirty="0" smtClean="0"/>
              <a:t>Alt. Step </a:t>
            </a:r>
            <a:r>
              <a:rPr lang="en-US" sz="1500" b="1" dirty="0"/>
              <a:t>X. ...</a:t>
            </a:r>
          </a:p>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b="1" dirty="0"/>
              <a:t>	</a:t>
            </a:r>
            <a:r>
              <a:rPr lang="en-US" sz="1500" b="1" dirty="0" smtClean="0"/>
              <a:t>Alt. Step </a:t>
            </a:r>
            <a:r>
              <a:rPr lang="en-US" sz="1500" b="1" dirty="0"/>
              <a:t>Y. ...</a:t>
            </a:r>
          </a:p>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b="1" dirty="0"/>
              <a:t>	</a:t>
            </a:r>
            <a:r>
              <a:rPr lang="en-US" sz="1500" b="1" dirty="0" smtClean="0"/>
              <a:t>Alt. Step </a:t>
            </a:r>
            <a:r>
              <a:rPr lang="en-US" sz="1500" b="1" dirty="0"/>
              <a:t>Z. ...</a:t>
            </a:r>
          </a:p>
        </p:txBody>
      </p:sp>
      <p:sp>
        <p:nvSpPr>
          <p:cNvPr id="814095" name="AutoShape 15"/>
          <p:cNvSpPr>
            <a:spLocks noChangeArrowheads="1"/>
          </p:cNvSpPr>
          <p:nvPr/>
        </p:nvSpPr>
        <p:spPr bwMode="auto">
          <a:xfrm>
            <a:off x="3884612" y="2514600"/>
            <a:ext cx="3017520" cy="990600"/>
          </a:xfrm>
          <a:prstGeom prst="wedgeRectCallout">
            <a:avLst>
              <a:gd name="adj1" fmla="val -66030"/>
              <a:gd name="adj2" fmla="val -36506"/>
            </a:avLst>
          </a:prstGeom>
          <a:solidFill>
            <a:schemeClr val="bg1"/>
          </a:solidFill>
          <a:ln w="76200">
            <a:solidFill>
              <a:schemeClr val="bg1">
                <a:lumMod val="65000"/>
              </a:schemeClr>
            </a:solidFill>
            <a:miter lim="800000"/>
            <a:headEnd/>
            <a:tailEnd/>
          </a:ln>
          <a:effectLst/>
        </p:spPr>
        <p:txBody>
          <a:bodyPr/>
          <a:lstStyle/>
          <a:p>
            <a:pPr algn="l">
              <a:lnSpc>
                <a:spcPct val="90000"/>
              </a:lnSpc>
              <a:spcBef>
                <a:spcPct val="0"/>
              </a:spcBef>
            </a:pPr>
            <a:r>
              <a:rPr lang="en-US" sz="3200" b="1" i="1" dirty="0">
                <a:solidFill>
                  <a:srgbClr val="7030A0"/>
                </a:solidFill>
              </a:rPr>
              <a:t>Add </a:t>
            </a:r>
            <a:r>
              <a:rPr lang="en-US" sz="3200" b="1" i="1" dirty="0" smtClean="0">
                <a:solidFill>
                  <a:srgbClr val="7030A0"/>
                </a:solidFill>
              </a:rPr>
              <a:t>more design alternatives</a:t>
            </a:r>
            <a:endParaRPr lang="en-US" sz="3200" b="1" i="1" dirty="0">
              <a:solidFill>
                <a:srgbClr val="7030A0"/>
              </a:solidFill>
            </a:endParaRPr>
          </a:p>
        </p:txBody>
      </p:sp>
      <p:sp>
        <p:nvSpPr>
          <p:cNvPr id="19" name="Rectangle 2"/>
          <p:cNvSpPr>
            <a:spLocks noChangeArrowheads="1"/>
          </p:cNvSpPr>
          <p:nvPr/>
        </p:nvSpPr>
        <p:spPr bwMode="auto">
          <a:xfrm>
            <a:off x="356393" y="1895475"/>
            <a:ext cx="9144000" cy="695325"/>
          </a:xfrm>
          <a:prstGeom prst="rect">
            <a:avLst/>
          </a:prstGeom>
          <a:noFill/>
          <a:ln w="9525">
            <a:noFill/>
            <a:miter lim="800000"/>
            <a:headEnd/>
            <a:tailEnd/>
          </a:ln>
          <a:effectLst/>
        </p:spPr>
        <p:txBody>
          <a:bodyPr lIns="92075" tIns="46038" rIns="92075" bIns="46038"/>
          <a:lstStyle/>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a:solidFill>
                  <a:schemeClr val="bg1">
                    <a:lumMod val="65000"/>
                  </a:schemeClr>
                </a:solidFill>
              </a:rPr>
              <a:t>Alternative	</a:t>
            </a:r>
            <a:r>
              <a:rPr lang="en-US" sz="1500" b="1" dirty="0" smtClean="0"/>
              <a:t>Alt. Step </a:t>
            </a:r>
            <a:r>
              <a:rPr lang="en-US" sz="1500" b="1" dirty="0" err="1"/>
              <a:t>4A</a:t>
            </a:r>
            <a:r>
              <a:rPr lang="en-US" sz="1500" b="1" dirty="0"/>
              <a:t>. </a:t>
            </a:r>
            <a:r>
              <a:rPr lang="en-US" sz="1500" dirty="0"/>
              <a:t>	If </a:t>
            </a:r>
            <a:r>
              <a:rPr lang="en-US" sz="1500" b="1" i="1" dirty="0" smtClean="0">
                <a:solidFill>
                  <a:srgbClr val="00B050"/>
                </a:solidFill>
              </a:rPr>
              <a:t>Password</a:t>
            </a:r>
            <a:r>
              <a:rPr lang="en-US" sz="1500" b="1" i="1" dirty="0" smtClean="0">
                <a:solidFill>
                  <a:schemeClr val="bg2"/>
                </a:solidFill>
              </a:rPr>
              <a:t> </a:t>
            </a:r>
            <a:r>
              <a:rPr lang="en-US" sz="1500" dirty="0" smtClean="0"/>
              <a:t>is invalid, </a:t>
            </a:r>
            <a:r>
              <a:rPr lang="en-US" sz="1500" dirty="0"/>
              <a:t>ask </a:t>
            </a:r>
            <a:r>
              <a:rPr lang="en-US" sz="1500" dirty="0" smtClean="0"/>
              <a:t>Customer </a:t>
            </a:r>
            <a:r>
              <a:rPr lang="en-US" sz="1500" dirty="0"/>
              <a:t>to enter again.</a:t>
            </a:r>
          </a:p>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Courses</a:t>
            </a:r>
            <a:r>
              <a:rPr lang="en-US" sz="1500" dirty="0">
                <a:solidFill>
                  <a:schemeClr val="bg1">
                    <a:lumMod val="65000"/>
                  </a:schemeClr>
                </a:solidFill>
              </a:rPr>
              <a:t>	</a:t>
            </a:r>
            <a:r>
              <a:rPr lang="en-US" sz="1500" b="1" dirty="0" smtClean="0"/>
              <a:t>Alt. Step </a:t>
            </a:r>
            <a:r>
              <a:rPr lang="en-US" sz="1500" b="1" dirty="0" err="1"/>
              <a:t>4B</a:t>
            </a:r>
            <a:r>
              <a:rPr lang="en-US" sz="1500" b="1" dirty="0"/>
              <a:t>.	</a:t>
            </a:r>
            <a:r>
              <a:rPr lang="en-US" sz="1500" dirty="0"/>
              <a:t>If </a:t>
            </a:r>
            <a:r>
              <a:rPr lang="en-US" sz="1500" dirty="0" smtClean="0"/>
              <a:t>Account </a:t>
            </a:r>
            <a:r>
              <a:rPr lang="en-US" sz="1500" dirty="0"/>
              <a:t>is problematic, </a:t>
            </a:r>
            <a:r>
              <a:rPr lang="en-US" sz="1500" b="1" i="1" dirty="0" smtClean="0">
                <a:solidFill>
                  <a:srgbClr val="00B050"/>
                </a:solidFill>
              </a:rPr>
              <a:t>display Error Window</a:t>
            </a:r>
            <a:r>
              <a:rPr lang="en-US" sz="1500" b="1" i="1" dirty="0" smtClean="0">
                <a:solidFill>
                  <a:schemeClr val="bg2"/>
                </a:solidFill>
              </a:rPr>
              <a:t> </a:t>
            </a:r>
            <a:r>
              <a:rPr lang="en-US" sz="1500" dirty="0" smtClean="0"/>
              <a:t>and go </a:t>
            </a:r>
            <a:r>
              <a:rPr lang="en-US" sz="1500" dirty="0"/>
              <a:t>to Step </a:t>
            </a:r>
            <a:r>
              <a:rPr lang="en-US" sz="1500" dirty="0" smtClean="0"/>
              <a:t>13.</a:t>
            </a:r>
            <a:endParaRPr lang="en-US" sz="1500" dirty="0"/>
          </a:p>
        </p:txBody>
      </p:sp>
      <p:grpSp>
        <p:nvGrpSpPr>
          <p:cNvPr id="20" name="Group 19"/>
          <p:cNvGrpSpPr>
            <a:grpSpLocks/>
          </p:cNvGrpSpPr>
          <p:nvPr/>
        </p:nvGrpSpPr>
        <p:grpSpPr bwMode="auto">
          <a:xfrm>
            <a:off x="302418" y="1828800"/>
            <a:ext cx="9297988" cy="2886075"/>
            <a:chOff x="96" y="1158"/>
            <a:chExt cx="5857" cy="1818"/>
          </a:xfrm>
        </p:grpSpPr>
        <p:grpSp>
          <p:nvGrpSpPr>
            <p:cNvPr id="24" name="Group 4"/>
            <p:cNvGrpSpPr>
              <a:grpSpLocks/>
            </p:cNvGrpSpPr>
            <p:nvPr/>
          </p:nvGrpSpPr>
          <p:grpSpPr bwMode="auto">
            <a:xfrm>
              <a:off x="96" y="1158"/>
              <a:ext cx="5857" cy="1818"/>
              <a:chOff x="72" y="708"/>
              <a:chExt cx="5616" cy="3420"/>
            </a:xfrm>
          </p:grpSpPr>
          <p:sp>
            <p:nvSpPr>
              <p:cNvPr id="28" name="Rectangle 5"/>
              <p:cNvSpPr>
                <a:spLocks noChangeArrowheads="1"/>
              </p:cNvSpPr>
              <p:nvPr/>
            </p:nvSpPr>
            <p:spPr bwMode="auto">
              <a:xfrm>
                <a:off x="72" y="708"/>
                <a:ext cx="5611" cy="3420"/>
              </a:xfrm>
              <a:prstGeom prst="rect">
                <a:avLst/>
              </a:prstGeom>
              <a:noFill/>
              <a:ln w="28575">
                <a:solidFill>
                  <a:schemeClr val="bg1">
                    <a:lumMod val="65000"/>
                  </a:schemeClr>
                </a:solidFill>
                <a:miter lim="800000"/>
                <a:headEnd/>
                <a:tailEnd/>
              </a:ln>
              <a:effectLst/>
            </p:spPr>
            <p:txBody>
              <a:bodyPr wrap="none" anchor="ctr"/>
              <a:lstStyle/>
              <a:p>
                <a:endParaRPr lang="en-US"/>
              </a:p>
            </p:txBody>
          </p:sp>
          <p:sp>
            <p:nvSpPr>
              <p:cNvPr id="29" name="Rectangle 6"/>
              <p:cNvSpPr>
                <a:spLocks noChangeArrowheads="1"/>
              </p:cNvSpPr>
              <p:nvPr/>
            </p:nvSpPr>
            <p:spPr bwMode="auto">
              <a:xfrm>
                <a:off x="1032" y="708"/>
                <a:ext cx="4656" cy="3420"/>
              </a:xfrm>
              <a:prstGeom prst="rect">
                <a:avLst/>
              </a:prstGeom>
              <a:noFill/>
              <a:ln w="9525">
                <a:solidFill>
                  <a:schemeClr val="bg1">
                    <a:lumMod val="65000"/>
                  </a:schemeClr>
                </a:solidFill>
                <a:miter lim="800000"/>
                <a:headEnd/>
                <a:tailEnd/>
              </a:ln>
              <a:effectLst/>
            </p:spPr>
            <p:txBody>
              <a:bodyPr wrap="none" anchor="ctr"/>
              <a:lstStyle/>
              <a:p>
                <a:endParaRPr lang="en-US"/>
              </a:p>
            </p:txBody>
          </p:sp>
        </p:grpSp>
        <p:sp>
          <p:nvSpPr>
            <p:cNvPr id="25" name="Line 7"/>
            <p:cNvSpPr>
              <a:spLocks noChangeShapeType="1"/>
            </p:cNvSpPr>
            <p:nvPr/>
          </p:nvSpPr>
          <p:spPr bwMode="auto">
            <a:xfrm>
              <a:off x="96" y="2208"/>
              <a:ext cx="5856" cy="0"/>
            </a:xfrm>
            <a:prstGeom prst="line">
              <a:avLst/>
            </a:prstGeom>
            <a:noFill/>
            <a:ln w="9525">
              <a:solidFill>
                <a:schemeClr val="bg1">
                  <a:lumMod val="65000"/>
                </a:schemeClr>
              </a:solidFill>
              <a:round/>
              <a:headEnd/>
              <a:tailEnd/>
            </a:ln>
            <a:effectLst/>
          </p:spPr>
          <p:txBody>
            <a:bodyPr wrap="none" anchor="ctr"/>
            <a:lstStyle/>
            <a:p>
              <a:endParaRPr lang="en-US"/>
            </a:p>
          </p:txBody>
        </p:sp>
        <p:sp>
          <p:nvSpPr>
            <p:cNvPr id="26" name="Line 8"/>
            <p:cNvSpPr>
              <a:spLocks noChangeShapeType="1"/>
            </p:cNvSpPr>
            <p:nvPr/>
          </p:nvSpPr>
          <p:spPr bwMode="auto">
            <a:xfrm>
              <a:off x="96" y="2448"/>
              <a:ext cx="5856" cy="0"/>
            </a:xfrm>
            <a:prstGeom prst="line">
              <a:avLst/>
            </a:prstGeom>
            <a:noFill/>
            <a:ln w="9525">
              <a:solidFill>
                <a:schemeClr val="bg1">
                  <a:lumMod val="65000"/>
                </a:schemeClr>
              </a:solidFill>
              <a:round/>
              <a:headEnd/>
              <a:tailEnd/>
            </a:ln>
            <a:effectLst/>
          </p:spPr>
          <p:txBody>
            <a:bodyPr wrap="none" anchor="ctr"/>
            <a:lstStyle/>
            <a:p>
              <a:endParaRPr lang="en-US"/>
            </a:p>
          </p:txBody>
        </p:sp>
        <p:sp>
          <p:nvSpPr>
            <p:cNvPr id="27" name="Line 9"/>
            <p:cNvSpPr>
              <a:spLocks noChangeShapeType="1"/>
            </p:cNvSpPr>
            <p:nvPr/>
          </p:nvSpPr>
          <p:spPr bwMode="auto">
            <a:xfrm>
              <a:off x="109" y="2700"/>
              <a:ext cx="5843" cy="0"/>
            </a:xfrm>
            <a:prstGeom prst="line">
              <a:avLst/>
            </a:prstGeom>
            <a:noFill/>
            <a:ln w="9525">
              <a:solidFill>
                <a:schemeClr val="bg1">
                  <a:lumMod val="65000"/>
                </a:schemeClr>
              </a:solidFill>
              <a:round/>
              <a:headEnd/>
              <a:tailEnd/>
            </a:ln>
            <a:effectLst/>
          </p:spPr>
          <p:txBody>
            <a:bodyPr wrap="none" anchor="ctr"/>
            <a:lstStyle/>
            <a:p>
              <a:endParaRPr lang="en-US"/>
            </a:p>
          </p:txBody>
        </p:sp>
      </p:grpSp>
      <p:sp>
        <p:nvSpPr>
          <p:cNvPr id="21" name="Rectangle 11"/>
          <p:cNvSpPr>
            <a:spLocks noChangeArrowheads="1"/>
          </p:cNvSpPr>
          <p:nvPr/>
        </p:nvSpPr>
        <p:spPr bwMode="auto">
          <a:xfrm>
            <a:off x="356393" y="3524250"/>
            <a:ext cx="9144000" cy="28575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Pre-condition</a:t>
            </a:r>
            <a:r>
              <a:rPr lang="en-US" sz="1500" dirty="0">
                <a:solidFill>
                  <a:schemeClr val="bg1">
                    <a:lumMod val="65000"/>
                  </a:schemeClr>
                </a:solidFill>
              </a:rPr>
              <a:t>	</a:t>
            </a:r>
            <a:r>
              <a:rPr lang="en-US" sz="1500" dirty="0" smtClean="0">
                <a:solidFill>
                  <a:schemeClr val="bg1">
                    <a:lumMod val="65000"/>
                  </a:schemeClr>
                </a:solidFill>
              </a:rPr>
              <a:t>Customer </a:t>
            </a:r>
            <a:r>
              <a:rPr lang="en-US" sz="1500" dirty="0">
                <a:solidFill>
                  <a:schemeClr val="bg1">
                    <a:lumMod val="65000"/>
                  </a:schemeClr>
                </a:solidFill>
              </a:rPr>
              <a:t>is not doing another session at the present moment.</a:t>
            </a:r>
          </a:p>
        </p:txBody>
      </p:sp>
      <p:sp>
        <p:nvSpPr>
          <p:cNvPr id="22" name="Rectangle 12"/>
          <p:cNvSpPr>
            <a:spLocks noChangeArrowheads="1"/>
          </p:cNvSpPr>
          <p:nvPr/>
        </p:nvSpPr>
        <p:spPr bwMode="auto">
          <a:xfrm>
            <a:off x="357981" y="3962400"/>
            <a:ext cx="91440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Post-condition</a:t>
            </a:r>
            <a:r>
              <a:rPr lang="en-US" sz="1500" dirty="0">
                <a:solidFill>
                  <a:schemeClr val="bg1">
                    <a:lumMod val="65000"/>
                  </a:schemeClr>
                </a:solidFill>
              </a:rPr>
              <a:t>	</a:t>
            </a:r>
            <a:r>
              <a:rPr lang="en-US" sz="1500" dirty="0" smtClean="0">
                <a:solidFill>
                  <a:schemeClr val="bg1">
                    <a:lumMod val="65000"/>
                  </a:schemeClr>
                </a:solidFill>
              </a:rPr>
              <a:t>Customer has logged out.</a:t>
            </a:r>
            <a:endParaRPr lang="en-US" sz="1500" dirty="0">
              <a:solidFill>
                <a:schemeClr val="bg1">
                  <a:lumMod val="65000"/>
                </a:schemeClr>
              </a:solidFill>
            </a:endParaRPr>
          </a:p>
        </p:txBody>
      </p:sp>
      <p:sp>
        <p:nvSpPr>
          <p:cNvPr id="23" name="Rectangle 13"/>
          <p:cNvSpPr>
            <a:spLocks noChangeArrowheads="1"/>
          </p:cNvSpPr>
          <p:nvPr/>
        </p:nvSpPr>
        <p:spPr bwMode="auto">
          <a:xfrm>
            <a:off x="357981" y="4391025"/>
            <a:ext cx="91440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Assumptions</a:t>
            </a:r>
            <a:r>
              <a:rPr lang="en-US" sz="1500" dirty="0">
                <a:solidFill>
                  <a:schemeClr val="bg1">
                    <a:lumMod val="65000"/>
                  </a:schemeClr>
                </a:solidFill>
              </a:rPr>
              <a:t>	None at this time.</a:t>
            </a:r>
            <a:br>
              <a:rPr lang="en-US" sz="1500" dirty="0">
                <a:solidFill>
                  <a:schemeClr val="bg1">
                    <a:lumMod val="65000"/>
                  </a:schemeClr>
                </a:solidFill>
              </a:rPr>
            </a:br>
            <a:r>
              <a:rPr lang="en-US" sz="1500" dirty="0">
                <a:solidFill>
                  <a:schemeClr val="bg1">
                    <a:lumMod val="65000"/>
                  </a:schemeClr>
                </a:solidFill>
              </a:rPr>
              <a:t>			</a:t>
            </a:r>
          </a:p>
        </p:txBody>
      </p:sp>
      <p:sp>
        <p:nvSpPr>
          <p:cNvPr id="814094" name="AutoShape 14"/>
          <p:cNvSpPr>
            <a:spLocks noChangeArrowheads="1"/>
          </p:cNvSpPr>
          <p:nvPr/>
        </p:nvSpPr>
        <p:spPr bwMode="auto">
          <a:xfrm>
            <a:off x="4951413" y="4876800"/>
            <a:ext cx="4495800" cy="1463040"/>
          </a:xfrm>
          <a:prstGeom prst="wedgeRectCallout">
            <a:avLst>
              <a:gd name="adj1" fmla="val -59414"/>
              <a:gd name="adj2" fmla="val -115659"/>
            </a:avLst>
          </a:prstGeom>
          <a:solidFill>
            <a:schemeClr val="bg1"/>
          </a:solidFill>
          <a:ln w="76200">
            <a:solidFill>
              <a:schemeClr val="bg1">
                <a:lumMod val="65000"/>
              </a:schemeClr>
            </a:solidFill>
            <a:miter lim="800000"/>
            <a:headEnd/>
            <a:tailEnd/>
          </a:ln>
          <a:effectLst/>
        </p:spPr>
        <p:txBody>
          <a:bodyPr/>
          <a:lstStyle/>
          <a:p>
            <a:pPr marL="349250" indent="-349250" algn="l">
              <a:lnSpc>
                <a:spcPct val="90000"/>
              </a:lnSpc>
              <a:spcBef>
                <a:spcPct val="0"/>
              </a:spcBef>
            </a:pPr>
            <a:r>
              <a:rPr lang="en-US" sz="3200" b="1" i="1" dirty="0">
                <a:solidFill>
                  <a:srgbClr val="7030A0"/>
                </a:solidFill>
              </a:rPr>
              <a:t>Design alternatives:</a:t>
            </a:r>
          </a:p>
          <a:p>
            <a:pPr marL="349250" indent="-349250" algn="l" eaLnBrk="1" hangingPunct="1">
              <a:spcBef>
                <a:spcPts val="0"/>
              </a:spcBef>
              <a:buClr>
                <a:srgbClr val="00B050"/>
              </a:buClr>
              <a:buSzPct val="60000"/>
              <a:buFont typeface="Wingdings" pitchFamily="2" charset="2"/>
              <a:buChar char="u"/>
            </a:pPr>
            <a:r>
              <a:rPr lang="en-US" dirty="0"/>
              <a:t>Disallow the new session?</a:t>
            </a:r>
          </a:p>
          <a:p>
            <a:pPr marL="349250" indent="-349250" algn="l" eaLnBrk="1" hangingPunct="1">
              <a:spcBef>
                <a:spcPts val="0"/>
              </a:spcBef>
              <a:buClr>
                <a:srgbClr val="FF0000"/>
              </a:buClr>
              <a:buSzPct val="60000"/>
              <a:buFont typeface="Wingdings" pitchFamily="2" charset="2"/>
              <a:buChar char="u"/>
            </a:pPr>
            <a:r>
              <a:rPr lang="en-US" dirty="0"/>
              <a:t>Kill the existing session? </a:t>
            </a:r>
            <a:r>
              <a:rPr lang="en-US" b="1" dirty="0">
                <a:solidFill>
                  <a:schemeClr val="bg1">
                    <a:lumMod val="65000"/>
                  </a:schemeClr>
                </a:solidFill>
              </a:rPr>
              <a:t>.</a:t>
            </a:r>
            <a:endParaRPr lang="en-US" sz="3200" b="1" dirty="0">
              <a:solidFill>
                <a:schemeClr val="bg1">
                  <a:lumMod val="65000"/>
                </a:schemeClr>
              </a:solidFill>
            </a:endParaRPr>
          </a:p>
        </p:txBody>
      </p:sp>
      <p:sp>
        <p:nvSpPr>
          <p:cNvPr id="30" name="Rectangle 11"/>
          <p:cNvSpPr>
            <a:spLocks noChangeArrowheads="1"/>
          </p:cNvSpPr>
          <p:nvPr/>
        </p:nvSpPr>
        <p:spPr bwMode="auto">
          <a:xfrm>
            <a:off x="1952836" y="3522292"/>
            <a:ext cx="4937760" cy="28575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t>Customer </a:t>
            </a:r>
            <a:r>
              <a:rPr lang="en-US" sz="1500" dirty="0"/>
              <a:t>is not doing another session at the present moment.</a:t>
            </a:r>
          </a:p>
        </p:txBody>
      </p:sp>
      <p:sp>
        <p:nvSpPr>
          <p:cNvPr id="31" name="AutoShape 15"/>
          <p:cNvSpPr>
            <a:spLocks noChangeArrowheads="1"/>
          </p:cNvSpPr>
          <p:nvPr/>
        </p:nvSpPr>
        <p:spPr bwMode="auto">
          <a:xfrm>
            <a:off x="7131526" y="2514600"/>
            <a:ext cx="2468880" cy="990600"/>
          </a:xfrm>
          <a:prstGeom prst="wedgeRectCallout">
            <a:avLst>
              <a:gd name="adj1" fmla="val 4895"/>
              <a:gd name="adj2" fmla="val -74463"/>
            </a:avLst>
          </a:prstGeom>
          <a:solidFill>
            <a:schemeClr val="bg1"/>
          </a:solidFill>
          <a:ln w="76200">
            <a:solidFill>
              <a:schemeClr val="bg1">
                <a:lumMod val="65000"/>
              </a:schemeClr>
            </a:solidFill>
            <a:miter lim="800000"/>
            <a:headEnd/>
            <a:tailEnd/>
          </a:ln>
          <a:effectLst/>
        </p:spPr>
        <p:txBody>
          <a:bodyPr/>
          <a:lstStyle/>
          <a:p>
            <a:pPr algn="l">
              <a:lnSpc>
                <a:spcPct val="90000"/>
              </a:lnSpc>
              <a:spcBef>
                <a:spcPct val="0"/>
              </a:spcBef>
            </a:pPr>
            <a:r>
              <a:rPr lang="en-US" sz="3200" b="1" i="1" dirty="0" smtClean="0">
                <a:solidFill>
                  <a:srgbClr val="7030A0"/>
                </a:solidFill>
              </a:rPr>
              <a:t>Design-based now</a:t>
            </a:r>
            <a:endParaRPr lang="en-US" sz="3200" b="1" i="1" dirty="0">
              <a:solidFill>
                <a:srgbClr val="7030A0"/>
              </a:solidFill>
            </a:endParaRPr>
          </a:p>
        </p:txBody>
      </p:sp>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1">
                                            <p:txEl>
                                              <p:pRg st="0" end="0"/>
                                            </p:txEl>
                                          </p:spTgt>
                                        </p:tgtEl>
                                        <p:attrNameLst>
                                          <p:attrName>ppt_c</p:attrName>
                                        </p:attrNameLst>
                                      </p:cBhvr>
                                      <p:to>
                                        <a:srgbClr val="A6A6A6"/>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14093"/>
                                        </p:tgtEl>
                                        <p:attrNameLst>
                                          <p:attrName>style.visibility</p:attrName>
                                        </p:attrNameLst>
                                      </p:cBhvr>
                                      <p:to>
                                        <p:strVal val="visible"/>
                                      </p:to>
                                    </p:set>
                                    <p:animEffect transition="in" filter="wipe(up)">
                                      <p:cBhvr>
                                        <p:cTn id="15" dur="500"/>
                                        <p:tgtEl>
                                          <p:spTgt spid="814093"/>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814095">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409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4095">
                                            <p:txEl>
                                              <p:pRg st="0" end="0"/>
                                            </p:txEl>
                                          </p:spTgt>
                                        </p:tgtEl>
                                        <p:attrNameLst>
                                          <p:attrName>ppt_c</p:attrName>
                                        </p:attrNameLst>
                                      </p:cBhvr>
                                      <p:to>
                                        <a:srgbClr val="A6A6A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subTnLst>
                                    <p:animClr clrSpc="rgb" dir="cw">
                                      <p:cBhvr override="childStyle">
                                        <p:cTn dur="1" fill="hold" display="0" masterRel="nextClick" afterEffect="1"/>
                                        <p:tgtEl>
                                          <p:spTgt spid="30"/>
                                        </p:tgtEl>
                                        <p:attrNameLst>
                                          <p:attrName>ppt_c</p:attrName>
                                        </p:attrNameLst>
                                      </p:cBhvr>
                                      <p:to>
                                        <a:srgbClr val="A6A6A6"/>
                                      </p:to>
                                    </p:animClr>
                                  </p:subTnLst>
                                </p:cTn>
                              </p:par>
                              <p:par>
                                <p:cTn id="27" presetID="1" presetClass="entr" presetSubtype="0" fill="hold" grpId="0" nodeType="withEffect">
                                  <p:stCondLst>
                                    <p:cond delay="0"/>
                                  </p:stCondLst>
                                  <p:childTnLst>
                                    <p:set>
                                      <p:cBhvr>
                                        <p:cTn id="28" dur="1" fill="hold">
                                          <p:stCondLst>
                                            <p:cond delay="0"/>
                                          </p:stCondLst>
                                        </p:cTn>
                                        <p:tgtEl>
                                          <p:spTgt spid="814094">
                                            <p:bg/>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1409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4094">
                                            <p:txEl>
                                              <p:pRg st="0" end="0"/>
                                            </p:txEl>
                                          </p:spTgt>
                                        </p:tgtEl>
                                        <p:attrNameLst>
                                          <p:attrName>ppt_c</p:attrName>
                                        </p:attrNameLst>
                                      </p:cBhvr>
                                      <p:to>
                                        <a:srgbClr val="A6A6A6"/>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1409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1409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4093" grpId="0"/>
      <p:bldP spid="814095" grpId="0" uiExpand="1" build="p" animBg="1"/>
      <p:bldP spid="814094" grpId="0" uiExpand="1" build="p" animBg="1"/>
      <p:bldP spid="30" grpId="0"/>
      <p:bldP spid="31"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728F6AC-9822-4605-A8DD-384EAC3ED72B}" type="slidenum">
              <a:rPr lang="en-US"/>
              <a:pPr/>
              <a:t>2</a:t>
            </a:fld>
            <a:endParaRPr lang="en-US"/>
          </a:p>
        </p:txBody>
      </p:sp>
      <p:sp>
        <p:nvSpPr>
          <p:cNvPr id="669698" name="Rectangle 2"/>
          <p:cNvSpPr>
            <a:spLocks noGrp="1" noChangeArrowheads="1"/>
          </p:cNvSpPr>
          <p:nvPr>
            <p:ph type="title"/>
          </p:nvPr>
        </p:nvSpPr>
        <p:spPr/>
        <p:txBody>
          <a:bodyPr/>
          <a:lstStyle/>
          <a:p>
            <a:r>
              <a:rPr lang="en-US"/>
              <a:t>Disclaimer</a:t>
            </a:r>
          </a:p>
        </p:txBody>
      </p:sp>
      <p:sp>
        <p:nvSpPr>
          <p:cNvPr id="669699" name="Rectangle 3"/>
          <p:cNvSpPr>
            <a:spLocks noGrp="1" noChangeArrowheads="1"/>
          </p:cNvSpPr>
          <p:nvPr>
            <p:ph type="body" idx="1"/>
          </p:nvPr>
        </p:nvSpPr>
        <p:spPr/>
        <p:txBody>
          <a:bodyPr/>
          <a:lstStyle/>
          <a:p>
            <a:r>
              <a:rPr lang="en-US" dirty="0"/>
              <a:t>This is not a rerun of the lectures</a:t>
            </a:r>
          </a:p>
          <a:p>
            <a:r>
              <a:rPr lang="en-US" dirty="0"/>
              <a:t>but </a:t>
            </a:r>
            <a:r>
              <a:rPr lang="en-US" dirty="0" smtClean="0"/>
              <a:t>a </a:t>
            </a:r>
            <a:r>
              <a:rPr lang="en-US" b="1" i="1" dirty="0" smtClean="0">
                <a:solidFill>
                  <a:srgbClr val="996633"/>
                </a:solidFill>
              </a:rPr>
              <a:t>recap</a:t>
            </a:r>
            <a:r>
              <a:rPr lang="en-US" dirty="0" smtClean="0"/>
              <a:t> </a:t>
            </a:r>
            <a:r>
              <a:rPr lang="en-US" dirty="0"/>
              <a:t>of the complete analysis and design process (after learning the details at every step)</a:t>
            </a:r>
          </a:p>
          <a:p>
            <a:r>
              <a:rPr lang="en-US" dirty="0"/>
              <a:t>with a view to learning </a:t>
            </a:r>
            <a:r>
              <a:rPr lang="en-US" b="1" i="1" dirty="0">
                <a:solidFill>
                  <a:srgbClr val="00B050"/>
                </a:solidFill>
              </a:rPr>
              <a:t>new</a:t>
            </a:r>
            <a:r>
              <a:rPr lang="en-US" dirty="0"/>
              <a:t> concepts as </a:t>
            </a:r>
            <a:r>
              <a:rPr lang="en-US" dirty="0" smtClean="0"/>
              <a:t>well  </a:t>
            </a:r>
            <a:r>
              <a:rPr lang="en-US" b="1" dirty="0" smtClean="0">
                <a:solidFill>
                  <a:schemeClr val="bg1">
                    <a:lumMod val="65000"/>
                  </a:schemeClr>
                </a:solidFill>
              </a:rPr>
              <a:t>.</a:t>
            </a:r>
            <a:endParaRPr lang="en-US" b="1" dirty="0">
              <a:solidFill>
                <a:schemeClr val="bg1">
                  <a:lumMod val="6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969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69699">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969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69699">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69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86FA09B1-AE22-48B7-A7DD-DEDEA310C4A3}" type="slidenum">
              <a:rPr lang="en-US"/>
              <a:pPr/>
              <a:t>20</a:t>
            </a:fld>
            <a:endParaRPr lang="en-US"/>
          </a:p>
        </p:txBody>
      </p:sp>
      <p:sp>
        <p:nvSpPr>
          <p:cNvPr id="774146" name="Rectangle 2"/>
          <p:cNvSpPr>
            <a:spLocks noGrp="1" noChangeArrowheads="1"/>
          </p:cNvSpPr>
          <p:nvPr>
            <p:ph type="title"/>
          </p:nvPr>
        </p:nvSpPr>
        <p:spPr/>
        <p:txBody>
          <a:bodyPr/>
          <a:lstStyle/>
          <a:p>
            <a:r>
              <a:rPr lang="en-US" sz="3200" i="1" dirty="0"/>
              <a:t>Model </a:t>
            </a:r>
            <a:r>
              <a:rPr lang="en-US" sz="3200" i="1" dirty="0">
                <a:solidFill>
                  <a:schemeClr val="bg2"/>
                </a:solidFill>
              </a:rPr>
              <a:t>High-Level</a:t>
            </a:r>
            <a:r>
              <a:rPr lang="en-US" sz="3200" i="1" dirty="0"/>
              <a:t> Object Interactions for </a:t>
            </a:r>
            <a:r>
              <a:rPr lang="en-US" sz="3200" i="1" dirty="0">
                <a:solidFill>
                  <a:schemeClr val="bg2"/>
                </a:solidFill>
              </a:rPr>
              <a:t>a Use Case</a:t>
            </a:r>
            <a:r>
              <a:rPr lang="en-US" sz="3200" i="1" dirty="0"/>
              <a:t/>
            </a:r>
            <a:br>
              <a:rPr lang="en-US" sz="3200" i="1" dirty="0"/>
            </a:br>
            <a:r>
              <a:rPr lang="en-US" dirty="0"/>
              <a:t>Communication Diagram</a:t>
            </a:r>
            <a:endParaRPr lang="en-GB" dirty="0"/>
          </a:p>
        </p:txBody>
      </p:sp>
      <p:grpSp>
        <p:nvGrpSpPr>
          <p:cNvPr id="774222" name="Group 78"/>
          <p:cNvGrpSpPr>
            <a:grpSpLocks/>
          </p:cNvGrpSpPr>
          <p:nvPr/>
        </p:nvGrpSpPr>
        <p:grpSpPr bwMode="auto">
          <a:xfrm>
            <a:off x="531813" y="1905000"/>
            <a:ext cx="7008812" cy="4114800"/>
            <a:chOff x="863" y="1440"/>
            <a:chExt cx="4415" cy="2592"/>
          </a:xfrm>
        </p:grpSpPr>
        <p:sp>
          <p:nvSpPr>
            <p:cNvPr id="774160" name="Rectangle 16"/>
            <p:cNvSpPr>
              <a:spLocks noChangeArrowheads="1"/>
            </p:cNvSpPr>
            <p:nvPr/>
          </p:nvSpPr>
          <p:spPr bwMode="auto">
            <a:xfrm>
              <a:off x="1776" y="1680"/>
              <a:ext cx="1583" cy="538"/>
            </a:xfrm>
            <a:prstGeom prst="rect">
              <a:avLst/>
            </a:prstGeom>
            <a:noFill/>
            <a:ln w="28575">
              <a:noFill/>
              <a:miter lim="800000"/>
              <a:headEnd/>
              <a:tailEnd/>
            </a:ln>
          </p:spPr>
          <p:txBody>
            <a:bodyPr lIns="0" tIns="0" rIns="0" bIns="0">
              <a:spAutoFit/>
            </a:bodyPr>
            <a:lstStyle/>
            <a:p>
              <a:pPr>
                <a:spcBef>
                  <a:spcPct val="0"/>
                </a:spcBef>
              </a:pPr>
              <a:r>
                <a:rPr lang="en-US">
                  <a:solidFill>
                    <a:srgbClr val="000000"/>
                  </a:solidFill>
                </a:rPr>
                <a:t>Debit</a:t>
              </a:r>
            </a:p>
            <a:p>
              <a:pPr>
                <a:spcBef>
                  <a:spcPct val="0"/>
                </a:spcBef>
              </a:pPr>
              <a:r>
                <a:rPr lang="en-US">
                  <a:solidFill>
                    <a:srgbClr val="000000"/>
                  </a:solidFill>
                </a:rPr>
                <a:t>Interface</a:t>
              </a:r>
              <a:endParaRPr lang="en-US" b="1"/>
            </a:p>
          </p:txBody>
        </p:sp>
        <p:sp>
          <p:nvSpPr>
            <p:cNvPr id="774177" name="Rectangle 33"/>
            <p:cNvSpPr>
              <a:spLocks noChangeArrowheads="1"/>
            </p:cNvSpPr>
            <p:nvPr/>
          </p:nvSpPr>
          <p:spPr bwMode="auto">
            <a:xfrm>
              <a:off x="3695" y="1440"/>
              <a:ext cx="1583" cy="538"/>
            </a:xfrm>
            <a:prstGeom prst="rect">
              <a:avLst/>
            </a:prstGeom>
            <a:noFill/>
            <a:ln w="28575">
              <a:noFill/>
              <a:miter lim="800000"/>
              <a:headEnd/>
              <a:tailEnd/>
            </a:ln>
          </p:spPr>
          <p:txBody>
            <a:bodyPr lIns="0" tIns="0" rIns="0" bIns="0">
              <a:spAutoFit/>
            </a:bodyPr>
            <a:lstStyle/>
            <a:p>
              <a:pPr>
                <a:spcBef>
                  <a:spcPct val="0"/>
                </a:spcBef>
              </a:pPr>
              <a:r>
                <a:rPr lang="en-US">
                  <a:solidFill>
                    <a:srgbClr val="000000"/>
                  </a:solidFill>
                </a:rPr>
                <a:t>Bank</a:t>
              </a:r>
            </a:p>
            <a:p>
              <a:pPr>
                <a:spcBef>
                  <a:spcPct val="0"/>
                </a:spcBef>
              </a:pPr>
              <a:r>
                <a:rPr lang="en-US">
                  <a:solidFill>
                    <a:srgbClr val="000000"/>
                  </a:solidFill>
                </a:rPr>
                <a:t>Account</a:t>
              </a:r>
              <a:endParaRPr lang="en-US" b="1"/>
            </a:p>
          </p:txBody>
        </p:sp>
        <p:grpSp>
          <p:nvGrpSpPr>
            <p:cNvPr id="774220" name="Group 76"/>
            <p:cNvGrpSpPr>
              <a:grpSpLocks/>
            </p:cNvGrpSpPr>
            <p:nvPr/>
          </p:nvGrpSpPr>
          <p:grpSpPr bwMode="auto">
            <a:xfrm>
              <a:off x="863" y="1995"/>
              <a:ext cx="3744" cy="1490"/>
              <a:chOff x="2783" y="1995"/>
              <a:chExt cx="1824" cy="726"/>
            </a:xfrm>
          </p:grpSpPr>
          <p:sp>
            <p:nvSpPr>
              <p:cNvPr id="774183" name="Line 68"/>
              <p:cNvSpPr>
                <a:spLocks noChangeShapeType="1"/>
              </p:cNvSpPr>
              <p:nvPr/>
            </p:nvSpPr>
            <p:spPr bwMode="auto">
              <a:xfrm flipV="1">
                <a:off x="4316" y="2072"/>
                <a:ext cx="238" cy="582"/>
              </a:xfrm>
              <a:prstGeom prst="line">
                <a:avLst/>
              </a:prstGeom>
              <a:noFill/>
              <a:ln w="28575">
                <a:solidFill>
                  <a:srgbClr val="00B050"/>
                </a:solidFill>
                <a:round/>
                <a:headEnd type="none" w="sm" len="sm"/>
                <a:tailEnd type="none" w="lg" len="lg"/>
              </a:ln>
            </p:spPr>
            <p:txBody>
              <a:bodyPr wrap="none" lIns="0" tIns="0" rIns="0" bIns="0" anchor="ctr"/>
              <a:lstStyle/>
              <a:p>
                <a:endParaRPr lang="en-US"/>
              </a:p>
            </p:txBody>
          </p:sp>
          <p:sp>
            <p:nvSpPr>
              <p:cNvPr id="774185" name="Line 70"/>
              <p:cNvSpPr>
                <a:spLocks noChangeShapeType="1"/>
              </p:cNvSpPr>
              <p:nvPr/>
            </p:nvSpPr>
            <p:spPr bwMode="auto">
              <a:xfrm>
                <a:off x="3629" y="2204"/>
                <a:ext cx="661" cy="423"/>
              </a:xfrm>
              <a:prstGeom prst="line">
                <a:avLst/>
              </a:prstGeom>
              <a:noFill/>
              <a:ln w="28575">
                <a:solidFill>
                  <a:srgbClr val="00B050"/>
                </a:solidFill>
                <a:round/>
                <a:headEnd type="none" w="sm" len="sm"/>
                <a:tailEnd type="none" w="lg" len="lg"/>
              </a:ln>
            </p:spPr>
            <p:txBody>
              <a:bodyPr wrap="none" lIns="0" tIns="0" rIns="0" bIns="0" anchor="ctr"/>
              <a:lstStyle/>
              <a:p>
                <a:endParaRPr lang="en-US"/>
              </a:p>
            </p:txBody>
          </p:sp>
          <p:sp>
            <p:nvSpPr>
              <p:cNvPr id="774189" name="Line 74"/>
              <p:cNvSpPr>
                <a:spLocks noChangeShapeType="1"/>
              </p:cNvSpPr>
              <p:nvPr/>
            </p:nvSpPr>
            <p:spPr bwMode="auto">
              <a:xfrm>
                <a:off x="3499" y="2162"/>
                <a:ext cx="0" cy="91"/>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774190" name="Line 75"/>
              <p:cNvSpPr>
                <a:spLocks noChangeShapeType="1"/>
              </p:cNvSpPr>
              <p:nvPr/>
            </p:nvSpPr>
            <p:spPr bwMode="auto">
              <a:xfrm flipH="1">
                <a:off x="3499" y="2208"/>
                <a:ext cx="55"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774197" name="Line 82"/>
              <p:cNvSpPr>
                <a:spLocks noChangeShapeType="1"/>
              </p:cNvSpPr>
              <p:nvPr/>
            </p:nvSpPr>
            <p:spPr bwMode="auto">
              <a:xfrm>
                <a:off x="4463" y="2143"/>
                <a:ext cx="144"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774201" name="Line 86"/>
              <p:cNvSpPr>
                <a:spLocks noChangeShapeType="1"/>
              </p:cNvSpPr>
              <p:nvPr/>
            </p:nvSpPr>
            <p:spPr bwMode="auto">
              <a:xfrm flipV="1">
                <a:off x="2958" y="2210"/>
                <a:ext cx="504" cy="55"/>
              </a:xfrm>
              <a:prstGeom prst="line">
                <a:avLst/>
              </a:prstGeom>
              <a:noFill/>
              <a:ln w="28575">
                <a:solidFill>
                  <a:srgbClr val="00B050"/>
                </a:solidFill>
                <a:round/>
                <a:headEnd type="none" w="sm" len="sm"/>
                <a:tailEnd type="none" w="lg" len="lg"/>
              </a:ln>
            </p:spPr>
            <p:txBody>
              <a:bodyPr wrap="none" lIns="0" tIns="0" rIns="0" bIns="0" anchor="ctr"/>
              <a:lstStyle/>
              <a:p>
                <a:endParaRPr lang="en-US"/>
              </a:p>
            </p:txBody>
          </p:sp>
          <p:sp>
            <p:nvSpPr>
              <p:cNvPr id="774203" name="Line 88"/>
              <p:cNvSpPr>
                <a:spLocks noChangeShapeType="1"/>
              </p:cNvSpPr>
              <p:nvPr/>
            </p:nvSpPr>
            <p:spPr bwMode="auto">
              <a:xfrm>
                <a:off x="3820" y="2389"/>
                <a:ext cx="153" cy="106"/>
              </a:xfrm>
              <a:prstGeom prst="line">
                <a:avLst/>
              </a:prstGeom>
              <a:noFill/>
              <a:ln w="28575">
                <a:solidFill>
                  <a:srgbClr val="00B050"/>
                </a:solidFill>
                <a:round/>
                <a:headEnd type="none" w="sm" len="sm"/>
                <a:tailEnd type="arrow" w="lg" len="lg"/>
              </a:ln>
            </p:spPr>
            <p:txBody>
              <a:bodyPr wrap="none" lIns="0" tIns="0" rIns="0" bIns="0" anchor="ctr"/>
              <a:lstStyle/>
              <a:p>
                <a:endParaRPr lang="en-US"/>
              </a:p>
            </p:txBody>
          </p:sp>
          <p:sp>
            <p:nvSpPr>
              <p:cNvPr id="774205" name="Line 90"/>
              <p:cNvSpPr>
                <a:spLocks noChangeShapeType="1"/>
              </p:cNvSpPr>
              <p:nvPr/>
            </p:nvSpPr>
            <p:spPr bwMode="auto">
              <a:xfrm flipV="1">
                <a:off x="4342" y="2262"/>
                <a:ext cx="71" cy="145"/>
              </a:xfrm>
              <a:prstGeom prst="line">
                <a:avLst/>
              </a:prstGeom>
              <a:noFill/>
              <a:ln w="28575">
                <a:solidFill>
                  <a:srgbClr val="00B050"/>
                </a:solidFill>
                <a:round/>
                <a:headEnd/>
                <a:tailEnd type="arrow" w="lg" len="lg"/>
              </a:ln>
            </p:spPr>
            <p:txBody>
              <a:bodyPr wrap="none" lIns="0" tIns="0" rIns="0" bIns="0" anchor="ctr"/>
              <a:lstStyle/>
              <a:p>
                <a:endParaRPr lang="en-US"/>
              </a:p>
            </p:txBody>
          </p:sp>
          <p:sp>
            <p:nvSpPr>
              <p:cNvPr id="774206" name="Line 91"/>
              <p:cNvSpPr>
                <a:spLocks noChangeShapeType="1"/>
              </p:cNvSpPr>
              <p:nvPr/>
            </p:nvSpPr>
            <p:spPr bwMode="auto">
              <a:xfrm flipV="1">
                <a:off x="3085" y="2179"/>
                <a:ext cx="161" cy="18"/>
              </a:xfrm>
              <a:prstGeom prst="line">
                <a:avLst/>
              </a:prstGeom>
              <a:noFill/>
              <a:ln w="28575">
                <a:solidFill>
                  <a:srgbClr val="00B050"/>
                </a:solidFill>
                <a:round/>
                <a:headEnd type="none" w="sm" len="sm"/>
                <a:tailEnd type="arrow" w="lg" len="lg"/>
              </a:ln>
            </p:spPr>
            <p:txBody>
              <a:bodyPr wrap="none" lIns="0" tIns="0" rIns="0" bIns="0" anchor="ctr"/>
              <a:lstStyle/>
              <a:p>
                <a:endParaRPr lang="en-US"/>
              </a:p>
            </p:txBody>
          </p:sp>
          <p:sp>
            <p:nvSpPr>
              <p:cNvPr id="774207" name="Line 92"/>
              <p:cNvSpPr>
                <a:spLocks noChangeShapeType="1"/>
              </p:cNvSpPr>
              <p:nvPr/>
            </p:nvSpPr>
            <p:spPr bwMode="auto">
              <a:xfrm>
                <a:off x="2849" y="2178"/>
                <a:ext cx="0" cy="122"/>
              </a:xfrm>
              <a:prstGeom prst="line">
                <a:avLst/>
              </a:prstGeom>
              <a:noFill/>
              <a:ln w="28575">
                <a:solidFill>
                  <a:schemeClr val="tx1"/>
                </a:solidFill>
                <a:round/>
                <a:headEnd/>
                <a:tailEnd/>
              </a:ln>
            </p:spPr>
            <p:txBody>
              <a:bodyPr/>
              <a:lstStyle/>
              <a:p>
                <a:endParaRPr lang="en-US"/>
              </a:p>
            </p:txBody>
          </p:sp>
          <p:sp>
            <p:nvSpPr>
              <p:cNvPr id="774208" name="Line 93"/>
              <p:cNvSpPr>
                <a:spLocks noChangeShapeType="1"/>
              </p:cNvSpPr>
              <p:nvPr/>
            </p:nvSpPr>
            <p:spPr bwMode="auto">
              <a:xfrm>
                <a:off x="2785" y="2231"/>
                <a:ext cx="129" cy="0"/>
              </a:xfrm>
              <a:prstGeom prst="line">
                <a:avLst/>
              </a:prstGeom>
              <a:noFill/>
              <a:ln w="28575">
                <a:solidFill>
                  <a:schemeClr val="tx1"/>
                </a:solidFill>
                <a:round/>
                <a:headEnd/>
                <a:tailEnd/>
              </a:ln>
            </p:spPr>
            <p:txBody>
              <a:bodyPr/>
              <a:lstStyle/>
              <a:p>
                <a:endParaRPr lang="en-US"/>
              </a:p>
            </p:txBody>
          </p:sp>
          <p:sp>
            <p:nvSpPr>
              <p:cNvPr id="774209" name="Freeform 94"/>
              <p:cNvSpPr>
                <a:spLocks/>
              </p:cNvSpPr>
              <p:nvPr/>
            </p:nvSpPr>
            <p:spPr bwMode="auto">
              <a:xfrm>
                <a:off x="2783" y="2300"/>
                <a:ext cx="132" cy="63"/>
              </a:xfrm>
              <a:custGeom>
                <a:avLst/>
                <a:gdLst>
                  <a:gd name="T0" fmla="*/ 0 w 108"/>
                  <a:gd name="T1" fmla="*/ 54 h 54"/>
                  <a:gd name="T2" fmla="*/ 54 w 108"/>
                  <a:gd name="T3" fmla="*/ 0 h 54"/>
                  <a:gd name="T4" fmla="*/ 108 w 108"/>
                  <a:gd name="T5" fmla="*/ 54 h 54"/>
                  <a:gd name="T6" fmla="*/ 0 60000 65536"/>
                  <a:gd name="T7" fmla="*/ 0 60000 65536"/>
                  <a:gd name="T8" fmla="*/ 0 60000 65536"/>
                  <a:gd name="T9" fmla="*/ 0 w 108"/>
                  <a:gd name="T10" fmla="*/ 0 h 54"/>
                  <a:gd name="T11" fmla="*/ 108 w 108"/>
                  <a:gd name="T12" fmla="*/ 54 h 54"/>
                </a:gdLst>
                <a:ahLst/>
                <a:cxnLst>
                  <a:cxn ang="T6">
                    <a:pos x="T0" y="T1"/>
                  </a:cxn>
                  <a:cxn ang="T7">
                    <a:pos x="T2" y="T3"/>
                  </a:cxn>
                  <a:cxn ang="T8">
                    <a:pos x="T4" y="T5"/>
                  </a:cxn>
                </a:cxnLst>
                <a:rect l="T9" t="T10" r="T11" b="T12"/>
                <a:pathLst>
                  <a:path w="108" h="54">
                    <a:moveTo>
                      <a:pt x="0" y="54"/>
                    </a:moveTo>
                    <a:lnTo>
                      <a:pt x="54" y="0"/>
                    </a:lnTo>
                    <a:lnTo>
                      <a:pt x="108" y="54"/>
                    </a:lnTo>
                  </a:path>
                </a:pathLst>
              </a:custGeom>
              <a:noFill/>
              <a:ln w="28575">
                <a:solidFill>
                  <a:schemeClr val="tx1"/>
                </a:solidFill>
                <a:round/>
                <a:headEnd/>
                <a:tailEnd/>
              </a:ln>
            </p:spPr>
            <p:txBody>
              <a:bodyPr/>
              <a:lstStyle/>
              <a:p>
                <a:endParaRPr lang="en-US"/>
              </a:p>
            </p:txBody>
          </p:sp>
          <p:sp>
            <p:nvSpPr>
              <p:cNvPr id="774210" name="Oval 95"/>
              <p:cNvSpPr>
                <a:spLocks noChangeArrowheads="1"/>
              </p:cNvSpPr>
              <p:nvPr/>
            </p:nvSpPr>
            <p:spPr bwMode="auto">
              <a:xfrm>
                <a:off x="2809" y="2120"/>
                <a:ext cx="80" cy="73"/>
              </a:xfrm>
              <a:prstGeom prst="ellipse">
                <a:avLst/>
              </a:prstGeom>
              <a:solidFill>
                <a:schemeClr val="bg1"/>
              </a:solidFill>
              <a:ln w="28575">
                <a:solidFill>
                  <a:schemeClr val="tx1"/>
                </a:solidFill>
                <a:round/>
                <a:headEnd/>
                <a:tailEnd/>
              </a:ln>
            </p:spPr>
            <p:txBody>
              <a:bodyPr/>
              <a:lstStyle/>
              <a:p>
                <a:endParaRPr lang="en-US"/>
              </a:p>
            </p:txBody>
          </p:sp>
          <p:sp>
            <p:nvSpPr>
              <p:cNvPr id="774216" name="Oval 72"/>
              <p:cNvSpPr>
                <a:spLocks noChangeArrowheads="1"/>
              </p:cNvSpPr>
              <p:nvPr/>
            </p:nvSpPr>
            <p:spPr bwMode="auto">
              <a:xfrm>
                <a:off x="3551" y="2130"/>
                <a:ext cx="144" cy="144"/>
              </a:xfrm>
              <a:prstGeom prst="ellipse">
                <a:avLst/>
              </a:prstGeom>
              <a:solidFill>
                <a:schemeClr val="bg1"/>
              </a:solidFill>
              <a:ln w="28575">
                <a:solidFill>
                  <a:srgbClr val="0070C0"/>
                </a:solidFill>
                <a:round/>
                <a:headEnd/>
                <a:tailEnd/>
              </a:ln>
              <a:effectLst/>
            </p:spPr>
            <p:txBody>
              <a:bodyPr wrap="none" anchor="ctr"/>
              <a:lstStyle/>
              <a:p>
                <a:endParaRPr lang="en-US"/>
              </a:p>
            </p:txBody>
          </p:sp>
          <p:sp>
            <p:nvSpPr>
              <p:cNvPr id="774218" name="Oval 74"/>
              <p:cNvSpPr>
                <a:spLocks noChangeArrowheads="1"/>
              </p:cNvSpPr>
              <p:nvPr/>
            </p:nvSpPr>
            <p:spPr bwMode="auto">
              <a:xfrm>
                <a:off x="4223" y="2577"/>
                <a:ext cx="144" cy="144"/>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774198" name="Line 83"/>
              <p:cNvSpPr>
                <a:spLocks noChangeShapeType="1"/>
              </p:cNvSpPr>
              <p:nvPr/>
            </p:nvSpPr>
            <p:spPr bwMode="auto">
              <a:xfrm flipV="1">
                <a:off x="4277" y="2546"/>
                <a:ext cx="39" cy="35"/>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774199" name="Line 84"/>
              <p:cNvSpPr>
                <a:spLocks noChangeShapeType="1"/>
              </p:cNvSpPr>
              <p:nvPr/>
            </p:nvSpPr>
            <p:spPr bwMode="auto">
              <a:xfrm flipH="1" flipV="1">
                <a:off x="4283" y="2580"/>
                <a:ext cx="36" cy="34"/>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774219" name="Oval 75"/>
              <p:cNvSpPr>
                <a:spLocks noChangeArrowheads="1"/>
              </p:cNvSpPr>
              <p:nvPr/>
            </p:nvSpPr>
            <p:spPr bwMode="auto">
              <a:xfrm>
                <a:off x="4463" y="1995"/>
                <a:ext cx="144" cy="144"/>
              </a:xfrm>
              <a:prstGeom prst="ellipse">
                <a:avLst/>
              </a:prstGeom>
              <a:solidFill>
                <a:schemeClr val="bg1"/>
              </a:solidFill>
              <a:ln w="28575">
                <a:solidFill>
                  <a:schemeClr val="bg2"/>
                </a:solidFill>
                <a:round/>
                <a:headEnd/>
                <a:tailEnd/>
              </a:ln>
              <a:effectLst/>
            </p:spPr>
            <p:txBody>
              <a:bodyPr wrap="none" anchor="ctr"/>
              <a:lstStyle/>
              <a:p>
                <a:endParaRPr lang="en-US"/>
              </a:p>
            </p:txBody>
          </p:sp>
        </p:grpSp>
        <p:sp>
          <p:nvSpPr>
            <p:cNvPr id="774221" name="Rectangle 77"/>
            <p:cNvSpPr>
              <a:spLocks noChangeArrowheads="1"/>
            </p:cNvSpPr>
            <p:nvPr/>
          </p:nvSpPr>
          <p:spPr bwMode="auto">
            <a:xfrm>
              <a:off x="3167" y="3494"/>
              <a:ext cx="1583" cy="538"/>
            </a:xfrm>
            <a:prstGeom prst="rect">
              <a:avLst/>
            </a:prstGeom>
            <a:noFill/>
            <a:ln w="28575">
              <a:noFill/>
              <a:miter lim="800000"/>
              <a:headEnd/>
              <a:tailEnd/>
            </a:ln>
          </p:spPr>
          <p:txBody>
            <a:bodyPr lIns="0" tIns="0" rIns="0" bIns="0">
              <a:spAutoFit/>
            </a:bodyPr>
            <a:lstStyle/>
            <a:p>
              <a:pPr>
                <a:spcBef>
                  <a:spcPct val="0"/>
                </a:spcBef>
              </a:pPr>
              <a:r>
                <a:rPr lang="en-US">
                  <a:solidFill>
                    <a:srgbClr val="000000"/>
                  </a:solidFill>
                </a:rPr>
                <a:t>Debit</a:t>
              </a:r>
            </a:p>
            <a:p>
              <a:pPr>
                <a:spcBef>
                  <a:spcPct val="0"/>
                </a:spcBef>
              </a:pPr>
              <a:r>
                <a:rPr lang="en-US">
                  <a:solidFill>
                    <a:srgbClr val="000000"/>
                  </a:solidFill>
                </a:rPr>
                <a:t>Control</a:t>
              </a:r>
              <a:endParaRPr lang="en-US" b="1"/>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4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5890" name="Rectangle 2"/>
          <p:cNvSpPr>
            <a:spLocks noGrp="1" noChangeArrowheads="1"/>
          </p:cNvSpPr>
          <p:nvPr>
            <p:ph type="title"/>
          </p:nvPr>
        </p:nvSpPr>
        <p:spPr/>
        <p:txBody>
          <a:bodyPr/>
          <a:lstStyle/>
          <a:p>
            <a:r>
              <a:rPr lang="en-US" sz="3200" i="1" dirty="0"/>
              <a:t>Model </a:t>
            </a:r>
            <a:r>
              <a:rPr lang="en-US" sz="3200" i="1" dirty="0">
                <a:solidFill>
                  <a:schemeClr val="bg2"/>
                </a:solidFill>
              </a:rPr>
              <a:t>Detailed</a:t>
            </a:r>
            <a:r>
              <a:rPr lang="en-US" sz="3200" i="1" dirty="0"/>
              <a:t> Object Interactions for </a:t>
            </a:r>
            <a:r>
              <a:rPr lang="en-US" sz="3200" i="1" dirty="0">
                <a:solidFill>
                  <a:schemeClr val="bg2"/>
                </a:solidFill>
              </a:rPr>
              <a:t>a Use Case</a:t>
            </a:r>
            <a:r>
              <a:rPr lang="en-US" sz="3200" i="1" dirty="0"/>
              <a:t/>
            </a:r>
            <a:br>
              <a:rPr lang="en-US" sz="3200" i="1" dirty="0"/>
            </a:br>
            <a:r>
              <a:rPr lang="en-US" dirty="0"/>
              <a:t>Sequence Diagram</a:t>
            </a:r>
            <a:endParaRPr lang="en-GB" dirty="0"/>
          </a:p>
        </p:txBody>
      </p:sp>
      <p:grpSp>
        <p:nvGrpSpPr>
          <p:cNvPr id="805891" name="Group 3"/>
          <p:cNvGrpSpPr>
            <a:grpSpLocks/>
          </p:cNvGrpSpPr>
          <p:nvPr/>
        </p:nvGrpSpPr>
        <p:grpSpPr bwMode="auto">
          <a:xfrm>
            <a:off x="1598613" y="3200400"/>
            <a:ext cx="2057400" cy="2667000"/>
            <a:chOff x="862" y="3137"/>
            <a:chExt cx="656" cy="1085"/>
          </a:xfrm>
        </p:grpSpPr>
        <p:sp>
          <p:nvSpPr>
            <p:cNvPr id="805892" name="Line 4"/>
            <p:cNvSpPr>
              <a:spLocks noChangeShapeType="1"/>
            </p:cNvSpPr>
            <p:nvPr/>
          </p:nvSpPr>
          <p:spPr bwMode="auto">
            <a:xfrm>
              <a:off x="863" y="337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3" name="Line 5"/>
            <p:cNvSpPr>
              <a:spLocks noChangeShapeType="1"/>
            </p:cNvSpPr>
            <p:nvPr/>
          </p:nvSpPr>
          <p:spPr bwMode="auto">
            <a:xfrm>
              <a:off x="863" y="362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4" name="Line 6"/>
            <p:cNvSpPr>
              <a:spLocks noChangeShapeType="1"/>
            </p:cNvSpPr>
            <p:nvPr/>
          </p:nvSpPr>
          <p:spPr bwMode="auto">
            <a:xfrm>
              <a:off x="863" y="410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5" name="Line 7"/>
            <p:cNvSpPr>
              <a:spLocks noChangeShapeType="1"/>
            </p:cNvSpPr>
            <p:nvPr/>
          </p:nvSpPr>
          <p:spPr bwMode="auto">
            <a:xfrm>
              <a:off x="862" y="313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6" name="Line 8"/>
            <p:cNvSpPr>
              <a:spLocks noChangeShapeType="1"/>
            </p:cNvSpPr>
            <p:nvPr/>
          </p:nvSpPr>
          <p:spPr bwMode="auto">
            <a:xfrm flipH="1">
              <a:off x="862" y="325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7" name="Line 9"/>
            <p:cNvSpPr>
              <a:spLocks noChangeShapeType="1"/>
            </p:cNvSpPr>
            <p:nvPr/>
          </p:nvSpPr>
          <p:spPr bwMode="auto">
            <a:xfrm flipH="1">
              <a:off x="862" y="3501"/>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8" name="Line 10"/>
            <p:cNvSpPr>
              <a:spLocks noChangeShapeType="1"/>
            </p:cNvSpPr>
            <p:nvPr/>
          </p:nvSpPr>
          <p:spPr bwMode="auto">
            <a:xfrm flipH="1">
              <a:off x="863" y="374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899" name="Line 11"/>
            <p:cNvSpPr>
              <a:spLocks noChangeShapeType="1"/>
            </p:cNvSpPr>
            <p:nvPr/>
          </p:nvSpPr>
          <p:spPr bwMode="auto">
            <a:xfrm flipH="1">
              <a:off x="863" y="386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00" name="Line 12"/>
            <p:cNvSpPr>
              <a:spLocks noChangeShapeType="1"/>
            </p:cNvSpPr>
            <p:nvPr/>
          </p:nvSpPr>
          <p:spPr bwMode="auto">
            <a:xfrm flipH="1">
              <a:off x="863" y="398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01" name="Line 13"/>
            <p:cNvSpPr>
              <a:spLocks noChangeShapeType="1"/>
            </p:cNvSpPr>
            <p:nvPr/>
          </p:nvSpPr>
          <p:spPr bwMode="auto">
            <a:xfrm flipH="1">
              <a:off x="862" y="4222"/>
              <a:ext cx="655" cy="0"/>
            </a:xfrm>
            <a:prstGeom prst="line">
              <a:avLst/>
            </a:prstGeom>
            <a:noFill/>
            <a:ln w="28575">
              <a:solidFill>
                <a:srgbClr val="00B050"/>
              </a:solidFill>
              <a:round/>
              <a:headEnd type="none" w="sm" len="sm"/>
              <a:tailEnd type="arrow" w="lg" len="lg"/>
            </a:ln>
            <a:effectLst/>
          </p:spPr>
          <p:txBody>
            <a:bodyPr/>
            <a:lstStyle/>
            <a:p>
              <a:endParaRPr lang="en-US"/>
            </a:p>
          </p:txBody>
        </p:sp>
      </p:grpSp>
      <p:grpSp>
        <p:nvGrpSpPr>
          <p:cNvPr id="805904" name="Group 16"/>
          <p:cNvGrpSpPr>
            <a:grpSpLocks/>
          </p:cNvGrpSpPr>
          <p:nvPr/>
        </p:nvGrpSpPr>
        <p:grpSpPr bwMode="auto">
          <a:xfrm>
            <a:off x="903288" y="1447800"/>
            <a:ext cx="1381125" cy="5105400"/>
            <a:chOff x="569" y="912"/>
            <a:chExt cx="870" cy="3216"/>
          </a:xfrm>
        </p:grpSpPr>
        <p:grpSp>
          <p:nvGrpSpPr>
            <p:cNvPr id="805905" name="Group 17"/>
            <p:cNvGrpSpPr>
              <a:grpSpLocks/>
            </p:cNvGrpSpPr>
            <p:nvPr/>
          </p:nvGrpSpPr>
          <p:grpSpPr bwMode="auto">
            <a:xfrm>
              <a:off x="569" y="912"/>
              <a:ext cx="870" cy="837"/>
              <a:chOff x="2199" y="2448"/>
              <a:chExt cx="870" cy="837"/>
            </a:xfrm>
          </p:grpSpPr>
          <p:grpSp>
            <p:nvGrpSpPr>
              <p:cNvPr id="805906" name="Group 18"/>
              <p:cNvGrpSpPr>
                <a:grpSpLocks/>
              </p:cNvGrpSpPr>
              <p:nvPr/>
            </p:nvGrpSpPr>
            <p:grpSpPr bwMode="auto">
              <a:xfrm>
                <a:off x="2493" y="2748"/>
                <a:ext cx="264" cy="537"/>
                <a:chOff x="2511" y="1549"/>
                <a:chExt cx="264" cy="537"/>
              </a:xfrm>
            </p:grpSpPr>
            <p:sp>
              <p:nvSpPr>
                <p:cNvPr id="805907" name="Oval 19"/>
                <p:cNvSpPr>
                  <a:spLocks noChangeArrowheads="1"/>
                </p:cNvSpPr>
                <p:nvPr/>
              </p:nvSpPr>
              <p:spPr bwMode="auto">
                <a:xfrm>
                  <a:off x="2577" y="1549"/>
                  <a:ext cx="132" cy="129"/>
                </a:xfrm>
                <a:prstGeom prst="ellipse">
                  <a:avLst/>
                </a:prstGeom>
                <a:noFill/>
                <a:ln w="28575">
                  <a:solidFill>
                    <a:schemeClr val="tx1"/>
                  </a:solidFill>
                  <a:round/>
                  <a:headEnd/>
                  <a:tailEnd/>
                </a:ln>
              </p:spPr>
              <p:txBody>
                <a:bodyPr/>
                <a:lstStyle/>
                <a:p>
                  <a:endParaRPr lang="en-US"/>
                </a:p>
              </p:txBody>
            </p:sp>
            <p:sp>
              <p:nvSpPr>
                <p:cNvPr id="805908" name="Freeform 20"/>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1"/>
                  </a:solidFill>
                  <a:prstDash val="solid"/>
                  <a:round/>
                  <a:headEnd/>
                  <a:tailEnd/>
                </a:ln>
              </p:spPr>
              <p:txBody>
                <a:bodyPr/>
                <a:lstStyle/>
                <a:p>
                  <a:endParaRPr lang="en-US"/>
                </a:p>
              </p:txBody>
            </p:sp>
            <p:sp>
              <p:nvSpPr>
                <p:cNvPr id="805909" name="Line 21"/>
                <p:cNvSpPr>
                  <a:spLocks noChangeShapeType="1"/>
                </p:cNvSpPr>
                <p:nvPr/>
              </p:nvSpPr>
              <p:spPr bwMode="auto">
                <a:xfrm flipH="1">
                  <a:off x="2511" y="1871"/>
                  <a:ext cx="132" cy="215"/>
                </a:xfrm>
                <a:prstGeom prst="line">
                  <a:avLst/>
                </a:prstGeom>
                <a:noFill/>
                <a:ln w="28575">
                  <a:solidFill>
                    <a:schemeClr val="tx1"/>
                  </a:solidFill>
                  <a:round/>
                  <a:headEnd/>
                  <a:tailEnd/>
                </a:ln>
              </p:spPr>
              <p:txBody>
                <a:bodyPr/>
                <a:lstStyle/>
                <a:p>
                  <a:endParaRPr lang="en-US"/>
                </a:p>
              </p:txBody>
            </p:sp>
            <p:sp>
              <p:nvSpPr>
                <p:cNvPr id="805910" name="Line 22"/>
                <p:cNvSpPr>
                  <a:spLocks noChangeShapeType="1"/>
                </p:cNvSpPr>
                <p:nvPr/>
              </p:nvSpPr>
              <p:spPr bwMode="auto">
                <a:xfrm flipH="1">
                  <a:off x="2511" y="1742"/>
                  <a:ext cx="264" cy="2"/>
                </a:xfrm>
                <a:prstGeom prst="line">
                  <a:avLst/>
                </a:prstGeom>
                <a:noFill/>
                <a:ln w="28575">
                  <a:solidFill>
                    <a:schemeClr val="tx1"/>
                  </a:solidFill>
                  <a:round/>
                  <a:headEnd/>
                  <a:tailEnd/>
                </a:ln>
              </p:spPr>
              <p:txBody>
                <a:bodyPr/>
                <a:lstStyle/>
                <a:p>
                  <a:endParaRPr lang="en-US"/>
                </a:p>
              </p:txBody>
            </p:sp>
          </p:grpSp>
          <p:sp>
            <p:nvSpPr>
              <p:cNvPr id="805911" name="Rectangle 23"/>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05912" name="Line 24"/>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05944" name="Group 56"/>
          <p:cNvGrpSpPr>
            <a:grpSpLocks/>
          </p:cNvGrpSpPr>
          <p:nvPr/>
        </p:nvGrpSpPr>
        <p:grpSpPr bwMode="auto">
          <a:xfrm>
            <a:off x="2424113" y="1447800"/>
            <a:ext cx="2513012" cy="5105400"/>
            <a:chOff x="1535" y="912"/>
            <a:chExt cx="1583" cy="3216"/>
          </a:xfrm>
        </p:grpSpPr>
        <p:sp>
          <p:nvSpPr>
            <p:cNvPr id="805902" name="Line 1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05903" name="Rectangle 1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Interface</a:t>
              </a:r>
              <a:endParaRPr lang="en-US" b="1" dirty="0"/>
            </a:p>
          </p:txBody>
        </p:sp>
        <p:grpSp>
          <p:nvGrpSpPr>
            <p:cNvPr id="805942" name="Group 54"/>
            <p:cNvGrpSpPr>
              <a:grpSpLocks/>
            </p:cNvGrpSpPr>
            <p:nvPr/>
          </p:nvGrpSpPr>
          <p:grpSpPr bwMode="auto">
            <a:xfrm>
              <a:off x="2125" y="1480"/>
              <a:ext cx="402" cy="296"/>
              <a:chOff x="4157" y="2752"/>
              <a:chExt cx="402" cy="296"/>
            </a:xfrm>
          </p:grpSpPr>
          <p:sp>
            <p:nvSpPr>
              <p:cNvPr id="805925"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5926"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5936" name="Oval 48"/>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05947" name="Group 59"/>
          <p:cNvGrpSpPr>
            <a:grpSpLocks/>
          </p:cNvGrpSpPr>
          <p:nvPr/>
        </p:nvGrpSpPr>
        <p:grpSpPr bwMode="auto">
          <a:xfrm>
            <a:off x="6538913" y="1431925"/>
            <a:ext cx="2513012" cy="5121275"/>
            <a:chOff x="4415" y="902"/>
            <a:chExt cx="1583" cy="3226"/>
          </a:xfrm>
        </p:grpSpPr>
        <p:sp>
          <p:nvSpPr>
            <p:cNvPr id="805914" name="Line 26"/>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05921" name="Rectangle 33"/>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:Bank</a:t>
              </a:r>
              <a:endParaRPr lang="en-US" dirty="0">
                <a:solidFill>
                  <a:srgbClr val="000000"/>
                </a:solidFill>
              </a:endParaRPr>
            </a:p>
            <a:p>
              <a:pPr>
                <a:spcBef>
                  <a:spcPct val="0"/>
                </a:spcBef>
              </a:pPr>
              <a:r>
                <a:rPr lang="en-US" dirty="0">
                  <a:solidFill>
                    <a:srgbClr val="000000"/>
                  </a:solidFill>
                </a:rPr>
                <a:t>Account</a:t>
              </a:r>
              <a:endParaRPr lang="en-US" b="1" dirty="0"/>
            </a:p>
          </p:txBody>
        </p:sp>
        <p:grpSp>
          <p:nvGrpSpPr>
            <p:cNvPr id="805946" name="Group 58"/>
            <p:cNvGrpSpPr>
              <a:grpSpLocks/>
            </p:cNvGrpSpPr>
            <p:nvPr/>
          </p:nvGrpSpPr>
          <p:grpSpPr bwMode="auto">
            <a:xfrm>
              <a:off x="5058" y="1488"/>
              <a:ext cx="296" cy="304"/>
              <a:chOff x="6135" y="2475"/>
              <a:chExt cx="296" cy="304"/>
            </a:xfrm>
          </p:grpSpPr>
          <p:sp>
            <p:nvSpPr>
              <p:cNvPr id="805927"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05940" name="Oval 52"/>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05945" name="Group 57"/>
          <p:cNvGrpSpPr>
            <a:grpSpLocks/>
          </p:cNvGrpSpPr>
          <p:nvPr/>
        </p:nvGrpSpPr>
        <p:grpSpPr bwMode="auto">
          <a:xfrm>
            <a:off x="4481513" y="1447800"/>
            <a:ext cx="2513012" cy="5029200"/>
            <a:chOff x="2927" y="912"/>
            <a:chExt cx="1583" cy="3168"/>
          </a:xfrm>
        </p:grpSpPr>
        <p:sp>
          <p:nvSpPr>
            <p:cNvPr id="805941" name="Rectangle 53"/>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Control</a:t>
              </a:r>
              <a:endParaRPr lang="en-US" b="1" dirty="0"/>
            </a:p>
          </p:txBody>
        </p:sp>
        <p:sp>
          <p:nvSpPr>
            <p:cNvPr id="805917" name="Line 29"/>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05943" name="Group 55"/>
            <p:cNvGrpSpPr>
              <a:grpSpLocks/>
            </p:cNvGrpSpPr>
            <p:nvPr/>
          </p:nvGrpSpPr>
          <p:grpSpPr bwMode="auto">
            <a:xfrm>
              <a:off x="3571" y="1417"/>
              <a:ext cx="295" cy="359"/>
              <a:chOff x="5643" y="3606"/>
              <a:chExt cx="295" cy="359"/>
            </a:xfrm>
          </p:grpSpPr>
          <p:sp>
            <p:nvSpPr>
              <p:cNvPr id="805937" name="Oval 4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05938"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05939"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05948" name="Group 60"/>
          <p:cNvGrpSpPr>
            <a:grpSpLocks/>
          </p:cNvGrpSpPr>
          <p:nvPr/>
        </p:nvGrpSpPr>
        <p:grpSpPr bwMode="auto">
          <a:xfrm>
            <a:off x="3668713" y="3352800"/>
            <a:ext cx="2057400" cy="2667000"/>
            <a:chOff x="862" y="3137"/>
            <a:chExt cx="656" cy="1085"/>
          </a:xfrm>
        </p:grpSpPr>
        <p:sp>
          <p:nvSpPr>
            <p:cNvPr id="805949" name="Line 61"/>
            <p:cNvSpPr>
              <a:spLocks noChangeShapeType="1"/>
            </p:cNvSpPr>
            <p:nvPr/>
          </p:nvSpPr>
          <p:spPr bwMode="auto">
            <a:xfrm>
              <a:off x="863" y="337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0" name="Line 62"/>
            <p:cNvSpPr>
              <a:spLocks noChangeShapeType="1"/>
            </p:cNvSpPr>
            <p:nvPr/>
          </p:nvSpPr>
          <p:spPr bwMode="auto">
            <a:xfrm>
              <a:off x="863" y="362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1" name="Line 63"/>
            <p:cNvSpPr>
              <a:spLocks noChangeShapeType="1"/>
            </p:cNvSpPr>
            <p:nvPr/>
          </p:nvSpPr>
          <p:spPr bwMode="auto">
            <a:xfrm>
              <a:off x="863" y="410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2" name="Line 64"/>
            <p:cNvSpPr>
              <a:spLocks noChangeShapeType="1"/>
            </p:cNvSpPr>
            <p:nvPr/>
          </p:nvSpPr>
          <p:spPr bwMode="auto">
            <a:xfrm>
              <a:off x="862" y="313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3" name="Line 65"/>
            <p:cNvSpPr>
              <a:spLocks noChangeShapeType="1"/>
            </p:cNvSpPr>
            <p:nvPr/>
          </p:nvSpPr>
          <p:spPr bwMode="auto">
            <a:xfrm flipH="1">
              <a:off x="862" y="325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4" name="Line 66"/>
            <p:cNvSpPr>
              <a:spLocks noChangeShapeType="1"/>
            </p:cNvSpPr>
            <p:nvPr/>
          </p:nvSpPr>
          <p:spPr bwMode="auto">
            <a:xfrm flipH="1">
              <a:off x="862" y="3501"/>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5" name="Line 67"/>
            <p:cNvSpPr>
              <a:spLocks noChangeShapeType="1"/>
            </p:cNvSpPr>
            <p:nvPr/>
          </p:nvSpPr>
          <p:spPr bwMode="auto">
            <a:xfrm flipH="1">
              <a:off x="863" y="374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6" name="Line 68"/>
            <p:cNvSpPr>
              <a:spLocks noChangeShapeType="1"/>
            </p:cNvSpPr>
            <p:nvPr/>
          </p:nvSpPr>
          <p:spPr bwMode="auto">
            <a:xfrm flipH="1">
              <a:off x="863" y="386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7" name="Line 69"/>
            <p:cNvSpPr>
              <a:spLocks noChangeShapeType="1"/>
            </p:cNvSpPr>
            <p:nvPr/>
          </p:nvSpPr>
          <p:spPr bwMode="auto">
            <a:xfrm flipH="1">
              <a:off x="863" y="398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58" name="Line 70"/>
            <p:cNvSpPr>
              <a:spLocks noChangeShapeType="1"/>
            </p:cNvSpPr>
            <p:nvPr/>
          </p:nvSpPr>
          <p:spPr bwMode="auto">
            <a:xfrm flipH="1">
              <a:off x="862" y="4222"/>
              <a:ext cx="655" cy="0"/>
            </a:xfrm>
            <a:prstGeom prst="line">
              <a:avLst/>
            </a:prstGeom>
            <a:noFill/>
            <a:ln w="28575">
              <a:solidFill>
                <a:srgbClr val="00B050"/>
              </a:solidFill>
              <a:round/>
              <a:headEnd type="none" w="sm" len="sm"/>
              <a:tailEnd type="arrow" w="lg" len="lg"/>
            </a:ln>
            <a:effectLst/>
          </p:spPr>
          <p:txBody>
            <a:bodyPr/>
            <a:lstStyle/>
            <a:p>
              <a:endParaRPr lang="en-US"/>
            </a:p>
          </p:txBody>
        </p:sp>
      </p:grpSp>
      <p:grpSp>
        <p:nvGrpSpPr>
          <p:cNvPr id="805959" name="Group 71"/>
          <p:cNvGrpSpPr>
            <a:grpSpLocks/>
          </p:cNvGrpSpPr>
          <p:nvPr/>
        </p:nvGrpSpPr>
        <p:grpSpPr bwMode="auto">
          <a:xfrm>
            <a:off x="5726113" y="3505200"/>
            <a:ext cx="2057400" cy="2667000"/>
            <a:chOff x="862" y="3137"/>
            <a:chExt cx="656" cy="1085"/>
          </a:xfrm>
        </p:grpSpPr>
        <p:sp>
          <p:nvSpPr>
            <p:cNvPr id="805960" name="Line 72"/>
            <p:cNvSpPr>
              <a:spLocks noChangeShapeType="1"/>
            </p:cNvSpPr>
            <p:nvPr/>
          </p:nvSpPr>
          <p:spPr bwMode="auto">
            <a:xfrm>
              <a:off x="863" y="337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1" name="Line 73"/>
            <p:cNvSpPr>
              <a:spLocks noChangeShapeType="1"/>
            </p:cNvSpPr>
            <p:nvPr/>
          </p:nvSpPr>
          <p:spPr bwMode="auto">
            <a:xfrm>
              <a:off x="863" y="362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2" name="Line 74"/>
            <p:cNvSpPr>
              <a:spLocks noChangeShapeType="1"/>
            </p:cNvSpPr>
            <p:nvPr/>
          </p:nvSpPr>
          <p:spPr bwMode="auto">
            <a:xfrm>
              <a:off x="863" y="410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3" name="Line 75"/>
            <p:cNvSpPr>
              <a:spLocks noChangeShapeType="1"/>
            </p:cNvSpPr>
            <p:nvPr/>
          </p:nvSpPr>
          <p:spPr bwMode="auto">
            <a:xfrm>
              <a:off x="862" y="313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4" name="Line 76"/>
            <p:cNvSpPr>
              <a:spLocks noChangeShapeType="1"/>
            </p:cNvSpPr>
            <p:nvPr/>
          </p:nvSpPr>
          <p:spPr bwMode="auto">
            <a:xfrm flipH="1">
              <a:off x="862" y="3257"/>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5" name="Line 77"/>
            <p:cNvSpPr>
              <a:spLocks noChangeShapeType="1"/>
            </p:cNvSpPr>
            <p:nvPr/>
          </p:nvSpPr>
          <p:spPr bwMode="auto">
            <a:xfrm flipH="1">
              <a:off x="862" y="3501"/>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6" name="Line 78"/>
            <p:cNvSpPr>
              <a:spLocks noChangeShapeType="1"/>
            </p:cNvSpPr>
            <p:nvPr/>
          </p:nvSpPr>
          <p:spPr bwMode="auto">
            <a:xfrm flipH="1">
              <a:off x="863" y="374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7" name="Line 79"/>
            <p:cNvSpPr>
              <a:spLocks noChangeShapeType="1"/>
            </p:cNvSpPr>
            <p:nvPr/>
          </p:nvSpPr>
          <p:spPr bwMode="auto">
            <a:xfrm flipH="1">
              <a:off x="863" y="3868"/>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8" name="Line 80"/>
            <p:cNvSpPr>
              <a:spLocks noChangeShapeType="1"/>
            </p:cNvSpPr>
            <p:nvPr/>
          </p:nvSpPr>
          <p:spPr bwMode="auto">
            <a:xfrm flipH="1">
              <a:off x="863" y="3982"/>
              <a:ext cx="655" cy="0"/>
            </a:xfrm>
            <a:prstGeom prst="line">
              <a:avLst/>
            </a:prstGeom>
            <a:noFill/>
            <a:ln w="28575">
              <a:solidFill>
                <a:srgbClr val="00B050"/>
              </a:solidFill>
              <a:round/>
              <a:headEnd type="none" w="sm" len="sm"/>
              <a:tailEnd type="arrow" w="lg" len="lg"/>
            </a:ln>
            <a:effectLst/>
          </p:spPr>
          <p:txBody>
            <a:bodyPr/>
            <a:lstStyle/>
            <a:p>
              <a:endParaRPr lang="en-US"/>
            </a:p>
          </p:txBody>
        </p:sp>
        <p:sp>
          <p:nvSpPr>
            <p:cNvPr id="805969" name="Line 81"/>
            <p:cNvSpPr>
              <a:spLocks noChangeShapeType="1"/>
            </p:cNvSpPr>
            <p:nvPr/>
          </p:nvSpPr>
          <p:spPr bwMode="auto">
            <a:xfrm flipH="1">
              <a:off x="862" y="4222"/>
              <a:ext cx="655" cy="0"/>
            </a:xfrm>
            <a:prstGeom prst="line">
              <a:avLst/>
            </a:prstGeom>
            <a:noFill/>
            <a:ln w="28575">
              <a:solidFill>
                <a:srgbClr val="00B050"/>
              </a:solidFill>
              <a:round/>
              <a:headEnd type="none" w="sm" len="sm"/>
              <a:tailEnd type="arrow" w="lg" len="lg"/>
            </a:ln>
            <a:effectLst/>
          </p:spPr>
          <p:txBody>
            <a:bodyPr/>
            <a:lstStyle/>
            <a:p>
              <a:endParaRPr lang="en-US"/>
            </a:p>
          </p:txBody>
        </p:sp>
      </p:grpSp>
      <p:sp>
        <p:nvSpPr>
          <p:cNvPr id="805970" name="AutoShape 82"/>
          <p:cNvSpPr>
            <a:spLocks noChangeArrowheads="1"/>
          </p:cNvSpPr>
          <p:nvPr/>
        </p:nvSpPr>
        <p:spPr bwMode="auto">
          <a:xfrm>
            <a:off x="7237412" y="5076405"/>
            <a:ext cx="2103120" cy="548640"/>
          </a:xfrm>
          <a:prstGeom prst="wedgeRectCallout">
            <a:avLst>
              <a:gd name="adj1" fmla="val -50164"/>
              <a:gd name="adj2" fmla="val -112266"/>
            </a:avLst>
          </a:prstGeom>
          <a:solidFill>
            <a:schemeClr val="bg1"/>
          </a:solidFill>
          <a:ln w="76200">
            <a:solidFill>
              <a:schemeClr val="bg1">
                <a:lumMod val="65000"/>
              </a:schemeClr>
            </a:solidFill>
            <a:round/>
            <a:headEnd/>
            <a:tailEnd/>
          </a:ln>
          <a:effectLst/>
        </p:spPr>
        <p:txBody>
          <a:bodyPr/>
          <a:lstStyle/>
          <a:p>
            <a:pPr>
              <a:lnSpc>
                <a:spcPct val="90000"/>
              </a:lnSpc>
              <a:spcBef>
                <a:spcPct val="0"/>
              </a:spcBef>
            </a:pPr>
            <a:r>
              <a:rPr lang="en-US" sz="3200" b="1" i="1" dirty="0" smtClean="0">
                <a:solidFill>
                  <a:srgbClr val="7030A0"/>
                </a:solidFill>
              </a:rPr>
              <a:t>Flexible</a:t>
            </a:r>
            <a:r>
              <a:rPr lang="en-US" sz="3200" b="1" i="1" dirty="0" smtClean="0"/>
              <a:t>  </a:t>
            </a:r>
            <a:r>
              <a:rPr lang="en-US" sz="3200" b="1" dirty="0" smtClean="0">
                <a:solidFill>
                  <a:schemeClr val="bg1">
                    <a:lumMod val="65000"/>
                  </a:schemeClr>
                </a:solidFill>
              </a:rPr>
              <a:t>...</a:t>
            </a:r>
            <a:endParaRPr lang="en-US" sz="3200" b="1" dirty="0">
              <a:solidFill>
                <a:schemeClr val="bg1">
                  <a:lumMod val="65000"/>
                </a:schemeClr>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59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59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59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059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805891"/>
                                        </p:tgtEl>
                                        <p:attrNameLst>
                                          <p:attrName>style.visibility</p:attrName>
                                        </p:attrNameLst>
                                      </p:cBhvr>
                                      <p:to>
                                        <p:strVal val="visible"/>
                                      </p:to>
                                    </p:set>
                                    <p:animEffect transition="in" filter="wipe(up)">
                                      <p:cBhvr>
                                        <p:cTn id="23" dur="500"/>
                                        <p:tgtEl>
                                          <p:spTgt spid="80589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805948"/>
                                        </p:tgtEl>
                                        <p:attrNameLst>
                                          <p:attrName>style.visibility</p:attrName>
                                        </p:attrNameLst>
                                      </p:cBhvr>
                                      <p:to>
                                        <p:strVal val="visible"/>
                                      </p:to>
                                    </p:set>
                                    <p:animEffect transition="in" filter="wipe(up)">
                                      <p:cBhvr>
                                        <p:cTn id="28" dur="500"/>
                                        <p:tgtEl>
                                          <p:spTgt spid="80594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805959"/>
                                        </p:tgtEl>
                                        <p:attrNameLst>
                                          <p:attrName>style.visibility</p:attrName>
                                        </p:attrNameLst>
                                      </p:cBhvr>
                                      <p:to>
                                        <p:strVal val="visible"/>
                                      </p:to>
                                    </p:set>
                                    <p:animEffect transition="in" filter="wipe(up)">
                                      <p:cBhvr>
                                        <p:cTn id="33" dur="500"/>
                                        <p:tgtEl>
                                          <p:spTgt spid="805959"/>
                                        </p:tgtEl>
                                      </p:cBhvr>
                                    </p:animEffec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805970">
                                            <p:bg/>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059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5970"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1010"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11022" name="Group 14"/>
          <p:cNvGrpSpPr>
            <a:grpSpLocks/>
          </p:cNvGrpSpPr>
          <p:nvPr/>
        </p:nvGrpSpPr>
        <p:grpSpPr bwMode="auto">
          <a:xfrm>
            <a:off x="903288" y="1447800"/>
            <a:ext cx="1381125" cy="5105400"/>
            <a:chOff x="569" y="912"/>
            <a:chExt cx="870" cy="3216"/>
          </a:xfrm>
        </p:grpSpPr>
        <p:grpSp>
          <p:nvGrpSpPr>
            <p:cNvPr id="811023" name="Group 15"/>
            <p:cNvGrpSpPr>
              <a:grpSpLocks/>
            </p:cNvGrpSpPr>
            <p:nvPr/>
          </p:nvGrpSpPr>
          <p:grpSpPr bwMode="auto">
            <a:xfrm>
              <a:off x="569" y="912"/>
              <a:ext cx="870" cy="837"/>
              <a:chOff x="2199" y="2448"/>
              <a:chExt cx="870" cy="837"/>
            </a:xfrm>
          </p:grpSpPr>
          <p:grpSp>
            <p:nvGrpSpPr>
              <p:cNvPr id="811024" name="Group 16"/>
              <p:cNvGrpSpPr>
                <a:grpSpLocks/>
              </p:cNvGrpSpPr>
              <p:nvPr/>
            </p:nvGrpSpPr>
            <p:grpSpPr bwMode="auto">
              <a:xfrm>
                <a:off x="2493" y="2748"/>
                <a:ext cx="264" cy="537"/>
                <a:chOff x="2511" y="1549"/>
                <a:chExt cx="264" cy="537"/>
              </a:xfrm>
            </p:grpSpPr>
            <p:sp>
              <p:nvSpPr>
                <p:cNvPr id="811025" name="Oval 17"/>
                <p:cNvSpPr>
                  <a:spLocks noChangeArrowheads="1"/>
                </p:cNvSpPr>
                <p:nvPr/>
              </p:nvSpPr>
              <p:spPr bwMode="auto">
                <a:xfrm>
                  <a:off x="2577" y="1549"/>
                  <a:ext cx="132" cy="129"/>
                </a:xfrm>
                <a:prstGeom prst="ellipse">
                  <a:avLst/>
                </a:prstGeom>
                <a:noFill/>
                <a:ln w="28575">
                  <a:solidFill>
                    <a:schemeClr val="tx2"/>
                  </a:solidFill>
                  <a:round/>
                  <a:headEnd/>
                  <a:tailEnd/>
                </a:ln>
              </p:spPr>
              <p:txBody>
                <a:bodyPr/>
                <a:lstStyle/>
                <a:p>
                  <a:endParaRPr lang="en-US"/>
                </a:p>
              </p:txBody>
            </p:sp>
            <p:sp>
              <p:nvSpPr>
                <p:cNvPr id="811026"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2"/>
                  </a:solidFill>
                  <a:prstDash val="solid"/>
                  <a:round/>
                  <a:headEnd/>
                  <a:tailEnd/>
                </a:ln>
              </p:spPr>
              <p:txBody>
                <a:bodyPr/>
                <a:lstStyle/>
                <a:p>
                  <a:endParaRPr lang="en-US"/>
                </a:p>
              </p:txBody>
            </p:sp>
            <p:sp>
              <p:nvSpPr>
                <p:cNvPr id="811027" name="Line 19"/>
                <p:cNvSpPr>
                  <a:spLocks noChangeShapeType="1"/>
                </p:cNvSpPr>
                <p:nvPr/>
              </p:nvSpPr>
              <p:spPr bwMode="auto">
                <a:xfrm flipH="1">
                  <a:off x="2511" y="1871"/>
                  <a:ext cx="132" cy="215"/>
                </a:xfrm>
                <a:prstGeom prst="line">
                  <a:avLst/>
                </a:prstGeom>
                <a:noFill/>
                <a:ln w="28575">
                  <a:solidFill>
                    <a:schemeClr val="tx2"/>
                  </a:solidFill>
                  <a:round/>
                  <a:headEnd/>
                  <a:tailEnd/>
                </a:ln>
              </p:spPr>
              <p:txBody>
                <a:bodyPr/>
                <a:lstStyle/>
                <a:p>
                  <a:endParaRPr lang="en-US"/>
                </a:p>
              </p:txBody>
            </p:sp>
            <p:sp>
              <p:nvSpPr>
                <p:cNvPr id="811028" name="Line 20"/>
                <p:cNvSpPr>
                  <a:spLocks noChangeShapeType="1"/>
                </p:cNvSpPr>
                <p:nvPr/>
              </p:nvSpPr>
              <p:spPr bwMode="auto">
                <a:xfrm flipH="1">
                  <a:off x="2511" y="1742"/>
                  <a:ext cx="264" cy="2"/>
                </a:xfrm>
                <a:prstGeom prst="line">
                  <a:avLst/>
                </a:prstGeom>
                <a:noFill/>
                <a:ln w="28575">
                  <a:solidFill>
                    <a:schemeClr val="tx2"/>
                  </a:solidFill>
                  <a:round/>
                  <a:headEnd/>
                  <a:tailEnd/>
                </a:ln>
              </p:spPr>
              <p:txBody>
                <a:bodyPr/>
                <a:lstStyle/>
                <a:p>
                  <a:endParaRPr lang="en-US"/>
                </a:p>
              </p:txBody>
            </p:sp>
          </p:grpSp>
          <p:sp>
            <p:nvSpPr>
              <p:cNvPr id="811029"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11030"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11031" name="Group 23"/>
          <p:cNvGrpSpPr>
            <a:grpSpLocks/>
          </p:cNvGrpSpPr>
          <p:nvPr/>
        </p:nvGrpSpPr>
        <p:grpSpPr bwMode="auto">
          <a:xfrm>
            <a:off x="2424113" y="1447800"/>
            <a:ext cx="2513012" cy="5105400"/>
            <a:chOff x="1535" y="912"/>
            <a:chExt cx="1583" cy="3216"/>
          </a:xfrm>
        </p:grpSpPr>
        <p:sp>
          <p:nvSpPr>
            <p:cNvPr id="811032"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11033"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Interface</a:t>
              </a:r>
              <a:endParaRPr lang="en-US" b="1" dirty="0"/>
            </a:p>
          </p:txBody>
        </p:sp>
        <p:grpSp>
          <p:nvGrpSpPr>
            <p:cNvPr id="811034" name="Group 26"/>
            <p:cNvGrpSpPr>
              <a:grpSpLocks/>
            </p:cNvGrpSpPr>
            <p:nvPr/>
          </p:nvGrpSpPr>
          <p:grpSpPr bwMode="auto">
            <a:xfrm>
              <a:off x="2125" y="1480"/>
              <a:ext cx="402" cy="296"/>
              <a:chOff x="4157" y="2752"/>
              <a:chExt cx="402" cy="296"/>
            </a:xfrm>
          </p:grpSpPr>
          <p:sp>
            <p:nvSpPr>
              <p:cNvPr id="811035"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1036"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1037"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11038" name="Group 30"/>
          <p:cNvGrpSpPr>
            <a:grpSpLocks/>
          </p:cNvGrpSpPr>
          <p:nvPr/>
        </p:nvGrpSpPr>
        <p:grpSpPr bwMode="auto">
          <a:xfrm>
            <a:off x="6538913" y="1431925"/>
            <a:ext cx="2513012" cy="5121275"/>
            <a:chOff x="4415" y="902"/>
            <a:chExt cx="1583" cy="3226"/>
          </a:xfrm>
        </p:grpSpPr>
        <p:sp>
          <p:nvSpPr>
            <p:cNvPr id="811039"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11040"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:Bank</a:t>
              </a:r>
              <a:endParaRPr lang="en-US" dirty="0">
                <a:solidFill>
                  <a:srgbClr val="000000"/>
                </a:solidFill>
              </a:endParaRPr>
            </a:p>
            <a:p>
              <a:pPr>
                <a:spcBef>
                  <a:spcPct val="0"/>
                </a:spcBef>
              </a:pPr>
              <a:r>
                <a:rPr lang="en-US" dirty="0">
                  <a:solidFill>
                    <a:srgbClr val="000000"/>
                  </a:solidFill>
                </a:rPr>
                <a:t>Account</a:t>
              </a:r>
              <a:endParaRPr lang="en-US" b="1" dirty="0"/>
            </a:p>
          </p:txBody>
        </p:sp>
        <p:grpSp>
          <p:nvGrpSpPr>
            <p:cNvPr id="811041" name="Group 33"/>
            <p:cNvGrpSpPr>
              <a:grpSpLocks/>
            </p:cNvGrpSpPr>
            <p:nvPr/>
          </p:nvGrpSpPr>
          <p:grpSpPr bwMode="auto">
            <a:xfrm>
              <a:off x="5058" y="1488"/>
              <a:ext cx="296" cy="304"/>
              <a:chOff x="6135" y="2475"/>
              <a:chExt cx="296" cy="304"/>
            </a:xfrm>
          </p:grpSpPr>
          <p:sp>
            <p:nvSpPr>
              <p:cNvPr id="811042"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11043"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11044" name="Group 36"/>
          <p:cNvGrpSpPr>
            <a:grpSpLocks/>
          </p:cNvGrpSpPr>
          <p:nvPr/>
        </p:nvGrpSpPr>
        <p:grpSpPr bwMode="auto">
          <a:xfrm>
            <a:off x="4481513" y="1447800"/>
            <a:ext cx="2513012" cy="5029200"/>
            <a:chOff x="2927" y="912"/>
            <a:chExt cx="1583" cy="3168"/>
          </a:xfrm>
        </p:grpSpPr>
        <p:sp>
          <p:nvSpPr>
            <p:cNvPr id="811050"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b="1" dirty="0" smtClean="0">
                  <a:solidFill>
                    <a:srgbClr val="7030A0"/>
                  </a:solidFill>
                </a:rPr>
                <a:t>:Local</a:t>
              </a:r>
              <a:endParaRPr lang="en-US" b="1" dirty="0">
                <a:solidFill>
                  <a:srgbClr val="7030A0"/>
                </a:solidFill>
              </a:endParaRPr>
            </a:p>
            <a:p>
              <a:pPr>
                <a:spcBef>
                  <a:spcPct val="0"/>
                </a:spcBef>
              </a:pPr>
              <a:r>
                <a:rPr lang="en-US" b="1" dirty="0">
                  <a:solidFill>
                    <a:srgbClr val="7030A0"/>
                  </a:solidFill>
                </a:rPr>
                <a:t>Bank Control</a:t>
              </a:r>
            </a:p>
          </p:txBody>
        </p:sp>
        <p:sp>
          <p:nvSpPr>
            <p:cNvPr id="811045"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11046" name="Group 38"/>
            <p:cNvGrpSpPr>
              <a:grpSpLocks/>
            </p:cNvGrpSpPr>
            <p:nvPr/>
          </p:nvGrpSpPr>
          <p:grpSpPr bwMode="auto">
            <a:xfrm>
              <a:off x="3571" y="1417"/>
              <a:ext cx="295" cy="359"/>
              <a:chOff x="5643" y="3606"/>
              <a:chExt cx="295" cy="359"/>
            </a:xfrm>
          </p:grpSpPr>
          <p:sp>
            <p:nvSpPr>
              <p:cNvPr id="811047"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11048"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11049"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11074" name="Group 66"/>
          <p:cNvGrpSpPr>
            <a:grpSpLocks/>
          </p:cNvGrpSpPr>
          <p:nvPr/>
        </p:nvGrpSpPr>
        <p:grpSpPr bwMode="auto">
          <a:xfrm>
            <a:off x="1598613" y="3200400"/>
            <a:ext cx="6184900" cy="2971800"/>
            <a:chOff x="1007" y="2016"/>
            <a:chExt cx="3896" cy="1872"/>
          </a:xfrm>
        </p:grpSpPr>
        <p:grpSp>
          <p:nvGrpSpPr>
            <p:cNvPr id="811075" name="Group 67"/>
            <p:cNvGrpSpPr>
              <a:grpSpLocks/>
            </p:cNvGrpSpPr>
            <p:nvPr/>
          </p:nvGrpSpPr>
          <p:grpSpPr bwMode="auto">
            <a:xfrm>
              <a:off x="1007" y="2016"/>
              <a:ext cx="1296" cy="1680"/>
              <a:chOff x="862" y="3137"/>
              <a:chExt cx="656" cy="1085"/>
            </a:xfrm>
          </p:grpSpPr>
          <p:sp>
            <p:nvSpPr>
              <p:cNvPr id="811076" name="Line 68"/>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77" name="Line 69"/>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78" name="Line 70"/>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79" name="Line 71"/>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0" name="Line 72"/>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1" name="Line 73"/>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2" name="Line 74"/>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3" name="Line 75"/>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4" name="Line 76"/>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5" name="Line 77"/>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1086" name="Group 78"/>
            <p:cNvGrpSpPr>
              <a:grpSpLocks/>
            </p:cNvGrpSpPr>
            <p:nvPr/>
          </p:nvGrpSpPr>
          <p:grpSpPr bwMode="auto">
            <a:xfrm>
              <a:off x="2311" y="2112"/>
              <a:ext cx="1296" cy="1680"/>
              <a:chOff x="862" y="3137"/>
              <a:chExt cx="656" cy="1085"/>
            </a:xfrm>
          </p:grpSpPr>
          <p:sp>
            <p:nvSpPr>
              <p:cNvPr id="811087" name="Line 79"/>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8" name="Line 80"/>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89" name="Line 81"/>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0" name="Line 82"/>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1" name="Line 83"/>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2" name="Line 84"/>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3" name="Line 85"/>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4" name="Line 86"/>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5" name="Line 87"/>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6" name="Line 88"/>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1097" name="Group 89"/>
            <p:cNvGrpSpPr>
              <a:grpSpLocks/>
            </p:cNvGrpSpPr>
            <p:nvPr/>
          </p:nvGrpSpPr>
          <p:grpSpPr bwMode="auto">
            <a:xfrm>
              <a:off x="3607" y="2208"/>
              <a:ext cx="1296" cy="1680"/>
              <a:chOff x="862" y="3137"/>
              <a:chExt cx="656" cy="1085"/>
            </a:xfrm>
          </p:grpSpPr>
          <p:sp>
            <p:nvSpPr>
              <p:cNvPr id="811098" name="Line 90"/>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099" name="Line 91"/>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0" name="Line 92"/>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1" name="Line 93"/>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2" name="Line 94"/>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3" name="Line 95"/>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4" name="Line 96"/>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5" name="Line 97"/>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6" name="Line 98"/>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1107" name="Line 99"/>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12046" name="Group 14"/>
          <p:cNvGrpSpPr>
            <a:grpSpLocks/>
          </p:cNvGrpSpPr>
          <p:nvPr/>
        </p:nvGrpSpPr>
        <p:grpSpPr bwMode="auto">
          <a:xfrm>
            <a:off x="903288" y="1447800"/>
            <a:ext cx="1381125" cy="5105400"/>
            <a:chOff x="569" y="912"/>
            <a:chExt cx="870" cy="3216"/>
          </a:xfrm>
        </p:grpSpPr>
        <p:grpSp>
          <p:nvGrpSpPr>
            <p:cNvPr id="812047" name="Group 15"/>
            <p:cNvGrpSpPr>
              <a:grpSpLocks/>
            </p:cNvGrpSpPr>
            <p:nvPr/>
          </p:nvGrpSpPr>
          <p:grpSpPr bwMode="auto">
            <a:xfrm>
              <a:off x="569" y="912"/>
              <a:ext cx="870" cy="837"/>
              <a:chOff x="2199" y="2448"/>
              <a:chExt cx="870" cy="837"/>
            </a:xfrm>
          </p:grpSpPr>
          <p:grpSp>
            <p:nvGrpSpPr>
              <p:cNvPr id="812048" name="Group 16"/>
              <p:cNvGrpSpPr>
                <a:grpSpLocks/>
              </p:cNvGrpSpPr>
              <p:nvPr/>
            </p:nvGrpSpPr>
            <p:grpSpPr bwMode="auto">
              <a:xfrm>
                <a:off x="2493" y="2748"/>
                <a:ext cx="264" cy="537"/>
                <a:chOff x="2511" y="1549"/>
                <a:chExt cx="264" cy="537"/>
              </a:xfrm>
            </p:grpSpPr>
            <p:sp>
              <p:nvSpPr>
                <p:cNvPr id="812049" name="Oval 17"/>
                <p:cNvSpPr>
                  <a:spLocks noChangeArrowheads="1"/>
                </p:cNvSpPr>
                <p:nvPr/>
              </p:nvSpPr>
              <p:spPr bwMode="auto">
                <a:xfrm>
                  <a:off x="2577" y="1549"/>
                  <a:ext cx="132" cy="129"/>
                </a:xfrm>
                <a:prstGeom prst="ellipse">
                  <a:avLst/>
                </a:prstGeom>
                <a:noFill/>
                <a:ln w="28575">
                  <a:solidFill>
                    <a:schemeClr val="tx1"/>
                  </a:solidFill>
                  <a:round/>
                  <a:headEnd/>
                  <a:tailEnd/>
                </a:ln>
              </p:spPr>
              <p:txBody>
                <a:bodyPr/>
                <a:lstStyle/>
                <a:p>
                  <a:endParaRPr lang="en-US"/>
                </a:p>
              </p:txBody>
            </p:sp>
            <p:sp>
              <p:nvSpPr>
                <p:cNvPr id="812050"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1"/>
                  </a:solidFill>
                  <a:prstDash val="solid"/>
                  <a:round/>
                  <a:headEnd/>
                  <a:tailEnd/>
                </a:ln>
              </p:spPr>
              <p:txBody>
                <a:bodyPr/>
                <a:lstStyle/>
                <a:p>
                  <a:endParaRPr lang="en-US"/>
                </a:p>
              </p:txBody>
            </p:sp>
            <p:sp>
              <p:nvSpPr>
                <p:cNvPr id="812051" name="Line 19"/>
                <p:cNvSpPr>
                  <a:spLocks noChangeShapeType="1"/>
                </p:cNvSpPr>
                <p:nvPr/>
              </p:nvSpPr>
              <p:spPr bwMode="auto">
                <a:xfrm flipH="1">
                  <a:off x="2511" y="1871"/>
                  <a:ext cx="132" cy="215"/>
                </a:xfrm>
                <a:prstGeom prst="line">
                  <a:avLst/>
                </a:prstGeom>
                <a:noFill/>
                <a:ln w="28575">
                  <a:solidFill>
                    <a:schemeClr val="tx1"/>
                  </a:solidFill>
                  <a:round/>
                  <a:headEnd/>
                  <a:tailEnd/>
                </a:ln>
              </p:spPr>
              <p:txBody>
                <a:bodyPr/>
                <a:lstStyle/>
                <a:p>
                  <a:endParaRPr lang="en-US"/>
                </a:p>
              </p:txBody>
            </p:sp>
            <p:sp>
              <p:nvSpPr>
                <p:cNvPr id="812052" name="Line 20"/>
                <p:cNvSpPr>
                  <a:spLocks noChangeShapeType="1"/>
                </p:cNvSpPr>
                <p:nvPr/>
              </p:nvSpPr>
              <p:spPr bwMode="auto">
                <a:xfrm flipH="1">
                  <a:off x="2511" y="1742"/>
                  <a:ext cx="264" cy="2"/>
                </a:xfrm>
                <a:prstGeom prst="line">
                  <a:avLst/>
                </a:prstGeom>
                <a:noFill/>
                <a:ln w="28575">
                  <a:solidFill>
                    <a:schemeClr val="tx1"/>
                  </a:solidFill>
                  <a:round/>
                  <a:headEnd/>
                  <a:tailEnd/>
                </a:ln>
              </p:spPr>
              <p:txBody>
                <a:bodyPr/>
                <a:lstStyle/>
                <a:p>
                  <a:endParaRPr lang="en-US"/>
                </a:p>
              </p:txBody>
            </p:sp>
          </p:grpSp>
          <p:sp>
            <p:nvSpPr>
              <p:cNvPr id="812053"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12054"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12055" name="Group 23"/>
          <p:cNvGrpSpPr>
            <a:grpSpLocks/>
          </p:cNvGrpSpPr>
          <p:nvPr/>
        </p:nvGrpSpPr>
        <p:grpSpPr bwMode="auto">
          <a:xfrm>
            <a:off x="2424113" y="1447800"/>
            <a:ext cx="2513012" cy="5105400"/>
            <a:chOff x="1535" y="912"/>
            <a:chExt cx="1583" cy="3216"/>
          </a:xfrm>
        </p:grpSpPr>
        <p:sp>
          <p:nvSpPr>
            <p:cNvPr id="812056"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12057"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Interface</a:t>
              </a:r>
              <a:endParaRPr lang="en-US" b="1" dirty="0"/>
            </a:p>
          </p:txBody>
        </p:sp>
        <p:grpSp>
          <p:nvGrpSpPr>
            <p:cNvPr id="812058" name="Group 26"/>
            <p:cNvGrpSpPr>
              <a:grpSpLocks/>
            </p:cNvGrpSpPr>
            <p:nvPr/>
          </p:nvGrpSpPr>
          <p:grpSpPr bwMode="auto">
            <a:xfrm>
              <a:off x="2125" y="1480"/>
              <a:ext cx="402" cy="296"/>
              <a:chOff x="4157" y="2752"/>
              <a:chExt cx="402" cy="296"/>
            </a:xfrm>
          </p:grpSpPr>
          <p:sp>
            <p:nvSpPr>
              <p:cNvPr id="812059"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2060"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2061"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12062" name="Group 30"/>
          <p:cNvGrpSpPr>
            <a:grpSpLocks/>
          </p:cNvGrpSpPr>
          <p:nvPr/>
        </p:nvGrpSpPr>
        <p:grpSpPr bwMode="auto">
          <a:xfrm>
            <a:off x="6538913" y="1431925"/>
            <a:ext cx="2513012" cy="5121275"/>
            <a:chOff x="4415" y="902"/>
            <a:chExt cx="1583" cy="3226"/>
          </a:xfrm>
        </p:grpSpPr>
        <p:sp>
          <p:nvSpPr>
            <p:cNvPr id="812063"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12064"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:Bank</a:t>
              </a:r>
              <a:endParaRPr lang="en-US" dirty="0">
                <a:solidFill>
                  <a:srgbClr val="000000"/>
                </a:solidFill>
              </a:endParaRPr>
            </a:p>
            <a:p>
              <a:pPr>
                <a:spcBef>
                  <a:spcPct val="0"/>
                </a:spcBef>
              </a:pPr>
              <a:r>
                <a:rPr lang="en-US" dirty="0">
                  <a:solidFill>
                    <a:srgbClr val="000000"/>
                  </a:solidFill>
                </a:rPr>
                <a:t>Account</a:t>
              </a:r>
              <a:endParaRPr lang="en-US" b="1" dirty="0"/>
            </a:p>
          </p:txBody>
        </p:sp>
        <p:grpSp>
          <p:nvGrpSpPr>
            <p:cNvPr id="812065" name="Group 33"/>
            <p:cNvGrpSpPr>
              <a:grpSpLocks/>
            </p:cNvGrpSpPr>
            <p:nvPr/>
          </p:nvGrpSpPr>
          <p:grpSpPr bwMode="auto">
            <a:xfrm>
              <a:off x="5058" y="1488"/>
              <a:ext cx="296" cy="304"/>
              <a:chOff x="6135" y="2475"/>
              <a:chExt cx="296" cy="304"/>
            </a:xfrm>
          </p:grpSpPr>
          <p:sp>
            <p:nvSpPr>
              <p:cNvPr id="812066"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12067"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12068" name="Group 36"/>
          <p:cNvGrpSpPr>
            <a:grpSpLocks/>
          </p:cNvGrpSpPr>
          <p:nvPr/>
        </p:nvGrpSpPr>
        <p:grpSpPr bwMode="auto">
          <a:xfrm>
            <a:off x="4481513" y="1447800"/>
            <a:ext cx="2513012" cy="5029200"/>
            <a:chOff x="2927" y="912"/>
            <a:chExt cx="1583" cy="3168"/>
          </a:xfrm>
        </p:grpSpPr>
        <p:sp>
          <p:nvSpPr>
            <p:cNvPr id="812074"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b="1" dirty="0" smtClean="0">
                  <a:solidFill>
                    <a:srgbClr val="7030A0"/>
                  </a:solidFill>
                </a:rPr>
                <a:t>:Bank</a:t>
              </a:r>
              <a:endParaRPr lang="en-US" b="1" dirty="0">
                <a:solidFill>
                  <a:srgbClr val="7030A0"/>
                </a:solidFill>
              </a:endParaRPr>
            </a:p>
            <a:p>
              <a:pPr>
                <a:spcBef>
                  <a:spcPct val="0"/>
                </a:spcBef>
              </a:pPr>
              <a:r>
                <a:rPr lang="en-US" b="1" dirty="0">
                  <a:solidFill>
                    <a:srgbClr val="7030A0"/>
                  </a:solidFill>
                </a:rPr>
                <a:t>Consortium</a:t>
              </a:r>
            </a:p>
          </p:txBody>
        </p:sp>
        <p:sp>
          <p:nvSpPr>
            <p:cNvPr id="812069"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12070" name="Group 38"/>
            <p:cNvGrpSpPr>
              <a:grpSpLocks/>
            </p:cNvGrpSpPr>
            <p:nvPr/>
          </p:nvGrpSpPr>
          <p:grpSpPr bwMode="auto">
            <a:xfrm>
              <a:off x="3571" y="1417"/>
              <a:ext cx="295" cy="359"/>
              <a:chOff x="5643" y="3606"/>
              <a:chExt cx="295" cy="359"/>
            </a:xfrm>
          </p:grpSpPr>
          <p:sp>
            <p:nvSpPr>
              <p:cNvPr id="812071"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12072"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12073"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12097" name="Group 65"/>
          <p:cNvGrpSpPr>
            <a:grpSpLocks/>
          </p:cNvGrpSpPr>
          <p:nvPr/>
        </p:nvGrpSpPr>
        <p:grpSpPr bwMode="auto">
          <a:xfrm>
            <a:off x="1598613" y="3200400"/>
            <a:ext cx="6184900" cy="2971800"/>
            <a:chOff x="1007" y="2016"/>
            <a:chExt cx="3896" cy="1872"/>
          </a:xfrm>
        </p:grpSpPr>
        <p:grpSp>
          <p:nvGrpSpPr>
            <p:cNvPr id="812098" name="Group 66"/>
            <p:cNvGrpSpPr>
              <a:grpSpLocks/>
            </p:cNvGrpSpPr>
            <p:nvPr/>
          </p:nvGrpSpPr>
          <p:grpSpPr bwMode="auto">
            <a:xfrm>
              <a:off x="1007" y="2016"/>
              <a:ext cx="1296" cy="1680"/>
              <a:chOff x="862" y="3137"/>
              <a:chExt cx="656" cy="1085"/>
            </a:xfrm>
          </p:grpSpPr>
          <p:sp>
            <p:nvSpPr>
              <p:cNvPr id="812099" name="Line 67"/>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0" name="Line 68"/>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1" name="Line 69"/>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2" name="Line 70"/>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3" name="Line 71"/>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4" name="Line 72"/>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5" name="Line 73"/>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6" name="Line 74"/>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7" name="Line 75"/>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08" name="Line 76"/>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2109" name="Group 77"/>
            <p:cNvGrpSpPr>
              <a:grpSpLocks/>
            </p:cNvGrpSpPr>
            <p:nvPr/>
          </p:nvGrpSpPr>
          <p:grpSpPr bwMode="auto">
            <a:xfrm>
              <a:off x="2311" y="2112"/>
              <a:ext cx="1296" cy="1680"/>
              <a:chOff x="862" y="3137"/>
              <a:chExt cx="656" cy="1085"/>
            </a:xfrm>
          </p:grpSpPr>
          <p:sp>
            <p:nvSpPr>
              <p:cNvPr id="812110" name="Line 78"/>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1" name="Line 79"/>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2" name="Line 80"/>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3" name="Line 81"/>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4" name="Line 82"/>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5" name="Line 83"/>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6" name="Line 84"/>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7" name="Line 85"/>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8" name="Line 86"/>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19" name="Line 87"/>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2120" name="Group 88"/>
            <p:cNvGrpSpPr>
              <a:grpSpLocks/>
            </p:cNvGrpSpPr>
            <p:nvPr/>
          </p:nvGrpSpPr>
          <p:grpSpPr bwMode="auto">
            <a:xfrm>
              <a:off x="3607" y="2208"/>
              <a:ext cx="1296" cy="1680"/>
              <a:chOff x="862" y="3137"/>
              <a:chExt cx="656" cy="1085"/>
            </a:xfrm>
          </p:grpSpPr>
          <p:sp>
            <p:nvSpPr>
              <p:cNvPr id="812121" name="Line 89"/>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2" name="Line 90"/>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3" name="Line 91"/>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4" name="Line 92"/>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5" name="Line 93"/>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6" name="Line 94"/>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7" name="Line 95"/>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8" name="Line 96"/>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29" name="Line 97"/>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2130" name="Line 98"/>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6914"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06915" name="Group 3"/>
          <p:cNvGrpSpPr>
            <a:grpSpLocks/>
          </p:cNvGrpSpPr>
          <p:nvPr/>
        </p:nvGrpSpPr>
        <p:grpSpPr bwMode="auto">
          <a:xfrm>
            <a:off x="1598613" y="3200400"/>
            <a:ext cx="2057400" cy="2667000"/>
            <a:chOff x="862" y="3137"/>
            <a:chExt cx="656" cy="1085"/>
          </a:xfrm>
        </p:grpSpPr>
        <p:sp>
          <p:nvSpPr>
            <p:cNvPr id="806916" name="Line 4"/>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17" name="Line 5"/>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18" name="Line 6"/>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19" name="Line 7"/>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0" name="Line 8"/>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1" name="Line 9"/>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2" name="Line 10"/>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3" name="Line 11"/>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4" name="Line 12"/>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25" name="Line 13"/>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6926" name="Group 14"/>
          <p:cNvGrpSpPr>
            <a:grpSpLocks/>
          </p:cNvGrpSpPr>
          <p:nvPr/>
        </p:nvGrpSpPr>
        <p:grpSpPr bwMode="auto">
          <a:xfrm>
            <a:off x="903288" y="1447800"/>
            <a:ext cx="1381125" cy="5105400"/>
            <a:chOff x="569" y="912"/>
            <a:chExt cx="870" cy="3216"/>
          </a:xfrm>
        </p:grpSpPr>
        <p:grpSp>
          <p:nvGrpSpPr>
            <p:cNvPr id="806927" name="Group 15"/>
            <p:cNvGrpSpPr>
              <a:grpSpLocks/>
            </p:cNvGrpSpPr>
            <p:nvPr/>
          </p:nvGrpSpPr>
          <p:grpSpPr bwMode="auto">
            <a:xfrm>
              <a:off x="569" y="912"/>
              <a:ext cx="870" cy="837"/>
              <a:chOff x="2199" y="2448"/>
              <a:chExt cx="870" cy="837"/>
            </a:xfrm>
          </p:grpSpPr>
          <p:grpSp>
            <p:nvGrpSpPr>
              <p:cNvPr id="806928" name="Group 16"/>
              <p:cNvGrpSpPr>
                <a:grpSpLocks/>
              </p:cNvGrpSpPr>
              <p:nvPr/>
            </p:nvGrpSpPr>
            <p:grpSpPr bwMode="auto">
              <a:xfrm>
                <a:off x="2493" y="2748"/>
                <a:ext cx="264" cy="537"/>
                <a:chOff x="2511" y="1549"/>
                <a:chExt cx="264" cy="537"/>
              </a:xfrm>
            </p:grpSpPr>
            <p:sp>
              <p:nvSpPr>
                <p:cNvPr id="806929" name="Oval 17"/>
                <p:cNvSpPr>
                  <a:spLocks noChangeArrowheads="1"/>
                </p:cNvSpPr>
                <p:nvPr/>
              </p:nvSpPr>
              <p:spPr bwMode="auto">
                <a:xfrm>
                  <a:off x="2577" y="1549"/>
                  <a:ext cx="132" cy="129"/>
                </a:xfrm>
                <a:prstGeom prst="ellipse">
                  <a:avLst/>
                </a:prstGeom>
                <a:noFill/>
                <a:ln w="28575">
                  <a:solidFill>
                    <a:schemeClr val="tx1"/>
                  </a:solidFill>
                  <a:round/>
                  <a:headEnd/>
                  <a:tailEnd/>
                </a:ln>
              </p:spPr>
              <p:txBody>
                <a:bodyPr/>
                <a:lstStyle/>
                <a:p>
                  <a:endParaRPr lang="en-US"/>
                </a:p>
              </p:txBody>
            </p:sp>
            <p:sp>
              <p:nvSpPr>
                <p:cNvPr id="806930"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1"/>
                  </a:solidFill>
                  <a:prstDash val="solid"/>
                  <a:round/>
                  <a:headEnd/>
                  <a:tailEnd/>
                </a:ln>
              </p:spPr>
              <p:txBody>
                <a:bodyPr/>
                <a:lstStyle/>
                <a:p>
                  <a:endParaRPr lang="en-US"/>
                </a:p>
              </p:txBody>
            </p:sp>
            <p:sp>
              <p:nvSpPr>
                <p:cNvPr id="806931" name="Line 19"/>
                <p:cNvSpPr>
                  <a:spLocks noChangeShapeType="1"/>
                </p:cNvSpPr>
                <p:nvPr/>
              </p:nvSpPr>
              <p:spPr bwMode="auto">
                <a:xfrm flipH="1">
                  <a:off x="2511" y="1871"/>
                  <a:ext cx="132" cy="215"/>
                </a:xfrm>
                <a:prstGeom prst="line">
                  <a:avLst/>
                </a:prstGeom>
                <a:noFill/>
                <a:ln w="28575">
                  <a:solidFill>
                    <a:schemeClr val="tx1"/>
                  </a:solidFill>
                  <a:round/>
                  <a:headEnd/>
                  <a:tailEnd/>
                </a:ln>
              </p:spPr>
              <p:txBody>
                <a:bodyPr/>
                <a:lstStyle/>
                <a:p>
                  <a:endParaRPr lang="en-US"/>
                </a:p>
              </p:txBody>
            </p:sp>
            <p:sp>
              <p:nvSpPr>
                <p:cNvPr id="806932" name="Line 20"/>
                <p:cNvSpPr>
                  <a:spLocks noChangeShapeType="1"/>
                </p:cNvSpPr>
                <p:nvPr/>
              </p:nvSpPr>
              <p:spPr bwMode="auto">
                <a:xfrm flipH="1">
                  <a:off x="2511" y="1742"/>
                  <a:ext cx="264" cy="2"/>
                </a:xfrm>
                <a:prstGeom prst="line">
                  <a:avLst/>
                </a:prstGeom>
                <a:noFill/>
                <a:ln w="28575">
                  <a:solidFill>
                    <a:schemeClr val="tx1"/>
                  </a:solidFill>
                  <a:round/>
                  <a:headEnd/>
                  <a:tailEnd/>
                </a:ln>
              </p:spPr>
              <p:txBody>
                <a:bodyPr/>
                <a:lstStyle/>
                <a:p>
                  <a:endParaRPr lang="en-US"/>
                </a:p>
              </p:txBody>
            </p:sp>
          </p:grpSp>
          <p:sp>
            <p:nvSpPr>
              <p:cNvPr id="806933"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06934"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06935" name="Group 23"/>
          <p:cNvGrpSpPr>
            <a:grpSpLocks/>
          </p:cNvGrpSpPr>
          <p:nvPr/>
        </p:nvGrpSpPr>
        <p:grpSpPr bwMode="auto">
          <a:xfrm>
            <a:off x="2424113" y="1447800"/>
            <a:ext cx="2513012" cy="5105400"/>
            <a:chOff x="1535" y="912"/>
            <a:chExt cx="1583" cy="3216"/>
          </a:xfrm>
        </p:grpSpPr>
        <p:sp>
          <p:nvSpPr>
            <p:cNvPr id="806936"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06937"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Interface</a:t>
              </a:r>
              <a:endParaRPr lang="en-US" b="1" dirty="0"/>
            </a:p>
          </p:txBody>
        </p:sp>
        <p:grpSp>
          <p:nvGrpSpPr>
            <p:cNvPr id="806938" name="Group 26"/>
            <p:cNvGrpSpPr>
              <a:grpSpLocks/>
            </p:cNvGrpSpPr>
            <p:nvPr/>
          </p:nvGrpSpPr>
          <p:grpSpPr bwMode="auto">
            <a:xfrm>
              <a:off x="2125" y="1480"/>
              <a:ext cx="402" cy="296"/>
              <a:chOff x="4157" y="2752"/>
              <a:chExt cx="402" cy="296"/>
            </a:xfrm>
          </p:grpSpPr>
          <p:sp>
            <p:nvSpPr>
              <p:cNvPr id="806939"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6940"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6941"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06942" name="Group 30"/>
          <p:cNvGrpSpPr>
            <a:grpSpLocks/>
          </p:cNvGrpSpPr>
          <p:nvPr/>
        </p:nvGrpSpPr>
        <p:grpSpPr bwMode="auto">
          <a:xfrm>
            <a:off x="6538913" y="1431925"/>
            <a:ext cx="2513012" cy="5121275"/>
            <a:chOff x="4415" y="902"/>
            <a:chExt cx="1583" cy="3226"/>
          </a:xfrm>
        </p:grpSpPr>
        <p:sp>
          <p:nvSpPr>
            <p:cNvPr id="806943"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06944"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b="1" dirty="0" smtClean="0">
                  <a:solidFill>
                    <a:schemeClr val="bg2"/>
                  </a:solidFill>
                </a:rPr>
                <a:t>:HSBC</a:t>
              </a:r>
              <a:endParaRPr lang="en-US" b="1" dirty="0">
                <a:solidFill>
                  <a:schemeClr val="bg2"/>
                </a:solidFill>
              </a:endParaRPr>
            </a:p>
            <a:p>
              <a:pPr>
                <a:spcBef>
                  <a:spcPct val="0"/>
                </a:spcBef>
              </a:pPr>
              <a:r>
                <a:rPr lang="en-US" b="1" dirty="0">
                  <a:solidFill>
                    <a:schemeClr val="bg2"/>
                  </a:solidFill>
                </a:rPr>
                <a:t>Account</a:t>
              </a:r>
            </a:p>
          </p:txBody>
        </p:sp>
        <p:grpSp>
          <p:nvGrpSpPr>
            <p:cNvPr id="806945" name="Group 33"/>
            <p:cNvGrpSpPr>
              <a:grpSpLocks/>
            </p:cNvGrpSpPr>
            <p:nvPr/>
          </p:nvGrpSpPr>
          <p:grpSpPr bwMode="auto">
            <a:xfrm>
              <a:off x="5058" y="1488"/>
              <a:ext cx="296" cy="304"/>
              <a:chOff x="6135" y="2475"/>
              <a:chExt cx="296" cy="304"/>
            </a:xfrm>
          </p:grpSpPr>
          <p:sp>
            <p:nvSpPr>
              <p:cNvPr id="806946"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06947"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06948" name="Group 36"/>
          <p:cNvGrpSpPr>
            <a:grpSpLocks/>
          </p:cNvGrpSpPr>
          <p:nvPr/>
        </p:nvGrpSpPr>
        <p:grpSpPr bwMode="auto">
          <a:xfrm>
            <a:off x="4481513" y="1447800"/>
            <a:ext cx="2513012" cy="5029200"/>
            <a:chOff x="2927" y="912"/>
            <a:chExt cx="1583" cy="3168"/>
          </a:xfrm>
        </p:grpSpPr>
        <p:sp>
          <p:nvSpPr>
            <p:cNvPr id="806954"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Control</a:t>
              </a:r>
              <a:endParaRPr lang="en-US" b="1" dirty="0"/>
            </a:p>
          </p:txBody>
        </p:sp>
        <p:sp>
          <p:nvSpPr>
            <p:cNvPr id="806949"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06950" name="Group 38"/>
            <p:cNvGrpSpPr>
              <a:grpSpLocks/>
            </p:cNvGrpSpPr>
            <p:nvPr/>
          </p:nvGrpSpPr>
          <p:grpSpPr bwMode="auto">
            <a:xfrm>
              <a:off x="3571" y="1417"/>
              <a:ext cx="295" cy="359"/>
              <a:chOff x="5643" y="3606"/>
              <a:chExt cx="295" cy="359"/>
            </a:xfrm>
          </p:grpSpPr>
          <p:sp>
            <p:nvSpPr>
              <p:cNvPr id="806951"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06952"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06953"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06955" name="Group 43"/>
          <p:cNvGrpSpPr>
            <a:grpSpLocks/>
          </p:cNvGrpSpPr>
          <p:nvPr/>
        </p:nvGrpSpPr>
        <p:grpSpPr bwMode="auto">
          <a:xfrm>
            <a:off x="3668713" y="3352800"/>
            <a:ext cx="2057400" cy="2667000"/>
            <a:chOff x="862" y="3137"/>
            <a:chExt cx="656" cy="1085"/>
          </a:xfrm>
        </p:grpSpPr>
        <p:sp>
          <p:nvSpPr>
            <p:cNvPr id="806956" name="Line 44"/>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57" name="Line 45"/>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58" name="Line 46"/>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59" name="Line 47"/>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0" name="Line 48"/>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1" name="Line 49"/>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2" name="Line 50"/>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3" name="Line 51"/>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4" name="Line 52"/>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5" name="Line 53"/>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6966" name="Group 54"/>
          <p:cNvGrpSpPr>
            <a:grpSpLocks/>
          </p:cNvGrpSpPr>
          <p:nvPr/>
        </p:nvGrpSpPr>
        <p:grpSpPr bwMode="auto">
          <a:xfrm>
            <a:off x="5726113" y="3505200"/>
            <a:ext cx="2057400" cy="2667000"/>
            <a:chOff x="862" y="3137"/>
            <a:chExt cx="656" cy="1085"/>
          </a:xfrm>
        </p:grpSpPr>
        <p:sp>
          <p:nvSpPr>
            <p:cNvPr id="806967" name="Line 55"/>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8" name="Line 56"/>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69" name="Line 57"/>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0" name="Line 58"/>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1" name="Line 59"/>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2" name="Line 60"/>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3" name="Line 61"/>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4" name="Line 62"/>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5" name="Line 63"/>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6976" name="Line 64"/>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7938"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07950" name="Group 14"/>
          <p:cNvGrpSpPr>
            <a:grpSpLocks/>
          </p:cNvGrpSpPr>
          <p:nvPr/>
        </p:nvGrpSpPr>
        <p:grpSpPr bwMode="auto">
          <a:xfrm>
            <a:off x="903288" y="1447800"/>
            <a:ext cx="1381125" cy="5105400"/>
            <a:chOff x="569" y="912"/>
            <a:chExt cx="870" cy="3216"/>
          </a:xfrm>
        </p:grpSpPr>
        <p:grpSp>
          <p:nvGrpSpPr>
            <p:cNvPr id="807951" name="Group 15"/>
            <p:cNvGrpSpPr>
              <a:grpSpLocks/>
            </p:cNvGrpSpPr>
            <p:nvPr/>
          </p:nvGrpSpPr>
          <p:grpSpPr bwMode="auto">
            <a:xfrm>
              <a:off x="569" y="912"/>
              <a:ext cx="870" cy="837"/>
              <a:chOff x="2199" y="2448"/>
              <a:chExt cx="870" cy="837"/>
            </a:xfrm>
          </p:grpSpPr>
          <p:grpSp>
            <p:nvGrpSpPr>
              <p:cNvPr id="807952" name="Group 16"/>
              <p:cNvGrpSpPr>
                <a:grpSpLocks/>
              </p:cNvGrpSpPr>
              <p:nvPr/>
            </p:nvGrpSpPr>
            <p:grpSpPr bwMode="auto">
              <a:xfrm>
                <a:off x="2493" y="2748"/>
                <a:ext cx="264" cy="537"/>
                <a:chOff x="2511" y="1549"/>
                <a:chExt cx="264" cy="537"/>
              </a:xfrm>
            </p:grpSpPr>
            <p:sp>
              <p:nvSpPr>
                <p:cNvPr id="807953" name="Oval 17"/>
                <p:cNvSpPr>
                  <a:spLocks noChangeArrowheads="1"/>
                </p:cNvSpPr>
                <p:nvPr/>
              </p:nvSpPr>
              <p:spPr bwMode="auto">
                <a:xfrm>
                  <a:off x="2577" y="1549"/>
                  <a:ext cx="132" cy="129"/>
                </a:xfrm>
                <a:prstGeom prst="ellipse">
                  <a:avLst/>
                </a:prstGeom>
                <a:noFill/>
                <a:ln w="28575">
                  <a:solidFill>
                    <a:schemeClr val="tx1"/>
                  </a:solidFill>
                  <a:round/>
                  <a:headEnd/>
                  <a:tailEnd/>
                </a:ln>
              </p:spPr>
              <p:txBody>
                <a:bodyPr/>
                <a:lstStyle/>
                <a:p>
                  <a:endParaRPr lang="en-US"/>
                </a:p>
              </p:txBody>
            </p:sp>
            <p:sp>
              <p:nvSpPr>
                <p:cNvPr id="807954"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1"/>
                  </a:solidFill>
                  <a:prstDash val="solid"/>
                  <a:round/>
                  <a:headEnd/>
                  <a:tailEnd/>
                </a:ln>
              </p:spPr>
              <p:txBody>
                <a:bodyPr/>
                <a:lstStyle/>
                <a:p>
                  <a:endParaRPr lang="en-US"/>
                </a:p>
              </p:txBody>
            </p:sp>
            <p:sp>
              <p:nvSpPr>
                <p:cNvPr id="807955" name="Line 19"/>
                <p:cNvSpPr>
                  <a:spLocks noChangeShapeType="1"/>
                </p:cNvSpPr>
                <p:nvPr/>
              </p:nvSpPr>
              <p:spPr bwMode="auto">
                <a:xfrm flipH="1">
                  <a:off x="2511" y="1871"/>
                  <a:ext cx="132" cy="215"/>
                </a:xfrm>
                <a:prstGeom prst="line">
                  <a:avLst/>
                </a:prstGeom>
                <a:noFill/>
                <a:ln w="28575">
                  <a:solidFill>
                    <a:schemeClr val="tx1"/>
                  </a:solidFill>
                  <a:round/>
                  <a:headEnd/>
                  <a:tailEnd/>
                </a:ln>
              </p:spPr>
              <p:txBody>
                <a:bodyPr/>
                <a:lstStyle/>
                <a:p>
                  <a:endParaRPr lang="en-US"/>
                </a:p>
              </p:txBody>
            </p:sp>
            <p:sp>
              <p:nvSpPr>
                <p:cNvPr id="807956" name="Line 20"/>
                <p:cNvSpPr>
                  <a:spLocks noChangeShapeType="1"/>
                </p:cNvSpPr>
                <p:nvPr/>
              </p:nvSpPr>
              <p:spPr bwMode="auto">
                <a:xfrm flipH="1">
                  <a:off x="2511" y="1742"/>
                  <a:ext cx="264" cy="2"/>
                </a:xfrm>
                <a:prstGeom prst="line">
                  <a:avLst/>
                </a:prstGeom>
                <a:noFill/>
                <a:ln w="28575">
                  <a:solidFill>
                    <a:schemeClr val="tx1"/>
                  </a:solidFill>
                  <a:round/>
                  <a:headEnd/>
                  <a:tailEnd/>
                </a:ln>
              </p:spPr>
              <p:txBody>
                <a:bodyPr/>
                <a:lstStyle/>
                <a:p>
                  <a:endParaRPr lang="en-US"/>
                </a:p>
              </p:txBody>
            </p:sp>
          </p:grpSp>
          <p:sp>
            <p:nvSpPr>
              <p:cNvPr id="807957"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07958"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07959" name="Group 23"/>
          <p:cNvGrpSpPr>
            <a:grpSpLocks/>
          </p:cNvGrpSpPr>
          <p:nvPr/>
        </p:nvGrpSpPr>
        <p:grpSpPr bwMode="auto">
          <a:xfrm>
            <a:off x="2424113" y="1447800"/>
            <a:ext cx="2513012" cy="5105400"/>
            <a:chOff x="1535" y="912"/>
            <a:chExt cx="1583" cy="3216"/>
          </a:xfrm>
        </p:grpSpPr>
        <p:sp>
          <p:nvSpPr>
            <p:cNvPr id="807960"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07961"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Interface</a:t>
              </a:r>
              <a:endParaRPr lang="en-US" b="1" dirty="0"/>
            </a:p>
          </p:txBody>
        </p:sp>
        <p:grpSp>
          <p:nvGrpSpPr>
            <p:cNvPr id="807962" name="Group 26"/>
            <p:cNvGrpSpPr>
              <a:grpSpLocks/>
            </p:cNvGrpSpPr>
            <p:nvPr/>
          </p:nvGrpSpPr>
          <p:grpSpPr bwMode="auto">
            <a:xfrm>
              <a:off x="2125" y="1480"/>
              <a:ext cx="402" cy="296"/>
              <a:chOff x="4157" y="2752"/>
              <a:chExt cx="402" cy="296"/>
            </a:xfrm>
          </p:grpSpPr>
          <p:sp>
            <p:nvSpPr>
              <p:cNvPr id="807963"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7964"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7965"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07966" name="Group 30"/>
          <p:cNvGrpSpPr>
            <a:grpSpLocks/>
          </p:cNvGrpSpPr>
          <p:nvPr/>
        </p:nvGrpSpPr>
        <p:grpSpPr bwMode="auto">
          <a:xfrm>
            <a:off x="6538913" y="1431925"/>
            <a:ext cx="2513012" cy="5121275"/>
            <a:chOff x="4415" y="902"/>
            <a:chExt cx="1583" cy="3226"/>
          </a:xfrm>
        </p:grpSpPr>
        <p:sp>
          <p:nvSpPr>
            <p:cNvPr id="807967"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07968"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b="1" dirty="0" smtClean="0">
                  <a:solidFill>
                    <a:schemeClr val="bg2"/>
                  </a:solidFill>
                </a:rPr>
                <a:t>:Hang </a:t>
              </a:r>
              <a:r>
                <a:rPr lang="en-US" b="1" dirty="0" err="1">
                  <a:solidFill>
                    <a:schemeClr val="bg2"/>
                  </a:solidFill>
                </a:rPr>
                <a:t>Seng</a:t>
              </a:r>
              <a:endParaRPr lang="en-US" b="1" dirty="0">
                <a:solidFill>
                  <a:schemeClr val="bg2"/>
                </a:solidFill>
              </a:endParaRPr>
            </a:p>
            <a:p>
              <a:pPr>
                <a:spcBef>
                  <a:spcPct val="0"/>
                </a:spcBef>
              </a:pPr>
              <a:r>
                <a:rPr lang="en-US" b="1" dirty="0">
                  <a:solidFill>
                    <a:schemeClr val="bg2"/>
                  </a:solidFill>
                </a:rPr>
                <a:t>Account</a:t>
              </a:r>
            </a:p>
          </p:txBody>
        </p:sp>
        <p:grpSp>
          <p:nvGrpSpPr>
            <p:cNvPr id="807969" name="Group 33"/>
            <p:cNvGrpSpPr>
              <a:grpSpLocks/>
            </p:cNvGrpSpPr>
            <p:nvPr/>
          </p:nvGrpSpPr>
          <p:grpSpPr bwMode="auto">
            <a:xfrm>
              <a:off x="5058" y="1488"/>
              <a:ext cx="296" cy="304"/>
              <a:chOff x="6135" y="2475"/>
              <a:chExt cx="296" cy="304"/>
            </a:xfrm>
          </p:grpSpPr>
          <p:sp>
            <p:nvSpPr>
              <p:cNvPr id="807970"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07971"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07972" name="Group 36"/>
          <p:cNvGrpSpPr>
            <a:grpSpLocks/>
          </p:cNvGrpSpPr>
          <p:nvPr/>
        </p:nvGrpSpPr>
        <p:grpSpPr bwMode="auto">
          <a:xfrm>
            <a:off x="4481513" y="1447800"/>
            <a:ext cx="2513012" cy="5029200"/>
            <a:chOff x="2927" y="912"/>
            <a:chExt cx="1583" cy="3168"/>
          </a:xfrm>
        </p:grpSpPr>
        <p:sp>
          <p:nvSpPr>
            <p:cNvPr id="807978"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Control</a:t>
              </a:r>
              <a:endParaRPr lang="en-US" b="1" dirty="0"/>
            </a:p>
          </p:txBody>
        </p:sp>
        <p:sp>
          <p:nvSpPr>
            <p:cNvPr id="807973"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07974" name="Group 38"/>
            <p:cNvGrpSpPr>
              <a:grpSpLocks/>
            </p:cNvGrpSpPr>
            <p:nvPr/>
          </p:nvGrpSpPr>
          <p:grpSpPr bwMode="auto">
            <a:xfrm>
              <a:off x="3571" y="1417"/>
              <a:ext cx="295" cy="359"/>
              <a:chOff x="5643" y="3606"/>
              <a:chExt cx="295" cy="359"/>
            </a:xfrm>
          </p:grpSpPr>
          <p:sp>
            <p:nvSpPr>
              <p:cNvPr id="807975"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07976"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07977"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08001" name="Group 65"/>
          <p:cNvGrpSpPr>
            <a:grpSpLocks/>
          </p:cNvGrpSpPr>
          <p:nvPr/>
        </p:nvGrpSpPr>
        <p:grpSpPr bwMode="auto">
          <a:xfrm>
            <a:off x="1598613" y="3200400"/>
            <a:ext cx="6184900" cy="2971800"/>
            <a:chOff x="1007" y="2016"/>
            <a:chExt cx="3896" cy="1872"/>
          </a:xfrm>
        </p:grpSpPr>
        <p:grpSp>
          <p:nvGrpSpPr>
            <p:cNvPr id="807939" name="Group 3"/>
            <p:cNvGrpSpPr>
              <a:grpSpLocks/>
            </p:cNvGrpSpPr>
            <p:nvPr/>
          </p:nvGrpSpPr>
          <p:grpSpPr bwMode="auto">
            <a:xfrm>
              <a:off x="1007" y="2016"/>
              <a:ext cx="1296" cy="1680"/>
              <a:chOff x="862" y="3137"/>
              <a:chExt cx="656" cy="1085"/>
            </a:xfrm>
          </p:grpSpPr>
          <p:sp>
            <p:nvSpPr>
              <p:cNvPr id="807940" name="Line 4"/>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1" name="Line 5"/>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2" name="Line 6"/>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3" name="Line 7"/>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4" name="Line 8"/>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5" name="Line 9"/>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6" name="Line 10"/>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7" name="Line 11"/>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8" name="Line 12"/>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49" name="Line 13"/>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7979" name="Group 43"/>
            <p:cNvGrpSpPr>
              <a:grpSpLocks/>
            </p:cNvGrpSpPr>
            <p:nvPr/>
          </p:nvGrpSpPr>
          <p:grpSpPr bwMode="auto">
            <a:xfrm>
              <a:off x="2311" y="2112"/>
              <a:ext cx="1296" cy="1680"/>
              <a:chOff x="862" y="3137"/>
              <a:chExt cx="656" cy="1085"/>
            </a:xfrm>
          </p:grpSpPr>
          <p:sp>
            <p:nvSpPr>
              <p:cNvPr id="807980" name="Line 44"/>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1" name="Line 45"/>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2" name="Line 46"/>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3" name="Line 47"/>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4" name="Line 48"/>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5" name="Line 49"/>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6" name="Line 50"/>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7" name="Line 51"/>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8" name="Line 52"/>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89" name="Line 53"/>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7990" name="Group 54"/>
            <p:cNvGrpSpPr>
              <a:grpSpLocks/>
            </p:cNvGrpSpPr>
            <p:nvPr/>
          </p:nvGrpSpPr>
          <p:grpSpPr bwMode="auto">
            <a:xfrm>
              <a:off x="3607" y="2208"/>
              <a:ext cx="1296" cy="1680"/>
              <a:chOff x="862" y="3137"/>
              <a:chExt cx="656" cy="1085"/>
            </a:xfrm>
          </p:grpSpPr>
          <p:sp>
            <p:nvSpPr>
              <p:cNvPr id="807991" name="Line 55"/>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2" name="Line 56"/>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3" name="Line 57"/>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4" name="Line 58"/>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5" name="Line 59"/>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6" name="Line 60"/>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7" name="Line 61"/>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8" name="Line 62"/>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7999" name="Line 63"/>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8000" name="Line 64"/>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08974" name="Group 14"/>
          <p:cNvGrpSpPr>
            <a:grpSpLocks/>
          </p:cNvGrpSpPr>
          <p:nvPr/>
        </p:nvGrpSpPr>
        <p:grpSpPr bwMode="auto">
          <a:xfrm>
            <a:off x="903288" y="1447800"/>
            <a:ext cx="1381125" cy="5105400"/>
            <a:chOff x="569" y="912"/>
            <a:chExt cx="870" cy="3216"/>
          </a:xfrm>
        </p:grpSpPr>
        <p:grpSp>
          <p:nvGrpSpPr>
            <p:cNvPr id="808975" name="Group 15"/>
            <p:cNvGrpSpPr>
              <a:grpSpLocks/>
            </p:cNvGrpSpPr>
            <p:nvPr/>
          </p:nvGrpSpPr>
          <p:grpSpPr bwMode="auto">
            <a:xfrm>
              <a:off x="569" y="912"/>
              <a:ext cx="870" cy="837"/>
              <a:chOff x="2199" y="2448"/>
              <a:chExt cx="870" cy="837"/>
            </a:xfrm>
          </p:grpSpPr>
          <p:grpSp>
            <p:nvGrpSpPr>
              <p:cNvPr id="808976" name="Group 16"/>
              <p:cNvGrpSpPr>
                <a:grpSpLocks/>
              </p:cNvGrpSpPr>
              <p:nvPr/>
            </p:nvGrpSpPr>
            <p:grpSpPr bwMode="auto">
              <a:xfrm>
                <a:off x="2493" y="2748"/>
                <a:ext cx="264" cy="537"/>
                <a:chOff x="2511" y="1549"/>
                <a:chExt cx="264" cy="537"/>
              </a:xfrm>
            </p:grpSpPr>
            <p:sp>
              <p:nvSpPr>
                <p:cNvPr id="808977" name="Oval 17"/>
                <p:cNvSpPr>
                  <a:spLocks noChangeArrowheads="1"/>
                </p:cNvSpPr>
                <p:nvPr/>
              </p:nvSpPr>
              <p:spPr bwMode="auto">
                <a:xfrm>
                  <a:off x="2577" y="1549"/>
                  <a:ext cx="132" cy="129"/>
                </a:xfrm>
                <a:prstGeom prst="ellipse">
                  <a:avLst/>
                </a:prstGeom>
                <a:noFill/>
                <a:ln w="28575">
                  <a:solidFill>
                    <a:schemeClr val="tx2"/>
                  </a:solidFill>
                  <a:round/>
                  <a:headEnd/>
                  <a:tailEnd/>
                </a:ln>
              </p:spPr>
              <p:txBody>
                <a:bodyPr/>
                <a:lstStyle/>
                <a:p>
                  <a:endParaRPr lang="en-US"/>
                </a:p>
              </p:txBody>
            </p:sp>
            <p:sp>
              <p:nvSpPr>
                <p:cNvPr id="808978"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2"/>
                  </a:solidFill>
                  <a:prstDash val="solid"/>
                  <a:round/>
                  <a:headEnd/>
                  <a:tailEnd/>
                </a:ln>
              </p:spPr>
              <p:txBody>
                <a:bodyPr/>
                <a:lstStyle/>
                <a:p>
                  <a:endParaRPr lang="en-US"/>
                </a:p>
              </p:txBody>
            </p:sp>
            <p:sp>
              <p:nvSpPr>
                <p:cNvPr id="808979" name="Line 19"/>
                <p:cNvSpPr>
                  <a:spLocks noChangeShapeType="1"/>
                </p:cNvSpPr>
                <p:nvPr/>
              </p:nvSpPr>
              <p:spPr bwMode="auto">
                <a:xfrm flipH="1">
                  <a:off x="2511" y="1871"/>
                  <a:ext cx="132" cy="215"/>
                </a:xfrm>
                <a:prstGeom prst="line">
                  <a:avLst/>
                </a:prstGeom>
                <a:noFill/>
                <a:ln w="28575">
                  <a:solidFill>
                    <a:schemeClr val="tx2"/>
                  </a:solidFill>
                  <a:round/>
                  <a:headEnd/>
                  <a:tailEnd/>
                </a:ln>
              </p:spPr>
              <p:txBody>
                <a:bodyPr/>
                <a:lstStyle/>
                <a:p>
                  <a:endParaRPr lang="en-US"/>
                </a:p>
              </p:txBody>
            </p:sp>
            <p:sp>
              <p:nvSpPr>
                <p:cNvPr id="808980" name="Line 20"/>
                <p:cNvSpPr>
                  <a:spLocks noChangeShapeType="1"/>
                </p:cNvSpPr>
                <p:nvPr/>
              </p:nvSpPr>
              <p:spPr bwMode="auto">
                <a:xfrm flipH="1">
                  <a:off x="2511" y="1742"/>
                  <a:ext cx="264" cy="2"/>
                </a:xfrm>
                <a:prstGeom prst="line">
                  <a:avLst/>
                </a:prstGeom>
                <a:noFill/>
                <a:ln w="28575">
                  <a:solidFill>
                    <a:schemeClr val="tx2"/>
                  </a:solidFill>
                  <a:round/>
                  <a:headEnd/>
                  <a:tailEnd/>
                </a:ln>
              </p:spPr>
              <p:txBody>
                <a:bodyPr/>
                <a:lstStyle/>
                <a:p>
                  <a:endParaRPr lang="en-US"/>
                </a:p>
              </p:txBody>
            </p:sp>
          </p:grpSp>
          <p:sp>
            <p:nvSpPr>
              <p:cNvPr id="808981"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a:solidFill>
                      <a:srgbClr val="000000"/>
                    </a:solidFill>
                  </a:rPr>
                  <a:t>Customer</a:t>
                </a:r>
                <a:endParaRPr lang="en-US"/>
              </a:p>
            </p:txBody>
          </p:sp>
        </p:grpSp>
        <p:sp>
          <p:nvSpPr>
            <p:cNvPr id="808982"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08983" name="Group 23"/>
          <p:cNvGrpSpPr>
            <a:grpSpLocks/>
          </p:cNvGrpSpPr>
          <p:nvPr/>
        </p:nvGrpSpPr>
        <p:grpSpPr bwMode="auto">
          <a:xfrm>
            <a:off x="2424113" y="1447800"/>
            <a:ext cx="2513012" cy="5105400"/>
            <a:chOff x="1535" y="912"/>
            <a:chExt cx="1583" cy="3216"/>
          </a:xfrm>
        </p:grpSpPr>
        <p:sp>
          <p:nvSpPr>
            <p:cNvPr id="808984"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08985"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endParaRPr lang="en-US" dirty="0">
                <a:solidFill>
                  <a:srgbClr val="000000"/>
                </a:solidFill>
              </a:endParaRPr>
            </a:p>
            <a:p>
              <a:pPr>
                <a:spcBef>
                  <a:spcPct val="0"/>
                </a:spcBef>
              </a:pPr>
              <a:r>
                <a:rPr lang="en-US" b="1" dirty="0" smtClean="0">
                  <a:solidFill>
                    <a:srgbClr val="0070C0"/>
                  </a:solidFill>
                </a:rPr>
                <a:t>:ATM</a:t>
              </a:r>
              <a:endParaRPr lang="en-US" b="1" dirty="0">
                <a:solidFill>
                  <a:srgbClr val="0070C0"/>
                </a:solidFill>
              </a:endParaRPr>
            </a:p>
          </p:txBody>
        </p:sp>
        <p:grpSp>
          <p:nvGrpSpPr>
            <p:cNvPr id="808986" name="Group 26"/>
            <p:cNvGrpSpPr>
              <a:grpSpLocks/>
            </p:cNvGrpSpPr>
            <p:nvPr/>
          </p:nvGrpSpPr>
          <p:grpSpPr bwMode="auto">
            <a:xfrm>
              <a:off x="2125" y="1480"/>
              <a:ext cx="402" cy="296"/>
              <a:chOff x="4157" y="2752"/>
              <a:chExt cx="402" cy="296"/>
            </a:xfrm>
          </p:grpSpPr>
          <p:sp>
            <p:nvSpPr>
              <p:cNvPr id="808987"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8988"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08989"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08990" name="Group 30"/>
          <p:cNvGrpSpPr>
            <a:grpSpLocks/>
          </p:cNvGrpSpPr>
          <p:nvPr/>
        </p:nvGrpSpPr>
        <p:grpSpPr bwMode="auto">
          <a:xfrm>
            <a:off x="6538913" y="1431925"/>
            <a:ext cx="2513012" cy="5121275"/>
            <a:chOff x="4415" y="902"/>
            <a:chExt cx="1583" cy="3226"/>
          </a:xfrm>
        </p:grpSpPr>
        <p:sp>
          <p:nvSpPr>
            <p:cNvPr id="808991"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08992"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:Bank</a:t>
              </a:r>
              <a:endParaRPr lang="en-US" dirty="0">
                <a:solidFill>
                  <a:srgbClr val="000000"/>
                </a:solidFill>
              </a:endParaRPr>
            </a:p>
            <a:p>
              <a:pPr>
                <a:spcBef>
                  <a:spcPct val="0"/>
                </a:spcBef>
              </a:pPr>
              <a:r>
                <a:rPr lang="en-US" dirty="0">
                  <a:solidFill>
                    <a:srgbClr val="000000"/>
                  </a:solidFill>
                </a:rPr>
                <a:t>Account</a:t>
              </a:r>
              <a:endParaRPr lang="en-US" b="1" dirty="0"/>
            </a:p>
          </p:txBody>
        </p:sp>
        <p:grpSp>
          <p:nvGrpSpPr>
            <p:cNvPr id="808993" name="Group 33"/>
            <p:cNvGrpSpPr>
              <a:grpSpLocks/>
            </p:cNvGrpSpPr>
            <p:nvPr/>
          </p:nvGrpSpPr>
          <p:grpSpPr bwMode="auto">
            <a:xfrm>
              <a:off x="5058" y="1488"/>
              <a:ext cx="296" cy="304"/>
              <a:chOff x="6135" y="2475"/>
              <a:chExt cx="296" cy="304"/>
            </a:xfrm>
          </p:grpSpPr>
          <p:sp>
            <p:nvSpPr>
              <p:cNvPr id="808994"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08995"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08996" name="Group 36"/>
          <p:cNvGrpSpPr>
            <a:grpSpLocks/>
          </p:cNvGrpSpPr>
          <p:nvPr/>
        </p:nvGrpSpPr>
        <p:grpSpPr bwMode="auto">
          <a:xfrm>
            <a:off x="4481513" y="1447800"/>
            <a:ext cx="2513012" cy="5029200"/>
            <a:chOff x="2927" y="912"/>
            <a:chExt cx="1583" cy="3168"/>
          </a:xfrm>
        </p:grpSpPr>
        <p:sp>
          <p:nvSpPr>
            <p:cNvPr id="809002"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Control</a:t>
              </a:r>
              <a:endParaRPr lang="en-US" b="1" dirty="0"/>
            </a:p>
          </p:txBody>
        </p:sp>
        <p:sp>
          <p:nvSpPr>
            <p:cNvPr id="808997"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08998" name="Group 38"/>
            <p:cNvGrpSpPr>
              <a:grpSpLocks/>
            </p:cNvGrpSpPr>
            <p:nvPr/>
          </p:nvGrpSpPr>
          <p:grpSpPr bwMode="auto">
            <a:xfrm>
              <a:off x="3571" y="1417"/>
              <a:ext cx="295" cy="359"/>
              <a:chOff x="5643" y="3606"/>
              <a:chExt cx="295" cy="359"/>
            </a:xfrm>
          </p:grpSpPr>
          <p:sp>
            <p:nvSpPr>
              <p:cNvPr id="808999"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09000"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09001"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09026" name="Group 66"/>
          <p:cNvGrpSpPr>
            <a:grpSpLocks/>
          </p:cNvGrpSpPr>
          <p:nvPr/>
        </p:nvGrpSpPr>
        <p:grpSpPr bwMode="auto">
          <a:xfrm>
            <a:off x="1598613" y="3200400"/>
            <a:ext cx="6184900" cy="2971800"/>
            <a:chOff x="1007" y="2016"/>
            <a:chExt cx="3896" cy="1872"/>
          </a:xfrm>
        </p:grpSpPr>
        <p:grpSp>
          <p:nvGrpSpPr>
            <p:cNvPr id="809027" name="Group 67"/>
            <p:cNvGrpSpPr>
              <a:grpSpLocks/>
            </p:cNvGrpSpPr>
            <p:nvPr/>
          </p:nvGrpSpPr>
          <p:grpSpPr bwMode="auto">
            <a:xfrm>
              <a:off x="1007" y="2016"/>
              <a:ext cx="1296" cy="1680"/>
              <a:chOff x="862" y="3137"/>
              <a:chExt cx="656" cy="1085"/>
            </a:xfrm>
          </p:grpSpPr>
          <p:sp>
            <p:nvSpPr>
              <p:cNvPr id="809028" name="Line 68"/>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29" name="Line 69"/>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0" name="Line 70"/>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1" name="Line 71"/>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2" name="Line 72"/>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3" name="Line 73"/>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4" name="Line 74"/>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5" name="Line 75"/>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6" name="Line 76"/>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37" name="Line 77"/>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9038" name="Group 78"/>
            <p:cNvGrpSpPr>
              <a:grpSpLocks/>
            </p:cNvGrpSpPr>
            <p:nvPr/>
          </p:nvGrpSpPr>
          <p:grpSpPr bwMode="auto">
            <a:xfrm>
              <a:off x="2311" y="2112"/>
              <a:ext cx="1296" cy="1680"/>
              <a:chOff x="862" y="3137"/>
              <a:chExt cx="656" cy="1085"/>
            </a:xfrm>
          </p:grpSpPr>
          <p:sp>
            <p:nvSpPr>
              <p:cNvPr id="809039" name="Line 79"/>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0" name="Line 80"/>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1" name="Line 81"/>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2" name="Line 82"/>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3" name="Line 83"/>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4" name="Line 84"/>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5" name="Line 85"/>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6" name="Line 86"/>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7" name="Line 87"/>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48" name="Line 88"/>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09049" name="Group 89"/>
            <p:cNvGrpSpPr>
              <a:grpSpLocks/>
            </p:cNvGrpSpPr>
            <p:nvPr/>
          </p:nvGrpSpPr>
          <p:grpSpPr bwMode="auto">
            <a:xfrm>
              <a:off x="3607" y="2208"/>
              <a:ext cx="1296" cy="1680"/>
              <a:chOff x="862" y="3137"/>
              <a:chExt cx="656" cy="1085"/>
            </a:xfrm>
          </p:grpSpPr>
          <p:sp>
            <p:nvSpPr>
              <p:cNvPr id="809050" name="Line 90"/>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1" name="Line 91"/>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2" name="Line 92"/>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3" name="Line 93"/>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4" name="Line 94"/>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5" name="Line 95"/>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6" name="Line 96"/>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7" name="Line 97"/>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8" name="Line 98"/>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09059" name="Line 99"/>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9986" name="Rectangle 2"/>
          <p:cNvSpPr>
            <a:spLocks noGrp="1" noChangeArrowheads="1"/>
          </p:cNvSpPr>
          <p:nvPr>
            <p:ph type="title"/>
          </p:nvPr>
        </p:nvSpPr>
        <p:spPr/>
        <p:txBody>
          <a:bodyPr/>
          <a:lstStyle/>
          <a:p>
            <a:r>
              <a:rPr lang="en-US" sz="3200" i="1"/>
              <a:t>Model Detailed Object Interactions for a Use Case</a:t>
            </a:r>
            <a:br>
              <a:rPr lang="en-US" sz="3200" i="1"/>
            </a:br>
            <a:r>
              <a:rPr lang="en-US"/>
              <a:t>Sequence Diagram</a:t>
            </a:r>
            <a:endParaRPr lang="en-GB"/>
          </a:p>
        </p:txBody>
      </p:sp>
      <p:grpSp>
        <p:nvGrpSpPr>
          <p:cNvPr id="809998" name="Group 14"/>
          <p:cNvGrpSpPr>
            <a:grpSpLocks/>
          </p:cNvGrpSpPr>
          <p:nvPr/>
        </p:nvGrpSpPr>
        <p:grpSpPr bwMode="auto">
          <a:xfrm>
            <a:off x="903288" y="1447800"/>
            <a:ext cx="1381125" cy="5105400"/>
            <a:chOff x="569" y="912"/>
            <a:chExt cx="870" cy="3216"/>
          </a:xfrm>
        </p:grpSpPr>
        <p:grpSp>
          <p:nvGrpSpPr>
            <p:cNvPr id="809999" name="Group 15"/>
            <p:cNvGrpSpPr>
              <a:grpSpLocks/>
            </p:cNvGrpSpPr>
            <p:nvPr/>
          </p:nvGrpSpPr>
          <p:grpSpPr bwMode="auto">
            <a:xfrm>
              <a:off x="569" y="912"/>
              <a:ext cx="870" cy="837"/>
              <a:chOff x="2199" y="2448"/>
              <a:chExt cx="870" cy="837"/>
            </a:xfrm>
          </p:grpSpPr>
          <p:grpSp>
            <p:nvGrpSpPr>
              <p:cNvPr id="810000" name="Group 16"/>
              <p:cNvGrpSpPr>
                <a:grpSpLocks/>
              </p:cNvGrpSpPr>
              <p:nvPr/>
            </p:nvGrpSpPr>
            <p:grpSpPr bwMode="auto">
              <a:xfrm>
                <a:off x="2493" y="2748"/>
                <a:ext cx="264" cy="537"/>
                <a:chOff x="2511" y="1549"/>
                <a:chExt cx="264" cy="537"/>
              </a:xfrm>
            </p:grpSpPr>
            <p:sp>
              <p:nvSpPr>
                <p:cNvPr id="810001" name="Oval 17"/>
                <p:cNvSpPr>
                  <a:spLocks noChangeArrowheads="1"/>
                </p:cNvSpPr>
                <p:nvPr/>
              </p:nvSpPr>
              <p:spPr bwMode="auto">
                <a:xfrm>
                  <a:off x="2577" y="1549"/>
                  <a:ext cx="132" cy="129"/>
                </a:xfrm>
                <a:prstGeom prst="ellipse">
                  <a:avLst/>
                </a:prstGeom>
                <a:noFill/>
                <a:ln w="28575">
                  <a:solidFill>
                    <a:schemeClr val="tx1"/>
                  </a:solidFill>
                  <a:round/>
                  <a:headEnd/>
                  <a:tailEnd/>
                </a:ln>
              </p:spPr>
              <p:txBody>
                <a:bodyPr/>
                <a:lstStyle/>
                <a:p>
                  <a:endParaRPr lang="en-US"/>
                </a:p>
              </p:txBody>
            </p:sp>
            <p:sp>
              <p:nvSpPr>
                <p:cNvPr id="810002" name="Freeform 18"/>
                <p:cNvSpPr>
                  <a:spLocks/>
                </p:cNvSpPr>
                <p:nvPr/>
              </p:nvSpPr>
              <p:spPr bwMode="auto">
                <a:xfrm>
                  <a:off x="2643" y="1678"/>
                  <a:ext cx="132" cy="408"/>
                </a:xfrm>
                <a:custGeom>
                  <a:avLst/>
                  <a:gdLst/>
                  <a:ahLst/>
                  <a:cxnLst>
                    <a:cxn ang="0">
                      <a:pos x="0" y="0"/>
                    </a:cxn>
                    <a:cxn ang="0">
                      <a:pos x="0" y="45"/>
                    </a:cxn>
                    <a:cxn ang="0">
                      <a:pos x="30" y="95"/>
                    </a:cxn>
                  </a:cxnLst>
                  <a:rect l="0" t="0" r="r" b="b"/>
                  <a:pathLst>
                    <a:path w="30" h="95">
                      <a:moveTo>
                        <a:pt x="0" y="0"/>
                      </a:moveTo>
                      <a:lnTo>
                        <a:pt x="0" y="45"/>
                      </a:lnTo>
                      <a:lnTo>
                        <a:pt x="30" y="95"/>
                      </a:lnTo>
                    </a:path>
                  </a:pathLst>
                </a:custGeom>
                <a:noFill/>
                <a:ln w="28575" cmpd="sng">
                  <a:solidFill>
                    <a:schemeClr val="tx1"/>
                  </a:solidFill>
                  <a:prstDash val="solid"/>
                  <a:round/>
                  <a:headEnd/>
                  <a:tailEnd/>
                </a:ln>
              </p:spPr>
              <p:txBody>
                <a:bodyPr/>
                <a:lstStyle/>
                <a:p>
                  <a:endParaRPr lang="en-US"/>
                </a:p>
              </p:txBody>
            </p:sp>
            <p:sp>
              <p:nvSpPr>
                <p:cNvPr id="810003" name="Line 19"/>
                <p:cNvSpPr>
                  <a:spLocks noChangeShapeType="1"/>
                </p:cNvSpPr>
                <p:nvPr/>
              </p:nvSpPr>
              <p:spPr bwMode="auto">
                <a:xfrm flipH="1">
                  <a:off x="2511" y="1871"/>
                  <a:ext cx="132" cy="215"/>
                </a:xfrm>
                <a:prstGeom prst="line">
                  <a:avLst/>
                </a:prstGeom>
                <a:noFill/>
                <a:ln w="28575">
                  <a:solidFill>
                    <a:schemeClr val="tx1"/>
                  </a:solidFill>
                  <a:round/>
                  <a:headEnd/>
                  <a:tailEnd/>
                </a:ln>
              </p:spPr>
              <p:txBody>
                <a:bodyPr/>
                <a:lstStyle/>
                <a:p>
                  <a:endParaRPr lang="en-US"/>
                </a:p>
              </p:txBody>
            </p:sp>
            <p:sp>
              <p:nvSpPr>
                <p:cNvPr id="810004" name="Line 20"/>
                <p:cNvSpPr>
                  <a:spLocks noChangeShapeType="1"/>
                </p:cNvSpPr>
                <p:nvPr/>
              </p:nvSpPr>
              <p:spPr bwMode="auto">
                <a:xfrm flipH="1">
                  <a:off x="2511" y="1742"/>
                  <a:ext cx="264" cy="2"/>
                </a:xfrm>
                <a:prstGeom prst="line">
                  <a:avLst/>
                </a:prstGeom>
                <a:noFill/>
                <a:ln w="28575">
                  <a:solidFill>
                    <a:schemeClr val="tx1"/>
                  </a:solidFill>
                  <a:round/>
                  <a:headEnd/>
                  <a:tailEnd/>
                </a:ln>
              </p:spPr>
              <p:txBody>
                <a:bodyPr/>
                <a:lstStyle/>
                <a:p>
                  <a:endParaRPr lang="en-US"/>
                </a:p>
              </p:txBody>
            </p:sp>
          </p:grpSp>
          <p:sp>
            <p:nvSpPr>
              <p:cNvPr id="810005" name="Rectangle 21"/>
              <p:cNvSpPr>
                <a:spLocks noChangeArrowheads="1"/>
              </p:cNvSpPr>
              <p:nvPr/>
            </p:nvSpPr>
            <p:spPr bwMode="auto">
              <a:xfrm>
                <a:off x="2199" y="2448"/>
                <a:ext cx="870" cy="269"/>
              </a:xfrm>
              <a:prstGeom prst="rect">
                <a:avLst/>
              </a:prstGeom>
              <a:noFill/>
              <a:ln w="9525">
                <a:noFill/>
                <a:miter lim="800000"/>
                <a:headEnd/>
                <a:tailEnd/>
              </a:ln>
            </p:spPr>
            <p:txBody>
              <a:bodyPr wrap="none" lIns="0" tIns="0" rIns="0" bIns="0">
                <a:spAutoFit/>
              </a:bodyPr>
              <a:lstStyle/>
              <a:p>
                <a:pPr>
                  <a:spcBef>
                    <a:spcPct val="0"/>
                  </a:spcBef>
                </a:pPr>
                <a:r>
                  <a:rPr lang="en-US" dirty="0">
                    <a:solidFill>
                      <a:srgbClr val="000000"/>
                    </a:solidFill>
                  </a:rPr>
                  <a:t>Customer</a:t>
                </a:r>
                <a:endParaRPr lang="en-US" dirty="0"/>
              </a:p>
            </p:txBody>
          </p:sp>
        </p:grpSp>
        <p:sp>
          <p:nvSpPr>
            <p:cNvPr id="810006" name="Line 22"/>
            <p:cNvSpPr>
              <a:spLocks noChangeShapeType="1"/>
            </p:cNvSpPr>
            <p:nvPr/>
          </p:nvSpPr>
          <p:spPr bwMode="auto">
            <a:xfrm>
              <a:off x="1007" y="1872"/>
              <a:ext cx="0" cy="2256"/>
            </a:xfrm>
            <a:prstGeom prst="line">
              <a:avLst/>
            </a:prstGeom>
            <a:noFill/>
            <a:ln w="28575">
              <a:solidFill>
                <a:schemeClr val="tx1"/>
              </a:solidFill>
              <a:prstDash val="dash"/>
              <a:round/>
              <a:headEnd/>
              <a:tailEnd/>
            </a:ln>
            <a:effectLst/>
          </p:spPr>
          <p:txBody>
            <a:bodyPr/>
            <a:lstStyle/>
            <a:p>
              <a:endParaRPr lang="en-US"/>
            </a:p>
          </p:txBody>
        </p:sp>
      </p:grpSp>
      <p:grpSp>
        <p:nvGrpSpPr>
          <p:cNvPr id="810007" name="Group 23"/>
          <p:cNvGrpSpPr>
            <a:grpSpLocks/>
          </p:cNvGrpSpPr>
          <p:nvPr/>
        </p:nvGrpSpPr>
        <p:grpSpPr bwMode="auto">
          <a:xfrm>
            <a:off x="2424113" y="1447800"/>
            <a:ext cx="2513012" cy="5105400"/>
            <a:chOff x="1535" y="912"/>
            <a:chExt cx="1583" cy="3216"/>
          </a:xfrm>
        </p:grpSpPr>
        <p:sp>
          <p:nvSpPr>
            <p:cNvPr id="810008" name="Line 24"/>
            <p:cNvSpPr>
              <a:spLocks noChangeShapeType="1"/>
            </p:cNvSpPr>
            <p:nvPr/>
          </p:nvSpPr>
          <p:spPr bwMode="auto">
            <a:xfrm>
              <a:off x="2326" y="1872"/>
              <a:ext cx="0" cy="2256"/>
            </a:xfrm>
            <a:prstGeom prst="line">
              <a:avLst/>
            </a:prstGeom>
            <a:noFill/>
            <a:ln w="28575">
              <a:solidFill>
                <a:schemeClr val="tx2"/>
              </a:solidFill>
              <a:prstDash val="dash"/>
              <a:round/>
              <a:headEnd/>
              <a:tailEnd/>
            </a:ln>
            <a:effectLst/>
          </p:spPr>
          <p:txBody>
            <a:bodyPr/>
            <a:lstStyle/>
            <a:p>
              <a:endParaRPr lang="en-US"/>
            </a:p>
          </p:txBody>
        </p:sp>
        <p:sp>
          <p:nvSpPr>
            <p:cNvPr id="810009" name="Rectangle 25"/>
            <p:cNvSpPr>
              <a:spLocks noChangeArrowheads="1"/>
            </p:cNvSpPr>
            <p:nvPr/>
          </p:nvSpPr>
          <p:spPr bwMode="auto">
            <a:xfrm>
              <a:off x="1535" y="912"/>
              <a:ext cx="1583" cy="538"/>
            </a:xfrm>
            <a:prstGeom prst="rect">
              <a:avLst/>
            </a:prstGeom>
            <a:noFill/>
            <a:ln w="28575">
              <a:noFill/>
              <a:miter lim="800000"/>
              <a:headEnd/>
              <a:tailEnd/>
            </a:ln>
          </p:spPr>
          <p:txBody>
            <a:bodyPr lIns="0" tIns="0" rIns="0" bIns="0">
              <a:spAutoFit/>
            </a:bodyPr>
            <a:lstStyle/>
            <a:p>
              <a:pPr>
                <a:spcBef>
                  <a:spcPct val="0"/>
                </a:spcBef>
              </a:pPr>
              <a:r>
                <a:rPr lang="en-US" b="1" dirty="0" smtClean="0">
                  <a:solidFill>
                    <a:srgbClr val="0070C0"/>
                  </a:solidFill>
                </a:rPr>
                <a:t>:Internet Window  </a:t>
              </a:r>
              <a:r>
                <a:rPr lang="en-US" b="1" dirty="0" smtClean="0">
                  <a:solidFill>
                    <a:schemeClr val="bg1">
                      <a:lumMod val="65000"/>
                    </a:schemeClr>
                  </a:solidFill>
                </a:rPr>
                <a:t>.</a:t>
              </a:r>
              <a:endParaRPr lang="en-US" b="1" dirty="0">
                <a:solidFill>
                  <a:schemeClr val="bg1">
                    <a:lumMod val="65000"/>
                  </a:schemeClr>
                </a:solidFill>
              </a:endParaRPr>
            </a:p>
          </p:txBody>
        </p:sp>
        <p:grpSp>
          <p:nvGrpSpPr>
            <p:cNvPr id="810010" name="Group 26"/>
            <p:cNvGrpSpPr>
              <a:grpSpLocks/>
            </p:cNvGrpSpPr>
            <p:nvPr/>
          </p:nvGrpSpPr>
          <p:grpSpPr bwMode="auto">
            <a:xfrm>
              <a:off x="2125" y="1480"/>
              <a:ext cx="402" cy="296"/>
              <a:chOff x="4157" y="2752"/>
              <a:chExt cx="402" cy="296"/>
            </a:xfrm>
          </p:grpSpPr>
          <p:sp>
            <p:nvSpPr>
              <p:cNvPr id="810011" name="Line 74"/>
              <p:cNvSpPr>
                <a:spLocks noChangeShapeType="1"/>
              </p:cNvSpPr>
              <p:nvPr/>
            </p:nvSpPr>
            <p:spPr bwMode="auto">
              <a:xfrm>
                <a:off x="4157" y="2818"/>
                <a:ext cx="0" cy="187"/>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0012" name="Line 75"/>
              <p:cNvSpPr>
                <a:spLocks noChangeShapeType="1"/>
              </p:cNvSpPr>
              <p:nvPr/>
            </p:nvSpPr>
            <p:spPr bwMode="auto">
              <a:xfrm flipH="1">
                <a:off x="4157" y="2912"/>
                <a:ext cx="113" cy="0"/>
              </a:xfrm>
              <a:prstGeom prst="line">
                <a:avLst/>
              </a:prstGeom>
              <a:noFill/>
              <a:ln w="28575">
                <a:solidFill>
                  <a:srgbClr val="0070C0"/>
                </a:solidFill>
                <a:round/>
                <a:headEnd type="none" w="sm" len="sm"/>
                <a:tailEnd type="none" w="lg" len="lg"/>
              </a:ln>
            </p:spPr>
            <p:txBody>
              <a:bodyPr wrap="none" anchor="ctr"/>
              <a:lstStyle/>
              <a:p>
                <a:endParaRPr lang="en-US"/>
              </a:p>
            </p:txBody>
          </p:sp>
          <p:sp>
            <p:nvSpPr>
              <p:cNvPr id="810013" name="Oval 29"/>
              <p:cNvSpPr>
                <a:spLocks noChangeArrowheads="1"/>
              </p:cNvSpPr>
              <p:nvPr/>
            </p:nvSpPr>
            <p:spPr bwMode="auto">
              <a:xfrm>
                <a:off x="4263" y="2752"/>
                <a:ext cx="296" cy="296"/>
              </a:xfrm>
              <a:prstGeom prst="ellipse">
                <a:avLst/>
              </a:prstGeom>
              <a:solidFill>
                <a:schemeClr val="bg1"/>
              </a:solidFill>
              <a:ln w="28575">
                <a:solidFill>
                  <a:srgbClr val="0070C0"/>
                </a:solidFill>
                <a:round/>
                <a:headEnd/>
                <a:tailEnd/>
              </a:ln>
              <a:effectLst/>
            </p:spPr>
            <p:txBody>
              <a:bodyPr wrap="none" anchor="ctr"/>
              <a:lstStyle/>
              <a:p>
                <a:endParaRPr lang="en-US"/>
              </a:p>
            </p:txBody>
          </p:sp>
        </p:grpSp>
      </p:grpSp>
      <p:grpSp>
        <p:nvGrpSpPr>
          <p:cNvPr id="810014" name="Group 30"/>
          <p:cNvGrpSpPr>
            <a:grpSpLocks/>
          </p:cNvGrpSpPr>
          <p:nvPr/>
        </p:nvGrpSpPr>
        <p:grpSpPr bwMode="auto">
          <a:xfrm>
            <a:off x="6538913" y="1431925"/>
            <a:ext cx="2513012" cy="5121275"/>
            <a:chOff x="4415" y="902"/>
            <a:chExt cx="1583" cy="3226"/>
          </a:xfrm>
        </p:grpSpPr>
        <p:sp>
          <p:nvSpPr>
            <p:cNvPr id="810015" name="Line 31"/>
            <p:cNvSpPr>
              <a:spLocks noChangeShapeType="1"/>
            </p:cNvSpPr>
            <p:nvPr/>
          </p:nvSpPr>
          <p:spPr bwMode="auto">
            <a:xfrm>
              <a:off x="5207" y="1872"/>
              <a:ext cx="0" cy="2256"/>
            </a:xfrm>
            <a:prstGeom prst="line">
              <a:avLst/>
            </a:prstGeom>
            <a:noFill/>
            <a:ln w="28575">
              <a:solidFill>
                <a:schemeClr val="tx2"/>
              </a:solidFill>
              <a:prstDash val="dash"/>
              <a:round/>
              <a:headEnd/>
              <a:tailEnd/>
            </a:ln>
            <a:effectLst/>
          </p:spPr>
          <p:txBody>
            <a:bodyPr/>
            <a:lstStyle/>
            <a:p>
              <a:endParaRPr lang="en-US"/>
            </a:p>
          </p:txBody>
        </p:sp>
        <p:sp>
          <p:nvSpPr>
            <p:cNvPr id="810016" name="Rectangle 32"/>
            <p:cNvSpPr>
              <a:spLocks noChangeArrowheads="1"/>
            </p:cNvSpPr>
            <p:nvPr/>
          </p:nvSpPr>
          <p:spPr bwMode="auto">
            <a:xfrm>
              <a:off x="4415" y="90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:Bank</a:t>
              </a:r>
              <a:endParaRPr lang="en-US" dirty="0">
                <a:solidFill>
                  <a:srgbClr val="000000"/>
                </a:solidFill>
              </a:endParaRPr>
            </a:p>
            <a:p>
              <a:pPr>
                <a:spcBef>
                  <a:spcPct val="0"/>
                </a:spcBef>
              </a:pPr>
              <a:r>
                <a:rPr lang="en-US" dirty="0">
                  <a:solidFill>
                    <a:srgbClr val="000000"/>
                  </a:solidFill>
                </a:rPr>
                <a:t>Account</a:t>
              </a:r>
              <a:endParaRPr lang="en-US" b="1" dirty="0"/>
            </a:p>
          </p:txBody>
        </p:sp>
        <p:grpSp>
          <p:nvGrpSpPr>
            <p:cNvPr id="810017" name="Group 33"/>
            <p:cNvGrpSpPr>
              <a:grpSpLocks/>
            </p:cNvGrpSpPr>
            <p:nvPr/>
          </p:nvGrpSpPr>
          <p:grpSpPr bwMode="auto">
            <a:xfrm>
              <a:off x="5058" y="1488"/>
              <a:ext cx="296" cy="304"/>
              <a:chOff x="6135" y="2475"/>
              <a:chExt cx="296" cy="304"/>
            </a:xfrm>
          </p:grpSpPr>
          <p:sp>
            <p:nvSpPr>
              <p:cNvPr id="810018" name="Line 82"/>
              <p:cNvSpPr>
                <a:spLocks noChangeShapeType="1"/>
              </p:cNvSpPr>
              <p:nvPr/>
            </p:nvSpPr>
            <p:spPr bwMode="auto">
              <a:xfrm>
                <a:off x="6135" y="2779"/>
                <a:ext cx="296" cy="0"/>
              </a:xfrm>
              <a:prstGeom prst="line">
                <a:avLst/>
              </a:prstGeom>
              <a:noFill/>
              <a:ln w="28575">
                <a:solidFill>
                  <a:schemeClr val="bg2"/>
                </a:solidFill>
                <a:round/>
                <a:headEnd type="none" w="sm" len="sm"/>
                <a:tailEnd type="none" w="lg" len="lg"/>
              </a:ln>
            </p:spPr>
            <p:txBody>
              <a:bodyPr wrap="none" anchor="ctr"/>
              <a:lstStyle/>
              <a:p>
                <a:endParaRPr lang="en-US"/>
              </a:p>
            </p:txBody>
          </p:sp>
          <p:sp>
            <p:nvSpPr>
              <p:cNvPr id="810019" name="Oval 35"/>
              <p:cNvSpPr>
                <a:spLocks noChangeArrowheads="1"/>
              </p:cNvSpPr>
              <p:nvPr/>
            </p:nvSpPr>
            <p:spPr bwMode="auto">
              <a:xfrm>
                <a:off x="6135" y="2475"/>
                <a:ext cx="296" cy="296"/>
              </a:xfrm>
              <a:prstGeom prst="ellipse">
                <a:avLst/>
              </a:prstGeom>
              <a:solidFill>
                <a:schemeClr val="bg1"/>
              </a:solidFill>
              <a:ln w="28575">
                <a:solidFill>
                  <a:schemeClr val="bg2"/>
                </a:solidFill>
                <a:round/>
                <a:headEnd/>
                <a:tailEnd/>
              </a:ln>
              <a:effectLst/>
            </p:spPr>
            <p:txBody>
              <a:bodyPr wrap="none" anchor="ctr"/>
              <a:lstStyle/>
              <a:p>
                <a:endParaRPr lang="en-US"/>
              </a:p>
            </p:txBody>
          </p:sp>
        </p:grpSp>
      </p:grpSp>
      <p:grpSp>
        <p:nvGrpSpPr>
          <p:cNvPr id="810020" name="Group 36"/>
          <p:cNvGrpSpPr>
            <a:grpSpLocks/>
          </p:cNvGrpSpPr>
          <p:nvPr/>
        </p:nvGrpSpPr>
        <p:grpSpPr bwMode="auto">
          <a:xfrm>
            <a:off x="4481513" y="1447800"/>
            <a:ext cx="2513012" cy="5029200"/>
            <a:chOff x="2927" y="912"/>
            <a:chExt cx="1583" cy="3168"/>
          </a:xfrm>
        </p:grpSpPr>
        <p:sp>
          <p:nvSpPr>
            <p:cNvPr id="810026" name="Rectangle 42"/>
            <p:cNvSpPr>
              <a:spLocks noChangeArrowheads="1"/>
            </p:cNvSpPr>
            <p:nvPr/>
          </p:nvSpPr>
          <p:spPr bwMode="auto">
            <a:xfrm>
              <a:off x="2927" y="912"/>
              <a:ext cx="1583" cy="538"/>
            </a:xfrm>
            <a:prstGeom prst="rect">
              <a:avLst/>
            </a:prstGeom>
            <a:noFill/>
            <a:ln w="28575">
              <a:noFill/>
              <a:miter lim="800000"/>
              <a:headEnd/>
              <a:tailEnd/>
            </a:ln>
          </p:spPr>
          <p:txBody>
            <a:bodyPr lIns="0" tIns="0" rIns="0" bIns="0">
              <a:spAutoFit/>
            </a:bodyPr>
            <a:lstStyle/>
            <a:p>
              <a:pPr>
                <a:spcBef>
                  <a:spcPct val="0"/>
                </a:spcBef>
              </a:pPr>
              <a:r>
                <a:rPr lang="en-US" dirty="0" smtClean="0">
                  <a:solidFill>
                    <a:srgbClr val="000000"/>
                  </a:solidFill>
                </a:rPr>
                <a:t>:Debit</a:t>
              </a:r>
              <a:endParaRPr lang="en-US" dirty="0">
                <a:solidFill>
                  <a:srgbClr val="000000"/>
                </a:solidFill>
              </a:endParaRPr>
            </a:p>
            <a:p>
              <a:pPr>
                <a:spcBef>
                  <a:spcPct val="0"/>
                </a:spcBef>
              </a:pPr>
              <a:r>
                <a:rPr lang="en-US" dirty="0">
                  <a:solidFill>
                    <a:srgbClr val="000000"/>
                  </a:solidFill>
                </a:rPr>
                <a:t>Control</a:t>
              </a:r>
              <a:endParaRPr lang="en-US" b="1" dirty="0"/>
            </a:p>
          </p:txBody>
        </p:sp>
        <p:sp>
          <p:nvSpPr>
            <p:cNvPr id="810021" name="Line 37"/>
            <p:cNvSpPr>
              <a:spLocks noChangeShapeType="1"/>
            </p:cNvSpPr>
            <p:nvPr/>
          </p:nvSpPr>
          <p:spPr bwMode="auto">
            <a:xfrm>
              <a:off x="3719" y="1872"/>
              <a:ext cx="0" cy="2208"/>
            </a:xfrm>
            <a:prstGeom prst="line">
              <a:avLst/>
            </a:prstGeom>
            <a:noFill/>
            <a:ln w="28575">
              <a:solidFill>
                <a:schemeClr val="tx2"/>
              </a:solidFill>
              <a:prstDash val="dash"/>
              <a:round/>
              <a:headEnd/>
              <a:tailEnd/>
            </a:ln>
            <a:effectLst/>
          </p:spPr>
          <p:txBody>
            <a:bodyPr/>
            <a:lstStyle/>
            <a:p>
              <a:endParaRPr lang="en-US"/>
            </a:p>
          </p:txBody>
        </p:sp>
        <p:grpSp>
          <p:nvGrpSpPr>
            <p:cNvPr id="810022" name="Group 38"/>
            <p:cNvGrpSpPr>
              <a:grpSpLocks/>
            </p:cNvGrpSpPr>
            <p:nvPr/>
          </p:nvGrpSpPr>
          <p:grpSpPr bwMode="auto">
            <a:xfrm>
              <a:off x="3571" y="1417"/>
              <a:ext cx="295" cy="359"/>
              <a:chOff x="5643" y="3606"/>
              <a:chExt cx="295" cy="359"/>
            </a:xfrm>
          </p:grpSpPr>
          <p:sp>
            <p:nvSpPr>
              <p:cNvPr id="810023" name="Oval 39"/>
              <p:cNvSpPr>
                <a:spLocks noChangeArrowheads="1"/>
              </p:cNvSpPr>
              <p:nvPr/>
            </p:nvSpPr>
            <p:spPr bwMode="auto">
              <a:xfrm>
                <a:off x="5643" y="3669"/>
                <a:ext cx="295" cy="296"/>
              </a:xfrm>
              <a:prstGeom prst="ellipse">
                <a:avLst/>
              </a:prstGeom>
              <a:solidFill>
                <a:schemeClr val="bg1"/>
              </a:solidFill>
              <a:ln w="28575">
                <a:solidFill>
                  <a:srgbClr val="7030A0"/>
                </a:solidFill>
                <a:round/>
                <a:headEnd/>
                <a:tailEnd/>
              </a:ln>
              <a:effectLst/>
            </p:spPr>
            <p:txBody>
              <a:bodyPr wrap="none" anchor="ctr"/>
              <a:lstStyle/>
              <a:p>
                <a:endParaRPr lang="en-US"/>
              </a:p>
            </p:txBody>
          </p:sp>
          <p:sp>
            <p:nvSpPr>
              <p:cNvPr id="810024" name="Line 83"/>
              <p:cNvSpPr>
                <a:spLocks noChangeShapeType="1"/>
              </p:cNvSpPr>
              <p:nvPr/>
            </p:nvSpPr>
            <p:spPr bwMode="auto">
              <a:xfrm flipV="1">
                <a:off x="5754" y="3606"/>
                <a:ext cx="80" cy="72"/>
              </a:xfrm>
              <a:prstGeom prst="line">
                <a:avLst/>
              </a:prstGeom>
              <a:noFill/>
              <a:ln w="28575">
                <a:solidFill>
                  <a:srgbClr val="7030A0"/>
                </a:solidFill>
                <a:round/>
                <a:headEnd type="none" w="sm" len="sm"/>
                <a:tailEnd type="none" w="sm" len="sm"/>
              </a:ln>
            </p:spPr>
            <p:txBody>
              <a:bodyPr wrap="none" anchor="ctr"/>
              <a:lstStyle/>
              <a:p>
                <a:endParaRPr lang="en-US"/>
              </a:p>
            </p:txBody>
          </p:sp>
          <p:sp>
            <p:nvSpPr>
              <p:cNvPr id="810025" name="Line 84"/>
              <p:cNvSpPr>
                <a:spLocks noChangeShapeType="1"/>
              </p:cNvSpPr>
              <p:nvPr/>
            </p:nvSpPr>
            <p:spPr bwMode="auto">
              <a:xfrm flipH="1" flipV="1">
                <a:off x="5766" y="3676"/>
                <a:ext cx="74" cy="69"/>
              </a:xfrm>
              <a:prstGeom prst="line">
                <a:avLst/>
              </a:prstGeom>
              <a:noFill/>
              <a:ln w="28575">
                <a:solidFill>
                  <a:srgbClr val="7030A0"/>
                </a:solidFill>
                <a:round/>
                <a:headEnd type="none" w="sm" len="sm"/>
                <a:tailEnd type="none" w="sm" len="sm"/>
              </a:ln>
            </p:spPr>
            <p:txBody>
              <a:bodyPr wrap="none" anchor="ctr"/>
              <a:lstStyle/>
              <a:p>
                <a:endParaRPr lang="en-US"/>
              </a:p>
            </p:txBody>
          </p:sp>
        </p:grpSp>
      </p:grpSp>
      <p:grpSp>
        <p:nvGrpSpPr>
          <p:cNvPr id="810049" name="Group 65"/>
          <p:cNvGrpSpPr>
            <a:grpSpLocks/>
          </p:cNvGrpSpPr>
          <p:nvPr/>
        </p:nvGrpSpPr>
        <p:grpSpPr bwMode="auto">
          <a:xfrm>
            <a:off x="1598613" y="3200400"/>
            <a:ext cx="6184900" cy="2971800"/>
            <a:chOff x="1007" y="2016"/>
            <a:chExt cx="3896" cy="1872"/>
          </a:xfrm>
        </p:grpSpPr>
        <p:grpSp>
          <p:nvGrpSpPr>
            <p:cNvPr id="810050" name="Group 66"/>
            <p:cNvGrpSpPr>
              <a:grpSpLocks/>
            </p:cNvGrpSpPr>
            <p:nvPr/>
          </p:nvGrpSpPr>
          <p:grpSpPr bwMode="auto">
            <a:xfrm>
              <a:off x="1007" y="2016"/>
              <a:ext cx="1296" cy="1680"/>
              <a:chOff x="862" y="3137"/>
              <a:chExt cx="656" cy="1085"/>
            </a:xfrm>
          </p:grpSpPr>
          <p:sp>
            <p:nvSpPr>
              <p:cNvPr id="810051" name="Line 67"/>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2" name="Line 68"/>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3" name="Line 69"/>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4" name="Line 70"/>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5" name="Line 71"/>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6" name="Line 72"/>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7" name="Line 73"/>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8" name="Line 74"/>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59" name="Line 75"/>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0" name="Line 76"/>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0061" name="Group 77"/>
            <p:cNvGrpSpPr>
              <a:grpSpLocks/>
            </p:cNvGrpSpPr>
            <p:nvPr/>
          </p:nvGrpSpPr>
          <p:grpSpPr bwMode="auto">
            <a:xfrm>
              <a:off x="2311" y="2112"/>
              <a:ext cx="1296" cy="1680"/>
              <a:chOff x="862" y="3137"/>
              <a:chExt cx="656" cy="1085"/>
            </a:xfrm>
          </p:grpSpPr>
          <p:sp>
            <p:nvSpPr>
              <p:cNvPr id="810062" name="Line 78"/>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3" name="Line 79"/>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4" name="Line 80"/>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5" name="Line 81"/>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6" name="Line 82"/>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7" name="Line 83"/>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8" name="Line 84"/>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69" name="Line 85"/>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0" name="Line 86"/>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1" name="Line 87"/>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nvGrpSpPr>
            <p:cNvPr id="810072" name="Group 88"/>
            <p:cNvGrpSpPr>
              <a:grpSpLocks/>
            </p:cNvGrpSpPr>
            <p:nvPr/>
          </p:nvGrpSpPr>
          <p:grpSpPr bwMode="auto">
            <a:xfrm>
              <a:off x="3607" y="2208"/>
              <a:ext cx="1296" cy="1680"/>
              <a:chOff x="862" y="3137"/>
              <a:chExt cx="656" cy="1085"/>
            </a:xfrm>
          </p:grpSpPr>
          <p:sp>
            <p:nvSpPr>
              <p:cNvPr id="810073" name="Line 89"/>
              <p:cNvSpPr>
                <a:spLocks noChangeShapeType="1"/>
              </p:cNvSpPr>
              <p:nvPr/>
            </p:nvSpPr>
            <p:spPr bwMode="auto">
              <a:xfrm>
                <a:off x="863" y="337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4" name="Line 90"/>
              <p:cNvSpPr>
                <a:spLocks noChangeShapeType="1"/>
              </p:cNvSpPr>
              <p:nvPr/>
            </p:nvSpPr>
            <p:spPr bwMode="auto">
              <a:xfrm>
                <a:off x="863" y="362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5" name="Line 91"/>
              <p:cNvSpPr>
                <a:spLocks noChangeShapeType="1"/>
              </p:cNvSpPr>
              <p:nvPr/>
            </p:nvSpPr>
            <p:spPr bwMode="auto">
              <a:xfrm>
                <a:off x="863" y="410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6" name="Line 92"/>
              <p:cNvSpPr>
                <a:spLocks noChangeShapeType="1"/>
              </p:cNvSpPr>
              <p:nvPr/>
            </p:nvSpPr>
            <p:spPr bwMode="auto">
              <a:xfrm>
                <a:off x="862" y="313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7" name="Line 93"/>
              <p:cNvSpPr>
                <a:spLocks noChangeShapeType="1"/>
              </p:cNvSpPr>
              <p:nvPr/>
            </p:nvSpPr>
            <p:spPr bwMode="auto">
              <a:xfrm flipH="1">
                <a:off x="862" y="3257"/>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8" name="Line 94"/>
              <p:cNvSpPr>
                <a:spLocks noChangeShapeType="1"/>
              </p:cNvSpPr>
              <p:nvPr/>
            </p:nvSpPr>
            <p:spPr bwMode="auto">
              <a:xfrm flipH="1">
                <a:off x="862" y="3501"/>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79" name="Line 95"/>
              <p:cNvSpPr>
                <a:spLocks noChangeShapeType="1"/>
              </p:cNvSpPr>
              <p:nvPr/>
            </p:nvSpPr>
            <p:spPr bwMode="auto">
              <a:xfrm flipH="1">
                <a:off x="863" y="374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80" name="Line 96"/>
              <p:cNvSpPr>
                <a:spLocks noChangeShapeType="1"/>
              </p:cNvSpPr>
              <p:nvPr/>
            </p:nvSpPr>
            <p:spPr bwMode="auto">
              <a:xfrm flipH="1">
                <a:off x="863" y="3868"/>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81" name="Line 97"/>
              <p:cNvSpPr>
                <a:spLocks noChangeShapeType="1"/>
              </p:cNvSpPr>
              <p:nvPr/>
            </p:nvSpPr>
            <p:spPr bwMode="auto">
              <a:xfrm flipH="1">
                <a:off x="863" y="3982"/>
                <a:ext cx="655" cy="0"/>
              </a:xfrm>
              <a:prstGeom prst="line">
                <a:avLst/>
              </a:prstGeom>
              <a:noFill/>
              <a:ln w="28575">
                <a:solidFill>
                  <a:schemeClr val="tx2"/>
                </a:solidFill>
                <a:round/>
                <a:headEnd type="none" w="sm" len="sm"/>
                <a:tailEnd type="arrow" w="lg" len="lg"/>
              </a:ln>
              <a:effectLst/>
            </p:spPr>
            <p:txBody>
              <a:bodyPr/>
              <a:lstStyle/>
              <a:p>
                <a:endParaRPr lang="en-US"/>
              </a:p>
            </p:txBody>
          </p:sp>
          <p:sp>
            <p:nvSpPr>
              <p:cNvPr id="810082" name="Line 98"/>
              <p:cNvSpPr>
                <a:spLocks noChangeShapeType="1"/>
              </p:cNvSpPr>
              <p:nvPr/>
            </p:nvSpPr>
            <p:spPr bwMode="auto">
              <a:xfrm flipH="1">
                <a:off x="862" y="4222"/>
                <a:ext cx="655" cy="0"/>
              </a:xfrm>
              <a:prstGeom prst="line">
                <a:avLst/>
              </a:prstGeom>
              <a:noFill/>
              <a:ln w="28575">
                <a:solidFill>
                  <a:schemeClr val="tx2"/>
                </a:solidFill>
                <a:round/>
                <a:headEnd type="none" w="sm" len="sm"/>
                <a:tailEnd type="arrow" w="lg" len="lg"/>
              </a:ln>
              <a:effectLst/>
            </p:spPr>
            <p:txBody>
              <a:bodyPr/>
              <a:lstStyle/>
              <a:p>
                <a:endParaRPr lang="en-US"/>
              </a:p>
            </p:txBody>
          </p:sp>
        </p:gr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03" name="Rectangle 3"/>
          <p:cNvSpPr>
            <a:spLocks noGrp="1" noChangeArrowheads="1"/>
          </p:cNvSpPr>
          <p:nvPr>
            <p:ph type="title"/>
          </p:nvPr>
        </p:nvSpPr>
        <p:spPr>
          <a:xfrm>
            <a:off x="381000" y="266700"/>
            <a:ext cx="9144000" cy="1104900"/>
          </a:xfrm>
        </p:spPr>
        <p:txBody>
          <a:bodyPr/>
          <a:lstStyle/>
          <a:p>
            <a:r>
              <a:rPr lang="en-US" sz="3200" i="1" dirty="0"/>
              <a:t>Model Detailed Object Interactions for a Use Case</a:t>
            </a:r>
            <a:br>
              <a:rPr lang="en-US" sz="3200" i="1" dirty="0"/>
            </a:br>
            <a:r>
              <a:rPr lang="en-US" dirty="0"/>
              <a:t>Sequence Diagram</a:t>
            </a:r>
            <a:endParaRPr lang="en-GB" dirty="0"/>
          </a:p>
        </p:txBody>
      </p:sp>
      <p:grpSp>
        <p:nvGrpSpPr>
          <p:cNvPr id="75" name="Group 74"/>
          <p:cNvGrpSpPr/>
          <p:nvPr/>
        </p:nvGrpSpPr>
        <p:grpSpPr>
          <a:xfrm>
            <a:off x="450849" y="1519262"/>
            <a:ext cx="3509963" cy="5330192"/>
            <a:chOff x="730482" y="1527808"/>
            <a:chExt cx="3509963" cy="5330192"/>
          </a:xfrm>
        </p:grpSpPr>
        <p:pic>
          <p:nvPicPr>
            <p:cNvPr id="76" name="Picture 4" descr="e"/>
            <p:cNvPicPr>
              <a:picLocks noChangeAspect="1" noChangeArrowheads="1"/>
            </p:cNvPicPr>
            <p:nvPr/>
          </p:nvPicPr>
          <p:blipFill>
            <a:blip r:embed="rId3" cstate="print"/>
            <a:srcRect/>
            <a:stretch>
              <a:fillRect/>
            </a:stretch>
          </p:blipFill>
          <p:spPr bwMode="auto">
            <a:xfrm>
              <a:off x="730482" y="1600200"/>
              <a:ext cx="3494088" cy="5257800"/>
            </a:xfrm>
            <a:prstGeom prst="rect">
              <a:avLst/>
            </a:prstGeom>
            <a:noFill/>
            <a:ln w="9525">
              <a:noFill/>
              <a:miter lim="800000"/>
              <a:headEnd/>
              <a:tailEnd/>
            </a:ln>
          </p:spPr>
        </p:pic>
        <p:sp>
          <p:nvSpPr>
            <p:cNvPr id="77" name="Rectangle 6"/>
            <p:cNvSpPr>
              <a:spLocks noChangeArrowheads="1"/>
            </p:cNvSpPr>
            <p:nvPr/>
          </p:nvSpPr>
          <p:spPr bwMode="auto">
            <a:xfrm>
              <a:off x="1716320" y="1571625"/>
              <a:ext cx="381000" cy="228600"/>
            </a:xfrm>
            <a:prstGeom prst="rect">
              <a:avLst/>
            </a:prstGeom>
            <a:noFill/>
            <a:ln w="12700">
              <a:solidFill>
                <a:schemeClr val="tx2"/>
              </a:solidFill>
              <a:miter lim="800000"/>
              <a:headEnd type="none" w="sm" len="sm"/>
              <a:tailEnd type="none" w="sm" len="sm"/>
            </a:ln>
            <a:effectLst/>
          </p:spPr>
          <p:txBody>
            <a:bodyPr wrap="none" anchor="ctr"/>
            <a:lstStyle/>
            <a:p>
              <a:pPr algn="ctr"/>
              <a:endParaRPr lang="en-US" smtClean="0">
                <a:solidFill>
                  <a:srgbClr val="000000"/>
                </a:solidFill>
              </a:endParaRPr>
            </a:p>
          </p:txBody>
        </p:sp>
        <p:sp>
          <p:nvSpPr>
            <p:cNvPr id="78" name="Rectangle 7"/>
            <p:cNvSpPr>
              <a:spLocks noChangeArrowheads="1"/>
            </p:cNvSpPr>
            <p:nvPr/>
          </p:nvSpPr>
          <p:spPr bwMode="auto">
            <a:xfrm>
              <a:off x="2592620" y="1571625"/>
              <a:ext cx="685800" cy="228600"/>
            </a:xfrm>
            <a:prstGeom prst="rect">
              <a:avLst/>
            </a:prstGeom>
            <a:noFill/>
            <a:ln w="12700">
              <a:solidFill>
                <a:schemeClr val="tx2"/>
              </a:solidFill>
              <a:miter lim="800000"/>
              <a:headEnd type="none" w="sm" len="sm"/>
              <a:tailEnd type="none" w="sm" len="sm"/>
            </a:ln>
            <a:effectLst/>
          </p:spPr>
          <p:txBody>
            <a:bodyPr wrap="none" anchor="ctr"/>
            <a:lstStyle/>
            <a:p>
              <a:pPr algn="ctr"/>
              <a:endParaRPr lang="en-US" smtClean="0">
                <a:solidFill>
                  <a:srgbClr val="000000"/>
                </a:solidFill>
              </a:endParaRPr>
            </a:p>
          </p:txBody>
        </p:sp>
        <p:sp>
          <p:nvSpPr>
            <p:cNvPr id="79" name="Rectangle 8"/>
            <p:cNvSpPr>
              <a:spLocks noChangeArrowheads="1"/>
            </p:cNvSpPr>
            <p:nvPr/>
          </p:nvSpPr>
          <p:spPr bwMode="auto">
            <a:xfrm>
              <a:off x="3859445" y="1571625"/>
              <a:ext cx="381000" cy="228600"/>
            </a:xfrm>
            <a:prstGeom prst="rect">
              <a:avLst/>
            </a:prstGeom>
            <a:noFill/>
            <a:ln w="12700">
              <a:solidFill>
                <a:schemeClr val="tx2"/>
              </a:solidFill>
              <a:miter lim="800000"/>
              <a:headEnd type="none" w="sm" len="sm"/>
              <a:tailEnd type="none" w="sm" len="sm"/>
            </a:ln>
            <a:effectLst/>
          </p:spPr>
          <p:txBody>
            <a:bodyPr wrap="none" anchor="ctr"/>
            <a:lstStyle/>
            <a:p>
              <a:pPr algn="ctr"/>
              <a:endParaRPr lang="en-US" smtClean="0">
                <a:solidFill>
                  <a:srgbClr val="000000"/>
                </a:solidFill>
              </a:endParaRPr>
            </a:p>
          </p:txBody>
        </p:sp>
        <p:sp>
          <p:nvSpPr>
            <p:cNvPr id="80" name="Line 9"/>
            <p:cNvSpPr>
              <a:spLocks noChangeShapeType="1"/>
            </p:cNvSpPr>
            <p:nvPr/>
          </p:nvSpPr>
          <p:spPr bwMode="auto">
            <a:xfrm>
              <a:off x="879706" y="2081213"/>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1" name="Line 10"/>
            <p:cNvSpPr>
              <a:spLocks noChangeShapeType="1"/>
            </p:cNvSpPr>
            <p:nvPr/>
          </p:nvSpPr>
          <p:spPr bwMode="auto">
            <a:xfrm>
              <a:off x="879706" y="2468563"/>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2" name="Line 11"/>
            <p:cNvSpPr>
              <a:spLocks noChangeShapeType="1"/>
            </p:cNvSpPr>
            <p:nvPr/>
          </p:nvSpPr>
          <p:spPr bwMode="auto">
            <a:xfrm>
              <a:off x="879706" y="362902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3" name="Line 12"/>
            <p:cNvSpPr>
              <a:spLocks noChangeShapeType="1"/>
            </p:cNvSpPr>
            <p:nvPr/>
          </p:nvSpPr>
          <p:spPr bwMode="auto">
            <a:xfrm>
              <a:off x="879706" y="4014788"/>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4" name="Line 13"/>
            <p:cNvSpPr>
              <a:spLocks noChangeShapeType="1"/>
            </p:cNvSpPr>
            <p:nvPr/>
          </p:nvSpPr>
          <p:spPr bwMode="auto">
            <a:xfrm>
              <a:off x="879706" y="536257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5" name="Line 14"/>
            <p:cNvSpPr>
              <a:spLocks noChangeShapeType="1"/>
            </p:cNvSpPr>
            <p:nvPr/>
          </p:nvSpPr>
          <p:spPr bwMode="auto">
            <a:xfrm>
              <a:off x="879706" y="574992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6" name="Line 15"/>
            <p:cNvSpPr>
              <a:spLocks noChangeShapeType="1"/>
            </p:cNvSpPr>
            <p:nvPr/>
          </p:nvSpPr>
          <p:spPr bwMode="auto">
            <a:xfrm>
              <a:off x="879706" y="6521450"/>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7" name="Line 16"/>
            <p:cNvSpPr>
              <a:spLocks noChangeShapeType="1"/>
            </p:cNvSpPr>
            <p:nvPr/>
          </p:nvSpPr>
          <p:spPr bwMode="auto">
            <a:xfrm flipH="1">
              <a:off x="879706" y="2274888"/>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8" name="Line 17"/>
            <p:cNvSpPr>
              <a:spLocks noChangeShapeType="1"/>
            </p:cNvSpPr>
            <p:nvPr/>
          </p:nvSpPr>
          <p:spPr bwMode="auto">
            <a:xfrm flipH="1">
              <a:off x="879706" y="3440113"/>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89" name="Line 18"/>
            <p:cNvSpPr>
              <a:spLocks noChangeShapeType="1"/>
            </p:cNvSpPr>
            <p:nvPr/>
          </p:nvSpPr>
          <p:spPr bwMode="auto">
            <a:xfrm flipH="1">
              <a:off x="879706" y="3821113"/>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0" name="Line 19"/>
            <p:cNvSpPr>
              <a:spLocks noChangeShapeType="1"/>
            </p:cNvSpPr>
            <p:nvPr/>
          </p:nvSpPr>
          <p:spPr bwMode="auto">
            <a:xfrm flipH="1">
              <a:off x="879706" y="4979988"/>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1" name="Line 20"/>
            <p:cNvSpPr>
              <a:spLocks noChangeShapeType="1"/>
            </p:cNvSpPr>
            <p:nvPr/>
          </p:nvSpPr>
          <p:spPr bwMode="auto">
            <a:xfrm flipH="1">
              <a:off x="879706" y="5175250"/>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2" name="Line 21"/>
            <p:cNvSpPr>
              <a:spLocks noChangeShapeType="1"/>
            </p:cNvSpPr>
            <p:nvPr/>
          </p:nvSpPr>
          <p:spPr bwMode="auto">
            <a:xfrm flipH="1">
              <a:off x="879706" y="5557838"/>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3" name="Line 22"/>
            <p:cNvSpPr>
              <a:spLocks noChangeShapeType="1"/>
            </p:cNvSpPr>
            <p:nvPr/>
          </p:nvSpPr>
          <p:spPr bwMode="auto">
            <a:xfrm flipH="1">
              <a:off x="879706" y="594042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4" name="Line 23"/>
            <p:cNvSpPr>
              <a:spLocks noChangeShapeType="1"/>
            </p:cNvSpPr>
            <p:nvPr/>
          </p:nvSpPr>
          <p:spPr bwMode="auto">
            <a:xfrm flipH="1">
              <a:off x="879706" y="6140450"/>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5" name="Line 24"/>
            <p:cNvSpPr>
              <a:spLocks noChangeShapeType="1"/>
            </p:cNvSpPr>
            <p:nvPr/>
          </p:nvSpPr>
          <p:spPr bwMode="auto">
            <a:xfrm flipH="1">
              <a:off x="879706" y="632142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6" name="Line 25"/>
            <p:cNvSpPr>
              <a:spLocks noChangeShapeType="1"/>
            </p:cNvSpPr>
            <p:nvPr/>
          </p:nvSpPr>
          <p:spPr bwMode="auto">
            <a:xfrm flipH="1">
              <a:off x="879706" y="6702425"/>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7" name="Line 26"/>
            <p:cNvSpPr>
              <a:spLocks noChangeShapeType="1"/>
            </p:cNvSpPr>
            <p:nvPr/>
          </p:nvSpPr>
          <p:spPr bwMode="auto">
            <a:xfrm flipH="1">
              <a:off x="1912374" y="3240088"/>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8" name="Line 27"/>
            <p:cNvSpPr>
              <a:spLocks noChangeShapeType="1"/>
            </p:cNvSpPr>
            <p:nvPr/>
          </p:nvSpPr>
          <p:spPr bwMode="auto">
            <a:xfrm flipH="1">
              <a:off x="1912374" y="4779963"/>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99" name="Line 28"/>
            <p:cNvSpPr>
              <a:spLocks noChangeShapeType="1"/>
            </p:cNvSpPr>
            <p:nvPr/>
          </p:nvSpPr>
          <p:spPr bwMode="auto">
            <a:xfrm>
              <a:off x="1912373" y="4197350"/>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0" name="Line 29"/>
            <p:cNvSpPr>
              <a:spLocks noChangeShapeType="1"/>
            </p:cNvSpPr>
            <p:nvPr/>
          </p:nvSpPr>
          <p:spPr bwMode="auto">
            <a:xfrm>
              <a:off x="1912374" y="2660649"/>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1" name="Line 30"/>
            <p:cNvSpPr>
              <a:spLocks noChangeShapeType="1"/>
            </p:cNvSpPr>
            <p:nvPr/>
          </p:nvSpPr>
          <p:spPr bwMode="auto">
            <a:xfrm>
              <a:off x="2944250" y="2852738"/>
              <a:ext cx="1115568"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2" name="Line 31"/>
            <p:cNvSpPr>
              <a:spLocks noChangeShapeType="1"/>
            </p:cNvSpPr>
            <p:nvPr/>
          </p:nvSpPr>
          <p:spPr bwMode="auto">
            <a:xfrm>
              <a:off x="2944250" y="4394200"/>
              <a:ext cx="1115568"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3" name="Line 32"/>
            <p:cNvSpPr>
              <a:spLocks noChangeShapeType="1"/>
            </p:cNvSpPr>
            <p:nvPr/>
          </p:nvSpPr>
          <p:spPr bwMode="auto">
            <a:xfrm flipH="1">
              <a:off x="2944250" y="4588669"/>
              <a:ext cx="1115568"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4" name="Line 33"/>
            <p:cNvSpPr>
              <a:spLocks noChangeShapeType="1"/>
            </p:cNvSpPr>
            <p:nvPr/>
          </p:nvSpPr>
          <p:spPr bwMode="auto">
            <a:xfrm flipH="1">
              <a:off x="2944250" y="3041650"/>
              <a:ext cx="1115568"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grpSp>
          <p:nvGrpSpPr>
            <p:cNvPr id="105" name="Group 104"/>
            <p:cNvGrpSpPr/>
            <p:nvPr/>
          </p:nvGrpSpPr>
          <p:grpSpPr>
            <a:xfrm>
              <a:off x="760412" y="1527808"/>
              <a:ext cx="228600" cy="320040"/>
              <a:chOff x="760412" y="1527808"/>
              <a:chExt cx="228600" cy="320040"/>
            </a:xfrm>
          </p:grpSpPr>
          <p:sp>
            <p:nvSpPr>
              <p:cNvPr id="108" name="Rectangle 6"/>
              <p:cNvSpPr>
                <a:spLocks noChangeArrowheads="1"/>
              </p:cNvSpPr>
              <p:nvPr/>
            </p:nvSpPr>
            <p:spPr bwMode="auto">
              <a:xfrm>
                <a:off x="760412" y="1527808"/>
                <a:ext cx="228600" cy="320040"/>
              </a:xfrm>
              <a:prstGeom prst="rect">
                <a:avLst/>
              </a:prstGeom>
              <a:solidFill>
                <a:schemeClr val="bg1"/>
              </a:solidFill>
              <a:ln w="12700">
                <a:noFill/>
                <a:miter lim="800000"/>
                <a:headEnd type="none" w="sm" len="sm"/>
                <a:tailEnd type="none" w="sm" len="sm"/>
              </a:ln>
              <a:effectLst/>
            </p:spPr>
            <p:txBody>
              <a:bodyPr wrap="none" anchor="ctr"/>
              <a:lstStyle/>
              <a:p>
                <a:pPr algn="ctr"/>
                <a:endParaRPr lang="en-US" smtClean="0">
                  <a:solidFill>
                    <a:srgbClr val="000000"/>
                  </a:solidFill>
                </a:endParaRPr>
              </a:p>
            </p:txBody>
          </p:sp>
          <p:grpSp>
            <p:nvGrpSpPr>
              <p:cNvPr id="109" name="Group 38"/>
              <p:cNvGrpSpPr>
                <a:grpSpLocks/>
              </p:cNvGrpSpPr>
              <p:nvPr/>
            </p:nvGrpSpPr>
            <p:grpSpPr bwMode="auto">
              <a:xfrm flipH="1">
                <a:off x="802477" y="1558925"/>
                <a:ext cx="146050" cy="269875"/>
                <a:chOff x="5424" y="2470"/>
                <a:chExt cx="144" cy="266"/>
              </a:xfrm>
              <a:solidFill>
                <a:schemeClr val="bg1"/>
              </a:solidFill>
            </p:grpSpPr>
            <p:sp>
              <p:nvSpPr>
                <p:cNvPr id="110" name="Line 7"/>
                <p:cNvSpPr>
                  <a:spLocks noChangeShapeType="1"/>
                </p:cNvSpPr>
                <p:nvPr/>
              </p:nvSpPr>
              <p:spPr bwMode="auto">
                <a:xfrm flipV="1">
                  <a:off x="5496" y="2496"/>
                  <a:ext cx="0" cy="148"/>
                </a:xfrm>
                <a:prstGeom prst="line">
                  <a:avLst/>
                </a:prstGeom>
                <a:grpFill/>
                <a:ln w="28575">
                  <a:solidFill>
                    <a:schemeClr val="tx1"/>
                  </a:solidFill>
                  <a:round/>
                  <a:headEnd/>
                  <a:tailEnd/>
                </a:ln>
              </p:spPr>
              <p:txBody>
                <a:bodyPr/>
                <a:lstStyle/>
                <a:p>
                  <a:pPr algn="ctr"/>
                  <a:endParaRPr lang="en-US" smtClean="0">
                    <a:solidFill>
                      <a:srgbClr val="000000"/>
                    </a:solidFill>
                  </a:endParaRPr>
                </a:p>
              </p:txBody>
            </p:sp>
            <p:sp>
              <p:nvSpPr>
                <p:cNvPr id="111" name="Line 5"/>
                <p:cNvSpPr>
                  <a:spLocks noChangeShapeType="1"/>
                </p:cNvSpPr>
                <p:nvPr/>
              </p:nvSpPr>
              <p:spPr bwMode="auto">
                <a:xfrm flipV="1">
                  <a:off x="5442" y="2644"/>
                  <a:ext cx="54" cy="92"/>
                </a:xfrm>
                <a:prstGeom prst="line">
                  <a:avLst/>
                </a:prstGeom>
                <a:grpFill/>
                <a:ln w="28575">
                  <a:solidFill>
                    <a:schemeClr val="tx1"/>
                  </a:solidFill>
                  <a:round/>
                  <a:headEnd/>
                  <a:tailEnd/>
                </a:ln>
              </p:spPr>
              <p:txBody>
                <a:bodyPr/>
                <a:lstStyle/>
                <a:p>
                  <a:pPr algn="ctr"/>
                  <a:endParaRPr lang="en-US" smtClean="0">
                    <a:solidFill>
                      <a:srgbClr val="000000"/>
                    </a:solidFill>
                  </a:endParaRPr>
                </a:p>
              </p:txBody>
            </p:sp>
            <p:sp>
              <p:nvSpPr>
                <p:cNvPr id="112" name="Line 6"/>
                <p:cNvSpPr>
                  <a:spLocks noChangeShapeType="1"/>
                </p:cNvSpPr>
                <p:nvPr/>
              </p:nvSpPr>
              <p:spPr bwMode="auto">
                <a:xfrm flipH="1" flipV="1">
                  <a:off x="5496" y="2644"/>
                  <a:ext cx="54" cy="92"/>
                </a:xfrm>
                <a:prstGeom prst="line">
                  <a:avLst/>
                </a:prstGeom>
                <a:grpFill/>
                <a:ln w="28575">
                  <a:solidFill>
                    <a:schemeClr val="tx1"/>
                  </a:solidFill>
                  <a:round/>
                  <a:headEnd/>
                  <a:tailEnd/>
                </a:ln>
              </p:spPr>
              <p:txBody>
                <a:bodyPr/>
                <a:lstStyle/>
                <a:p>
                  <a:pPr algn="ctr"/>
                  <a:endParaRPr lang="en-US" smtClean="0">
                    <a:solidFill>
                      <a:srgbClr val="000000"/>
                    </a:solidFill>
                  </a:endParaRPr>
                </a:p>
              </p:txBody>
            </p:sp>
            <p:sp>
              <p:nvSpPr>
                <p:cNvPr id="113" name="Line 8"/>
                <p:cNvSpPr>
                  <a:spLocks noChangeShapeType="1"/>
                </p:cNvSpPr>
                <p:nvPr/>
              </p:nvSpPr>
              <p:spPr bwMode="auto">
                <a:xfrm>
                  <a:off x="5424" y="2570"/>
                  <a:ext cx="144" cy="0"/>
                </a:xfrm>
                <a:prstGeom prst="line">
                  <a:avLst/>
                </a:prstGeom>
                <a:grpFill/>
                <a:ln w="28575">
                  <a:solidFill>
                    <a:schemeClr val="tx1"/>
                  </a:solidFill>
                  <a:round/>
                  <a:headEnd/>
                  <a:tailEnd/>
                </a:ln>
              </p:spPr>
              <p:txBody>
                <a:bodyPr/>
                <a:lstStyle/>
                <a:p>
                  <a:pPr algn="ctr"/>
                  <a:endParaRPr lang="en-US" smtClean="0">
                    <a:solidFill>
                      <a:srgbClr val="000000"/>
                    </a:solidFill>
                  </a:endParaRPr>
                </a:p>
              </p:txBody>
            </p:sp>
            <p:sp>
              <p:nvSpPr>
                <p:cNvPr id="114" name="Oval 9"/>
                <p:cNvSpPr>
                  <a:spLocks noChangeArrowheads="1"/>
                </p:cNvSpPr>
                <p:nvPr/>
              </p:nvSpPr>
              <p:spPr bwMode="auto">
                <a:xfrm>
                  <a:off x="5469" y="2470"/>
                  <a:ext cx="54" cy="55"/>
                </a:xfrm>
                <a:prstGeom prst="ellipse">
                  <a:avLst/>
                </a:prstGeom>
                <a:grpFill/>
                <a:ln w="28575">
                  <a:solidFill>
                    <a:schemeClr val="tx1"/>
                  </a:solidFill>
                  <a:round/>
                  <a:headEnd/>
                  <a:tailEnd/>
                </a:ln>
              </p:spPr>
              <p:txBody>
                <a:bodyPr wrap="none" anchor="ctr"/>
                <a:lstStyle/>
                <a:p>
                  <a:endParaRPr lang="en-US" smtClean="0">
                    <a:solidFill>
                      <a:srgbClr val="000000"/>
                    </a:solidFill>
                  </a:endParaRPr>
                </a:p>
              </p:txBody>
            </p:sp>
          </p:grpSp>
        </p:grpSp>
        <p:sp>
          <p:nvSpPr>
            <p:cNvPr id="106" name="Line 16"/>
            <p:cNvSpPr>
              <a:spLocks noChangeShapeType="1"/>
            </p:cNvSpPr>
            <p:nvPr/>
          </p:nvSpPr>
          <p:spPr bwMode="auto">
            <a:xfrm flipH="1">
              <a:off x="870796" y="1905000"/>
              <a:ext cx="1033272" cy="0"/>
            </a:xfrm>
            <a:prstGeom prst="line">
              <a:avLst/>
            </a:prstGeom>
            <a:noFill/>
            <a:ln w="28575">
              <a:solidFill>
                <a:srgbClr val="00B050"/>
              </a:solidFill>
              <a:round/>
              <a:headEnd type="none" w="sm" len="sm"/>
              <a:tailEnd type="arrow" w="med" len="med"/>
            </a:ln>
            <a:effectLst/>
          </p:spPr>
          <p:txBody>
            <a:bodyPr/>
            <a:lstStyle/>
            <a:p>
              <a:pPr algn="ctr"/>
              <a:endParaRPr lang="en-US" smtClean="0">
                <a:solidFill>
                  <a:srgbClr val="000000"/>
                </a:solidFill>
              </a:endParaRPr>
            </a:p>
          </p:txBody>
        </p:sp>
        <p:sp>
          <p:nvSpPr>
            <p:cNvPr id="107" name="TextBox 106"/>
            <p:cNvSpPr txBox="1"/>
            <p:nvPr/>
          </p:nvSpPr>
          <p:spPr>
            <a:xfrm>
              <a:off x="953643" y="1651607"/>
              <a:ext cx="768159" cy="272960"/>
            </a:xfrm>
            <a:prstGeom prst="rect">
              <a:avLst/>
            </a:prstGeom>
            <a:noFill/>
          </p:spPr>
          <p:txBody>
            <a:bodyPr wrap="none" rtlCol="0">
              <a:spAutoFit/>
            </a:bodyPr>
            <a:lstStyle/>
            <a:p>
              <a:pPr>
                <a:lnSpc>
                  <a:spcPct val="50000"/>
                </a:lnSpc>
              </a:pPr>
              <a:r>
                <a:rPr lang="en-US" sz="750" b="1" dirty="0" smtClean="0">
                  <a:latin typeface="Arial" panose="020B0604020202020204" pitchFamily="34" charset="0"/>
                  <a:cs typeface="Arial" panose="020B0604020202020204" pitchFamily="34" charset="0"/>
                </a:rPr>
                <a:t>display main</a:t>
              </a:r>
            </a:p>
            <a:p>
              <a:pPr algn="ctr">
                <a:lnSpc>
                  <a:spcPct val="50000"/>
                </a:lnSpc>
              </a:pPr>
              <a:r>
                <a:rPr lang="en-US" sz="750" b="1" dirty="0" smtClean="0">
                  <a:latin typeface="Arial" panose="020B0604020202020204" pitchFamily="34" charset="0"/>
                  <a:cs typeface="Arial" panose="020B0604020202020204" pitchFamily="34" charset="0"/>
                </a:rPr>
                <a:t>screen</a:t>
              </a:r>
              <a:endParaRPr lang="en-GB" sz="750" b="1" dirty="0">
                <a:latin typeface="Arial" panose="020B0604020202020204" pitchFamily="34" charset="0"/>
                <a:cs typeface="Arial" panose="020B0604020202020204" pitchFamily="34" charset="0"/>
              </a:endParaRP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Slide Number Placeholder 5"/>
          <p:cNvSpPr>
            <a:spLocks noGrp="1"/>
          </p:cNvSpPr>
          <p:nvPr>
            <p:ph type="sldNum" sz="quarter" idx="12"/>
          </p:nvPr>
        </p:nvSpPr>
        <p:spPr/>
        <p:txBody>
          <a:bodyPr/>
          <a:lstStyle/>
          <a:p>
            <a:fld id="{C7758CCB-099D-4306-8E7D-DEA06AF84087}" type="slidenum">
              <a:rPr lang="en-GB"/>
              <a:pPr/>
              <a:t>29</a:t>
            </a:fld>
            <a:endParaRPr lang="en-GB"/>
          </a:p>
        </p:txBody>
      </p:sp>
      <p:sp>
        <p:nvSpPr>
          <p:cNvPr id="791554" name="Rectangle 2"/>
          <p:cNvSpPr>
            <a:spLocks noChangeArrowheads="1"/>
          </p:cNvSpPr>
          <p:nvPr/>
        </p:nvSpPr>
        <p:spPr bwMode="auto">
          <a:xfrm>
            <a:off x="0" y="1295400"/>
            <a:ext cx="9902825" cy="152400"/>
          </a:xfrm>
          <a:prstGeom prst="rect">
            <a:avLst/>
          </a:prstGeom>
          <a:solidFill>
            <a:schemeClr val="bg1"/>
          </a:solidFill>
          <a:ln w="12700">
            <a:noFill/>
            <a:miter lim="800000"/>
            <a:headEnd type="none" w="sm" len="sm"/>
            <a:tailEnd type="none" w="sm" len="sm"/>
          </a:ln>
          <a:effectLst/>
        </p:spPr>
        <p:txBody>
          <a:bodyPr wrap="none" anchor="ctr"/>
          <a:lstStyle/>
          <a:p>
            <a:endParaRPr lang="en-US"/>
          </a:p>
        </p:txBody>
      </p:sp>
      <p:sp>
        <p:nvSpPr>
          <p:cNvPr id="791555" name="Freeform 3"/>
          <p:cNvSpPr>
            <a:spLocks/>
          </p:cNvSpPr>
          <p:nvPr/>
        </p:nvSpPr>
        <p:spPr bwMode="auto">
          <a:xfrm>
            <a:off x="2592388" y="152400"/>
            <a:ext cx="5986462" cy="5032375"/>
          </a:xfrm>
          <a:custGeom>
            <a:avLst/>
            <a:gdLst/>
            <a:ahLst/>
            <a:cxnLst>
              <a:cxn ang="0">
                <a:pos x="0" y="3170"/>
              </a:cxn>
              <a:cxn ang="0">
                <a:pos x="0" y="0"/>
              </a:cxn>
              <a:cxn ang="0">
                <a:pos x="3771" y="1"/>
              </a:cxn>
              <a:cxn ang="0">
                <a:pos x="3771" y="1160"/>
              </a:cxn>
            </a:cxnLst>
            <a:rect l="0" t="0" r="r" b="b"/>
            <a:pathLst>
              <a:path w="3771" h="3170">
                <a:moveTo>
                  <a:pt x="0" y="3170"/>
                </a:moveTo>
                <a:lnTo>
                  <a:pt x="0" y="0"/>
                </a:lnTo>
                <a:lnTo>
                  <a:pt x="3771" y="1"/>
                </a:lnTo>
                <a:lnTo>
                  <a:pt x="3771" y="1160"/>
                </a:lnTo>
              </a:path>
            </a:pathLst>
          </a:custGeom>
          <a:noFill/>
          <a:ln w="76200" cap="rnd" cmpd="sng">
            <a:solidFill>
              <a:schemeClr val="tx1"/>
            </a:solidFill>
            <a:prstDash val="solid"/>
            <a:round/>
            <a:headEnd type="none" w="sm" len="sm"/>
            <a:tailEnd type="arrow" w="sm" len="sm"/>
          </a:ln>
          <a:effectLst/>
        </p:spPr>
        <p:txBody>
          <a:bodyPr/>
          <a:lstStyle/>
          <a:p>
            <a:endParaRPr lang="en-US"/>
          </a:p>
        </p:txBody>
      </p:sp>
      <p:sp>
        <p:nvSpPr>
          <p:cNvPr id="791556" name="Line 4"/>
          <p:cNvSpPr>
            <a:spLocks noChangeShapeType="1"/>
          </p:cNvSpPr>
          <p:nvPr/>
        </p:nvSpPr>
        <p:spPr bwMode="auto">
          <a:xfrm rot="5400000">
            <a:off x="7740650" y="2792413"/>
            <a:ext cx="1038225" cy="0"/>
          </a:xfrm>
          <a:prstGeom prst="line">
            <a:avLst/>
          </a:prstGeom>
          <a:noFill/>
          <a:ln w="25400">
            <a:solidFill>
              <a:schemeClr val="bg2"/>
            </a:solidFill>
            <a:round/>
            <a:headEnd type="none" w="sm" len="sm"/>
            <a:tailEnd type="arrow" w="med" len="med"/>
          </a:ln>
          <a:effectLst/>
        </p:spPr>
        <p:txBody>
          <a:bodyPr wrap="none" anchor="ctr"/>
          <a:lstStyle/>
          <a:p>
            <a:endParaRPr lang="en-US"/>
          </a:p>
        </p:txBody>
      </p:sp>
      <p:sp>
        <p:nvSpPr>
          <p:cNvPr id="791557" name="Rectangle 5"/>
          <p:cNvSpPr>
            <a:spLocks noChangeArrowheads="1"/>
          </p:cNvSpPr>
          <p:nvPr/>
        </p:nvSpPr>
        <p:spPr bwMode="auto">
          <a:xfrm rot="21600000">
            <a:off x="4454525" y="609600"/>
            <a:ext cx="930275"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t>insert card</a:t>
            </a:r>
          </a:p>
          <a:p>
            <a:pPr>
              <a:spcBef>
                <a:spcPct val="0"/>
              </a:spcBef>
            </a:pPr>
            <a:r>
              <a:rPr lang="en-GB" sz="1400" dirty="0"/>
              <a:t>[readable]</a:t>
            </a:r>
          </a:p>
        </p:txBody>
      </p:sp>
      <p:sp>
        <p:nvSpPr>
          <p:cNvPr id="791558" name="Line 6"/>
          <p:cNvSpPr>
            <a:spLocks noChangeShapeType="1"/>
          </p:cNvSpPr>
          <p:nvPr/>
        </p:nvSpPr>
        <p:spPr bwMode="auto">
          <a:xfrm rot="-5400000">
            <a:off x="4416425" y="-38100"/>
            <a:ext cx="0" cy="2514600"/>
          </a:xfrm>
          <a:prstGeom prst="line">
            <a:avLst/>
          </a:prstGeom>
          <a:noFill/>
          <a:ln w="25400">
            <a:solidFill>
              <a:schemeClr val="bg2"/>
            </a:solidFill>
            <a:round/>
            <a:headEnd type="none" w="sm" len="sm"/>
            <a:tailEnd type="arrow" w="med" len="med"/>
          </a:ln>
          <a:effectLst/>
        </p:spPr>
        <p:txBody>
          <a:bodyPr wrap="none" anchor="ctr"/>
          <a:lstStyle/>
          <a:p>
            <a:endParaRPr lang="en-US"/>
          </a:p>
        </p:txBody>
      </p:sp>
      <p:sp>
        <p:nvSpPr>
          <p:cNvPr id="791559" name="Freeform 7"/>
          <p:cNvSpPr>
            <a:spLocks/>
          </p:cNvSpPr>
          <p:nvPr/>
        </p:nvSpPr>
        <p:spPr bwMode="auto">
          <a:xfrm rot="5400000">
            <a:off x="6802438" y="-12700"/>
            <a:ext cx="290512" cy="1633538"/>
          </a:xfrm>
          <a:custGeom>
            <a:avLst/>
            <a:gdLst/>
            <a:ahLst/>
            <a:cxnLst>
              <a:cxn ang="0">
                <a:pos x="240" y="912"/>
              </a:cxn>
              <a:cxn ang="0">
                <a:pos x="0" y="912"/>
              </a:cxn>
              <a:cxn ang="0">
                <a:pos x="0" y="0"/>
              </a:cxn>
              <a:cxn ang="0">
                <a:pos x="240" y="0"/>
              </a:cxn>
            </a:cxnLst>
            <a:rect l="0" t="0" r="r" b="b"/>
            <a:pathLst>
              <a:path w="241" h="913">
                <a:moveTo>
                  <a:pt x="240" y="912"/>
                </a:moveTo>
                <a:lnTo>
                  <a:pt x="0" y="912"/>
                </a:lnTo>
                <a:lnTo>
                  <a:pt x="0" y="0"/>
                </a:lnTo>
                <a:lnTo>
                  <a:pt x="240" y="0"/>
                </a:lnTo>
              </a:path>
            </a:pathLst>
          </a:custGeom>
          <a:noFill/>
          <a:ln w="25400" cap="rnd" cmpd="sng">
            <a:solidFill>
              <a:schemeClr val="bg2"/>
            </a:solidFill>
            <a:prstDash val="solid"/>
            <a:round/>
            <a:headEnd type="none" w="sm" len="sm"/>
            <a:tailEnd type="arrow" w="med" len="med"/>
          </a:ln>
          <a:effectLst/>
        </p:spPr>
        <p:txBody>
          <a:bodyPr/>
          <a:lstStyle/>
          <a:p>
            <a:endParaRPr lang="en-US"/>
          </a:p>
        </p:txBody>
      </p:sp>
      <p:sp>
        <p:nvSpPr>
          <p:cNvPr id="791560" name="Freeform 8"/>
          <p:cNvSpPr>
            <a:spLocks/>
          </p:cNvSpPr>
          <p:nvPr/>
        </p:nvSpPr>
        <p:spPr bwMode="auto">
          <a:xfrm rot="5400000">
            <a:off x="7800975" y="1368425"/>
            <a:ext cx="536575" cy="695325"/>
          </a:xfrm>
          <a:custGeom>
            <a:avLst/>
            <a:gdLst/>
            <a:ahLst/>
            <a:cxnLst>
              <a:cxn ang="0">
                <a:pos x="0" y="576"/>
              </a:cxn>
              <a:cxn ang="0">
                <a:pos x="0" y="0"/>
              </a:cxn>
              <a:cxn ang="0">
                <a:pos x="768" y="0"/>
              </a:cxn>
            </a:cxnLst>
            <a:rect l="0" t="0" r="r" b="b"/>
            <a:pathLst>
              <a:path w="769" h="577">
                <a:moveTo>
                  <a:pt x="0" y="576"/>
                </a:moveTo>
                <a:lnTo>
                  <a:pt x="0" y="0"/>
                </a:lnTo>
                <a:lnTo>
                  <a:pt x="768" y="0"/>
                </a:lnTo>
              </a:path>
            </a:pathLst>
          </a:custGeom>
          <a:noFill/>
          <a:ln w="25400" cap="rnd" cmpd="sng">
            <a:solidFill>
              <a:schemeClr val="bg2"/>
            </a:solidFill>
            <a:prstDash val="solid"/>
            <a:round/>
            <a:headEnd type="none" w="sm" len="sm"/>
            <a:tailEnd type="arrow" w="med" len="med"/>
          </a:ln>
          <a:effectLst/>
        </p:spPr>
        <p:txBody>
          <a:bodyPr/>
          <a:lstStyle/>
          <a:p>
            <a:endParaRPr lang="en-US"/>
          </a:p>
        </p:txBody>
      </p:sp>
      <p:sp>
        <p:nvSpPr>
          <p:cNvPr id="791561" name="Freeform 9"/>
          <p:cNvSpPr>
            <a:spLocks/>
          </p:cNvSpPr>
          <p:nvPr/>
        </p:nvSpPr>
        <p:spPr bwMode="auto">
          <a:xfrm rot="5400000">
            <a:off x="7474743" y="4294982"/>
            <a:ext cx="1274763" cy="0"/>
          </a:xfrm>
          <a:custGeom>
            <a:avLst/>
            <a:gdLst/>
            <a:ahLst/>
            <a:cxnLst>
              <a:cxn ang="0">
                <a:pos x="0" y="0"/>
              </a:cxn>
              <a:cxn ang="0">
                <a:pos x="863" y="0"/>
              </a:cxn>
              <a:cxn ang="0">
                <a:pos x="1059" y="0"/>
              </a:cxn>
            </a:cxnLst>
            <a:rect l="0" t="0" r="r" b="b"/>
            <a:pathLst>
              <a:path w="1060" h="1">
                <a:moveTo>
                  <a:pt x="0" y="0"/>
                </a:moveTo>
                <a:lnTo>
                  <a:pt x="863" y="0"/>
                </a:lnTo>
                <a:lnTo>
                  <a:pt x="1059" y="0"/>
                </a:lnTo>
              </a:path>
            </a:pathLst>
          </a:custGeom>
          <a:noFill/>
          <a:ln w="25400" cap="rnd" cmpd="sng">
            <a:solidFill>
              <a:schemeClr val="bg2"/>
            </a:solidFill>
            <a:prstDash val="solid"/>
            <a:round/>
            <a:headEnd type="none" w="sm" len="sm"/>
            <a:tailEnd type="arrow" w="med" len="med"/>
          </a:ln>
          <a:effectLst/>
        </p:spPr>
        <p:txBody>
          <a:bodyPr/>
          <a:lstStyle/>
          <a:p>
            <a:endParaRPr lang="en-US"/>
          </a:p>
        </p:txBody>
      </p:sp>
      <p:sp>
        <p:nvSpPr>
          <p:cNvPr id="791562" name="Line 10"/>
          <p:cNvSpPr>
            <a:spLocks noChangeShapeType="1"/>
          </p:cNvSpPr>
          <p:nvPr/>
        </p:nvSpPr>
        <p:spPr bwMode="auto">
          <a:xfrm rot="5400000">
            <a:off x="6613525" y="4656138"/>
            <a:ext cx="0" cy="1270000"/>
          </a:xfrm>
          <a:prstGeom prst="line">
            <a:avLst/>
          </a:prstGeom>
          <a:noFill/>
          <a:ln w="25400">
            <a:solidFill>
              <a:schemeClr val="bg2"/>
            </a:solidFill>
            <a:round/>
            <a:headEnd type="none" w="sm" len="sm"/>
            <a:tailEnd type="arrow" w="med" len="med"/>
          </a:ln>
          <a:effectLst/>
        </p:spPr>
        <p:txBody>
          <a:bodyPr wrap="none" anchor="ctr"/>
          <a:lstStyle/>
          <a:p>
            <a:endParaRPr lang="en-US"/>
          </a:p>
        </p:txBody>
      </p:sp>
      <p:sp>
        <p:nvSpPr>
          <p:cNvPr id="791563" name="Line 11"/>
          <p:cNvSpPr>
            <a:spLocks noChangeShapeType="1"/>
          </p:cNvSpPr>
          <p:nvPr/>
        </p:nvSpPr>
        <p:spPr bwMode="auto">
          <a:xfrm rot="16200000" flipV="1">
            <a:off x="4152900" y="4491038"/>
            <a:ext cx="0" cy="1600200"/>
          </a:xfrm>
          <a:prstGeom prst="line">
            <a:avLst/>
          </a:prstGeom>
          <a:noFill/>
          <a:ln w="25400">
            <a:solidFill>
              <a:schemeClr val="bg2"/>
            </a:solidFill>
            <a:round/>
            <a:headEnd type="none" w="sm" len="sm"/>
            <a:tailEnd type="arrow" w="med" len="med"/>
          </a:ln>
          <a:effectLst/>
        </p:spPr>
        <p:txBody>
          <a:bodyPr wrap="none" anchor="ctr"/>
          <a:lstStyle/>
          <a:p>
            <a:endParaRPr lang="en-US"/>
          </a:p>
        </p:txBody>
      </p:sp>
      <p:sp>
        <p:nvSpPr>
          <p:cNvPr id="791564" name="AutoShape 12"/>
          <p:cNvSpPr>
            <a:spLocks noChangeArrowheads="1"/>
          </p:cNvSpPr>
          <p:nvPr/>
        </p:nvSpPr>
        <p:spPr bwMode="auto">
          <a:xfrm rot="21600000">
            <a:off x="5651500" y="919163"/>
            <a:ext cx="1073150" cy="576262"/>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request</a:t>
            </a:r>
          </a:p>
          <a:p>
            <a:pPr>
              <a:spcBef>
                <a:spcPct val="0"/>
              </a:spcBef>
            </a:pPr>
            <a:r>
              <a:rPr lang="en-GB" sz="1400"/>
              <a:t>password</a:t>
            </a:r>
          </a:p>
        </p:txBody>
      </p:sp>
      <p:sp>
        <p:nvSpPr>
          <p:cNvPr id="791565" name="AutoShape 13"/>
          <p:cNvSpPr>
            <a:spLocks noChangeArrowheads="1"/>
          </p:cNvSpPr>
          <p:nvPr/>
        </p:nvSpPr>
        <p:spPr bwMode="auto">
          <a:xfrm rot="21600000">
            <a:off x="7173913" y="914400"/>
            <a:ext cx="1090612" cy="806450"/>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display</a:t>
            </a:r>
          </a:p>
          <a:p>
            <a:pPr>
              <a:spcBef>
                <a:spcPct val="0"/>
              </a:spcBef>
            </a:pPr>
            <a:r>
              <a:rPr lang="en-GB" sz="1400"/>
              <a:t>verifying </a:t>
            </a:r>
          </a:p>
          <a:p>
            <a:pPr>
              <a:spcBef>
                <a:spcPct val="0"/>
              </a:spcBef>
            </a:pPr>
            <a:r>
              <a:rPr lang="en-GB" sz="1400"/>
              <a:t>account</a:t>
            </a:r>
          </a:p>
        </p:txBody>
      </p:sp>
      <p:sp>
        <p:nvSpPr>
          <p:cNvPr id="791566" name="AutoShape 14"/>
          <p:cNvSpPr>
            <a:spLocks noChangeArrowheads="1"/>
          </p:cNvSpPr>
          <p:nvPr/>
        </p:nvSpPr>
        <p:spPr bwMode="auto">
          <a:xfrm rot="21600000">
            <a:off x="7921625" y="1990725"/>
            <a:ext cx="1181100" cy="577850"/>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lIns="92075" tIns="46038" rIns="92075" bIns="46038">
            <a:spAutoFit/>
          </a:bodyPr>
          <a:lstStyle/>
          <a:p>
            <a:pPr>
              <a:spcBef>
                <a:spcPct val="0"/>
              </a:spcBef>
            </a:pPr>
            <a:r>
              <a:rPr lang="en-GB" sz="1400"/>
              <a:t>do / request</a:t>
            </a:r>
          </a:p>
          <a:p>
            <a:pPr>
              <a:spcBef>
                <a:spcPct val="0"/>
              </a:spcBef>
            </a:pPr>
            <a:r>
              <a:rPr lang="en-GB" sz="1400"/>
              <a:t>kind</a:t>
            </a:r>
          </a:p>
        </p:txBody>
      </p:sp>
      <p:sp>
        <p:nvSpPr>
          <p:cNvPr id="791567" name="AutoShape 15"/>
          <p:cNvSpPr>
            <a:spLocks noChangeArrowheads="1"/>
          </p:cNvSpPr>
          <p:nvPr/>
        </p:nvSpPr>
        <p:spPr bwMode="auto">
          <a:xfrm rot="21600000">
            <a:off x="7556500" y="3286125"/>
            <a:ext cx="1073150" cy="576263"/>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request</a:t>
            </a:r>
          </a:p>
          <a:p>
            <a:pPr>
              <a:spcBef>
                <a:spcPct val="0"/>
              </a:spcBef>
            </a:pPr>
            <a:r>
              <a:rPr lang="en-GB" sz="1400"/>
              <a:t>amount</a:t>
            </a:r>
          </a:p>
        </p:txBody>
      </p:sp>
      <p:sp>
        <p:nvSpPr>
          <p:cNvPr id="791568" name="AutoShape 16"/>
          <p:cNvSpPr>
            <a:spLocks noChangeArrowheads="1"/>
          </p:cNvSpPr>
          <p:nvPr/>
        </p:nvSpPr>
        <p:spPr bwMode="auto">
          <a:xfrm rot="21600000">
            <a:off x="7099300" y="4887913"/>
            <a:ext cx="1135063" cy="806450"/>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display</a:t>
            </a:r>
          </a:p>
          <a:p>
            <a:pPr>
              <a:spcBef>
                <a:spcPct val="0"/>
              </a:spcBef>
            </a:pPr>
            <a:r>
              <a:rPr lang="en-GB" sz="1400"/>
              <a:t>processing</a:t>
            </a:r>
          </a:p>
          <a:p>
            <a:pPr>
              <a:spcBef>
                <a:spcPct val="0"/>
              </a:spcBef>
            </a:pPr>
            <a:r>
              <a:rPr lang="en-GB" sz="1400"/>
              <a:t> starts</a:t>
            </a:r>
          </a:p>
        </p:txBody>
      </p:sp>
      <p:sp>
        <p:nvSpPr>
          <p:cNvPr id="791569" name="AutoShape 17"/>
          <p:cNvSpPr>
            <a:spLocks noChangeArrowheads="1"/>
          </p:cNvSpPr>
          <p:nvPr/>
        </p:nvSpPr>
        <p:spPr bwMode="auto">
          <a:xfrm rot="21600000">
            <a:off x="4413250" y="5002213"/>
            <a:ext cx="1584325" cy="576262"/>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dispense cash;</a:t>
            </a:r>
          </a:p>
          <a:p>
            <a:pPr>
              <a:spcBef>
                <a:spcPct val="0"/>
              </a:spcBef>
            </a:pPr>
            <a:r>
              <a:rPr lang="en-GB" sz="1400"/>
              <a:t>request take cash</a:t>
            </a:r>
          </a:p>
        </p:txBody>
      </p:sp>
      <p:sp>
        <p:nvSpPr>
          <p:cNvPr id="791570" name="AutoShape 18"/>
          <p:cNvSpPr>
            <a:spLocks noChangeArrowheads="1"/>
          </p:cNvSpPr>
          <p:nvPr/>
        </p:nvSpPr>
        <p:spPr bwMode="auto">
          <a:xfrm rot="21600000">
            <a:off x="2244725" y="5002213"/>
            <a:ext cx="1133475" cy="577850"/>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request</a:t>
            </a:r>
          </a:p>
          <a:p>
            <a:pPr>
              <a:spcBef>
                <a:spcPct val="0"/>
              </a:spcBef>
            </a:pPr>
            <a:r>
              <a:rPr lang="en-GB" sz="1400"/>
              <a:t>continuation</a:t>
            </a:r>
          </a:p>
        </p:txBody>
      </p:sp>
      <p:sp>
        <p:nvSpPr>
          <p:cNvPr id="791571" name="Rectangle 19"/>
          <p:cNvSpPr>
            <a:spLocks noChangeArrowheads="1"/>
          </p:cNvSpPr>
          <p:nvPr/>
        </p:nvSpPr>
        <p:spPr bwMode="auto">
          <a:xfrm rot="21600000">
            <a:off x="3387725" y="4800600"/>
            <a:ext cx="501650"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take</a:t>
            </a:r>
          </a:p>
          <a:p>
            <a:pPr>
              <a:spcBef>
                <a:spcPct val="0"/>
              </a:spcBef>
            </a:pPr>
            <a:r>
              <a:rPr lang="en-GB" sz="1400"/>
              <a:t>cash</a:t>
            </a:r>
          </a:p>
        </p:txBody>
      </p:sp>
      <p:sp>
        <p:nvSpPr>
          <p:cNvPr id="791572" name="Rectangle 20"/>
          <p:cNvSpPr>
            <a:spLocks noChangeArrowheads="1"/>
          </p:cNvSpPr>
          <p:nvPr/>
        </p:nvSpPr>
        <p:spPr bwMode="auto">
          <a:xfrm rot="21600000">
            <a:off x="6130925" y="4572000"/>
            <a:ext cx="1035050" cy="73025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t>end of</a:t>
            </a:r>
          </a:p>
          <a:p>
            <a:pPr>
              <a:spcBef>
                <a:spcPct val="0"/>
              </a:spcBef>
            </a:pPr>
            <a:r>
              <a:rPr lang="en-GB" sz="1400" dirty="0"/>
              <a:t>transaction</a:t>
            </a:r>
          </a:p>
          <a:p>
            <a:pPr>
              <a:spcBef>
                <a:spcPct val="0"/>
              </a:spcBef>
            </a:pPr>
            <a:r>
              <a:rPr lang="en-GB" sz="1400" dirty="0"/>
              <a:t>[successful]</a:t>
            </a:r>
          </a:p>
        </p:txBody>
      </p:sp>
      <p:sp>
        <p:nvSpPr>
          <p:cNvPr id="791573" name="Rectangle 21"/>
          <p:cNvSpPr>
            <a:spLocks noChangeArrowheads="1"/>
          </p:cNvSpPr>
          <p:nvPr/>
        </p:nvSpPr>
        <p:spPr bwMode="auto">
          <a:xfrm rot="21600000">
            <a:off x="7975600" y="1728788"/>
            <a:ext cx="441325"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OK</a:t>
            </a:r>
          </a:p>
        </p:txBody>
      </p:sp>
      <p:sp>
        <p:nvSpPr>
          <p:cNvPr id="791574" name="Rectangle 22"/>
          <p:cNvSpPr>
            <a:spLocks noChangeArrowheads="1"/>
          </p:cNvSpPr>
          <p:nvPr/>
        </p:nvSpPr>
        <p:spPr bwMode="auto">
          <a:xfrm rot="21600000">
            <a:off x="6011863" y="304800"/>
            <a:ext cx="2417762"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enter password / verify account</a:t>
            </a:r>
          </a:p>
        </p:txBody>
      </p:sp>
      <p:sp>
        <p:nvSpPr>
          <p:cNvPr id="791575" name="Rectangle 23"/>
          <p:cNvSpPr>
            <a:spLocks noChangeArrowheads="1"/>
          </p:cNvSpPr>
          <p:nvPr/>
        </p:nvSpPr>
        <p:spPr bwMode="auto">
          <a:xfrm>
            <a:off x="8235950" y="2670175"/>
            <a:ext cx="544513"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enter</a:t>
            </a:r>
          </a:p>
          <a:p>
            <a:pPr>
              <a:spcBef>
                <a:spcPct val="0"/>
              </a:spcBef>
            </a:pPr>
            <a:r>
              <a:rPr lang="en-GB" sz="1400"/>
              <a:t> kind</a:t>
            </a:r>
          </a:p>
        </p:txBody>
      </p:sp>
      <p:sp>
        <p:nvSpPr>
          <p:cNvPr id="791576" name="Line 24"/>
          <p:cNvSpPr>
            <a:spLocks noChangeShapeType="1"/>
          </p:cNvSpPr>
          <p:nvPr/>
        </p:nvSpPr>
        <p:spPr bwMode="auto">
          <a:xfrm rot="5400000">
            <a:off x="3446463" y="466725"/>
            <a:ext cx="400050" cy="0"/>
          </a:xfrm>
          <a:prstGeom prst="line">
            <a:avLst/>
          </a:prstGeom>
          <a:noFill/>
          <a:ln w="25400">
            <a:solidFill>
              <a:schemeClr val="bg2"/>
            </a:solidFill>
            <a:round/>
            <a:headEnd type="none" w="sm" len="sm"/>
            <a:tailEnd type="arrow" w="med" len="med"/>
          </a:ln>
          <a:effectLst/>
        </p:spPr>
        <p:txBody>
          <a:bodyPr wrap="none" anchor="ctr"/>
          <a:lstStyle/>
          <a:p>
            <a:endParaRPr lang="en-US"/>
          </a:p>
        </p:txBody>
      </p:sp>
      <p:sp>
        <p:nvSpPr>
          <p:cNvPr id="791577" name="AutoShape 25"/>
          <p:cNvSpPr>
            <a:spLocks noChangeArrowheads="1"/>
          </p:cNvSpPr>
          <p:nvPr/>
        </p:nvSpPr>
        <p:spPr bwMode="auto">
          <a:xfrm rot="21600000">
            <a:off x="2900363" y="647700"/>
            <a:ext cx="1493837" cy="806450"/>
          </a:xfrm>
          <a:prstGeom prst="roundRect">
            <a:avLst>
              <a:gd name="adj" fmla="val 12495"/>
            </a:avLst>
          </a:prstGeom>
          <a:solidFill>
            <a:schemeClr val="bg1"/>
          </a:solidFill>
          <a:ln w="25400">
            <a:solidFill>
              <a:schemeClr val="bg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Main screen</a:t>
            </a:r>
          </a:p>
          <a:p>
            <a:pPr>
              <a:spcBef>
                <a:spcPct val="0"/>
              </a:spcBef>
            </a:pPr>
            <a:r>
              <a:rPr lang="en-GB" sz="1400"/>
              <a:t>do / display main</a:t>
            </a:r>
          </a:p>
          <a:p>
            <a:pPr>
              <a:spcBef>
                <a:spcPct val="0"/>
              </a:spcBef>
            </a:pPr>
            <a:r>
              <a:rPr lang="en-GB" sz="1400"/>
              <a:t>screen</a:t>
            </a:r>
          </a:p>
        </p:txBody>
      </p:sp>
      <p:sp>
        <p:nvSpPr>
          <p:cNvPr id="791578" name="Oval 26"/>
          <p:cNvSpPr>
            <a:spLocks noChangeArrowheads="1"/>
          </p:cNvSpPr>
          <p:nvPr/>
        </p:nvSpPr>
        <p:spPr bwMode="auto">
          <a:xfrm rot="5400000">
            <a:off x="3570288" y="228600"/>
            <a:ext cx="153988" cy="153987"/>
          </a:xfrm>
          <a:prstGeom prst="ellipse">
            <a:avLst/>
          </a:prstGeom>
          <a:solidFill>
            <a:schemeClr val="bg2"/>
          </a:solidFill>
          <a:ln w="25400">
            <a:solidFill>
              <a:schemeClr val="bg2"/>
            </a:solidFill>
            <a:round/>
            <a:headEnd/>
            <a:tailEnd/>
          </a:ln>
          <a:effectLst/>
        </p:spPr>
        <p:txBody>
          <a:bodyPr wrap="none" anchor="ctr"/>
          <a:lstStyle/>
          <a:p>
            <a:endParaRPr lang="en-US"/>
          </a:p>
        </p:txBody>
      </p:sp>
      <p:sp>
        <p:nvSpPr>
          <p:cNvPr id="791579" name="Rectangle 27"/>
          <p:cNvSpPr>
            <a:spLocks noChangeArrowheads="1"/>
          </p:cNvSpPr>
          <p:nvPr/>
        </p:nvSpPr>
        <p:spPr bwMode="auto">
          <a:xfrm>
            <a:off x="6994525" y="3971925"/>
            <a:ext cx="1117600" cy="730250"/>
          </a:xfrm>
          <a:prstGeom prst="rect">
            <a:avLst/>
          </a:prstGeom>
          <a:noFill/>
          <a:ln w="9525">
            <a:noFill/>
            <a:miter lim="800000"/>
            <a:headEnd/>
            <a:tailEnd/>
          </a:ln>
          <a:effectLst/>
        </p:spPr>
        <p:txBody>
          <a:bodyPr wrap="none" lIns="92075" tIns="46038" rIns="92075" bIns="46038">
            <a:spAutoFit/>
          </a:bodyPr>
          <a:lstStyle/>
          <a:p>
            <a:pPr algn="r">
              <a:spcBef>
                <a:spcPct val="0"/>
              </a:spcBef>
            </a:pPr>
            <a:r>
              <a:rPr lang="en-GB" sz="1400"/>
              <a:t>enter amount</a:t>
            </a:r>
          </a:p>
          <a:p>
            <a:pPr algn="r">
              <a:spcBef>
                <a:spcPct val="0"/>
              </a:spcBef>
            </a:pPr>
            <a:r>
              <a:rPr lang="en-GB" sz="1400"/>
              <a:t>/process </a:t>
            </a:r>
          </a:p>
          <a:p>
            <a:pPr algn="r">
              <a:spcBef>
                <a:spcPct val="0"/>
              </a:spcBef>
            </a:pPr>
            <a:r>
              <a:rPr lang="en-GB" sz="1400"/>
              <a:t>transaction</a:t>
            </a:r>
          </a:p>
        </p:txBody>
      </p:sp>
      <p:sp>
        <p:nvSpPr>
          <p:cNvPr id="791580" name="Rectangle 28"/>
          <p:cNvSpPr>
            <a:spLocks noChangeArrowheads="1"/>
          </p:cNvSpPr>
          <p:nvPr/>
        </p:nvSpPr>
        <p:spPr bwMode="auto">
          <a:xfrm>
            <a:off x="1752600" y="3276600"/>
            <a:ext cx="796925"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continue</a:t>
            </a:r>
            <a:endParaRPr lang="en-GB" sz="1400">
              <a:solidFill>
                <a:schemeClr val="folHlink"/>
              </a:solidFill>
            </a:endParaRPr>
          </a:p>
        </p:txBody>
      </p:sp>
      <p:sp>
        <p:nvSpPr>
          <p:cNvPr id="791581" name="Rectangle 29"/>
          <p:cNvSpPr>
            <a:spLocks noChangeArrowheads="1"/>
          </p:cNvSpPr>
          <p:nvPr/>
        </p:nvSpPr>
        <p:spPr bwMode="auto">
          <a:xfrm>
            <a:off x="227013" y="228600"/>
            <a:ext cx="2362200" cy="3352800"/>
          </a:xfrm>
          <a:prstGeom prst="rect">
            <a:avLst/>
          </a:prstGeom>
          <a:noFill/>
          <a:ln w="9525">
            <a:noFill/>
            <a:miter lim="800000"/>
            <a:headEnd/>
            <a:tailEnd/>
          </a:ln>
          <a:effectLst/>
        </p:spPr>
        <p:txBody>
          <a:bodyPr lIns="92075" tIns="46038" rIns="92075" bIns="46038" anchor="b"/>
          <a:lstStyle/>
          <a:p>
            <a:pPr algn="l" eaLnBrk="1" hangingPunct="1">
              <a:spcBef>
                <a:spcPct val="0"/>
              </a:spcBef>
            </a:pPr>
            <a:r>
              <a:rPr lang="en-GB" sz="4400" b="1">
                <a:solidFill>
                  <a:schemeClr val="accent2"/>
                </a:solidFill>
                <a:cs typeface="Arial" charset="0"/>
              </a:rPr>
              <a:t>State</a:t>
            </a:r>
            <a:br>
              <a:rPr lang="en-GB" sz="4400" b="1">
                <a:solidFill>
                  <a:schemeClr val="accent2"/>
                </a:solidFill>
                <a:cs typeface="Arial" charset="0"/>
              </a:rPr>
            </a:br>
            <a:r>
              <a:rPr lang="en-GB" sz="4400" b="1">
                <a:solidFill>
                  <a:schemeClr val="accent2"/>
                </a:solidFill>
                <a:cs typeface="Arial" charset="0"/>
              </a:rPr>
              <a:t>Machine </a:t>
            </a:r>
            <a:br>
              <a:rPr lang="en-GB" sz="4400" b="1">
                <a:solidFill>
                  <a:schemeClr val="accent2"/>
                </a:solidFill>
                <a:cs typeface="Arial" charset="0"/>
              </a:rPr>
            </a:br>
            <a:r>
              <a:rPr lang="en-GB" sz="4400" b="1">
                <a:solidFill>
                  <a:schemeClr val="accent2"/>
                </a:solidFill>
                <a:cs typeface="Arial" charset="0"/>
              </a:rPr>
              <a:t>for </a:t>
            </a:r>
            <a:br>
              <a:rPr lang="en-GB" sz="4400" b="1">
                <a:solidFill>
                  <a:schemeClr val="accent2"/>
                </a:solidFill>
                <a:cs typeface="Arial" charset="0"/>
              </a:rPr>
            </a:br>
            <a:r>
              <a:rPr lang="en-GB" sz="4400" b="1">
                <a:solidFill>
                  <a:schemeClr val="accent2"/>
                </a:solidFill>
                <a:cs typeface="Arial" charset="0"/>
              </a:rPr>
              <a:t>Class </a:t>
            </a:r>
            <a:br>
              <a:rPr lang="en-GB" sz="4400" b="1">
                <a:solidFill>
                  <a:schemeClr val="accent2"/>
                </a:solidFill>
                <a:cs typeface="Arial" charset="0"/>
              </a:rPr>
            </a:br>
            <a:r>
              <a:rPr lang="en-GB" sz="4400" b="1">
                <a:solidFill>
                  <a:schemeClr val="accent2"/>
                </a:solidFill>
                <a:cs typeface="Arial" charset="0"/>
              </a:rPr>
              <a:t>ATM</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8E85BCC-A28B-4042-B8AA-D37486C796FE}" type="slidenum">
              <a:rPr lang="en-US"/>
              <a:pPr/>
              <a:t>3</a:t>
            </a:fld>
            <a:endParaRPr lang="en-US"/>
          </a:p>
        </p:txBody>
      </p:sp>
      <p:sp>
        <p:nvSpPr>
          <p:cNvPr id="851970" name="Rectangle 2"/>
          <p:cNvSpPr>
            <a:spLocks noGrp="1" noChangeArrowheads="1"/>
          </p:cNvSpPr>
          <p:nvPr>
            <p:ph type="title"/>
          </p:nvPr>
        </p:nvSpPr>
        <p:spPr/>
        <p:txBody>
          <a:bodyPr/>
          <a:lstStyle/>
          <a:p>
            <a:pPr>
              <a:lnSpc>
                <a:spcPct val="90000"/>
              </a:lnSpc>
            </a:pPr>
            <a:r>
              <a:rPr lang="en-US" sz="3200" i="1" dirty="0" smtClean="0"/>
              <a:t>Recall</a:t>
            </a:r>
            <a:br>
              <a:rPr lang="en-US" sz="3200" i="1" dirty="0" smtClean="0"/>
            </a:br>
            <a:r>
              <a:rPr lang="en-US" dirty="0" smtClean="0"/>
              <a:t>Find </a:t>
            </a:r>
            <a:r>
              <a:rPr lang="en-US" dirty="0"/>
              <a:t>and </a:t>
            </a:r>
            <a:r>
              <a:rPr lang="en-US" dirty="0" smtClean="0"/>
              <a:t>Identify </a:t>
            </a:r>
            <a:r>
              <a:rPr lang="en-US" dirty="0"/>
              <a:t>Business Classes</a:t>
            </a:r>
            <a:endParaRPr lang="en-GB" dirty="0"/>
          </a:p>
        </p:txBody>
      </p:sp>
      <p:sp>
        <p:nvSpPr>
          <p:cNvPr id="851971" name="Rectangle 3"/>
          <p:cNvSpPr>
            <a:spLocks noGrp="1" noChangeArrowheads="1"/>
          </p:cNvSpPr>
          <p:nvPr>
            <p:ph type="body" idx="1"/>
          </p:nvPr>
        </p:nvSpPr>
        <p:spPr>
          <a:xfrm>
            <a:off x="381000" y="1600200"/>
            <a:ext cx="9144000" cy="4953000"/>
          </a:xfrm>
        </p:spPr>
        <p:txBody>
          <a:bodyPr/>
          <a:lstStyle/>
          <a:p>
            <a:pPr marL="403225" indent="-403225">
              <a:tabLst>
                <a:tab pos="1711325" algn="l"/>
              </a:tabLst>
            </a:pPr>
            <a:r>
              <a:rPr lang="en-US" dirty="0"/>
              <a:t>Step 1.	</a:t>
            </a:r>
            <a:r>
              <a:rPr lang="en-US" dirty="0" smtClean="0"/>
              <a:t>Identify </a:t>
            </a:r>
            <a:r>
              <a:rPr lang="en-US" dirty="0"/>
              <a:t>actors and use cases</a:t>
            </a:r>
          </a:p>
          <a:p>
            <a:pPr marL="403225" indent="-403225">
              <a:tabLst>
                <a:tab pos="1711325" algn="l"/>
              </a:tabLst>
            </a:pPr>
            <a:r>
              <a:rPr lang="en-US" dirty="0"/>
              <a:t>Step 2.	</a:t>
            </a:r>
            <a:r>
              <a:rPr lang="en-US" dirty="0" smtClean="0"/>
              <a:t>Construct a use </a:t>
            </a:r>
            <a:r>
              <a:rPr lang="en-US" dirty="0"/>
              <a:t>case </a:t>
            </a:r>
            <a:r>
              <a:rPr lang="en-US" dirty="0" smtClean="0"/>
              <a:t>diagram</a:t>
            </a:r>
            <a:endParaRPr lang="en-US" dirty="0"/>
          </a:p>
          <a:p>
            <a:pPr marL="403225" indent="-403225">
              <a:tabLst>
                <a:tab pos="1711325" algn="l"/>
              </a:tabLst>
            </a:pPr>
            <a:r>
              <a:rPr lang="en-US" dirty="0"/>
              <a:t>Step 3.	</a:t>
            </a:r>
            <a:r>
              <a:rPr lang="en-US" dirty="0" smtClean="0"/>
              <a:t>For each use case, document normal course 	of events</a:t>
            </a:r>
            <a:endParaRPr lang="en-US" dirty="0"/>
          </a:p>
          <a:p>
            <a:pPr marL="403225" indent="-403225">
              <a:tabLst>
                <a:tab pos="1711325" algn="l"/>
              </a:tabLst>
            </a:pPr>
            <a:r>
              <a:rPr lang="en-US" dirty="0" smtClean="0"/>
              <a:t>Step 4.	For each use case, document alternative 	courses of events</a:t>
            </a:r>
          </a:p>
          <a:p>
            <a:pPr marL="403225" indent="-403225">
              <a:tabLst>
                <a:tab pos="1711325" algn="l"/>
              </a:tabLst>
            </a:pPr>
            <a:r>
              <a:rPr lang="en-US" dirty="0" smtClean="0"/>
              <a:t>Step 5.</a:t>
            </a:r>
            <a:r>
              <a:rPr lang="en-US" dirty="0"/>
              <a:t>	</a:t>
            </a:r>
            <a:r>
              <a:rPr lang="en-US" dirty="0" smtClean="0"/>
              <a:t>Identify any use </a:t>
            </a:r>
            <a:r>
              <a:rPr lang="en-US" dirty="0"/>
              <a:t>case </a:t>
            </a:r>
            <a:r>
              <a:rPr lang="en-US" dirty="0" smtClean="0"/>
              <a:t>relationships</a:t>
            </a:r>
            <a:endParaRPr lang="en-US" dirty="0"/>
          </a:p>
          <a:p>
            <a:pPr marL="403225" indent="-403225">
              <a:tabLst>
                <a:tab pos="1711325" algn="l"/>
              </a:tabLst>
            </a:pPr>
            <a:r>
              <a:rPr lang="en-US" dirty="0" smtClean="0"/>
              <a:t>Step </a:t>
            </a:r>
            <a:r>
              <a:rPr lang="en-US" dirty="0"/>
              <a:t>6.	</a:t>
            </a:r>
            <a:r>
              <a:rPr lang="en-US" dirty="0" smtClean="0"/>
              <a:t>Find potential </a:t>
            </a:r>
            <a:r>
              <a:rPr lang="en-US" dirty="0"/>
              <a:t>classes</a:t>
            </a:r>
          </a:p>
          <a:p>
            <a:pPr marL="403225" indent="-403225">
              <a:tabLst>
                <a:tab pos="1711325" algn="l"/>
              </a:tabLst>
            </a:pPr>
            <a:r>
              <a:rPr lang="en-US" dirty="0"/>
              <a:t>Step 7.	</a:t>
            </a:r>
            <a:r>
              <a:rPr lang="en-US" dirty="0" smtClean="0"/>
              <a:t>Select proposed classes  </a:t>
            </a:r>
            <a:r>
              <a:rPr lang="en-US" b="1" dirty="0" smtClean="0">
                <a:solidFill>
                  <a:schemeClr val="bg1">
                    <a:lumMod val="65000"/>
                  </a:schemeClr>
                </a:solidFill>
              </a:rPr>
              <a:t>.</a:t>
            </a:r>
            <a:endParaRPr lang="en-GB" sz="2800" b="1" dirty="0">
              <a:solidFill>
                <a:schemeClr val="bg1">
                  <a:lumMod val="65000"/>
                </a:schemeClr>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19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19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19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197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3" end="3"/>
                                            </p:txEl>
                                          </p:spTgt>
                                        </p:tgtEl>
                                        <p:attrNameLst>
                                          <p:attrName>ppt_c</p:attrName>
                                        </p:attrNameLst>
                                      </p:cBhvr>
                                      <p:to>
                                        <a:schemeClr val="folHlink"/>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197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4" end="4"/>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51971">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851971">
                                            <p:txEl>
                                              <p:pRg st="5" end="5"/>
                                            </p:txEl>
                                          </p:spTgt>
                                        </p:tgtEl>
                                        <p:attrNameLst>
                                          <p:attrName>ppt_c</p:attrName>
                                        </p:attrNameLst>
                                      </p:cBhvr>
                                      <p:to>
                                        <a:schemeClr val="folHlink"/>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519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1"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63234" name="Line 2"/>
          <p:cNvSpPr>
            <a:spLocks noChangeShapeType="1"/>
          </p:cNvSpPr>
          <p:nvPr/>
        </p:nvSpPr>
        <p:spPr bwMode="auto">
          <a:xfrm rot="5400000">
            <a:off x="3432968" y="1450182"/>
            <a:ext cx="461963"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35" name="Rectangle 3"/>
          <p:cNvSpPr>
            <a:spLocks noChangeArrowheads="1"/>
          </p:cNvSpPr>
          <p:nvPr/>
        </p:nvSpPr>
        <p:spPr bwMode="auto">
          <a:xfrm>
            <a:off x="9178925" y="1174750"/>
            <a:ext cx="811213" cy="730250"/>
          </a:xfrm>
          <a:prstGeom prst="rect">
            <a:avLst/>
          </a:prstGeom>
          <a:noFill/>
          <a:ln w="9525">
            <a:noFill/>
            <a:miter lim="800000"/>
            <a:headEnd/>
            <a:tailEnd/>
          </a:ln>
          <a:effectLst/>
        </p:spPr>
        <p:txBody>
          <a:bodyPr wrap="none" lIns="92075" tIns="46038" rIns="92075" bIns="46038">
            <a:spAutoFit/>
          </a:bodyPr>
          <a:lstStyle/>
          <a:p>
            <a:pPr algn="l">
              <a:spcBef>
                <a:spcPct val="0"/>
              </a:spcBef>
            </a:pPr>
            <a:r>
              <a:rPr lang="en-GB" sz="1400"/>
              <a:t>cancel/</a:t>
            </a:r>
          </a:p>
          <a:p>
            <a:pPr algn="l">
              <a:spcBef>
                <a:spcPct val="0"/>
              </a:spcBef>
            </a:pPr>
            <a:r>
              <a:rPr lang="en-GB" sz="1400"/>
              <a:t>network </a:t>
            </a:r>
          </a:p>
          <a:p>
            <a:pPr algn="l">
              <a:spcBef>
                <a:spcPct val="0"/>
              </a:spcBef>
            </a:pPr>
            <a:r>
              <a:rPr lang="en-GB" sz="1400"/>
              <a:t>request</a:t>
            </a:r>
          </a:p>
        </p:txBody>
      </p:sp>
      <p:sp>
        <p:nvSpPr>
          <p:cNvPr id="863236" name="Rectangle 4"/>
          <p:cNvSpPr>
            <a:spLocks noChangeArrowheads="1"/>
          </p:cNvSpPr>
          <p:nvPr/>
        </p:nvSpPr>
        <p:spPr bwMode="auto">
          <a:xfrm rot="21600000">
            <a:off x="5445125" y="5638800"/>
            <a:ext cx="1830388"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cancel/network request</a:t>
            </a:r>
          </a:p>
        </p:txBody>
      </p:sp>
      <p:sp>
        <p:nvSpPr>
          <p:cNvPr id="863237" name="Rectangle 5"/>
          <p:cNvSpPr>
            <a:spLocks noChangeArrowheads="1"/>
          </p:cNvSpPr>
          <p:nvPr/>
        </p:nvSpPr>
        <p:spPr bwMode="auto">
          <a:xfrm rot="21600000">
            <a:off x="4454525" y="609600"/>
            <a:ext cx="930275"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solidFill>
                  <a:schemeClr val="folHlink"/>
                </a:solidFill>
              </a:rPr>
              <a:t>insert card</a:t>
            </a:r>
          </a:p>
          <a:p>
            <a:pPr>
              <a:spcBef>
                <a:spcPct val="0"/>
              </a:spcBef>
            </a:pPr>
            <a:r>
              <a:rPr lang="en-GB" sz="1400" dirty="0">
                <a:solidFill>
                  <a:schemeClr val="folHlink"/>
                </a:solidFill>
              </a:rPr>
              <a:t>[readable]</a:t>
            </a:r>
          </a:p>
        </p:txBody>
      </p:sp>
      <p:sp>
        <p:nvSpPr>
          <p:cNvPr id="863238" name="Line 6"/>
          <p:cNvSpPr>
            <a:spLocks noChangeShapeType="1"/>
          </p:cNvSpPr>
          <p:nvPr/>
        </p:nvSpPr>
        <p:spPr bwMode="auto">
          <a:xfrm rot="-5400000">
            <a:off x="4416425" y="-38100"/>
            <a:ext cx="0" cy="2514600"/>
          </a:xfrm>
          <a:prstGeom prst="line">
            <a:avLst/>
          </a:prstGeom>
          <a:noFill/>
          <a:ln w="25400">
            <a:solidFill>
              <a:schemeClr val="folHlink"/>
            </a:solidFill>
            <a:round/>
            <a:headEnd type="none" w="sm" len="sm"/>
            <a:tailEnd type="arrow" w="med" len="med"/>
          </a:ln>
          <a:effectLst/>
        </p:spPr>
        <p:txBody>
          <a:bodyPr wrap="none" anchor="ctr"/>
          <a:lstStyle/>
          <a:p>
            <a:endParaRPr lang="en-US"/>
          </a:p>
        </p:txBody>
      </p:sp>
      <p:sp>
        <p:nvSpPr>
          <p:cNvPr id="863239" name="Line 7"/>
          <p:cNvSpPr>
            <a:spLocks noChangeShapeType="1"/>
          </p:cNvSpPr>
          <p:nvPr/>
        </p:nvSpPr>
        <p:spPr bwMode="auto">
          <a:xfrm rot="5400000">
            <a:off x="7202488" y="757237"/>
            <a:ext cx="0" cy="923925"/>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0" name="Freeform 8"/>
          <p:cNvSpPr>
            <a:spLocks/>
          </p:cNvSpPr>
          <p:nvPr/>
        </p:nvSpPr>
        <p:spPr bwMode="auto">
          <a:xfrm rot="5400000">
            <a:off x="6802438" y="-12700"/>
            <a:ext cx="290512" cy="1633538"/>
          </a:xfrm>
          <a:custGeom>
            <a:avLst/>
            <a:gdLst/>
            <a:ahLst/>
            <a:cxnLst>
              <a:cxn ang="0">
                <a:pos x="240" y="912"/>
              </a:cxn>
              <a:cxn ang="0">
                <a:pos x="0" y="912"/>
              </a:cxn>
              <a:cxn ang="0">
                <a:pos x="0" y="0"/>
              </a:cxn>
              <a:cxn ang="0">
                <a:pos x="240" y="0"/>
              </a:cxn>
            </a:cxnLst>
            <a:rect l="0" t="0" r="r" b="b"/>
            <a:pathLst>
              <a:path w="241" h="913">
                <a:moveTo>
                  <a:pt x="240" y="912"/>
                </a:moveTo>
                <a:lnTo>
                  <a:pt x="0" y="912"/>
                </a:lnTo>
                <a:lnTo>
                  <a:pt x="0" y="0"/>
                </a:lnTo>
                <a:lnTo>
                  <a:pt x="240" y="0"/>
                </a:lnTo>
              </a:path>
            </a:pathLst>
          </a:custGeom>
          <a:noFill/>
          <a:ln w="25400" cap="rnd" cmpd="sng">
            <a:solidFill>
              <a:schemeClr val="folHlink"/>
            </a:solidFill>
            <a:prstDash val="solid"/>
            <a:round/>
            <a:headEnd type="none" w="sm" len="sm"/>
            <a:tailEnd type="arrow" w="med" len="med"/>
          </a:ln>
          <a:effectLst/>
        </p:spPr>
        <p:txBody>
          <a:bodyPr/>
          <a:lstStyle/>
          <a:p>
            <a:endParaRPr lang="en-US"/>
          </a:p>
        </p:txBody>
      </p:sp>
      <p:sp>
        <p:nvSpPr>
          <p:cNvPr id="863241" name="Freeform 9"/>
          <p:cNvSpPr>
            <a:spLocks/>
          </p:cNvSpPr>
          <p:nvPr/>
        </p:nvSpPr>
        <p:spPr bwMode="auto">
          <a:xfrm rot="5400000">
            <a:off x="6103938" y="4489450"/>
            <a:ext cx="463550" cy="2390775"/>
          </a:xfrm>
          <a:custGeom>
            <a:avLst/>
            <a:gdLst/>
            <a:ahLst/>
            <a:cxnLst>
              <a:cxn ang="0">
                <a:pos x="0" y="0"/>
              </a:cxn>
              <a:cxn ang="0">
                <a:pos x="384" y="0"/>
              </a:cxn>
              <a:cxn ang="0">
                <a:pos x="384" y="1344"/>
              </a:cxn>
            </a:cxnLst>
            <a:rect l="0" t="0" r="r" b="b"/>
            <a:pathLst>
              <a:path w="385" h="1345">
                <a:moveTo>
                  <a:pt x="0" y="0"/>
                </a:moveTo>
                <a:lnTo>
                  <a:pt x="384" y="0"/>
                </a:lnTo>
                <a:lnTo>
                  <a:pt x="384" y="1344"/>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42" name="Freeform 10"/>
          <p:cNvSpPr>
            <a:spLocks/>
          </p:cNvSpPr>
          <p:nvPr/>
        </p:nvSpPr>
        <p:spPr bwMode="auto">
          <a:xfrm rot="5400000">
            <a:off x="4733925" y="1585913"/>
            <a:ext cx="4851400" cy="4038600"/>
          </a:xfrm>
          <a:custGeom>
            <a:avLst/>
            <a:gdLst/>
            <a:ahLst/>
            <a:cxnLst>
              <a:cxn ang="0">
                <a:pos x="0" y="576"/>
              </a:cxn>
              <a:cxn ang="0">
                <a:pos x="0" y="0"/>
              </a:cxn>
              <a:cxn ang="0">
                <a:pos x="4032" y="0"/>
              </a:cxn>
              <a:cxn ang="0">
                <a:pos x="4032" y="2352"/>
              </a:cxn>
            </a:cxnLst>
            <a:rect l="0" t="0" r="r" b="b"/>
            <a:pathLst>
              <a:path w="4033" h="2353">
                <a:moveTo>
                  <a:pt x="0" y="576"/>
                </a:moveTo>
                <a:lnTo>
                  <a:pt x="0" y="0"/>
                </a:lnTo>
                <a:lnTo>
                  <a:pt x="4032" y="0"/>
                </a:lnTo>
                <a:lnTo>
                  <a:pt x="4032" y="2352"/>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43" name="Line 11"/>
          <p:cNvSpPr>
            <a:spLocks noChangeShapeType="1"/>
          </p:cNvSpPr>
          <p:nvPr/>
        </p:nvSpPr>
        <p:spPr bwMode="auto">
          <a:xfrm rot="5400000" flipH="1">
            <a:off x="3305969" y="5134769"/>
            <a:ext cx="1617662"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4" name="Line 12"/>
          <p:cNvSpPr>
            <a:spLocks noChangeShapeType="1"/>
          </p:cNvSpPr>
          <p:nvPr/>
        </p:nvSpPr>
        <p:spPr bwMode="auto">
          <a:xfrm rot="5400000" flipH="1">
            <a:off x="2574131" y="4834732"/>
            <a:ext cx="1017587"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5" name="Line 13"/>
          <p:cNvSpPr>
            <a:spLocks noChangeShapeType="1"/>
          </p:cNvSpPr>
          <p:nvPr/>
        </p:nvSpPr>
        <p:spPr bwMode="auto">
          <a:xfrm rot="5400000" flipH="1">
            <a:off x="3235325" y="3581400"/>
            <a:ext cx="457200"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6" name="Line 14"/>
          <p:cNvSpPr>
            <a:spLocks noChangeShapeType="1"/>
          </p:cNvSpPr>
          <p:nvPr/>
        </p:nvSpPr>
        <p:spPr bwMode="auto">
          <a:xfrm rot="5400000" flipH="1">
            <a:off x="2693987" y="2090738"/>
            <a:ext cx="1266825"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7" name="Line 15"/>
          <p:cNvSpPr>
            <a:spLocks noChangeShapeType="1"/>
          </p:cNvSpPr>
          <p:nvPr/>
        </p:nvSpPr>
        <p:spPr bwMode="auto">
          <a:xfrm rot="5400000">
            <a:off x="3615531" y="2288382"/>
            <a:ext cx="461963"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8" name="Line 16"/>
          <p:cNvSpPr>
            <a:spLocks noChangeShapeType="1"/>
          </p:cNvSpPr>
          <p:nvPr/>
        </p:nvSpPr>
        <p:spPr bwMode="auto">
          <a:xfrm rot="5400000">
            <a:off x="5277644" y="2110582"/>
            <a:ext cx="0" cy="1706562"/>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49" name="Freeform 17"/>
          <p:cNvSpPr>
            <a:spLocks/>
          </p:cNvSpPr>
          <p:nvPr/>
        </p:nvSpPr>
        <p:spPr bwMode="auto">
          <a:xfrm rot="5400000">
            <a:off x="5483225" y="2100263"/>
            <a:ext cx="2600325" cy="1152525"/>
          </a:xfrm>
          <a:custGeom>
            <a:avLst/>
            <a:gdLst/>
            <a:ahLst/>
            <a:cxnLst>
              <a:cxn ang="0">
                <a:pos x="0" y="0"/>
              </a:cxn>
              <a:cxn ang="0">
                <a:pos x="2160" y="0"/>
              </a:cxn>
              <a:cxn ang="0">
                <a:pos x="2160" y="720"/>
              </a:cxn>
            </a:cxnLst>
            <a:rect l="0" t="0" r="r" b="b"/>
            <a:pathLst>
              <a:path w="2161" h="721">
                <a:moveTo>
                  <a:pt x="0" y="0"/>
                </a:moveTo>
                <a:lnTo>
                  <a:pt x="2160" y="0"/>
                </a:lnTo>
                <a:lnTo>
                  <a:pt x="2160" y="720"/>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50" name="Line 18"/>
          <p:cNvSpPr>
            <a:spLocks noChangeShapeType="1"/>
          </p:cNvSpPr>
          <p:nvPr/>
        </p:nvSpPr>
        <p:spPr bwMode="auto">
          <a:xfrm rot="5400000">
            <a:off x="5542756" y="1958182"/>
            <a:ext cx="1328737" cy="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51" name="Freeform 19"/>
          <p:cNvSpPr>
            <a:spLocks/>
          </p:cNvSpPr>
          <p:nvPr/>
        </p:nvSpPr>
        <p:spPr bwMode="auto">
          <a:xfrm rot="5400000">
            <a:off x="7164387" y="1906588"/>
            <a:ext cx="523875" cy="1371600"/>
          </a:xfrm>
          <a:custGeom>
            <a:avLst/>
            <a:gdLst/>
            <a:ahLst/>
            <a:cxnLst>
              <a:cxn ang="0">
                <a:pos x="0" y="0"/>
              </a:cxn>
              <a:cxn ang="0">
                <a:pos x="435" y="0"/>
              </a:cxn>
              <a:cxn ang="0">
                <a:pos x="435" y="768"/>
              </a:cxn>
            </a:cxnLst>
            <a:rect l="0" t="0" r="r" b="b"/>
            <a:pathLst>
              <a:path w="436" h="769">
                <a:moveTo>
                  <a:pt x="0" y="0"/>
                </a:moveTo>
                <a:lnTo>
                  <a:pt x="435" y="0"/>
                </a:lnTo>
                <a:lnTo>
                  <a:pt x="435" y="768"/>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52" name="Freeform 20"/>
          <p:cNvSpPr>
            <a:spLocks/>
          </p:cNvSpPr>
          <p:nvPr/>
        </p:nvSpPr>
        <p:spPr bwMode="auto">
          <a:xfrm rot="5400000">
            <a:off x="7254875" y="2513013"/>
            <a:ext cx="342900" cy="1371600"/>
          </a:xfrm>
          <a:custGeom>
            <a:avLst/>
            <a:gdLst/>
            <a:ahLst/>
            <a:cxnLst>
              <a:cxn ang="0">
                <a:pos x="285" y="0"/>
              </a:cxn>
              <a:cxn ang="0">
                <a:pos x="0" y="0"/>
              </a:cxn>
              <a:cxn ang="0">
                <a:pos x="0" y="768"/>
              </a:cxn>
            </a:cxnLst>
            <a:rect l="0" t="0" r="r" b="b"/>
            <a:pathLst>
              <a:path w="286" h="769">
                <a:moveTo>
                  <a:pt x="285" y="0"/>
                </a:moveTo>
                <a:lnTo>
                  <a:pt x="0" y="0"/>
                </a:lnTo>
                <a:lnTo>
                  <a:pt x="0" y="768"/>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53" name="Freeform 21"/>
          <p:cNvSpPr>
            <a:spLocks/>
          </p:cNvSpPr>
          <p:nvPr/>
        </p:nvSpPr>
        <p:spPr bwMode="auto">
          <a:xfrm rot="5400000">
            <a:off x="7594601" y="5767387"/>
            <a:ext cx="1098550" cy="466725"/>
          </a:xfrm>
          <a:custGeom>
            <a:avLst/>
            <a:gdLst/>
            <a:ahLst/>
            <a:cxnLst>
              <a:cxn ang="0">
                <a:pos x="0" y="192"/>
              </a:cxn>
              <a:cxn ang="0">
                <a:pos x="912" y="192"/>
              </a:cxn>
              <a:cxn ang="0">
                <a:pos x="912" y="0"/>
              </a:cxn>
            </a:cxnLst>
            <a:rect l="0" t="0" r="r" b="b"/>
            <a:pathLst>
              <a:path w="913" h="193">
                <a:moveTo>
                  <a:pt x="0" y="192"/>
                </a:moveTo>
                <a:lnTo>
                  <a:pt x="912" y="192"/>
                </a:lnTo>
                <a:lnTo>
                  <a:pt x="912" y="0"/>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54" name="Freeform 22"/>
          <p:cNvSpPr>
            <a:spLocks/>
          </p:cNvSpPr>
          <p:nvPr/>
        </p:nvSpPr>
        <p:spPr bwMode="auto">
          <a:xfrm rot="5400000">
            <a:off x="6975475" y="4425950"/>
            <a:ext cx="3927475" cy="174625"/>
          </a:xfrm>
          <a:custGeom>
            <a:avLst/>
            <a:gdLst/>
            <a:ahLst/>
            <a:cxnLst>
              <a:cxn ang="0">
                <a:pos x="3258" y="144"/>
              </a:cxn>
              <a:cxn ang="0">
                <a:pos x="3263" y="0"/>
              </a:cxn>
              <a:cxn ang="0">
                <a:pos x="686" y="0"/>
              </a:cxn>
              <a:cxn ang="0">
                <a:pos x="0" y="0"/>
              </a:cxn>
            </a:cxnLst>
            <a:rect l="0" t="0" r="r" b="b"/>
            <a:pathLst>
              <a:path w="3264" h="145">
                <a:moveTo>
                  <a:pt x="3258" y="144"/>
                </a:moveTo>
                <a:lnTo>
                  <a:pt x="3263" y="0"/>
                </a:lnTo>
                <a:lnTo>
                  <a:pt x="686" y="0"/>
                </a:lnTo>
                <a:lnTo>
                  <a:pt x="0" y="0"/>
                </a:lnTo>
              </a:path>
            </a:pathLst>
          </a:custGeom>
          <a:noFill/>
          <a:ln w="25400" cap="rnd" cmpd="sng">
            <a:solidFill>
              <a:schemeClr val="tx2"/>
            </a:solidFill>
            <a:prstDash val="solid"/>
            <a:round/>
            <a:headEnd type="none" w="sm" len="sm"/>
            <a:tailEnd type="arrow" w="med" len="med"/>
          </a:ln>
          <a:effectLst/>
        </p:spPr>
        <p:txBody>
          <a:bodyPr/>
          <a:lstStyle/>
          <a:p>
            <a:endParaRPr lang="en-US"/>
          </a:p>
        </p:txBody>
      </p:sp>
      <p:sp>
        <p:nvSpPr>
          <p:cNvPr id="863255" name="Freeform 23"/>
          <p:cNvSpPr>
            <a:spLocks/>
          </p:cNvSpPr>
          <p:nvPr/>
        </p:nvSpPr>
        <p:spPr bwMode="auto">
          <a:xfrm rot="5400000">
            <a:off x="7800975" y="1368425"/>
            <a:ext cx="536575" cy="695325"/>
          </a:xfrm>
          <a:custGeom>
            <a:avLst/>
            <a:gdLst/>
            <a:ahLst/>
            <a:cxnLst>
              <a:cxn ang="0">
                <a:pos x="0" y="576"/>
              </a:cxn>
              <a:cxn ang="0">
                <a:pos x="0" y="0"/>
              </a:cxn>
              <a:cxn ang="0">
                <a:pos x="768" y="0"/>
              </a:cxn>
            </a:cxnLst>
            <a:rect l="0" t="0" r="r" b="b"/>
            <a:pathLst>
              <a:path w="769" h="577">
                <a:moveTo>
                  <a:pt x="0" y="576"/>
                </a:moveTo>
                <a:lnTo>
                  <a:pt x="0" y="0"/>
                </a:lnTo>
                <a:lnTo>
                  <a:pt x="768" y="0"/>
                </a:lnTo>
              </a:path>
            </a:pathLst>
          </a:custGeom>
          <a:noFill/>
          <a:ln w="25400" cap="rnd" cmpd="sng">
            <a:solidFill>
              <a:schemeClr val="folHlink"/>
            </a:solidFill>
            <a:prstDash val="solid"/>
            <a:round/>
            <a:headEnd type="none" w="sm" len="sm"/>
            <a:tailEnd type="arrow" w="med" len="med"/>
          </a:ln>
          <a:effectLst/>
        </p:spPr>
        <p:txBody>
          <a:bodyPr/>
          <a:lstStyle/>
          <a:p>
            <a:endParaRPr lang="en-US"/>
          </a:p>
        </p:txBody>
      </p:sp>
      <p:sp>
        <p:nvSpPr>
          <p:cNvPr id="863256" name="Line 24"/>
          <p:cNvSpPr>
            <a:spLocks noChangeShapeType="1"/>
          </p:cNvSpPr>
          <p:nvPr/>
        </p:nvSpPr>
        <p:spPr bwMode="auto">
          <a:xfrm rot="5400000">
            <a:off x="7740650" y="2792413"/>
            <a:ext cx="1038225" cy="0"/>
          </a:xfrm>
          <a:prstGeom prst="line">
            <a:avLst/>
          </a:prstGeom>
          <a:noFill/>
          <a:ln w="25400">
            <a:solidFill>
              <a:schemeClr val="folHlink"/>
            </a:solidFill>
            <a:round/>
            <a:headEnd type="none" w="sm" len="sm"/>
            <a:tailEnd type="arrow" w="med" len="med"/>
          </a:ln>
          <a:effectLst/>
        </p:spPr>
        <p:txBody>
          <a:bodyPr wrap="none" anchor="ctr"/>
          <a:lstStyle/>
          <a:p>
            <a:endParaRPr lang="en-US"/>
          </a:p>
        </p:txBody>
      </p:sp>
      <p:sp>
        <p:nvSpPr>
          <p:cNvPr id="863257" name="Freeform 25"/>
          <p:cNvSpPr>
            <a:spLocks/>
          </p:cNvSpPr>
          <p:nvPr/>
        </p:nvSpPr>
        <p:spPr bwMode="auto">
          <a:xfrm rot="5400000">
            <a:off x="7474743" y="4294982"/>
            <a:ext cx="1274763" cy="0"/>
          </a:xfrm>
          <a:custGeom>
            <a:avLst/>
            <a:gdLst/>
            <a:ahLst/>
            <a:cxnLst>
              <a:cxn ang="0">
                <a:pos x="0" y="0"/>
              </a:cxn>
              <a:cxn ang="0">
                <a:pos x="863" y="0"/>
              </a:cxn>
              <a:cxn ang="0">
                <a:pos x="1059" y="0"/>
              </a:cxn>
            </a:cxnLst>
            <a:rect l="0" t="0" r="r" b="b"/>
            <a:pathLst>
              <a:path w="1060" h="1">
                <a:moveTo>
                  <a:pt x="0" y="0"/>
                </a:moveTo>
                <a:lnTo>
                  <a:pt x="863" y="0"/>
                </a:lnTo>
                <a:lnTo>
                  <a:pt x="1059" y="0"/>
                </a:lnTo>
              </a:path>
            </a:pathLst>
          </a:custGeom>
          <a:noFill/>
          <a:ln w="25400" cap="rnd" cmpd="sng">
            <a:solidFill>
              <a:schemeClr val="folHlink"/>
            </a:solidFill>
            <a:prstDash val="solid"/>
            <a:round/>
            <a:headEnd type="none" w="sm" len="sm"/>
            <a:tailEnd type="arrow" w="med" len="med"/>
          </a:ln>
          <a:effectLst/>
        </p:spPr>
        <p:txBody>
          <a:bodyPr/>
          <a:lstStyle/>
          <a:p>
            <a:endParaRPr lang="en-US"/>
          </a:p>
        </p:txBody>
      </p:sp>
      <p:sp>
        <p:nvSpPr>
          <p:cNvPr id="863258" name="Line 26"/>
          <p:cNvSpPr>
            <a:spLocks noChangeShapeType="1"/>
          </p:cNvSpPr>
          <p:nvPr/>
        </p:nvSpPr>
        <p:spPr bwMode="auto">
          <a:xfrm rot="5400000">
            <a:off x="6613525" y="4656138"/>
            <a:ext cx="0" cy="1270000"/>
          </a:xfrm>
          <a:prstGeom prst="line">
            <a:avLst/>
          </a:prstGeom>
          <a:noFill/>
          <a:ln w="25400">
            <a:solidFill>
              <a:schemeClr val="folHlink"/>
            </a:solidFill>
            <a:round/>
            <a:headEnd type="none" w="sm" len="sm"/>
            <a:tailEnd type="arrow" w="med" len="med"/>
          </a:ln>
          <a:effectLst/>
        </p:spPr>
        <p:txBody>
          <a:bodyPr wrap="none" anchor="ctr"/>
          <a:lstStyle/>
          <a:p>
            <a:endParaRPr lang="en-US"/>
          </a:p>
        </p:txBody>
      </p:sp>
      <p:sp>
        <p:nvSpPr>
          <p:cNvPr id="863259" name="Line 27"/>
          <p:cNvSpPr>
            <a:spLocks noChangeShapeType="1"/>
          </p:cNvSpPr>
          <p:nvPr/>
        </p:nvSpPr>
        <p:spPr bwMode="auto">
          <a:xfrm rot="16200000" flipV="1">
            <a:off x="4132263" y="4511675"/>
            <a:ext cx="0" cy="1558925"/>
          </a:xfrm>
          <a:prstGeom prst="line">
            <a:avLst/>
          </a:prstGeom>
          <a:noFill/>
          <a:ln w="25400">
            <a:solidFill>
              <a:schemeClr val="folHlink"/>
            </a:solidFill>
            <a:round/>
            <a:headEnd type="none" w="sm" len="sm"/>
            <a:tailEnd type="arrow" w="med" len="med"/>
          </a:ln>
          <a:effectLst/>
        </p:spPr>
        <p:txBody>
          <a:bodyPr wrap="none" anchor="ctr"/>
          <a:lstStyle/>
          <a:p>
            <a:endParaRPr lang="en-US"/>
          </a:p>
        </p:txBody>
      </p:sp>
      <p:sp>
        <p:nvSpPr>
          <p:cNvPr id="863260" name="Freeform 28"/>
          <p:cNvSpPr>
            <a:spLocks/>
          </p:cNvSpPr>
          <p:nvPr/>
        </p:nvSpPr>
        <p:spPr bwMode="auto">
          <a:xfrm>
            <a:off x="2592388" y="152400"/>
            <a:ext cx="5986462" cy="5032375"/>
          </a:xfrm>
          <a:custGeom>
            <a:avLst/>
            <a:gdLst/>
            <a:ahLst/>
            <a:cxnLst>
              <a:cxn ang="0">
                <a:pos x="0" y="3170"/>
              </a:cxn>
              <a:cxn ang="0">
                <a:pos x="0" y="0"/>
              </a:cxn>
              <a:cxn ang="0">
                <a:pos x="3771" y="1"/>
              </a:cxn>
              <a:cxn ang="0">
                <a:pos x="3771" y="1160"/>
              </a:cxn>
            </a:cxnLst>
            <a:rect l="0" t="0" r="r" b="b"/>
            <a:pathLst>
              <a:path w="3771" h="3170">
                <a:moveTo>
                  <a:pt x="0" y="3170"/>
                </a:moveTo>
                <a:lnTo>
                  <a:pt x="0" y="0"/>
                </a:lnTo>
                <a:lnTo>
                  <a:pt x="3771" y="1"/>
                </a:lnTo>
                <a:lnTo>
                  <a:pt x="3771" y="1160"/>
                </a:lnTo>
              </a:path>
            </a:pathLst>
          </a:custGeom>
          <a:noFill/>
          <a:ln w="25400" cap="rnd" cmpd="sng">
            <a:solidFill>
              <a:schemeClr val="folHlink"/>
            </a:solidFill>
            <a:prstDash val="solid"/>
            <a:round/>
            <a:headEnd type="none" w="sm" len="sm"/>
            <a:tailEnd type="arrow" w="med" len="med"/>
          </a:ln>
          <a:effectLst/>
        </p:spPr>
        <p:txBody>
          <a:bodyPr/>
          <a:lstStyle/>
          <a:p>
            <a:endParaRPr lang="en-US"/>
          </a:p>
        </p:txBody>
      </p:sp>
      <p:sp>
        <p:nvSpPr>
          <p:cNvPr id="863261" name="AutoShape 29"/>
          <p:cNvSpPr>
            <a:spLocks noChangeArrowheads="1"/>
          </p:cNvSpPr>
          <p:nvPr/>
        </p:nvSpPr>
        <p:spPr bwMode="auto">
          <a:xfrm rot="21600000">
            <a:off x="5651500" y="919163"/>
            <a:ext cx="1073150" cy="576262"/>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request</a:t>
            </a:r>
          </a:p>
          <a:p>
            <a:pPr>
              <a:spcBef>
                <a:spcPct val="0"/>
              </a:spcBef>
            </a:pPr>
            <a:r>
              <a:rPr lang="en-GB" sz="1400"/>
              <a:t>password</a:t>
            </a:r>
          </a:p>
        </p:txBody>
      </p:sp>
      <p:sp>
        <p:nvSpPr>
          <p:cNvPr id="863262" name="AutoShape 30"/>
          <p:cNvSpPr>
            <a:spLocks noChangeArrowheads="1"/>
          </p:cNvSpPr>
          <p:nvPr/>
        </p:nvSpPr>
        <p:spPr bwMode="auto">
          <a:xfrm rot="21600000">
            <a:off x="7173913" y="914400"/>
            <a:ext cx="1090612" cy="806450"/>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display</a:t>
            </a:r>
          </a:p>
          <a:p>
            <a:pPr>
              <a:spcBef>
                <a:spcPct val="0"/>
              </a:spcBef>
            </a:pPr>
            <a:r>
              <a:rPr lang="en-GB" sz="1400"/>
              <a:t>verifying </a:t>
            </a:r>
          </a:p>
          <a:p>
            <a:pPr>
              <a:spcBef>
                <a:spcPct val="0"/>
              </a:spcBef>
            </a:pPr>
            <a:r>
              <a:rPr lang="en-GB" sz="1400"/>
              <a:t>account</a:t>
            </a:r>
          </a:p>
        </p:txBody>
      </p:sp>
      <p:sp>
        <p:nvSpPr>
          <p:cNvPr id="863263" name="AutoShape 31"/>
          <p:cNvSpPr>
            <a:spLocks noChangeArrowheads="1"/>
          </p:cNvSpPr>
          <p:nvPr/>
        </p:nvSpPr>
        <p:spPr bwMode="auto">
          <a:xfrm rot="21600000">
            <a:off x="7921625" y="1990725"/>
            <a:ext cx="1181100" cy="577850"/>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lIns="92075" tIns="46038" rIns="92075" bIns="46038">
            <a:spAutoFit/>
          </a:bodyPr>
          <a:lstStyle/>
          <a:p>
            <a:pPr>
              <a:spcBef>
                <a:spcPct val="0"/>
              </a:spcBef>
            </a:pPr>
            <a:r>
              <a:rPr lang="en-GB" sz="1400"/>
              <a:t>do / request</a:t>
            </a:r>
          </a:p>
          <a:p>
            <a:pPr>
              <a:spcBef>
                <a:spcPct val="0"/>
              </a:spcBef>
            </a:pPr>
            <a:r>
              <a:rPr lang="en-GB" sz="1400"/>
              <a:t>kind</a:t>
            </a:r>
          </a:p>
        </p:txBody>
      </p:sp>
      <p:sp>
        <p:nvSpPr>
          <p:cNvPr id="863264" name="AutoShape 32"/>
          <p:cNvSpPr>
            <a:spLocks noChangeArrowheads="1"/>
          </p:cNvSpPr>
          <p:nvPr/>
        </p:nvSpPr>
        <p:spPr bwMode="auto">
          <a:xfrm rot="21600000">
            <a:off x="7556500" y="3286125"/>
            <a:ext cx="1073150" cy="576263"/>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request</a:t>
            </a:r>
          </a:p>
          <a:p>
            <a:pPr>
              <a:spcBef>
                <a:spcPct val="0"/>
              </a:spcBef>
            </a:pPr>
            <a:r>
              <a:rPr lang="en-GB" sz="1400"/>
              <a:t>amount</a:t>
            </a:r>
          </a:p>
        </p:txBody>
      </p:sp>
      <p:sp>
        <p:nvSpPr>
          <p:cNvPr id="863265" name="AutoShape 33"/>
          <p:cNvSpPr>
            <a:spLocks noChangeArrowheads="1"/>
          </p:cNvSpPr>
          <p:nvPr/>
        </p:nvSpPr>
        <p:spPr bwMode="auto">
          <a:xfrm rot="21600000">
            <a:off x="7099300" y="4887913"/>
            <a:ext cx="1135063" cy="806450"/>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display</a:t>
            </a:r>
          </a:p>
          <a:p>
            <a:pPr>
              <a:spcBef>
                <a:spcPct val="0"/>
              </a:spcBef>
            </a:pPr>
            <a:r>
              <a:rPr lang="en-GB" sz="1400"/>
              <a:t>processing</a:t>
            </a:r>
          </a:p>
          <a:p>
            <a:pPr>
              <a:spcBef>
                <a:spcPct val="0"/>
              </a:spcBef>
            </a:pPr>
            <a:r>
              <a:rPr lang="en-GB" sz="1400"/>
              <a:t> starts</a:t>
            </a:r>
          </a:p>
        </p:txBody>
      </p:sp>
      <p:sp>
        <p:nvSpPr>
          <p:cNvPr id="863266" name="AutoShape 34"/>
          <p:cNvSpPr>
            <a:spLocks noChangeArrowheads="1"/>
          </p:cNvSpPr>
          <p:nvPr/>
        </p:nvSpPr>
        <p:spPr bwMode="auto">
          <a:xfrm rot="21600000">
            <a:off x="4413250" y="5002213"/>
            <a:ext cx="1584325" cy="576262"/>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dispense cash;</a:t>
            </a:r>
          </a:p>
          <a:p>
            <a:pPr>
              <a:spcBef>
                <a:spcPct val="0"/>
              </a:spcBef>
            </a:pPr>
            <a:r>
              <a:rPr lang="en-GB" sz="1400"/>
              <a:t>request take cash</a:t>
            </a:r>
          </a:p>
        </p:txBody>
      </p:sp>
      <p:sp>
        <p:nvSpPr>
          <p:cNvPr id="863267" name="AutoShape 35"/>
          <p:cNvSpPr>
            <a:spLocks noChangeArrowheads="1"/>
          </p:cNvSpPr>
          <p:nvPr/>
        </p:nvSpPr>
        <p:spPr bwMode="auto">
          <a:xfrm rot="21600000">
            <a:off x="2244725" y="5002213"/>
            <a:ext cx="1133475" cy="577850"/>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do / request</a:t>
            </a:r>
          </a:p>
          <a:p>
            <a:pPr>
              <a:spcBef>
                <a:spcPct val="0"/>
              </a:spcBef>
            </a:pPr>
            <a:r>
              <a:rPr lang="en-GB" sz="1400"/>
              <a:t>continuation</a:t>
            </a:r>
          </a:p>
        </p:txBody>
      </p:sp>
      <p:sp>
        <p:nvSpPr>
          <p:cNvPr id="863268" name="AutoShape 36"/>
          <p:cNvSpPr>
            <a:spLocks noChangeArrowheads="1"/>
          </p:cNvSpPr>
          <p:nvPr/>
        </p:nvSpPr>
        <p:spPr bwMode="auto">
          <a:xfrm rot="21600000">
            <a:off x="3170238" y="5822950"/>
            <a:ext cx="1978025" cy="576263"/>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Interrupt</a:t>
            </a:r>
          </a:p>
          <a:p>
            <a:pPr>
              <a:spcBef>
                <a:spcPct val="0"/>
              </a:spcBef>
            </a:pPr>
            <a:r>
              <a:rPr lang="en-GB" sz="1400"/>
              <a:t>do / display cancellation</a:t>
            </a:r>
          </a:p>
        </p:txBody>
      </p:sp>
      <p:sp>
        <p:nvSpPr>
          <p:cNvPr id="863269" name="AutoShape 37"/>
          <p:cNvSpPr>
            <a:spLocks noChangeArrowheads="1"/>
          </p:cNvSpPr>
          <p:nvPr/>
        </p:nvSpPr>
        <p:spPr bwMode="auto">
          <a:xfrm rot="21600000">
            <a:off x="3413125" y="1695450"/>
            <a:ext cx="1898650" cy="576263"/>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dirty="0"/>
              <a:t>Unreadable:</a:t>
            </a:r>
          </a:p>
          <a:p>
            <a:pPr>
              <a:spcBef>
                <a:spcPct val="0"/>
              </a:spcBef>
            </a:pPr>
            <a:r>
              <a:rPr lang="en-GB" sz="1400" dirty="0"/>
              <a:t>do / display unreadable</a:t>
            </a:r>
          </a:p>
        </p:txBody>
      </p:sp>
      <p:sp>
        <p:nvSpPr>
          <p:cNvPr id="863270" name="Line 38"/>
          <p:cNvSpPr>
            <a:spLocks noChangeShapeType="1"/>
          </p:cNvSpPr>
          <p:nvPr/>
        </p:nvSpPr>
        <p:spPr bwMode="auto">
          <a:xfrm rot="5400000">
            <a:off x="4841875" y="3448050"/>
            <a:ext cx="0" cy="1054100"/>
          </a:xfrm>
          <a:prstGeom prst="line">
            <a:avLst/>
          </a:prstGeom>
          <a:noFill/>
          <a:ln w="25400">
            <a:solidFill>
              <a:schemeClr val="tx2"/>
            </a:solidFill>
            <a:round/>
            <a:headEnd type="none" w="sm" len="sm"/>
            <a:tailEnd type="arrow" w="med" len="med"/>
          </a:ln>
          <a:effectLst/>
        </p:spPr>
        <p:txBody>
          <a:bodyPr wrap="none" anchor="ctr"/>
          <a:lstStyle/>
          <a:p>
            <a:endParaRPr lang="en-US"/>
          </a:p>
        </p:txBody>
      </p:sp>
      <p:sp>
        <p:nvSpPr>
          <p:cNvPr id="863271" name="AutoShape 39"/>
          <p:cNvSpPr>
            <a:spLocks noChangeArrowheads="1"/>
          </p:cNvSpPr>
          <p:nvPr/>
        </p:nvSpPr>
        <p:spPr bwMode="auto">
          <a:xfrm rot="21600000">
            <a:off x="2884488" y="3711575"/>
            <a:ext cx="1422400" cy="576263"/>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Finish</a:t>
            </a:r>
          </a:p>
          <a:p>
            <a:pPr>
              <a:spcBef>
                <a:spcPct val="0"/>
              </a:spcBef>
            </a:pPr>
            <a:r>
              <a:rPr lang="en-GB" sz="1400"/>
              <a:t>do / print receipt</a:t>
            </a:r>
          </a:p>
        </p:txBody>
      </p:sp>
      <p:sp>
        <p:nvSpPr>
          <p:cNvPr id="863272" name="AutoShape 40"/>
          <p:cNvSpPr>
            <a:spLocks noChangeArrowheads="1"/>
          </p:cNvSpPr>
          <p:nvPr/>
        </p:nvSpPr>
        <p:spPr bwMode="auto">
          <a:xfrm rot="21600000">
            <a:off x="5106988" y="3716338"/>
            <a:ext cx="1100137" cy="577850"/>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display</a:t>
            </a:r>
          </a:p>
          <a:p>
            <a:pPr>
              <a:spcBef>
                <a:spcPct val="0"/>
              </a:spcBef>
            </a:pPr>
            <a:r>
              <a:rPr lang="en-GB" sz="1400"/>
              <a:t>bad account</a:t>
            </a:r>
          </a:p>
        </p:txBody>
      </p:sp>
      <p:sp>
        <p:nvSpPr>
          <p:cNvPr id="863273" name="AutoShape 41"/>
          <p:cNvSpPr>
            <a:spLocks noChangeArrowheads="1"/>
          </p:cNvSpPr>
          <p:nvPr/>
        </p:nvSpPr>
        <p:spPr bwMode="auto">
          <a:xfrm rot="21600000">
            <a:off x="2911475" y="2528888"/>
            <a:ext cx="1466850" cy="806450"/>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dirty="0"/>
              <a:t>Card rejected</a:t>
            </a:r>
          </a:p>
          <a:p>
            <a:pPr>
              <a:spcBef>
                <a:spcPct val="0"/>
              </a:spcBef>
            </a:pPr>
            <a:r>
              <a:rPr lang="en-GB" sz="1400" dirty="0"/>
              <a:t>do / eject card;</a:t>
            </a:r>
          </a:p>
          <a:p>
            <a:pPr>
              <a:spcBef>
                <a:spcPct val="0"/>
              </a:spcBef>
            </a:pPr>
            <a:r>
              <a:rPr lang="en-GB" sz="1400" dirty="0"/>
              <a:t>request take card</a:t>
            </a:r>
          </a:p>
        </p:txBody>
      </p:sp>
      <p:sp>
        <p:nvSpPr>
          <p:cNvPr id="863274" name="AutoShape 42"/>
          <p:cNvSpPr>
            <a:spLocks noChangeArrowheads="1"/>
          </p:cNvSpPr>
          <p:nvPr/>
        </p:nvSpPr>
        <p:spPr bwMode="auto">
          <a:xfrm rot="21600000">
            <a:off x="5591175" y="2613025"/>
            <a:ext cx="1135063" cy="806450"/>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Cancel</a:t>
            </a:r>
          </a:p>
          <a:p>
            <a:pPr>
              <a:spcBef>
                <a:spcPct val="0"/>
              </a:spcBef>
            </a:pPr>
            <a:r>
              <a:rPr lang="en-GB" sz="1400"/>
              <a:t>do / display </a:t>
            </a:r>
          </a:p>
          <a:p>
            <a:pPr>
              <a:spcBef>
                <a:spcPct val="0"/>
              </a:spcBef>
            </a:pPr>
            <a:r>
              <a:rPr lang="en-GB" sz="1400"/>
              <a:t>cancellation</a:t>
            </a:r>
          </a:p>
        </p:txBody>
      </p:sp>
      <p:sp>
        <p:nvSpPr>
          <p:cNvPr id="863275" name="AutoShape 43"/>
          <p:cNvSpPr>
            <a:spLocks noChangeArrowheads="1"/>
          </p:cNvSpPr>
          <p:nvPr/>
        </p:nvSpPr>
        <p:spPr bwMode="auto">
          <a:xfrm rot="21600000">
            <a:off x="8355013" y="6151563"/>
            <a:ext cx="1073150" cy="576262"/>
          </a:xfrm>
          <a:prstGeom prst="roundRect">
            <a:avLst>
              <a:gd name="adj" fmla="val 12495"/>
            </a:avLst>
          </a:prstGeom>
          <a:solidFill>
            <a:srgbClr val="F8F8F8"/>
          </a:solidFill>
          <a:ln w="25400">
            <a:solidFill>
              <a:schemeClr val="tx2"/>
            </a:solidFill>
            <a:round/>
            <a:headEnd/>
            <a:tailEnd/>
          </a:ln>
          <a:effectLst>
            <a:outerShdw dist="35921" dir="2700000" algn="ctr" rotWithShape="0">
              <a:schemeClr val="bg2"/>
            </a:outerShdw>
          </a:effectLst>
        </p:spPr>
        <p:txBody>
          <a:bodyPr wrap="none" lIns="92075" tIns="46038" rIns="92075" bIns="46038">
            <a:spAutoFit/>
          </a:bodyPr>
          <a:lstStyle/>
          <a:p>
            <a:pPr>
              <a:spcBef>
                <a:spcPct val="0"/>
              </a:spcBef>
            </a:pPr>
            <a:r>
              <a:rPr lang="en-GB" sz="1400"/>
              <a:t>do / display</a:t>
            </a:r>
          </a:p>
          <a:p>
            <a:pPr>
              <a:spcBef>
                <a:spcPct val="0"/>
              </a:spcBef>
            </a:pPr>
            <a:r>
              <a:rPr lang="en-GB" sz="1400"/>
              <a:t>failure</a:t>
            </a:r>
          </a:p>
        </p:txBody>
      </p:sp>
      <p:sp>
        <p:nvSpPr>
          <p:cNvPr id="863276" name="Rectangle 44"/>
          <p:cNvSpPr>
            <a:spLocks noChangeArrowheads="1"/>
          </p:cNvSpPr>
          <p:nvPr/>
        </p:nvSpPr>
        <p:spPr bwMode="auto">
          <a:xfrm>
            <a:off x="4100513" y="4343400"/>
            <a:ext cx="811212"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network </a:t>
            </a:r>
          </a:p>
          <a:p>
            <a:pPr>
              <a:spcBef>
                <a:spcPct val="0"/>
              </a:spcBef>
            </a:pPr>
            <a:r>
              <a:rPr lang="en-GB" sz="1400"/>
              <a:t>response</a:t>
            </a:r>
          </a:p>
        </p:txBody>
      </p:sp>
      <p:sp>
        <p:nvSpPr>
          <p:cNvPr id="863277" name="Rectangle 45"/>
          <p:cNvSpPr>
            <a:spLocks noChangeArrowheads="1"/>
          </p:cNvSpPr>
          <p:nvPr/>
        </p:nvSpPr>
        <p:spPr bwMode="auto">
          <a:xfrm rot="21600000">
            <a:off x="3387725" y="4800600"/>
            <a:ext cx="501650"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solidFill>
                  <a:schemeClr val="folHlink"/>
                </a:solidFill>
              </a:rPr>
              <a:t>take</a:t>
            </a:r>
          </a:p>
          <a:p>
            <a:pPr>
              <a:spcBef>
                <a:spcPct val="0"/>
              </a:spcBef>
            </a:pPr>
            <a:r>
              <a:rPr lang="en-GB" sz="1400">
                <a:solidFill>
                  <a:schemeClr val="folHlink"/>
                </a:solidFill>
              </a:rPr>
              <a:t>cash</a:t>
            </a:r>
          </a:p>
        </p:txBody>
      </p:sp>
      <p:sp>
        <p:nvSpPr>
          <p:cNvPr id="863278" name="Rectangle 46"/>
          <p:cNvSpPr>
            <a:spLocks noChangeArrowheads="1"/>
          </p:cNvSpPr>
          <p:nvPr/>
        </p:nvSpPr>
        <p:spPr bwMode="auto">
          <a:xfrm rot="21600000">
            <a:off x="6130925" y="4572000"/>
            <a:ext cx="1035050" cy="73025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solidFill>
                  <a:schemeClr val="folHlink"/>
                </a:solidFill>
              </a:rPr>
              <a:t>end of</a:t>
            </a:r>
          </a:p>
          <a:p>
            <a:pPr>
              <a:spcBef>
                <a:spcPct val="0"/>
              </a:spcBef>
            </a:pPr>
            <a:r>
              <a:rPr lang="en-GB" sz="1400" dirty="0">
                <a:solidFill>
                  <a:schemeClr val="folHlink"/>
                </a:solidFill>
              </a:rPr>
              <a:t>transaction</a:t>
            </a:r>
          </a:p>
          <a:p>
            <a:pPr>
              <a:spcBef>
                <a:spcPct val="0"/>
              </a:spcBef>
            </a:pPr>
            <a:r>
              <a:rPr lang="en-GB" sz="1400" dirty="0">
                <a:solidFill>
                  <a:schemeClr val="folHlink"/>
                </a:solidFill>
              </a:rPr>
              <a:t>[successful]</a:t>
            </a:r>
          </a:p>
        </p:txBody>
      </p:sp>
      <p:sp>
        <p:nvSpPr>
          <p:cNvPr id="863279" name="Rectangle 47"/>
          <p:cNvSpPr>
            <a:spLocks noChangeArrowheads="1"/>
          </p:cNvSpPr>
          <p:nvPr/>
        </p:nvSpPr>
        <p:spPr bwMode="auto">
          <a:xfrm rot="21600000">
            <a:off x="5889625" y="6324600"/>
            <a:ext cx="207010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t>end of  transaction [failed]</a:t>
            </a:r>
          </a:p>
        </p:txBody>
      </p:sp>
      <p:sp>
        <p:nvSpPr>
          <p:cNvPr id="863280" name="Rectangle 48"/>
          <p:cNvSpPr>
            <a:spLocks noChangeArrowheads="1"/>
          </p:cNvSpPr>
          <p:nvPr/>
        </p:nvSpPr>
        <p:spPr bwMode="auto">
          <a:xfrm>
            <a:off x="6567488" y="1905000"/>
            <a:ext cx="782637" cy="517525"/>
          </a:xfrm>
          <a:prstGeom prst="rect">
            <a:avLst/>
          </a:prstGeom>
          <a:noFill/>
          <a:ln w="9525">
            <a:noFill/>
            <a:miter lim="800000"/>
            <a:headEnd/>
            <a:tailEnd/>
          </a:ln>
          <a:effectLst/>
        </p:spPr>
        <p:txBody>
          <a:bodyPr wrap="none" lIns="92075" tIns="46038" rIns="92075" bIns="46038">
            <a:spAutoFit/>
          </a:bodyPr>
          <a:lstStyle/>
          <a:p>
            <a:pPr algn="r">
              <a:spcBef>
                <a:spcPct val="0"/>
              </a:spcBef>
            </a:pPr>
            <a:r>
              <a:rPr lang="en-GB" sz="1400"/>
              <a:t>bad</a:t>
            </a:r>
          </a:p>
          <a:p>
            <a:pPr algn="r">
              <a:spcBef>
                <a:spcPct val="0"/>
              </a:spcBef>
            </a:pPr>
            <a:r>
              <a:rPr lang="en-GB" sz="1400"/>
              <a:t> account</a:t>
            </a:r>
          </a:p>
        </p:txBody>
      </p:sp>
      <p:sp>
        <p:nvSpPr>
          <p:cNvPr id="863281" name="Rectangle 49"/>
          <p:cNvSpPr>
            <a:spLocks noChangeArrowheads="1"/>
          </p:cNvSpPr>
          <p:nvPr/>
        </p:nvSpPr>
        <p:spPr bwMode="auto">
          <a:xfrm>
            <a:off x="2814638" y="1798638"/>
            <a:ext cx="525462"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take </a:t>
            </a:r>
          </a:p>
          <a:p>
            <a:pPr>
              <a:spcBef>
                <a:spcPct val="0"/>
              </a:spcBef>
            </a:pPr>
            <a:r>
              <a:rPr lang="en-GB" sz="1400"/>
              <a:t>card</a:t>
            </a:r>
          </a:p>
        </p:txBody>
      </p:sp>
      <p:sp>
        <p:nvSpPr>
          <p:cNvPr id="863282" name="Rectangle 50"/>
          <p:cNvSpPr>
            <a:spLocks noChangeArrowheads="1"/>
          </p:cNvSpPr>
          <p:nvPr/>
        </p:nvSpPr>
        <p:spPr bwMode="auto">
          <a:xfrm>
            <a:off x="1752600" y="3300413"/>
            <a:ext cx="796925"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solidFill>
                  <a:schemeClr val="folHlink"/>
                </a:solidFill>
              </a:rPr>
              <a:t>continue</a:t>
            </a:r>
          </a:p>
        </p:txBody>
      </p:sp>
      <p:sp>
        <p:nvSpPr>
          <p:cNvPr id="863283" name="Rectangle 51"/>
          <p:cNvSpPr>
            <a:spLocks noChangeArrowheads="1"/>
          </p:cNvSpPr>
          <p:nvPr/>
        </p:nvSpPr>
        <p:spPr bwMode="auto">
          <a:xfrm>
            <a:off x="3082925" y="4343400"/>
            <a:ext cx="36195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no</a:t>
            </a:r>
          </a:p>
        </p:txBody>
      </p:sp>
      <p:sp>
        <p:nvSpPr>
          <p:cNvPr id="863284" name="Rectangle 52"/>
          <p:cNvSpPr>
            <a:spLocks noChangeArrowheads="1"/>
          </p:cNvSpPr>
          <p:nvPr/>
        </p:nvSpPr>
        <p:spPr bwMode="auto">
          <a:xfrm rot="21600000">
            <a:off x="7975600" y="1728788"/>
            <a:ext cx="441325"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solidFill>
                  <a:schemeClr val="folHlink"/>
                </a:solidFill>
              </a:rPr>
              <a:t>OK</a:t>
            </a:r>
          </a:p>
        </p:txBody>
      </p:sp>
      <p:sp>
        <p:nvSpPr>
          <p:cNvPr id="863285" name="Rectangle 53"/>
          <p:cNvSpPr>
            <a:spLocks noChangeArrowheads="1"/>
          </p:cNvSpPr>
          <p:nvPr/>
        </p:nvSpPr>
        <p:spPr bwMode="auto">
          <a:xfrm rot="21600000">
            <a:off x="6011863" y="304800"/>
            <a:ext cx="2417762"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solidFill>
                  <a:schemeClr val="folHlink"/>
                </a:solidFill>
              </a:rPr>
              <a:t>enter password / verify account</a:t>
            </a:r>
          </a:p>
        </p:txBody>
      </p:sp>
      <p:sp>
        <p:nvSpPr>
          <p:cNvPr id="863286" name="Rectangle 54"/>
          <p:cNvSpPr>
            <a:spLocks noChangeArrowheads="1"/>
          </p:cNvSpPr>
          <p:nvPr/>
        </p:nvSpPr>
        <p:spPr bwMode="auto">
          <a:xfrm rot="21600000">
            <a:off x="6359525" y="1235075"/>
            <a:ext cx="857250" cy="517525"/>
          </a:xfrm>
          <a:prstGeom prst="rect">
            <a:avLst/>
          </a:prstGeom>
          <a:noFill/>
          <a:ln w="9525">
            <a:noFill/>
            <a:miter lim="800000"/>
            <a:headEnd/>
            <a:tailEnd/>
          </a:ln>
          <a:effectLst/>
        </p:spPr>
        <p:txBody>
          <a:bodyPr wrap="none" lIns="92075" tIns="46038" rIns="92075" bIns="46038">
            <a:spAutoFit/>
          </a:bodyPr>
          <a:lstStyle/>
          <a:p>
            <a:pPr algn="r">
              <a:spcBef>
                <a:spcPct val="0"/>
              </a:spcBef>
            </a:pPr>
            <a:r>
              <a:rPr lang="en-GB" sz="1400"/>
              <a:t>bad </a:t>
            </a:r>
          </a:p>
          <a:p>
            <a:pPr algn="r">
              <a:spcBef>
                <a:spcPct val="0"/>
              </a:spcBef>
            </a:pPr>
            <a:r>
              <a:rPr lang="en-GB" sz="1400"/>
              <a:t>password</a:t>
            </a:r>
          </a:p>
        </p:txBody>
      </p:sp>
      <p:sp>
        <p:nvSpPr>
          <p:cNvPr id="863287" name="Rectangle 55"/>
          <p:cNvSpPr>
            <a:spLocks noChangeArrowheads="1"/>
          </p:cNvSpPr>
          <p:nvPr/>
        </p:nvSpPr>
        <p:spPr bwMode="auto">
          <a:xfrm>
            <a:off x="8235950" y="2670175"/>
            <a:ext cx="544513" cy="517525"/>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solidFill>
                  <a:schemeClr val="folHlink"/>
                </a:solidFill>
              </a:rPr>
              <a:t>enter</a:t>
            </a:r>
          </a:p>
          <a:p>
            <a:pPr>
              <a:spcBef>
                <a:spcPct val="0"/>
              </a:spcBef>
            </a:pPr>
            <a:r>
              <a:rPr lang="en-GB" sz="1400">
                <a:solidFill>
                  <a:schemeClr val="folHlink"/>
                </a:solidFill>
              </a:rPr>
              <a:t> kind</a:t>
            </a:r>
          </a:p>
        </p:txBody>
      </p:sp>
      <p:sp>
        <p:nvSpPr>
          <p:cNvPr id="863288" name="Rectangle 56"/>
          <p:cNvSpPr>
            <a:spLocks noChangeArrowheads="1"/>
          </p:cNvSpPr>
          <p:nvPr/>
        </p:nvSpPr>
        <p:spPr bwMode="auto">
          <a:xfrm rot="21600000">
            <a:off x="4556125" y="3657600"/>
            <a:ext cx="43180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ack</a:t>
            </a:r>
          </a:p>
        </p:txBody>
      </p:sp>
      <p:sp>
        <p:nvSpPr>
          <p:cNvPr id="863289" name="Rectangle 57"/>
          <p:cNvSpPr>
            <a:spLocks noChangeArrowheads="1"/>
          </p:cNvSpPr>
          <p:nvPr/>
        </p:nvSpPr>
        <p:spPr bwMode="auto">
          <a:xfrm rot="21600000">
            <a:off x="7472363" y="2971800"/>
            <a:ext cx="639762"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cancel</a:t>
            </a:r>
          </a:p>
        </p:txBody>
      </p:sp>
      <p:sp>
        <p:nvSpPr>
          <p:cNvPr id="863290" name="Rectangle 58"/>
          <p:cNvSpPr>
            <a:spLocks noChangeArrowheads="1"/>
          </p:cNvSpPr>
          <p:nvPr/>
        </p:nvSpPr>
        <p:spPr bwMode="auto">
          <a:xfrm rot="21600000">
            <a:off x="7472363" y="2590800"/>
            <a:ext cx="639762"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cancel</a:t>
            </a:r>
          </a:p>
        </p:txBody>
      </p:sp>
      <p:sp>
        <p:nvSpPr>
          <p:cNvPr id="863291" name="Rectangle 59"/>
          <p:cNvSpPr>
            <a:spLocks noChangeArrowheads="1"/>
          </p:cNvSpPr>
          <p:nvPr/>
        </p:nvSpPr>
        <p:spPr bwMode="auto">
          <a:xfrm rot="21600000">
            <a:off x="4784725" y="2667000"/>
            <a:ext cx="43180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ack</a:t>
            </a:r>
          </a:p>
        </p:txBody>
      </p:sp>
      <p:sp>
        <p:nvSpPr>
          <p:cNvPr id="863292" name="Rectangle 60"/>
          <p:cNvSpPr>
            <a:spLocks noChangeArrowheads="1"/>
          </p:cNvSpPr>
          <p:nvPr/>
        </p:nvSpPr>
        <p:spPr bwMode="auto">
          <a:xfrm rot="21600000">
            <a:off x="3838575" y="2208213"/>
            <a:ext cx="43180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ack</a:t>
            </a:r>
          </a:p>
        </p:txBody>
      </p:sp>
      <p:sp>
        <p:nvSpPr>
          <p:cNvPr id="863293" name="Rectangle 61"/>
          <p:cNvSpPr>
            <a:spLocks noChangeArrowheads="1"/>
          </p:cNvSpPr>
          <p:nvPr/>
        </p:nvSpPr>
        <p:spPr bwMode="auto">
          <a:xfrm rot="21600000">
            <a:off x="3692525" y="1447800"/>
            <a:ext cx="1873250"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dirty="0"/>
              <a:t>insert card [unreadable]</a:t>
            </a:r>
          </a:p>
        </p:txBody>
      </p:sp>
      <p:sp>
        <p:nvSpPr>
          <p:cNvPr id="863294" name="Rectangle 62"/>
          <p:cNvSpPr>
            <a:spLocks noChangeArrowheads="1"/>
          </p:cNvSpPr>
          <p:nvPr/>
        </p:nvSpPr>
        <p:spPr bwMode="auto">
          <a:xfrm>
            <a:off x="5597525" y="1874838"/>
            <a:ext cx="639763"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cancel</a:t>
            </a:r>
          </a:p>
        </p:txBody>
      </p:sp>
      <p:sp>
        <p:nvSpPr>
          <p:cNvPr id="863295" name="Rectangle 63"/>
          <p:cNvSpPr>
            <a:spLocks noChangeArrowheads="1"/>
          </p:cNvSpPr>
          <p:nvPr/>
        </p:nvSpPr>
        <p:spPr bwMode="auto">
          <a:xfrm rot="21600000">
            <a:off x="3463925" y="3386138"/>
            <a:ext cx="1239838" cy="3048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1400"/>
              <a:t>end of printing</a:t>
            </a:r>
          </a:p>
        </p:txBody>
      </p:sp>
      <p:sp>
        <p:nvSpPr>
          <p:cNvPr id="863296" name="Rectangle 64"/>
          <p:cNvSpPr>
            <a:spLocks noChangeArrowheads="1"/>
          </p:cNvSpPr>
          <p:nvPr/>
        </p:nvSpPr>
        <p:spPr bwMode="auto">
          <a:xfrm>
            <a:off x="6994525" y="3971925"/>
            <a:ext cx="1117600" cy="730250"/>
          </a:xfrm>
          <a:prstGeom prst="rect">
            <a:avLst/>
          </a:prstGeom>
          <a:noFill/>
          <a:ln w="9525">
            <a:noFill/>
            <a:miter lim="800000"/>
            <a:headEnd/>
            <a:tailEnd/>
          </a:ln>
          <a:effectLst/>
        </p:spPr>
        <p:txBody>
          <a:bodyPr wrap="none" lIns="92075" tIns="46038" rIns="92075" bIns="46038">
            <a:spAutoFit/>
          </a:bodyPr>
          <a:lstStyle/>
          <a:p>
            <a:pPr algn="r">
              <a:spcBef>
                <a:spcPct val="0"/>
              </a:spcBef>
            </a:pPr>
            <a:r>
              <a:rPr lang="en-GB" sz="1400">
                <a:solidFill>
                  <a:schemeClr val="folHlink"/>
                </a:solidFill>
              </a:rPr>
              <a:t>enter amount</a:t>
            </a:r>
          </a:p>
          <a:p>
            <a:pPr algn="r">
              <a:spcBef>
                <a:spcPct val="0"/>
              </a:spcBef>
            </a:pPr>
            <a:r>
              <a:rPr lang="en-GB" sz="1400">
                <a:solidFill>
                  <a:schemeClr val="folHlink"/>
                </a:solidFill>
              </a:rPr>
              <a:t>/process </a:t>
            </a:r>
          </a:p>
          <a:p>
            <a:pPr algn="r">
              <a:spcBef>
                <a:spcPct val="0"/>
              </a:spcBef>
            </a:pPr>
            <a:r>
              <a:rPr lang="en-GB" sz="1400">
                <a:solidFill>
                  <a:schemeClr val="folHlink"/>
                </a:solidFill>
              </a:rPr>
              <a:t>transaction</a:t>
            </a:r>
          </a:p>
        </p:txBody>
      </p:sp>
      <p:sp>
        <p:nvSpPr>
          <p:cNvPr id="863297" name="Line 65"/>
          <p:cNvSpPr>
            <a:spLocks noChangeShapeType="1"/>
          </p:cNvSpPr>
          <p:nvPr/>
        </p:nvSpPr>
        <p:spPr bwMode="auto">
          <a:xfrm rot="5400000">
            <a:off x="3446463" y="466725"/>
            <a:ext cx="400050" cy="0"/>
          </a:xfrm>
          <a:prstGeom prst="line">
            <a:avLst/>
          </a:prstGeom>
          <a:noFill/>
          <a:ln w="25400">
            <a:solidFill>
              <a:schemeClr val="folHlink"/>
            </a:solidFill>
            <a:round/>
            <a:headEnd type="none" w="sm" len="sm"/>
            <a:tailEnd type="arrow" w="med" len="med"/>
          </a:ln>
          <a:effectLst/>
        </p:spPr>
        <p:txBody>
          <a:bodyPr wrap="none" anchor="ctr"/>
          <a:lstStyle/>
          <a:p>
            <a:endParaRPr lang="en-US"/>
          </a:p>
        </p:txBody>
      </p:sp>
      <p:sp>
        <p:nvSpPr>
          <p:cNvPr id="863298" name="AutoShape 66"/>
          <p:cNvSpPr>
            <a:spLocks noChangeArrowheads="1"/>
          </p:cNvSpPr>
          <p:nvPr/>
        </p:nvSpPr>
        <p:spPr bwMode="auto">
          <a:xfrm rot="21600000">
            <a:off x="2900363" y="647700"/>
            <a:ext cx="1493837" cy="806450"/>
          </a:xfrm>
          <a:prstGeom prst="roundRect">
            <a:avLst>
              <a:gd name="adj" fmla="val 12495"/>
            </a:avLst>
          </a:prstGeom>
          <a:solidFill>
            <a:schemeClr val="bg1"/>
          </a:solidFill>
          <a:ln w="25400">
            <a:solidFill>
              <a:schemeClr val="folHlink"/>
            </a:solidFill>
            <a:round/>
            <a:headEnd/>
            <a:tailEnd/>
          </a:ln>
          <a:effectLst>
            <a:outerShdw dist="35921" dir="2700000" algn="ctr" rotWithShape="0">
              <a:schemeClr val="folHlink"/>
            </a:outerShdw>
          </a:effectLst>
        </p:spPr>
        <p:txBody>
          <a:bodyPr wrap="none" lIns="92075" tIns="46038" rIns="92075" bIns="46038">
            <a:spAutoFit/>
          </a:bodyPr>
          <a:lstStyle/>
          <a:p>
            <a:pPr>
              <a:spcBef>
                <a:spcPct val="0"/>
              </a:spcBef>
            </a:pPr>
            <a:r>
              <a:rPr lang="en-GB" sz="1400"/>
              <a:t>Main screen</a:t>
            </a:r>
          </a:p>
          <a:p>
            <a:pPr>
              <a:spcBef>
                <a:spcPct val="0"/>
              </a:spcBef>
            </a:pPr>
            <a:r>
              <a:rPr lang="en-GB" sz="1400"/>
              <a:t>do / display main</a:t>
            </a:r>
          </a:p>
          <a:p>
            <a:pPr>
              <a:spcBef>
                <a:spcPct val="0"/>
              </a:spcBef>
            </a:pPr>
            <a:r>
              <a:rPr lang="en-GB" sz="1400"/>
              <a:t>screen</a:t>
            </a:r>
          </a:p>
        </p:txBody>
      </p:sp>
      <p:sp>
        <p:nvSpPr>
          <p:cNvPr id="863299" name="Oval 67"/>
          <p:cNvSpPr>
            <a:spLocks noChangeArrowheads="1"/>
          </p:cNvSpPr>
          <p:nvPr/>
        </p:nvSpPr>
        <p:spPr bwMode="auto">
          <a:xfrm rot="5400000">
            <a:off x="3570288" y="228600"/>
            <a:ext cx="153988" cy="153987"/>
          </a:xfrm>
          <a:prstGeom prst="ellipse">
            <a:avLst/>
          </a:prstGeom>
          <a:solidFill>
            <a:schemeClr val="folHlink"/>
          </a:solidFill>
          <a:ln w="25400">
            <a:solidFill>
              <a:schemeClr val="folHlink"/>
            </a:solidFill>
            <a:round/>
            <a:headEnd/>
            <a:tailEnd/>
          </a:ln>
          <a:effectLst/>
        </p:spPr>
        <p:txBody>
          <a:bodyPr wrap="none" anchor="ctr"/>
          <a:lstStyle/>
          <a:p>
            <a:endParaRPr lang="en-US"/>
          </a:p>
        </p:txBody>
      </p:sp>
      <p:sp>
        <p:nvSpPr>
          <p:cNvPr id="863300" name="Rectangle 68"/>
          <p:cNvSpPr>
            <a:spLocks noChangeArrowheads="1"/>
          </p:cNvSpPr>
          <p:nvPr/>
        </p:nvSpPr>
        <p:spPr bwMode="auto">
          <a:xfrm>
            <a:off x="8304213" y="3962400"/>
            <a:ext cx="733425" cy="517525"/>
          </a:xfrm>
          <a:prstGeom prst="rect">
            <a:avLst/>
          </a:prstGeom>
          <a:noFill/>
          <a:ln w="9525">
            <a:noFill/>
            <a:miter lim="800000"/>
            <a:headEnd/>
            <a:tailEnd/>
          </a:ln>
          <a:effectLst/>
        </p:spPr>
        <p:txBody>
          <a:bodyPr wrap="none" lIns="92075" tIns="46038" rIns="92075" bIns="46038">
            <a:spAutoFit/>
          </a:bodyPr>
          <a:lstStyle/>
          <a:p>
            <a:pPr algn="r">
              <a:spcBef>
                <a:spcPct val="0"/>
              </a:spcBef>
            </a:pPr>
            <a:r>
              <a:rPr lang="en-GB" sz="1400"/>
              <a:t>after</a:t>
            </a:r>
          </a:p>
          <a:p>
            <a:pPr algn="r">
              <a:spcBef>
                <a:spcPct val="0"/>
              </a:spcBef>
            </a:pPr>
            <a:r>
              <a:rPr lang="en-GB" sz="1400"/>
              <a:t>(5 secs)</a:t>
            </a:r>
          </a:p>
        </p:txBody>
      </p:sp>
      <p:sp>
        <p:nvSpPr>
          <p:cNvPr id="863301" name="Rectangle 69"/>
          <p:cNvSpPr>
            <a:spLocks noChangeArrowheads="1"/>
          </p:cNvSpPr>
          <p:nvPr/>
        </p:nvSpPr>
        <p:spPr bwMode="auto">
          <a:xfrm>
            <a:off x="227013" y="228600"/>
            <a:ext cx="2362200" cy="3352800"/>
          </a:xfrm>
          <a:prstGeom prst="rect">
            <a:avLst/>
          </a:prstGeom>
          <a:noFill/>
          <a:ln w="9525">
            <a:noFill/>
            <a:miter lim="800000"/>
            <a:headEnd/>
            <a:tailEnd/>
          </a:ln>
          <a:effectLst/>
        </p:spPr>
        <p:txBody>
          <a:bodyPr lIns="92075" tIns="46038" rIns="92075" bIns="46038" anchor="b"/>
          <a:lstStyle/>
          <a:p>
            <a:pPr algn="l" eaLnBrk="1" hangingPunct="1">
              <a:spcBef>
                <a:spcPct val="0"/>
              </a:spcBef>
            </a:pPr>
            <a:r>
              <a:rPr lang="en-GB" sz="4400" b="1">
                <a:solidFill>
                  <a:schemeClr val="tx2"/>
                </a:solidFill>
                <a:cs typeface="Arial" charset="0"/>
              </a:rPr>
              <a:t>State</a:t>
            </a:r>
            <a:br>
              <a:rPr lang="en-GB" sz="4400" b="1">
                <a:solidFill>
                  <a:schemeClr val="tx2"/>
                </a:solidFill>
                <a:cs typeface="Arial" charset="0"/>
              </a:rPr>
            </a:br>
            <a:r>
              <a:rPr lang="en-GB" sz="4400" b="1">
                <a:solidFill>
                  <a:schemeClr val="tx2"/>
                </a:solidFill>
                <a:cs typeface="Arial" charset="0"/>
              </a:rPr>
              <a:t>Machine </a:t>
            </a:r>
            <a:br>
              <a:rPr lang="en-GB" sz="4400" b="1">
                <a:solidFill>
                  <a:schemeClr val="tx2"/>
                </a:solidFill>
                <a:cs typeface="Arial" charset="0"/>
              </a:rPr>
            </a:br>
            <a:r>
              <a:rPr lang="en-GB" sz="4400" b="1">
                <a:solidFill>
                  <a:schemeClr val="tx2"/>
                </a:solidFill>
                <a:cs typeface="Arial" charset="0"/>
              </a:rPr>
              <a:t>for </a:t>
            </a:r>
            <a:br>
              <a:rPr lang="en-GB" sz="4400" b="1">
                <a:solidFill>
                  <a:schemeClr val="tx2"/>
                </a:solidFill>
                <a:cs typeface="Arial" charset="0"/>
              </a:rPr>
            </a:br>
            <a:r>
              <a:rPr lang="en-GB" sz="4400" b="1">
                <a:solidFill>
                  <a:schemeClr val="tx2"/>
                </a:solidFill>
                <a:cs typeface="Arial" charset="0"/>
              </a:rPr>
              <a:t>Class </a:t>
            </a:r>
            <a:br>
              <a:rPr lang="en-GB" sz="4400" b="1">
                <a:solidFill>
                  <a:schemeClr val="tx2"/>
                </a:solidFill>
                <a:cs typeface="Arial" charset="0"/>
              </a:rPr>
            </a:br>
            <a:r>
              <a:rPr lang="en-GB" sz="4400" b="1">
                <a:solidFill>
                  <a:schemeClr val="tx2"/>
                </a:solidFill>
                <a:cs typeface="Arial" charset="0"/>
              </a:rPr>
              <a:t>ATM</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3603" name="Rectangle 3"/>
          <p:cNvSpPr>
            <a:spLocks noGrp="1" noChangeArrowheads="1"/>
          </p:cNvSpPr>
          <p:nvPr>
            <p:ph type="title"/>
          </p:nvPr>
        </p:nvSpPr>
        <p:spPr/>
        <p:txBody>
          <a:bodyPr/>
          <a:lstStyle/>
          <a:p>
            <a:r>
              <a:rPr lang="en-US"/>
              <a:t>Recall</a:t>
            </a:r>
            <a:endParaRPr lang="en-GB"/>
          </a:p>
        </p:txBody>
      </p:sp>
      <p:pic>
        <p:nvPicPr>
          <p:cNvPr id="3" name="Picture 2"/>
          <p:cNvPicPr>
            <a:picLocks noChangeAspect="1"/>
          </p:cNvPicPr>
          <p:nvPr/>
        </p:nvPicPr>
        <p:blipFill>
          <a:blip r:embed="rId3"/>
          <a:stretch>
            <a:fillRect/>
          </a:stretch>
        </p:blipFill>
        <p:spPr>
          <a:xfrm>
            <a:off x="500755" y="1889762"/>
            <a:ext cx="6492240" cy="4494243"/>
          </a:xfrm>
          <a:prstGeom prst="rect">
            <a:avLst/>
          </a:prstGeom>
          <a:ln w="38100">
            <a:solidFill>
              <a:srgbClr val="996600"/>
            </a:solidFill>
          </a:ln>
        </p:spPr>
      </p:pic>
    </p:spTree>
    <p:extLst>
      <p:ext uri="{BB962C8B-B14F-4D97-AF65-F5344CB8AC3E}">
        <p14:creationId xmlns:p14="http://schemas.microsoft.com/office/powerpoint/2010/main" val="3457016280"/>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3122" name="Rectangle 2"/>
          <p:cNvSpPr>
            <a:spLocks noChangeArrowheads="1"/>
          </p:cNvSpPr>
          <p:nvPr/>
        </p:nvSpPr>
        <p:spPr bwMode="auto">
          <a:xfrm>
            <a:off x="3619500" y="3810000"/>
            <a:ext cx="2732088" cy="1223963"/>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2400" dirty="0"/>
              <a:t>end verify password </a:t>
            </a:r>
          </a:p>
          <a:p>
            <a:pPr>
              <a:spcBef>
                <a:spcPct val="0"/>
              </a:spcBef>
            </a:pPr>
            <a:r>
              <a:rPr lang="en-GB" sz="2400" dirty="0"/>
              <a:t>[invalid]</a:t>
            </a:r>
          </a:p>
          <a:p>
            <a:pPr>
              <a:lnSpc>
                <a:spcPct val="110000"/>
              </a:lnSpc>
              <a:spcBef>
                <a:spcPct val="0"/>
              </a:spcBef>
            </a:pPr>
            <a:r>
              <a:rPr lang="en-GB" sz="2400" dirty="0"/>
              <a:t>/ bad password</a:t>
            </a:r>
          </a:p>
        </p:txBody>
      </p:sp>
      <p:sp>
        <p:nvSpPr>
          <p:cNvPr id="773123" name="Rectangle 3"/>
          <p:cNvSpPr>
            <a:spLocks noChangeArrowheads="1"/>
          </p:cNvSpPr>
          <p:nvPr/>
        </p:nvSpPr>
        <p:spPr bwMode="auto">
          <a:xfrm>
            <a:off x="3703638" y="2057400"/>
            <a:ext cx="2509837" cy="1223963"/>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2400" dirty="0"/>
              <a:t>end verify number </a:t>
            </a:r>
          </a:p>
          <a:p>
            <a:pPr>
              <a:spcBef>
                <a:spcPct val="0"/>
              </a:spcBef>
            </a:pPr>
            <a:r>
              <a:rPr lang="en-GB" sz="2400" dirty="0"/>
              <a:t>[invalid]</a:t>
            </a:r>
          </a:p>
          <a:p>
            <a:pPr>
              <a:lnSpc>
                <a:spcPct val="110000"/>
              </a:lnSpc>
              <a:spcBef>
                <a:spcPct val="0"/>
              </a:spcBef>
            </a:pPr>
            <a:r>
              <a:rPr lang="en-GB" sz="2400" dirty="0"/>
              <a:t>/ bad account</a:t>
            </a:r>
          </a:p>
        </p:txBody>
      </p:sp>
      <p:sp>
        <p:nvSpPr>
          <p:cNvPr id="773124" name="Rectangle 4"/>
          <p:cNvSpPr>
            <a:spLocks noChangeArrowheads="1"/>
          </p:cNvSpPr>
          <p:nvPr/>
        </p:nvSpPr>
        <p:spPr bwMode="auto">
          <a:xfrm>
            <a:off x="7981950" y="1908175"/>
            <a:ext cx="1520825" cy="822325"/>
          </a:xfrm>
          <a:prstGeom prst="rect">
            <a:avLst/>
          </a:prstGeom>
          <a:noFill/>
          <a:ln w="9525">
            <a:noFill/>
            <a:miter lim="800000"/>
            <a:headEnd/>
            <a:tailEnd/>
          </a:ln>
          <a:effectLst/>
        </p:spPr>
        <p:txBody>
          <a:bodyPr wrap="none" lIns="92075" tIns="46038" rIns="92075" bIns="46038">
            <a:spAutoFit/>
          </a:bodyPr>
          <a:lstStyle/>
          <a:p>
            <a:pPr algn="l">
              <a:spcBef>
                <a:spcPct val="0"/>
              </a:spcBef>
            </a:pPr>
            <a:r>
              <a:rPr lang="en-GB" sz="2400"/>
              <a:t>process </a:t>
            </a:r>
          </a:p>
          <a:p>
            <a:pPr algn="l">
              <a:spcBef>
                <a:spcPct val="0"/>
              </a:spcBef>
            </a:pPr>
            <a:r>
              <a:rPr lang="en-GB" sz="2400"/>
              <a:t>transaction</a:t>
            </a:r>
          </a:p>
        </p:txBody>
      </p:sp>
      <p:sp>
        <p:nvSpPr>
          <p:cNvPr id="773125" name="Rectangle 5"/>
          <p:cNvSpPr>
            <a:spLocks noChangeArrowheads="1"/>
          </p:cNvSpPr>
          <p:nvPr/>
        </p:nvSpPr>
        <p:spPr bwMode="auto">
          <a:xfrm>
            <a:off x="1062038" y="5184775"/>
            <a:ext cx="3621087" cy="822325"/>
          </a:xfrm>
          <a:prstGeom prst="rect">
            <a:avLst/>
          </a:prstGeom>
          <a:noFill/>
          <a:ln w="9525">
            <a:noFill/>
            <a:miter lim="800000"/>
            <a:headEnd/>
            <a:tailEnd/>
          </a:ln>
          <a:effectLst/>
        </p:spPr>
        <p:txBody>
          <a:bodyPr wrap="none" lIns="92075" tIns="46038" rIns="92075" bIns="46038">
            <a:spAutoFit/>
          </a:bodyPr>
          <a:lstStyle/>
          <a:p>
            <a:pPr algn="l">
              <a:spcBef>
                <a:spcPct val="0"/>
              </a:spcBef>
            </a:pPr>
            <a:r>
              <a:rPr lang="en-GB" sz="2400" dirty="0"/>
              <a:t>end verify password [valid] </a:t>
            </a:r>
          </a:p>
          <a:p>
            <a:pPr algn="l">
              <a:spcBef>
                <a:spcPct val="0"/>
              </a:spcBef>
            </a:pPr>
            <a:r>
              <a:rPr lang="en-GB" sz="2400" dirty="0"/>
              <a:t>/ OK</a:t>
            </a:r>
          </a:p>
        </p:txBody>
      </p:sp>
      <p:sp>
        <p:nvSpPr>
          <p:cNvPr id="773126" name="Rectangle 6"/>
          <p:cNvSpPr>
            <a:spLocks noChangeArrowheads="1"/>
          </p:cNvSpPr>
          <p:nvPr/>
        </p:nvSpPr>
        <p:spPr bwMode="auto">
          <a:xfrm>
            <a:off x="1062038" y="1908175"/>
            <a:ext cx="1935162" cy="457200"/>
          </a:xfrm>
          <a:prstGeom prst="rect">
            <a:avLst/>
          </a:prstGeom>
          <a:noFill/>
          <a:ln w="9525">
            <a:noFill/>
            <a:miter lim="800000"/>
            <a:headEnd/>
            <a:tailEnd/>
          </a:ln>
          <a:effectLst/>
        </p:spPr>
        <p:txBody>
          <a:bodyPr wrap="none" lIns="92075" tIns="46038" rIns="92075" bIns="46038">
            <a:spAutoFit/>
          </a:bodyPr>
          <a:lstStyle/>
          <a:p>
            <a:pPr>
              <a:spcBef>
                <a:spcPct val="0"/>
              </a:spcBef>
            </a:pPr>
            <a:r>
              <a:rPr lang="en-GB" sz="2400"/>
              <a:t>verify account</a:t>
            </a:r>
          </a:p>
        </p:txBody>
      </p:sp>
      <p:sp>
        <p:nvSpPr>
          <p:cNvPr id="773127" name="Rectangle 7"/>
          <p:cNvSpPr>
            <a:spLocks noChangeArrowheads="1"/>
          </p:cNvSpPr>
          <p:nvPr/>
        </p:nvSpPr>
        <p:spPr bwMode="auto">
          <a:xfrm>
            <a:off x="1062038" y="3355975"/>
            <a:ext cx="2435225" cy="822325"/>
          </a:xfrm>
          <a:prstGeom prst="rect">
            <a:avLst/>
          </a:prstGeom>
          <a:noFill/>
          <a:ln w="9525">
            <a:noFill/>
            <a:miter lim="800000"/>
            <a:headEnd/>
            <a:tailEnd/>
          </a:ln>
          <a:effectLst/>
        </p:spPr>
        <p:txBody>
          <a:bodyPr wrap="none" lIns="92075" tIns="46038" rIns="92075" bIns="46038">
            <a:spAutoFit/>
          </a:bodyPr>
          <a:lstStyle/>
          <a:p>
            <a:pPr algn="l">
              <a:spcBef>
                <a:spcPct val="0"/>
              </a:spcBef>
            </a:pPr>
            <a:r>
              <a:rPr lang="en-GB" sz="2400" dirty="0"/>
              <a:t>end verify number</a:t>
            </a:r>
          </a:p>
          <a:p>
            <a:pPr algn="l">
              <a:spcBef>
                <a:spcPct val="0"/>
              </a:spcBef>
            </a:pPr>
            <a:r>
              <a:rPr lang="en-GB" sz="2400" dirty="0"/>
              <a:t> [valid]</a:t>
            </a:r>
          </a:p>
        </p:txBody>
      </p:sp>
      <p:sp>
        <p:nvSpPr>
          <p:cNvPr id="773128" name="Rectangle 8"/>
          <p:cNvSpPr>
            <a:spLocks noChangeArrowheads="1"/>
          </p:cNvSpPr>
          <p:nvPr/>
        </p:nvSpPr>
        <p:spPr bwMode="auto">
          <a:xfrm>
            <a:off x="7981950" y="4070350"/>
            <a:ext cx="1671638" cy="1187450"/>
          </a:xfrm>
          <a:prstGeom prst="rect">
            <a:avLst/>
          </a:prstGeom>
          <a:noFill/>
          <a:ln w="9525">
            <a:noFill/>
            <a:miter lim="800000"/>
            <a:headEnd/>
            <a:tailEnd/>
          </a:ln>
          <a:effectLst/>
        </p:spPr>
        <p:txBody>
          <a:bodyPr wrap="none" lIns="92075" tIns="46038" rIns="92075" bIns="46038">
            <a:spAutoFit/>
          </a:bodyPr>
          <a:lstStyle/>
          <a:p>
            <a:pPr algn="l">
              <a:spcBef>
                <a:spcPct val="0"/>
              </a:spcBef>
            </a:pPr>
            <a:r>
              <a:rPr lang="en-GB" sz="2400"/>
              <a:t>end update /</a:t>
            </a:r>
          </a:p>
          <a:p>
            <a:pPr algn="l">
              <a:spcBef>
                <a:spcPct val="0"/>
              </a:spcBef>
            </a:pPr>
            <a:r>
              <a:rPr lang="en-GB" sz="2400"/>
              <a:t>end of </a:t>
            </a:r>
          </a:p>
          <a:p>
            <a:pPr algn="l">
              <a:spcBef>
                <a:spcPct val="0"/>
              </a:spcBef>
            </a:pPr>
            <a:r>
              <a:rPr lang="en-GB" sz="2400"/>
              <a:t>transaction</a:t>
            </a:r>
          </a:p>
        </p:txBody>
      </p:sp>
      <p:sp>
        <p:nvSpPr>
          <p:cNvPr id="773129" name="Oval 9"/>
          <p:cNvSpPr>
            <a:spLocks noChangeArrowheads="1"/>
          </p:cNvSpPr>
          <p:nvPr/>
        </p:nvSpPr>
        <p:spPr bwMode="auto">
          <a:xfrm>
            <a:off x="846138" y="6126163"/>
            <a:ext cx="431800" cy="431800"/>
          </a:xfrm>
          <a:prstGeom prst="ellipse">
            <a:avLst/>
          </a:prstGeom>
          <a:solidFill>
            <a:schemeClr val="bg1"/>
          </a:solidFill>
          <a:ln w="25400">
            <a:solidFill>
              <a:schemeClr val="folHlink"/>
            </a:solidFill>
            <a:round/>
            <a:headEnd/>
            <a:tailEnd/>
          </a:ln>
          <a:effectLst/>
        </p:spPr>
        <p:txBody>
          <a:bodyPr wrap="none" anchor="ctr"/>
          <a:lstStyle/>
          <a:p>
            <a:endParaRPr lang="en-US"/>
          </a:p>
        </p:txBody>
      </p:sp>
      <p:sp>
        <p:nvSpPr>
          <p:cNvPr id="773130" name="Oval 10"/>
          <p:cNvSpPr>
            <a:spLocks noChangeArrowheads="1"/>
          </p:cNvSpPr>
          <p:nvPr/>
        </p:nvSpPr>
        <p:spPr bwMode="auto">
          <a:xfrm>
            <a:off x="998538" y="6278563"/>
            <a:ext cx="127000" cy="127000"/>
          </a:xfrm>
          <a:prstGeom prst="ellipse">
            <a:avLst/>
          </a:prstGeom>
          <a:solidFill>
            <a:schemeClr val="folHlink"/>
          </a:solidFill>
          <a:ln w="25400">
            <a:solidFill>
              <a:schemeClr val="folHlink"/>
            </a:solidFill>
            <a:round/>
            <a:headEnd/>
            <a:tailEnd/>
          </a:ln>
          <a:effectLst/>
        </p:spPr>
        <p:txBody>
          <a:bodyPr wrap="none" anchor="ctr"/>
          <a:lstStyle/>
          <a:p>
            <a:endParaRPr lang="en-US"/>
          </a:p>
        </p:txBody>
      </p:sp>
      <p:sp>
        <p:nvSpPr>
          <p:cNvPr id="773131" name="Rectangle 11"/>
          <p:cNvSpPr>
            <a:spLocks noGrp="1" noChangeArrowheads="1"/>
          </p:cNvSpPr>
          <p:nvPr>
            <p:ph type="title"/>
          </p:nvPr>
        </p:nvSpPr>
        <p:spPr>
          <a:noFill/>
          <a:ln/>
        </p:spPr>
        <p:txBody>
          <a:bodyPr/>
          <a:lstStyle/>
          <a:p>
            <a:r>
              <a:rPr lang="en-GB"/>
              <a:t>State Machine for Other Class(es)</a:t>
            </a:r>
          </a:p>
        </p:txBody>
      </p:sp>
      <p:sp>
        <p:nvSpPr>
          <p:cNvPr id="773132" name="Oval 12"/>
          <p:cNvSpPr>
            <a:spLocks noChangeArrowheads="1"/>
          </p:cNvSpPr>
          <p:nvPr/>
        </p:nvSpPr>
        <p:spPr bwMode="auto">
          <a:xfrm>
            <a:off x="7766050" y="5327650"/>
            <a:ext cx="431800" cy="431800"/>
          </a:xfrm>
          <a:prstGeom prst="ellipse">
            <a:avLst/>
          </a:prstGeom>
          <a:solidFill>
            <a:schemeClr val="bg1"/>
          </a:solidFill>
          <a:ln w="25400">
            <a:solidFill>
              <a:schemeClr val="folHlink"/>
            </a:solidFill>
            <a:round/>
            <a:headEnd/>
            <a:tailEnd/>
          </a:ln>
          <a:effectLst/>
        </p:spPr>
        <p:txBody>
          <a:bodyPr wrap="none" anchor="ctr"/>
          <a:lstStyle/>
          <a:p>
            <a:endParaRPr lang="en-US"/>
          </a:p>
        </p:txBody>
      </p:sp>
      <p:sp>
        <p:nvSpPr>
          <p:cNvPr id="773133" name="Oval 13"/>
          <p:cNvSpPr>
            <a:spLocks noChangeArrowheads="1"/>
          </p:cNvSpPr>
          <p:nvPr/>
        </p:nvSpPr>
        <p:spPr bwMode="auto">
          <a:xfrm>
            <a:off x="7918450" y="5480050"/>
            <a:ext cx="127000" cy="127000"/>
          </a:xfrm>
          <a:prstGeom prst="ellipse">
            <a:avLst/>
          </a:prstGeom>
          <a:solidFill>
            <a:schemeClr val="folHlink"/>
          </a:solidFill>
          <a:ln w="25400">
            <a:solidFill>
              <a:schemeClr val="folHlink"/>
            </a:solidFill>
            <a:round/>
            <a:headEnd/>
            <a:tailEnd/>
          </a:ln>
          <a:effectLst/>
        </p:spPr>
        <p:txBody>
          <a:bodyPr wrap="none" anchor="ctr"/>
          <a:lstStyle/>
          <a:p>
            <a:endParaRPr lang="en-US"/>
          </a:p>
        </p:txBody>
      </p:sp>
      <p:sp>
        <p:nvSpPr>
          <p:cNvPr id="773134" name="Oval 14"/>
          <p:cNvSpPr>
            <a:spLocks noChangeArrowheads="1"/>
          </p:cNvSpPr>
          <p:nvPr/>
        </p:nvSpPr>
        <p:spPr bwMode="auto">
          <a:xfrm>
            <a:off x="7918450" y="1670050"/>
            <a:ext cx="127000" cy="127000"/>
          </a:xfrm>
          <a:prstGeom prst="ellipse">
            <a:avLst/>
          </a:prstGeom>
          <a:solidFill>
            <a:schemeClr val="folHlink"/>
          </a:solidFill>
          <a:ln w="25400">
            <a:solidFill>
              <a:schemeClr val="folHlink"/>
            </a:solidFill>
            <a:round/>
            <a:headEnd/>
            <a:tailEnd/>
          </a:ln>
          <a:effectLst/>
        </p:spPr>
        <p:txBody>
          <a:bodyPr wrap="none" anchor="ctr"/>
          <a:lstStyle/>
          <a:p>
            <a:endParaRPr lang="en-US"/>
          </a:p>
        </p:txBody>
      </p:sp>
      <p:sp>
        <p:nvSpPr>
          <p:cNvPr id="773135" name="Line 15"/>
          <p:cNvSpPr>
            <a:spLocks noChangeShapeType="1"/>
          </p:cNvSpPr>
          <p:nvPr/>
        </p:nvSpPr>
        <p:spPr bwMode="auto">
          <a:xfrm>
            <a:off x="7981950" y="1771650"/>
            <a:ext cx="0" cy="1219200"/>
          </a:xfrm>
          <a:prstGeom prst="line">
            <a:avLst/>
          </a:prstGeom>
          <a:noFill/>
          <a:ln w="28575">
            <a:solidFill>
              <a:schemeClr val="folHlink"/>
            </a:solidFill>
            <a:round/>
            <a:headEnd type="none" w="sm" len="sm"/>
            <a:tailEnd type="arrow" w="lg" len="lg"/>
          </a:ln>
          <a:effectLst/>
        </p:spPr>
        <p:txBody>
          <a:bodyPr wrap="none" anchor="ctr"/>
          <a:lstStyle/>
          <a:p>
            <a:endParaRPr lang="en-US"/>
          </a:p>
        </p:txBody>
      </p:sp>
      <p:sp>
        <p:nvSpPr>
          <p:cNvPr id="773136" name="Line 16"/>
          <p:cNvSpPr>
            <a:spLocks noChangeShapeType="1"/>
          </p:cNvSpPr>
          <p:nvPr/>
        </p:nvSpPr>
        <p:spPr bwMode="auto">
          <a:xfrm>
            <a:off x="7981950" y="3829050"/>
            <a:ext cx="0" cy="1524000"/>
          </a:xfrm>
          <a:prstGeom prst="line">
            <a:avLst/>
          </a:prstGeom>
          <a:noFill/>
          <a:ln w="28575">
            <a:solidFill>
              <a:schemeClr val="folHlink"/>
            </a:solidFill>
            <a:round/>
            <a:headEnd type="none" w="sm" len="sm"/>
            <a:tailEnd type="arrow" w="lg" len="lg"/>
          </a:ln>
          <a:effectLst/>
        </p:spPr>
        <p:txBody>
          <a:bodyPr wrap="none" anchor="ctr"/>
          <a:lstStyle/>
          <a:p>
            <a:endParaRPr lang="en-US"/>
          </a:p>
        </p:txBody>
      </p:sp>
      <p:sp>
        <p:nvSpPr>
          <p:cNvPr id="773137" name="AutoShape 17"/>
          <p:cNvSpPr>
            <a:spLocks noChangeArrowheads="1"/>
          </p:cNvSpPr>
          <p:nvPr/>
        </p:nvSpPr>
        <p:spPr bwMode="auto">
          <a:xfrm>
            <a:off x="7023100" y="2982913"/>
            <a:ext cx="1944688" cy="1039812"/>
          </a:xfrm>
          <a:prstGeom prst="roundRect">
            <a:avLst>
              <a:gd name="adj" fmla="val 12495"/>
            </a:avLst>
          </a:prstGeom>
          <a:solidFill>
            <a:schemeClr val="bg1"/>
          </a:solidFill>
          <a:ln w="25400">
            <a:solidFill>
              <a:schemeClr val="folHlink"/>
            </a:solidFill>
            <a:round/>
            <a:headEnd/>
            <a:tailEnd/>
          </a:ln>
          <a:effectLst>
            <a:outerShdw dist="71842" dir="2700000" algn="ctr" rotWithShape="0">
              <a:schemeClr val="folHlink"/>
            </a:outerShdw>
          </a:effectLst>
        </p:spPr>
        <p:txBody>
          <a:bodyPr wrap="none" lIns="92075" tIns="46038" rIns="92075" bIns="46038">
            <a:spAutoFit/>
          </a:bodyPr>
          <a:lstStyle/>
          <a:p>
            <a:pPr>
              <a:spcBef>
                <a:spcPct val="0"/>
              </a:spcBef>
            </a:pPr>
            <a:r>
              <a:rPr lang="en-GB"/>
              <a:t>do / update </a:t>
            </a:r>
          </a:p>
          <a:p>
            <a:pPr>
              <a:spcBef>
                <a:spcPct val="0"/>
              </a:spcBef>
            </a:pPr>
            <a:r>
              <a:rPr lang="en-GB"/>
              <a:t>account</a:t>
            </a:r>
          </a:p>
        </p:txBody>
      </p:sp>
      <p:sp>
        <p:nvSpPr>
          <p:cNvPr id="773138" name="Oval 18"/>
          <p:cNvSpPr>
            <a:spLocks noChangeArrowheads="1"/>
          </p:cNvSpPr>
          <p:nvPr/>
        </p:nvSpPr>
        <p:spPr bwMode="auto">
          <a:xfrm>
            <a:off x="998538" y="1670050"/>
            <a:ext cx="127000" cy="127000"/>
          </a:xfrm>
          <a:prstGeom prst="ellipse">
            <a:avLst/>
          </a:prstGeom>
          <a:solidFill>
            <a:schemeClr val="folHlink"/>
          </a:solidFill>
          <a:ln w="25400">
            <a:solidFill>
              <a:schemeClr val="folHlink"/>
            </a:solidFill>
            <a:round/>
            <a:headEnd/>
            <a:tailEnd/>
          </a:ln>
          <a:effectLst/>
        </p:spPr>
        <p:txBody>
          <a:bodyPr wrap="none" anchor="ctr"/>
          <a:lstStyle/>
          <a:p>
            <a:endParaRPr lang="en-US"/>
          </a:p>
        </p:txBody>
      </p:sp>
      <p:sp>
        <p:nvSpPr>
          <p:cNvPr id="773139" name="Line 19"/>
          <p:cNvSpPr>
            <a:spLocks noChangeShapeType="1"/>
          </p:cNvSpPr>
          <p:nvPr/>
        </p:nvSpPr>
        <p:spPr bwMode="auto">
          <a:xfrm>
            <a:off x="1062038" y="1695450"/>
            <a:ext cx="0" cy="914400"/>
          </a:xfrm>
          <a:prstGeom prst="line">
            <a:avLst/>
          </a:prstGeom>
          <a:noFill/>
          <a:ln w="28575">
            <a:solidFill>
              <a:schemeClr val="folHlink"/>
            </a:solidFill>
            <a:round/>
            <a:headEnd type="none" w="sm" len="sm"/>
            <a:tailEnd type="arrow" w="lg" len="lg"/>
          </a:ln>
          <a:effectLst/>
        </p:spPr>
        <p:txBody>
          <a:bodyPr wrap="none" anchor="ctr"/>
          <a:lstStyle/>
          <a:p>
            <a:endParaRPr lang="en-US"/>
          </a:p>
        </p:txBody>
      </p:sp>
      <p:sp>
        <p:nvSpPr>
          <p:cNvPr id="773140" name="Line 20"/>
          <p:cNvSpPr>
            <a:spLocks noChangeShapeType="1"/>
          </p:cNvSpPr>
          <p:nvPr/>
        </p:nvSpPr>
        <p:spPr bwMode="auto">
          <a:xfrm>
            <a:off x="1062038" y="2914650"/>
            <a:ext cx="0" cy="1447800"/>
          </a:xfrm>
          <a:prstGeom prst="line">
            <a:avLst/>
          </a:prstGeom>
          <a:noFill/>
          <a:ln w="28575">
            <a:solidFill>
              <a:schemeClr val="folHlink"/>
            </a:solidFill>
            <a:round/>
            <a:headEnd type="none" w="sm" len="sm"/>
            <a:tailEnd type="arrow" w="lg" len="lg"/>
          </a:ln>
          <a:effectLst/>
        </p:spPr>
        <p:txBody>
          <a:bodyPr wrap="none" anchor="ctr"/>
          <a:lstStyle/>
          <a:p>
            <a:endParaRPr lang="en-US"/>
          </a:p>
        </p:txBody>
      </p:sp>
      <p:sp>
        <p:nvSpPr>
          <p:cNvPr id="773141" name="Line 21"/>
          <p:cNvSpPr>
            <a:spLocks noChangeShapeType="1"/>
          </p:cNvSpPr>
          <p:nvPr/>
        </p:nvSpPr>
        <p:spPr bwMode="auto">
          <a:xfrm>
            <a:off x="1062038" y="4743450"/>
            <a:ext cx="0" cy="1371600"/>
          </a:xfrm>
          <a:prstGeom prst="line">
            <a:avLst/>
          </a:prstGeom>
          <a:noFill/>
          <a:ln w="28575">
            <a:solidFill>
              <a:schemeClr val="folHlink"/>
            </a:solidFill>
            <a:round/>
            <a:headEnd type="none" w="sm" len="sm"/>
            <a:tailEnd type="arrow" w="lg" len="lg"/>
          </a:ln>
          <a:effectLst/>
        </p:spPr>
        <p:txBody>
          <a:bodyPr wrap="none" anchor="ctr"/>
          <a:lstStyle/>
          <a:p>
            <a:endParaRPr lang="en-US"/>
          </a:p>
        </p:txBody>
      </p:sp>
      <p:sp>
        <p:nvSpPr>
          <p:cNvPr id="773142" name="Oval 22"/>
          <p:cNvSpPr>
            <a:spLocks noChangeArrowheads="1"/>
          </p:cNvSpPr>
          <p:nvPr/>
        </p:nvSpPr>
        <p:spPr bwMode="auto">
          <a:xfrm>
            <a:off x="6103938" y="4429125"/>
            <a:ext cx="431800" cy="431800"/>
          </a:xfrm>
          <a:prstGeom prst="ellipse">
            <a:avLst/>
          </a:prstGeom>
          <a:solidFill>
            <a:schemeClr val="bg1"/>
          </a:solidFill>
          <a:ln w="25400">
            <a:solidFill>
              <a:schemeClr val="bg2"/>
            </a:solidFill>
            <a:round/>
            <a:headEnd/>
            <a:tailEnd/>
          </a:ln>
          <a:effectLst/>
        </p:spPr>
        <p:txBody>
          <a:bodyPr wrap="none" anchor="ctr"/>
          <a:lstStyle/>
          <a:p>
            <a:endParaRPr lang="en-US"/>
          </a:p>
        </p:txBody>
      </p:sp>
      <p:sp>
        <p:nvSpPr>
          <p:cNvPr id="773143" name="Oval 23"/>
          <p:cNvSpPr>
            <a:spLocks noChangeArrowheads="1"/>
          </p:cNvSpPr>
          <p:nvPr/>
        </p:nvSpPr>
        <p:spPr bwMode="auto">
          <a:xfrm>
            <a:off x="6256338" y="4581525"/>
            <a:ext cx="127000" cy="127000"/>
          </a:xfrm>
          <a:prstGeom prst="ellipse">
            <a:avLst/>
          </a:prstGeom>
          <a:solidFill>
            <a:schemeClr val="bg2"/>
          </a:solidFill>
          <a:ln w="25400">
            <a:solidFill>
              <a:schemeClr val="bg2"/>
            </a:solidFill>
            <a:round/>
            <a:headEnd/>
            <a:tailEnd/>
          </a:ln>
          <a:effectLst/>
        </p:spPr>
        <p:txBody>
          <a:bodyPr wrap="none" anchor="ctr"/>
          <a:lstStyle/>
          <a:p>
            <a:endParaRPr lang="en-US"/>
          </a:p>
        </p:txBody>
      </p:sp>
      <p:sp>
        <p:nvSpPr>
          <p:cNvPr id="773144" name="Line 24"/>
          <p:cNvSpPr>
            <a:spLocks noChangeShapeType="1"/>
          </p:cNvSpPr>
          <p:nvPr/>
        </p:nvSpPr>
        <p:spPr bwMode="auto">
          <a:xfrm>
            <a:off x="3500438" y="4645025"/>
            <a:ext cx="2590800" cy="0"/>
          </a:xfrm>
          <a:prstGeom prst="line">
            <a:avLst/>
          </a:prstGeom>
          <a:noFill/>
          <a:ln w="28575">
            <a:solidFill>
              <a:schemeClr val="bg2"/>
            </a:solidFill>
            <a:round/>
            <a:headEnd type="none" w="sm" len="sm"/>
            <a:tailEnd type="arrow" w="lg" len="lg"/>
          </a:ln>
          <a:effectLst/>
        </p:spPr>
        <p:txBody>
          <a:bodyPr wrap="none" anchor="ctr"/>
          <a:lstStyle/>
          <a:p>
            <a:endParaRPr lang="en-US"/>
          </a:p>
        </p:txBody>
      </p:sp>
      <p:sp>
        <p:nvSpPr>
          <p:cNvPr id="773145" name="Line 25"/>
          <p:cNvSpPr>
            <a:spLocks noChangeShapeType="1"/>
          </p:cNvSpPr>
          <p:nvPr/>
        </p:nvSpPr>
        <p:spPr bwMode="auto">
          <a:xfrm>
            <a:off x="3805238" y="2892425"/>
            <a:ext cx="2286000" cy="0"/>
          </a:xfrm>
          <a:prstGeom prst="line">
            <a:avLst/>
          </a:prstGeom>
          <a:noFill/>
          <a:ln w="28575">
            <a:solidFill>
              <a:schemeClr val="bg2"/>
            </a:solidFill>
            <a:round/>
            <a:headEnd type="none" w="sm" len="sm"/>
            <a:tailEnd type="arrow" w="lg" len="lg"/>
          </a:ln>
          <a:effectLst/>
        </p:spPr>
        <p:txBody>
          <a:bodyPr wrap="none" anchor="ctr"/>
          <a:lstStyle/>
          <a:p>
            <a:endParaRPr lang="en-US"/>
          </a:p>
        </p:txBody>
      </p:sp>
      <p:sp>
        <p:nvSpPr>
          <p:cNvPr id="773146" name="AutoShape 26"/>
          <p:cNvSpPr>
            <a:spLocks noChangeArrowheads="1"/>
          </p:cNvSpPr>
          <p:nvPr/>
        </p:nvSpPr>
        <p:spPr bwMode="auto">
          <a:xfrm>
            <a:off x="596900" y="4360863"/>
            <a:ext cx="3155950" cy="577850"/>
          </a:xfrm>
          <a:prstGeom prst="roundRect">
            <a:avLst>
              <a:gd name="adj" fmla="val 12495"/>
            </a:avLst>
          </a:prstGeom>
          <a:solidFill>
            <a:schemeClr val="bg1"/>
          </a:solidFill>
          <a:ln w="25400">
            <a:solidFill>
              <a:schemeClr val="folHlink"/>
            </a:solidFill>
            <a:round/>
            <a:headEnd/>
            <a:tailEnd/>
          </a:ln>
          <a:effectLst>
            <a:outerShdw dist="71842" dir="2700000" algn="ctr" rotWithShape="0">
              <a:schemeClr val="folHlink"/>
            </a:outerShdw>
          </a:effectLst>
        </p:spPr>
        <p:txBody>
          <a:bodyPr wrap="none" lIns="92075" tIns="46038" rIns="92075" bIns="46038">
            <a:spAutoFit/>
          </a:bodyPr>
          <a:lstStyle/>
          <a:p>
            <a:pPr>
              <a:spcBef>
                <a:spcPct val="0"/>
              </a:spcBef>
            </a:pPr>
            <a:r>
              <a:rPr lang="en-GB"/>
              <a:t>do / verify password</a:t>
            </a:r>
          </a:p>
        </p:txBody>
      </p:sp>
      <p:sp>
        <p:nvSpPr>
          <p:cNvPr id="773147" name="AutoShape 27"/>
          <p:cNvSpPr>
            <a:spLocks noChangeArrowheads="1"/>
          </p:cNvSpPr>
          <p:nvPr/>
        </p:nvSpPr>
        <p:spPr bwMode="auto">
          <a:xfrm>
            <a:off x="369888" y="2608263"/>
            <a:ext cx="3598862" cy="577850"/>
          </a:xfrm>
          <a:prstGeom prst="roundRect">
            <a:avLst>
              <a:gd name="adj" fmla="val 12495"/>
            </a:avLst>
          </a:prstGeom>
          <a:solidFill>
            <a:schemeClr val="bg1"/>
          </a:solidFill>
          <a:ln w="25400">
            <a:solidFill>
              <a:schemeClr val="folHlink"/>
            </a:solidFill>
            <a:round/>
            <a:headEnd/>
            <a:tailEnd/>
          </a:ln>
          <a:effectLst>
            <a:outerShdw dist="71842" dir="2700000" algn="ctr" rotWithShape="0">
              <a:schemeClr val="folHlink"/>
            </a:outerShdw>
          </a:effectLst>
        </p:spPr>
        <p:txBody>
          <a:bodyPr wrap="none" lIns="92075" tIns="46038" rIns="92075" bIns="46038">
            <a:spAutoFit/>
          </a:bodyPr>
          <a:lstStyle/>
          <a:p>
            <a:pPr>
              <a:spcBef>
                <a:spcPct val="0"/>
              </a:spcBef>
            </a:pPr>
            <a:r>
              <a:rPr lang="en-GB"/>
              <a:t>do / verify card number</a:t>
            </a:r>
          </a:p>
        </p:txBody>
      </p:sp>
      <p:sp>
        <p:nvSpPr>
          <p:cNvPr id="773148" name="Oval 28"/>
          <p:cNvSpPr>
            <a:spLocks noChangeArrowheads="1"/>
          </p:cNvSpPr>
          <p:nvPr/>
        </p:nvSpPr>
        <p:spPr bwMode="auto">
          <a:xfrm>
            <a:off x="6103938" y="2676525"/>
            <a:ext cx="431800" cy="431800"/>
          </a:xfrm>
          <a:prstGeom prst="ellipse">
            <a:avLst/>
          </a:prstGeom>
          <a:solidFill>
            <a:schemeClr val="bg1"/>
          </a:solidFill>
          <a:ln w="25400">
            <a:solidFill>
              <a:schemeClr val="bg2"/>
            </a:solidFill>
            <a:round/>
            <a:headEnd/>
            <a:tailEnd/>
          </a:ln>
          <a:effectLst/>
        </p:spPr>
        <p:txBody>
          <a:bodyPr wrap="none" anchor="ctr"/>
          <a:lstStyle/>
          <a:p>
            <a:endParaRPr lang="en-US"/>
          </a:p>
        </p:txBody>
      </p:sp>
      <p:sp>
        <p:nvSpPr>
          <p:cNvPr id="773149" name="Oval 29"/>
          <p:cNvSpPr>
            <a:spLocks noChangeArrowheads="1"/>
          </p:cNvSpPr>
          <p:nvPr/>
        </p:nvSpPr>
        <p:spPr bwMode="auto">
          <a:xfrm>
            <a:off x="6256338" y="2828925"/>
            <a:ext cx="127000" cy="127000"/>
          </a:xfrm>
          <a:prstGeom prst="ellipse">
            <a:avLst/>
          </a:prstGeom>
          <a:solidFill>
            <a:schemeClr val="bg2"/>
          </a:solidFill>
          <a:ln w="25400">
            <a:solidFill>
              <a:schemeClr val="bg2"/>
            </a:solidFill>
            <a:round/>
            <a:headEnd/>
            <a:tailEnd/>
          </a:ln>
          <a:effectLst/>
        </p:spPr>
        <p:txBody>
          <a:bodyPr wrap="none" anchor="ctr"/>
          <a:lstStyle/>
          <a:p>
            <a:endParaRPr lang="en-US"/>
          </a:p>
        </p:txBody>
      </p:sp>
      <p:sp>
        <p:nvSpPr>
          <p:cNvPr id="773150" name="Rectangle 30"/>
          <p:cNvSpPr>
            <a:spLocks noChangeArrowheads="1"/>
          </p:cNvSpPr>
          <p:nvPr/>
        </p:nvSpPr>
        <p:spPr bwMode="auto">
          <a:xfrm>
            <a:off x="0" y="1371600"/>
            <a:ext cx="9901238" cy="5484813"/>
          </a:xfrm>
          <a:prstGeom prst="rect">
            <a:avLst/>
          </a:prstGeom>
          <a:noFill/>
          <a:ln w="9525">
            <a:no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1F9E6C71-F7F8-4258-81BD-86EE11A36D63}" type="slidenum">
              <a:rPr lang="en-US"/>
              <a:pPr/>
              <a:t>33</a:t>
            </a:fld>
            <a:endParaRPr lang="en-US"/>
          </a:p>
        </p:txBody>
      </p:sp>
      <p:sp>
        <p:nvSpPr>
          <p:cNvPr id="816130" name="Rectangle 2"/>
          <p:cNvSpPr>
            <a:spLocks noGrp="1" noChangeArrowheads="1"/>
          </p:cNvSpPr>
          <p:nvPr>
            <p:ph type="title"/>
          </p:nvPr>
        </p:nvSpPr>
        <p:spPr/>
        <p:txBody>
          <a:bodyPr/>
          <a:lstStyle/>
          <a:p>
            <a:r>
              <a:rPr lang="en-US" i="1" dirty="0" smtClean="0">
                <a:solidFill>
                  <a:srgbClr val="00B050"/>
                </a:solidFill>
              </a:rPr>
              <a:t>Design</a:t>
            </a:r>
            <a:r>
              <a:rPr lang="en-US" dirty="0" smtClean="0"/>
              <a:t> Class </a:t>
            </a:r>
            <a:r>
              <a:rPr lang="en-US" dirty="0"/>
              <a:t>Diagram</a:t>
            </a:r>
          </a:p>
        </p:txBody>
      </p:sp>
      <p:grpSp>
        <p:nvGrpSpPr>
          <p:cNvPr id="2" name="Group 1"/>
          <p:cNvGrpSpPr/>
          <p:nvPr/>
        </p:nvGrpSpPr>
        <p:grpSpPr>
          <a:xfrm>
            <a:off x="381000" y="1676400"/>
            <a:ext cx="2362200" cy="4038600"/>
            <a:chOff x="381000" y="1676400"/>
            <a:chExt cx="2362200" cy="4038600"/>
          </a:xfrm>
        </p:grpSpPr>
        <p:sp>
          <p:nvSpPr>
            <p:cNvPr id="816131" name="Rectangle 3"/>
            <p:cNvSpPr>
              <a:spLocks noChangeArrowheads="1"/>
            </p:cNvSpPr>
            <p:nvPr/>
          </p:nvSpPr>
          <p:spPr bwMode="auto">
            <a:xfrm>
              <a:off x="381000" y="1676400"/>
              <a:ext cx="2360613" cy="4038600"/>
            </a:xfrm>
            <a:prstGeom prst="rect">
              <a:avLst/>
            </a:prstGeom>
            <a:noFill/>
            <a:ln w="28575">
              <a:solidFill>
                <a:schemeClr val="tx2"/>
              </a:solidFill>
              <a:miter lim="800000"/>
              <a:headEnd/>
              <a:tailEnd/>
            </a:ln>
          </p:spPr>
          <p:txBody>
            <a:bodyPr/>
            <a:lstStyle/>
            <a:p>
              <a:endParaRPr lang="en-US"/>
            </a:p>
          </p:txBody>
        </p:sp>
        <p:sp>
          <p:nvSpPr>
            <p:cNvPr id="816132" name="Rectangle 4"/>
            <p:cNvSpPr>
              <a:spLocks noChangeArrowheads="1"/>
            </p:cNvSpPr>
            <p:nvPr/>
          </p:nvSpPr>
          <p:spPr bwMode="auto">
            <a:xfrm>
              <a:off x="750888" y="1833563"/>
              <a:ext cx="1620837" cy="320675"/>
            </a:xfrm>
            <a:prstGeom prst="rect">
              <a:avLst/>
            </a:prstGeom>
            <a:noFill/>
            <a:ln w="9525">
              <a:noFill/>
              <a:miter lim="800000"/>
              <a:headEnd/>
              <a:tailEnd/>
            </a:ln>
          </p:spPr>
          <p:txBody>
            <a:bodyPr wrap="none" lIns="0" tIns="0" rIns="0" bIns="0">
              <a:spAutoFit/>
            </a:bodyPr>
            <a:lstStyle/>
            <a:p>
              <a:pPr>
                <a:spcBef>
                  <a:spcPct val="0"/>
                </a:spcBef>
              </a:pPr>
              <a:r>
                <a:rPr lang="en-US" sz="2100" b="1"/>
                <a:t>Bank Account</a:t>
              </a:r>
              <a:endParaRPr lang="en-US" sz="4000" b="1"/>
            </a:p>
          </p:txBody>
        </p:sp>
        <p:sp>
          <p:nvSpPr>
            <p:cNvPr id="816133" name="Line 5"/>
            <p:cNvSpPr>
              <a:spLocks noChangeShapeType="1"/>
            </p:cNvSpPr>
            <p:nvPr/>
          </p:nvSpPr>
          <p:spPr bwMode="auto">
            <a:xfrm flipV="1">
              <a:off x="381000" y="2362200"/>
              <a:ext cx="2362200" cy="0"/>
            </a:xfrm>
            <a:prstGeom prst="line">
              <a:avLst/>
            </a:prstGeom>
            <a:noFill/>
            <a:ln w="28575">
              <a:solidFill>
                <a:schemeClr val="tx2"/>
              </a:solidFill>
              <a:round/>
              <a:headEnd/>
              <a:tailEnd/>
            </a:ln>
          </p:spPr>
          <p:txBody>
            <a:bodyPr/>
            <a:lstStyle/>
            <a:p>
              <a:endParaRPr lang="en-US"/>
            </a:p>
          </p:txBody>
        </p:sp>
        <p:sp>
          <p:nvSpPr>
            <p:cNvPr id="816134" name="Rectangle 6"/>
            <p:cNvSpPr>
              <a:spLocks noChangeArrowheads="1"/>
            </p:cNvSpPr>
            <p:nvPr/>
          </p:nvSpPr>
          <p:spPr bwMode="auto">
            <a:xfrm>
              <a:off x="558800" y="2449513"/>
              <a:ext cx="1731243" cy="969496"/>
            </a:xfrm>
            <a:prstGeom prst="rect">
              <a:avLst/>
            </a:prstGeom>
            <a:noFill/>
            <a:ln w="9525">
              <a:noFill/>
              <a:miter lim="800000"/>
              <a:headEnd/>
              <a:tailEnd/>
            </a:ln>
          </p:spPr>
          <p:txBody>
            <a:bodyPr wrap="none" lIns="0" tIns="0" rIns="0" bIns="0">
              <a:spAutoFit/>
            </a:bodyPr>
            <a:lstStyle/>
            <a:p>
              <a:pPr algn="l">
                <a:spcBef>
                  <a:spcPct val="0"/>
                </a:spcBef>
              </a:pPr>
              <a:r>
                <a:rPr lang="en-US" sz="2100" dirty="0"/>
                <a:t>account </a:t>
              </a:r>
              <a:r>
                <a:rPr lang="en-US" sz="2100" dirty="0" smtClean="0"/>
                <a:t>number</a:t>
              </a:r>
            </a:p>
            <a:p>
              <a:pPr algn="l">
                <a:spcBef>
                  <a:spcPct val="0"/>
                </a:spcBef>
              </a:pPr>
              <a:r>
                <a:rPr lang="en-US" sz="2100" dirty="0" smtClean="0"/>
                <a:t>customer</a:t>
              </a:r>
            </a:p>
            <a:p>
              <a:pPr algn="l">
                <a:spcBef>
                  <a:spcPct val="0"/>
                </a:spcBef>
              </a:pPr>
              <a:r>
                <a:rPr lang="en-US" sz="2100" dirty="0" smtClean="0"/>
                <a:t>password</a:t>
              </a:r>
              <a:endParaRPr lang="en-US" sz="4000" dirty="0"/>
            </a:p>
          </p:txBody>
        </p:sp>
        <p:sp>
          <p:nvSpPr>
            <p:cNvPr id="816137" name="Line 9"/>
            <p:cNvSpPr>
              <a:spLocks noChangeShapeType="1"/>
            </p:cNvSpPr>
            <p:nvPr/>
          </p:nvSpPr>
          <p:spPr bwMode="auto">
            <a:xfrm>
              <a:off x="381000" y="4035425"/>
              <a:ext cx="2360613" cy="3175"/>
            </a:xfrm>
            <a:prstGeom prst="line">
              <a:avLst/>
            </a:prstGeom>
            <a:noFill/>
            <a:ln w="28575">
              <a:solidFill>
                <a:schemeClr val="tx2"/>
              </a:solidFill>
              <a:round/>
              <a:headEnd/>
              <a:tailEnd/>
            </a:ln>
          </p:spPr>
          <p:txBody>
            <a:bodyPr/>
            <a:lstStyle/>
            <a:p>
              <a:endParaRPr lang="en-US"/>
            </a:p>
          </p:txBody>
        </p:sp>
      </p:grpSp>
      <p:sp>
        <p:nvSpPr>
          <p:cNvPr id="816138" name="AutoShape 10"/>
          <p:cNvSpPr>
            <a:spLocks noChangeArrowheads="1"/>
          </p:cNvSpPr>
          <p:nvPr/>
        </p:nvSpPr>
        <p:spPr bwMode="auto">
          <a:xfrm>
            <a:off x="4799013" y="2743200"/>
            <a:ext cx="3291840" cy="548640"/>
          </a:xfrm>
          <a:prstGeom prst="wedgeRectCallout">
            <a:avLst>
              <a:gd name="adj1" fmla="val -120653"/>
              <a:gd name="adj2" fmla="val 252778"/>
            </a:avLst>
          </a:prstGeom>
          <a:solidFill>
            <a:schemeClr val="bg1"/>
          </a:solidFill>
          <a:ln w="76200">
            <a:solidFill>
              <a:schemeClr val="bg1">
                <a:lumMod val="65000"/>
              </a:schemeClr>
            </a:solidFill>
            <a:miter lim="800000"/>
            <a:headEnd/>
            <a:tailEnd/>
          </a:ln>
          <a:effectLst/>
        </p:spPr>
        <p:txBody>
          <a:bodyPr/>
          <a:lstStyle/>
          <a:p>
            <a:pPr>
              <a:lnSpc>
                <a:spcPct val="90000"/>
              </a:lnSpc>
              <a:spcBef>
                <a:spcPct val="0"/>
              </a:spcBef>
            </a:pPr>
            <a:r>
              <a:rPr lang="en-US" sz="3200" dirty="0"/>
              <a:t>Must </a:t>
            </a:r>
            <a:r>
              <a:rPr lang="en-US" sz="3200" b="1" i="1" dirty="0">
                <a:solidFill>
                  <a:schemeClr val="bg2"/>
                </a:solidFill>
              </a:rPr>
              <a:t>not</a:t>
            </a:r>
            <a:r>
              <a:rPr lang="en-US" sz="3200" dirty="0"/>
              <a:t> be empty</a:t>
            </a:r>
          </a:p>
        </p:txBody>
      </p:sp>
      <p:sp>
        <p:nvSpPr>
          <p:cNvPr id="13" name="AutoShape 10"/>
          <p:cNvSpPr>
            <a:spLocks noChangeArrowheads="1"/>
          </p:cNvSpPr>
          <p:nvPr/>
        </p:nvSpPr>
        <p:spPr bwMode="auto">
          <a:xfrm>
            <a:off x="6079173" y="4035425"/>
            <a:ext cx="2103120" cy="548640"/>
          </a:xfrm>
          <a:prstGeom prst="wedgeRectCallout">
            <a:avLst>
              <a:gd name="adj1" fmla="val 1102"/>
              <a:gd name="adj2" fmla="val -175571"/>
            </a:avLst>
          </a:prstGeom>
          <a:solidFill>
            <a:schemeClr val="bg1"/>
          </a:solidFill>
          <a:ln w="76200">
            <a:solidFill>
              <a:schemeClr val="bg1">
                <a:lumMod val="65000"/>
              </a:schemeClr>
            </a:solidFill>
            <a:miter lim="800000"/>
            <a:headEnd/>
            <a:tailEnd/>
          </a:ln>
          <a:effectLst/>
        </p:spPr>
        <p:txBody>
          <a:bodyPr/>
          <a:lstStyle/>
          <a:p>
            <a:pPr>
              <a:lnSpc>
                <a:spcPct val="90000"/>
              </a:lnSpc>
              <a:spcBef>
                <a:spcPct val="0"/>
              </a:spcBef>
            </a:pPr>
            <a:r>
              <a:rPr lang="en-US" sz="3200" b="1" i="1" dirty="0" smtClean="0">
                <a:solidFill>
                  <a:srgbClr val="7030A0"/>
                </a:solidFill>
              </a:rPr>
              <a:t>Why not?  </a:t>
            </a:r>
            <a:r>
              <a:rPr lang="en-US" sz="3200" b="1" dirty="0" smtClean="0">
                <a:solidFill>
                  <a:schemeClr val="bg1">
                    <a:lumMod val="65000"/>
                  </a:schemeClr>
                </a:solidFill>
              </a:rPr>
              <a:t>.</a:t>
            </a:r>
            <a:endParaRPr lang="en-US" sz="3200" b="1" dirty="0">
              <a:solidFill>
                <a:schemeClr val="bg1">
                  <a:lumMod val="65000"/>
                </a:schemeClr>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6138">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613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6138">
                                            <p:txEl>
                                              <p:pRg st="0" end="0"/>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6138" grpId="0" uiExpand="1" build="p" animBg="1"/>
      <p:bldP spid="13" grpId="0" uiExpand="1" build="p"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B5A248B-114D-4C63-B753-5930C7B671ED}" type="slidenum">
              <a:rPr lang="en-US"/>
              <a:pPr/>
              <a:t>34</a:t>
            </a:fld>
            <a:endParaRPr lang="en-US"/>
          </a:p>
        </p:txBody>
      </p:sp>
      <p:sp>
        <p:nvSpPr>
          <p:cNvPr id="819202" name="Rectangle 2"/>
          <p:cNvSpPr>
            <a:spLocks noGrp="1" noChangeArrowheads="1"/>
          </p:cNvSpPr>
          <p:nvPr>
            <p:ph type="title"/>
          </p:nvPr>
        </p:nvSpPr>
        <p:spPr/>
        <p:txBody>
          <a:bodyPr/>
          <a:lstStyle/>
          <a:p>
            <a:r>
              <a:rPr lang="en-US"/>
              <a:t>Use Cases, Class Diagrams, Sequence Diagrams, and State Machines</a:t>
            </a:r>
          </a:p>
        </p:txBody>
      </p:sp>
      <p:sp>
        <p:nvSpPr>
          <p:cNvPr id="819203" name="Rectangle 3"/>
          <p:cNvSpPr>
            <a:spLocks noGrp="1" noChangeArrowheads="1"/>
          </p:cNvSpPr>
          <p:nvPr>
            <p:ph type="body" idx="1"/>
          </p:nvPr>
        </p:nvSpPr>
        <p:spPr/>
        <p:txBody>
          <a:bodyPr/>
          <a:lstStyle/>
          <a:p>
            <a:r>
              <a:rPr lang="en-US" dirty="0"/>
              <a:t>How many use cases?</a:t>
            </a:r>
          </a:p>
          <a:p>
            <a:r>
              <a:rPr lang="en-US" dirty="0"/>
              <a:t>How many class diagrams?</a:t>
            </a:r>
          </a:p>
          <a:p>
            <a:r>
              <a:rPr lang="en-US" dirty="0"/>
              <a:t>How many sequence diagrams?</a:t>
            </a:r>
          </a:p>
          <a:p>
            <a:r>
              <a:rPr lang="en-US" dirty="0"/>
              <a:t>How many state machines</a:t>
            </a:r>
            <a:r>
              <a:rPr lang="en-US" dirty="0" smtClean="0"/>
              <a:t>?  </a:t>
            </a:r>
            <a:r>
              <a:rPr lang="en-US" b="1" dirty="0">
                <a:solidFill>
                  <a:schemeClr val="bg1">
                    <a:lumMod val="65000"/>
                  </a:schemeClr>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0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9203">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0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9203">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0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19203">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0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4687782-816E-4FC1-8B5E-52F747B24EC8}" type="slidenum">
              <a:rPr lang="en-US"/>
              <a:pPr/>
              <a:t>4</a:t>
            </a:fld>
            <a:endParaRPr lang="en-US"/>
          </a:p>
        </p:txBody>
      </p:sp>
      <p:sp>
        <p:nvSpPr>
          <p:cNvPr id="796674" name="Rectangle 2"/>
          <p:cNvSpPr>
            <a:spLocks noGrp="1" noChangeArrowheads="1"/>
          </p:cNvSpPr>
          <p:nvPr>
            <p:ph type="title"/>
          </p:nvPr>
        </p:nvSpPr>
        <p:spPr/>
        <p:txBody>
          <a:bodyPr/>
          <a:lstStyle/>
          <a:p>
            <a:pPr>
              <a:lnSpc>
                <a:spcPct val="90000"/>
              </a:lnSpc>
            </a:pPr>
            <a:r>
              <a:rPr lang="en-US" dirty="0" smtClean="0"/>
              <a:t>Identify </a:t>
            </a:r>
            <a:r>
              <a:rPr lang="en-US" dirty="0"/>
              <a:t>Actors and Use Cases</a:t>
            </a:r>
          </a:p>
        </p:txBody>
      </p:sp>
      <p:sp>
        <p:nvSpPr>
          <p:cNvPr id="796675" name="Rectangle 3"/>
          <p:cNvSpPr>
            <a:spLocks noGrp="1" noChangeArrowheads="1"/>
          </p:cNvSpPr>
          <p:nvPr>
            <p:ph type="body" idx="1"/>
          </p:nvPr>
        </p:nvSpPr>
        <p:spPr/>
        <p:txBody>
          <a:bodyPr/>
          <a:lstStyle/>
          <a:p>
            <a:r>
              <a:rPr lang="en-US" dirty="0"/>
              <a:t>What is a scenario?</a:t>
            </a:r>
          </a:p>
          <a:p>
            <a:r>
              <a:rPr lang="en-US" dirty="0"/>
              <a:t>What is a use case?</a:t>
            </a:r>
          </a:p>
          <a:p>
            <a:r>
              <a:rPr lang="en-US" dirty="0"/>
              <a:t>How many use cases?</a:t>
            </a:r>
          </a:p>
          <a:p>
            <a:r>
              <a:rPr lang="en-US" dirty="0"/>
              <a:t>Is login a use case?</a:t>
            </a:r>
          </a:p>
        </p:txBody>
      </p:sp>
      <p:sp>
        <p:nvSpPr>
          <p:cNvPr id="796676" name="AutoShape 4"/>
          <p:cNvSpPr>
            <a:spLocks noChangeArrowheads="1"/>
          </p:cNvSpPr>
          <p:nvPr/>
        </p:nvSpPr>
        <p:spPr bwMode="auto">
          <a:xfrm>
            <a:off x="5942013" y="4876800"/>
            <a:ext cx="2514600" cy="1005840"/>
          </a:xfrm>
          <a:prstGeom prst="wedgeRectCallout">
            <a:avLst>
              <a:gd name="adj1" fmla="val -133889"/>
              <a:gd name="adj2" fmla="val -121130"/>
            </a:avLst>
          </a:prstGeom>
          <a:solidFill>
            <a:schemeClr val="bg1"/>
          </a:solidFill>
          <a:ln w="76200">
            <a:solidFill>
              <a:schemeClr val="bg1">
                <a:lumMod val="65000"/>
              </a:schemeClr>
            </a:solidFill>
            <a:miter lim="800000"/>
            <a:headEnd/>
            <a:tailEnd/>
          </a:ln>
          <a:effectLst/>
        </p:spPr>
        <p:txBody>
          <a:bodyPr/>
          <a:lstStyle/>
          <a:p>
            <a:pPr marL="58738" algn="l">
              <a:lnSpc>
                <a:spcPct val="90000"/>
              </a:lnSpc>
              <a:spcBef>
                <a:spcPct val="0"/>
              </a:spcBef>
            </a:pPr>
            <a:r>
              <a:rPr lang="en-US" sz="3200" b="1" i="1" dirty="0">
                <a:solidFill>
                  <a:srgbClr val="7030A0"/>
                </a:solidFill>
              </a:rPr>
              <a:t>This is just an </a:t>
            </a:r>
            <a:r>
              <a:rPr lang="en-US" sz="3200" b="1" i="1" dirty="0" smtClean="0">
                <a:solidFill>
                  <a:srgbClr val="7030A0"/>
                </a:solidFill>
              </a:rPr>
              <a:t>example </a:t>
            </a:r>
            <a:r>
              <a:rPr lang="en-US" sz="3200" dirty="0" smtClean="0">
                <a:solidFill>
                  <a:srgbClr val="7030A0"/>
                </a:solidFill>
              </a:rPr>
              <a:t> </a:t>
            </a:r>
            <a:r>
              <a:rPr lang="en-US" sz="3200" b="1" dirty="0" smtClean="0">
                <a:solidFill>
                  <a:schemeClr val="bg1">
                    <a:lumMod val="65000"/>
                  </a:schemeClr>
                </a:solidFill>
              </a:rPr>
              <a:t>.</a:t>
            </a:r>
            <a:endParaRPr lang="en-US" sz="3200" b="1" dirty="0">
              <a:solidFill>
                <a:schemeClr val="bg1">
                  <a:lumMod val="6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667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9667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667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96675">
                                            <p:txEl>
                                              <p:pRg st="1" end="1"/>
                                            </p:txEl>
                                          </p:spTgt>
                                        </p:tgtEl>
                                        <p:attrNameLst>
                                          <p:attrName>ppt_c</p:attrName>
                                        </p:attrNameLst>
                                      </p:cBhvr>
                                      <p:to>
                                        <a:schemeClr val="fo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667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96675">
                                            <p:txEl>
                                              <p:pRg st="2" end="2"/>
                                            </p:txEl>
                                          </p:spTgt>
                                        </p:tgtEl>
                                        <p:attrNameLst>
                                          <p:attrName>ppt_c</p:attrName>
                                        </p:attrNameLst>
                                      </p:cBhvr>
                                      <p:to>
                                        <a:schemeClr val="fo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667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6676">
                                            <p:bg/>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667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6675" grpId="0" uiExpand="1" build="p"/>
      <p:bldP spid="796676"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5847384-2054-4BA3-8B36-2052F51EF429}" type="slidenum">
              <a:rPr lang="en-US"/>
              <a:pPr/>
              <a:t>5</a:t>
            </a:fld>
            <a:endParaRPr lang="en-US"/>
          </a:p>
        </p:txBody>
      </p:sp>
      <p:sp>
        <p:nvSpPr>
          <p:cNvPr id="753666" name="Rectangle 2"/>
          <p:cNvSpPr>
            <a:spLocks noGrp="1" noChangeArrowheads="1"/>
          </p:cNvSpPr>
          <p:nvPr>
            <p:ph type="title"/>
          </p:nvPr>
        </p:nvSpPr>
        <p:spPr/>
        <p:txBody>
          <a:bodyPr/>
          <a:lstStyle/>
          <a:p>
            <a:r>
              <a:rPr lang="en-US" sz="3200" i="1" dirty="0"/>
              <a:t>Example: Simple Bank System </a:t>
            </a:r>
            <a:r>
              <a:rPr lang="en-US" sz="3200" dirty="0"/>
              <a:t/>
            </a:r>
            <a:br>
              <a:rPr lang="en-US" sz="3200" dirty="0"/>
            </a:br>
            <a:r>
              <a:rPr lang="en-US" dirty="0"/>
              <a:t>User Requirements</a:t>
            </a:r>
          </a:p>
        </p:txBody>
      </p:sp>
      <p:sp>
        <p:nvSpPr>
          <p:cNvPr id="753667" name="AutoShape 3"/>
          <p:cNvSpPr>
            <a:spLocks noGrp="1" noChangeArrowheads="1"/>
          </p:cNvSpPr>
          <p:nvPr>
            <p:ph type="body" idx="1"/>
          </p:nvPr>
        </p:nvSpPr>
        <p:spPr>
          <a:xfrm>
            <a:off x="379413" y="1752600"/>
            <a:ext cx="9144000" cy="4206240"/>
          </a:xfrm>
          <a:prstGeom prst="wedgeRectCallout">
            <a:avLst>
              <a:gd name="adj1" fmla="val -47481"/>
              <a:gd name="adj2" fmla="val 61819"/>
            </a:avLst>
          </a:prstGeom>
          <a:ln w="57150">
            <a:solidFill>
              <a:schemeClr val="bg1">
                <a:lumMod val="65000"/>
              </a:schemeClr>
            </a:solidFill>
            <a:headEnd type="none" w="med" len="med"/>
            <a:tailEnd type="none" w="med" len="med"/>
          </a:ln>
        </p:spPr>
        <p:txBody>
          <a:bodyPr/>
          <a:lstStyle/>
          <a:p>
            <a:pPr marL="284163" indent="-284163">
              <a:spcBef>
                <a:spcPts val="768"/>
              </a:spcBef>
              <a:spcAft>
                <a:spcPts val="0"/>
              </a:spcAft>
            </a:pPr>
            <a:r>
              <a:rPr lang="en-US" sz="2600" dirty="0"/>
              <a:t>When a customer enters an account number, the system should ask </a:t>
            </a:r>
            <a:r>
              <a:rPr lang="en-US" sz="2600" dirty="0" smtClean="0"/>
              <a:t>for </a:t>
            </a:r>
            <a:r>
              <a:rPr lang="en-US" sz="2600" dirty="0"/>
              <a:t>authentication </a:t>
            </a:r>
            <a:r>
              <a:rPr lang="en-US" sz="2600" dirty="0" smtClean="0"/>
              <a:t>data </a:t>
            </a:r>
            <a:r>
              <a:rPr lang="en-US" sz="2600" dirty="0"/>
              <a:t>and verify them against the </a:t>
            </a:r>
            <a:r>
              <a:rPr lang="en-US" sz="2600" dirty="0" smtClean="0"/>
              <a:t>bank account</a:t>
            </a:r>
            <a:endParaRPr lang="en-US" sz="2600" dirty="0"/>
          </a:p>
          <a:p>
            <a:pPr marL="284163" indent="-284163">
              <a:spcBef>
                <a:spcPts val="768"/>
              </a:spcBef>
              <a:spcAft>
                <a:spcPts val="0"/>
              </a:spcAft>
            </a:pPr>
            <a:r>
              <a:rPr lang="en-US" sz="2600" dirty="0"/>
              <a:t>The system asks the customer to select the service type and the amount involved</a:t>
            </a:r>
          </a:p>
          <a:p>
            <a:pPr marL="284163" indent="-284163">
              <a:spcBef>
                <a:spcPts val="768"/>
              </a:spcBef>
              <a:spcAft>
                <a:spcPts val="0"/>
              </a:spcAft>
            </a:pPr>
            <a:r>
              <a:rPr lang="en-US" sz="2600" dirty="0"/>
              <a:t>Suppose the customer selects withdrawal and enters the amount</a:t>
            </a:r>
          </a:p>
          <a:p>
            <a:pPr marL="284163" indent="-284163">
              <a:spcBef>
                <a:spcPts val="768"/>
              </a:spcBef>
              <a:spcAft>
                <a:spcPts val="0"/>
              </a:spcAft>
            </a:pPr>
            <a:r>
              <a:rPr lang="en-US" sz="2600" dirty="0"/>
              <a:t>The system processes the transaction, dispenses the cash, and then asks whether the customer will continue</a:t>
            </a:r>
          </a:p>
          <a:p>
            <a:pPr marL="284163" indent="-284163">
              <a:spcBef>
                <a:spcPts val="768"/>
              </a:spcBef>
              <a:spcAft>
                <a:spcPts val="0"/>
              </a:spcAft>
            </a:pPr>
            <a:r>
              <a:rPr lang="en-US" sz="2600" dirty="0"/>
              <a:t>If the customer says no, the </a:t>
            </a:r>
            <a:r>
              <a:rPr lang="en-US" sz="2600" dirty="0" smtClean="0"/>
              <a:t>system logs out and </a:t>
            </a:r>
            <a:r>
              <a:rPr lang="en-US" sz="2600" dirty="0"/>
              <a:t>prints a </a:t>
            </a:r>
            <a:r>
              <a:rPr lang="en-US" sz="2600" dirty="0" smtClean="0"/>
              <a:t>receipt</a:t>
            </a:r>
            <a:endParaRPr lang="en-US" sz="2600" dirty="0"/>
          </a:p>
        </p:txBody>
      </p:sp>
      <p:sp>
        <p:nvSpPr>
          <p:cNvPr id="753668" name="AutoShape 4"/>
          <p:cNvSpPr>
            <a:spLocks noChangeArrowheads="1"/>
          </p:cNvSpPr>
          <p:nvPr/>
        </p:nvSpPr>
        <p:spPr bwMode="auto">
          <a:xfrm>
            <a:off x="6207919" y="287795"/>
            <a:ext cx="2286000" cy="1097280"/>
          </a:xfrm>
          <a:prstGeom prst="borderCallout1">
            <a:avLst>
              <a:gd name="adj1" fmla="val 45088"/>
              <a:gd name="adj2" fmla="val 1212"/>
              <a:gd name="adj3" fmla="val 126577"/>
              <a:gd name="adj4" fmla="val -45164"/>
            </a:avLst>
          </a:prstGeom>
          <a:solidFill>
            <a:schemeClr val="bg1"/>
          </a:solidFill>
          <a:ln w="127000">
            <a:solidFill>
              <a:srgbClr val="7030A0"/>
            </a:solidFill>
            <a:round/>
            <a:headEnd/>
            <a:tailEnd/>
          </a:ln>
          <a:effectLst/>
        </p:spPr>
        <p:txBody>
          <a:bodyPr/>
          <a:lstStyle/>
          <a:p>
            <a:pPr algn="l">
              <a:lnSpc>
                <a:spcPct val="90000"/>
              </a:lnSpc>
              <a:spcBef>
                <a:spcPct val="0"/>
              </a:spcBef>
            </a:pPr>
            <a:endParaRPr lang="en-US" sz="3200" b="1" dirty="0">
              <a:solidFill>
                <a:schemeClr val="folHlink"/>
              </a:solidFill>
            </a:endParaRPr>
          </a:p>
        </p:txBody>
      </p:sp>
      <p:sp>
        <p:nvSpPr>
          <p:cNvPr id="2" name="TextBox 1"/>
          <p:cNvSpPr txBox="1"/>
          <p:nvPr/>
        </p:nvSpPr>
        <p:spPr>
          <a:xfrm>
            <a:off x="6257359" y="278424"/>
            <a:ext cx="2159566" cy="1077218"/>
          </a:xfrm>
          <a:prstGeom prst="rect">
            <a:avLst/>
          </a:prstGeom>
          <a:noFill/>
        </p:spPr>
        <p:txBody>
          <a:bodyPr wrap="none" rtlCol="0">
            <a:spAutoFit/>
          </a:bodyPr>
          <a:lstStyle/>
          <a:p>
            <a:r>
              <a:rPr lang="en-US" sz="3200" b="1" i="1" dirty="0">
                <a:solidFill>
                  <a:srgbClr val="7030A0"/>
                </a:solidFill>
              </a:rPr>
              <a:t>How many </a:t>
            </a:r>
            <a:r>
              <a:rPr lang="en-US" sz="3200" b="1" i="1" dirty="0" smtClean="0">
                <a:solidFill>
                  <a:srgbClr val="7030A0"/>
                </a:solidFill>
              </a:rPr>
              <a:t/>
            </a:r>
            <a:br>
              <a:rPr lang="en-US" sz="3200" b="1" i="1" dirty="0" smtClean="0">
                <a:solidFill>
                  <a:srgbClr val="7030A0"/>
                </a:solidFill>
              </a:rPr>
            </a:br>
            <a:r>
              <a:rPr lang="en-US" sz="3200" b="1" i="1" dirty="0" smtClean="0">
                <a:solidFill>
                  <a:srgbClr val="7030A0"/>
                </a:solidFill>
              </a:rPr>
              <a:t>use </a:t>
            </a:r>
            <a:r>
              <a:rPr lang="en-US" sz="3200" b="1" i="1" dirty="0">
                <a:solidFill>
                  <a:srgbClr val="7030A0"/>
                </a:solidFill>
              </a:rPr>
              <a:t>cases? </a:t>
            </a:r>
            <a:r>
              <a:rPr lang="en-US" sz="3200" b="1" dirty="0">
                <a:solidFill>
                  <a:schemeClr val="folHlink"/>
                </a:solidFill>
              </a:rPr>
              <a:t>.</a:t>
            </a:r>
            <a:endParaRPr lang="en-GB" sz="32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366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3668">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5366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53667">
                                            <p:txEl>
                                              <p:pRg st="0" end="0"/>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536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53667">
                                            <p:txEl>
                                              <p:pRg st="1" end="1"/>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536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53667">
                                            <p:txEl>
                                              <p:pRg st="2" end="2"/>
                                            </p:txEl>
                                          </p:spTgt>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536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53667">
                                            <p:txEl>
                                              <p:pRg st="3" end="3"/>
                                            </p:txEl>
                                          </p:spTgt>
                                        </p:tgtEl>
                                        <p:attrNameLst>
                                          <p:attrName>ppt_c</p:attrName>
                                        </p:attrNameLst>
                                      </p:cBhvr>
                                      <p:to>
                                        <a:schemeClr val="folHlink"/>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53667">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nodePh="1">
                                  <p:stCondLst>
                                    <p:cond delay="0"/>
                                  </p:stCondLst>
                                  <p:endCondLst>
                                    <p:cond evt="begin" delay="0">
                                      <p:tn val="31"/>
                                    </p:cond>
                                  </p:endCondLst>
                                  <p:childTnLst>
                                    <p:set>
                                      <p:cBhvr>
                                        <p:cTn id="32" dur="1" fill="hold">
                                          <p:stCondLst>
                                            <p:cond delay="0"/>
                                          </p:stCondLst>
                                        </p:cTn>
                                        <p:tgtEl>
                                          <p:spTgt spid="753668">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3667" grpId="0" uiExpand="1" build="p" animBg="1"/>
      <p:bldP spid="753668"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4696" name="Rectangle 8"/>
          <p:cNvSpPr>
            <a:spLocks noGrp="1" noChangeArrowheads="1"/>
          </p:cNvSpPr>
          <p:nvPr>
            <p:ph type="title"/>
          </p:nvPr>
        </p:nvSpPr>
        <p:spPr>
          <a:xfrm>
            <a:off x="412750" y="266700"/>
            <a:ext cx="9034463" cy="1104900"/>
          </a:xfrm>
          <a:noFill/>
        </p:spPr>
        <p:txBody>
          <a:bodyPr/>
          <a:lstStyle/>
          <a:p>
            <a:pPr>
              <a:lnSpc>
                <a:spcPct val="90000"/>
              </a:lnSpc>
              <a:tabLst>
                <a:tab pos="1371600" algn="l"/>
              </a:tabLst>
            </a:pPr>
            <a:r>
              <a:rPr lang="en-US" sz="3200" i="1" dirty="0" smtClean="0"/>
              <a:t>For Each Use Case</a:t>
            </a:r>
            <a:br>
              <a:rPr lang="en-US" sz="3200" i="1" dirty="0" smtClean="0"/>
            </a:br>
            <a:r>
              <a:rPr lang="en-US" dirty="0" smtClean="0"/>
              <a:t>Document </a:t>
            </a:r>
            <a:r>
              <a:rPr lang="en-US" dirty="0"/>
              <a:t>Normal Course of </a:t>
            </a:r>
            <a:r>
              <a:rPr lang="en-US" dirty="0" smtClean="0"/>
              <a:t>Events</a:t>
            </a:r>
            <a:endParaRPr lang="en-US" dirty="0"/>
          </a:p>
        </p:txBody>
      </p:sp>
      <p:sp>
        <p:nvSpPr>
          <p:cNvPr id="754697" name="Rectangle 9"/>
          <p:cNvSpPr>
            <a:spLocks noChangeArrowheads="1"/>
          </p:cNvSpPr>
          <p:nvPr/>
        </p:nvSpPr>
        <p:spPr bwMode="auto">
          <a:xfrm>
            <a:off x="1754188" y="2895600"/>
            <a:ext cx="3176587" cy="609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a:t>
            </a:r>
            <a:r>
              <a:rPr lang="en-US" sz="1500" dirty="0">
                <a:cs typeface="Arial" charset="0"/>
              </a:rPr>
              <a:t>.	Initiate </a:t>
            </a:r>
            <a:r>
              <a:rPr lang="en-US" sz="1500" dirty="0" smtClean="0">
                <a:cs typeface="Arial" charset="0"/>
              </a:rPr>
              <a:t>use </a:t>
            </a:r>
            <a:r>
              <a:rPr lang="en-US" sz="1500" dirty="0">
                <a:cs typeface="Arial" charset="0"/>
              </a:rPr>
              <a:t>case when a customer enters </a:t>
            </a:r>
            <a:r>
              <a:rPr lang="en-US" sz="1500" dirty="0" smtClean="0">
                <a:cs typeface="Arial" charset="0"/>
              </a:rPr>
              <a:t>account </a:t>
            </a:r>
            <a:r>
              <a:rPr lang="en-US" sz="1500" dirty="0">
                <a:cs typeface="Arial" charset="0"/>
              </a:rPr>
              <a:t>number.</a:t>
            </a:r>
          </a:p>
        </p:txBody>
      </p:sp>
      <p:grpSp>
        <p:nvGrpSpPr>
          <p:cNvPr id="32" name="Group 31"/>
          <p:cNvGrpSpPr/>
          <p:nvPr/>
        </p:nvGrpSpPr>
        <p:grpSpPr>
          <a:xfrm>
            <a:off x="152400" y="1809750"/>
            <a:ext cx="9626600" cy="4895850"/>
            <a:chOff x="152400" y="1809750"/>
            <a:chExt cx="9626600" cy="4895850"/>
          </a:xfrm>
        </p:grpSpPr>
        <p:sp>
          <p:nvSpPr>
            <p:cNvPr id="754690" name="Line 2"/>
            <p:cNvSpPr>
              <a:spLocks noChangeShapeType="1"/>
            </p:cNvSpPr>
            <p:nvPr/>
          </p:nvSpPr>
          <p:spPr bwMode="auto">
            <a:xfrm>
              <a:off x="152400" y="2019300"/>
              <a:ext cx="9626600" cy="0"/>
            </a:xfrm>
            <a:prstGeom prst="line">
              <a:avLst/>
            </a:prstGeom>
            <a:noFill/>
            <a:ln w="9525">
              <a:solidFill>
                <a:schemeClr val="tx1"/>
              </a:solidFill>
              <a:round/>
              <a:headEnd/>
              <a:tailEnd/>
            </a:ln>
            <a:effectLst/>
          </p:spPr>
          <p:txBody>
            <a:bodyPr wrap="none" anchor="ctr"/>
            <a:lstStyle/>
            <a:p>
              <a:endParaRPr lang="en-US"/>
            </a:p>
          </p:txBody>
        </p:sp>
        <p:sp>
          <p:nvSpPr>
            <p:cNvPr id="754693" name="Rectangle 5"/>
            <p:cNvSpPr>
              <a:spLocks noChangeArrowheads="1"/>
            </p:cNvSpPr>
            <p:nvPr/>
          </p:nvSpPr>
          <p:spPr bwMode="auto">
            <a:xfrm>
              <a:off x="152400" y="1809750"/>
              <a:ext cx="1598613" cy="4895850"/>
            </a:xfrm>
            <a:prstGeom prst="rect">
              <a:avLst/>
            </a:prstGeom>
            <a:noFill/>
            <a:ln w="28575">
              <a:solidFill>
                <a:schemeClr val="hlink"/>
              </a:solidFill>
              <a:miter lim="800000"/>
              <a:headEnd/>
              <a:tailEnd/>
            </a:ln>
            <a:effectLst/>
          </p:spPr>
          <p:txBody>
            <a:bodyPr wrap="none" anchor="ctr"/>
            <a:lstStyle/>
            <a:p>
              <a:pPr>
                <a:spcBef>
                  <a:spcPct val="0"/>
                </a:spcBef>
              </a:pPr>
              <a:endParaRPr lang="en-GB" sz="1500"/>
            </a:p>
          </p:txBody>
        </p:sp>
        <p:sp>
          <p:nvSpPr>
            <p:cNvPr id="754694" name="Rectangle 6"/>
            <p:cNvSpPr>
              <a:spLocks noChangeArrowheads="1"/>
            </p:cNvSpPr>
            <p:nvPr/>
          </p:nvSpPr>
          <p:spPr bwMode="auto">
            <a:xfrm>
              <a:off x="1751013" y="1809750"/>
              <a:ext cx="8027987" cy="4895850"/>
            </a:xfrm>
            <a:prstGeom prst="rect">
              <a:avLst/>
            </a:prstGeom>
            <a:noFill/>
            <a:ln w="28575">
              <a:solidFill>
                <a:schemeClr val="hlink"/>
              </a:solidFill>
              <a:miter lim="800000"/>
              <a:headEnd/>
              <a:tailEnd/>
            </a:ln>
            <a:effectLst/>
          </p:spPr>
          <p:txBody>
            <a:bodyPr wrap="none" anchor="ctr"/>
            <a:lstStyle/>
            <a:p>
              <a:endParaRPr lang="en-US"/>
            </a:p>
          </p:txBody>
        </p:sp>
        <p:sp>
          <p:nvSpPr>
            <p:cNvPr id="754699" name="Line 11"/>
            <p:cNvSpPr>
              <a:spLocks noChangeShapeType="1"/>
            </p:cNvSpPr>
            <p:nvPr/>
          </p:nvSpPr>
          <p:spPr bwMode="auto">
            <a:xfrm>
              <a:off x="4848225" y="2638425"/>
              <a:ext cx="0" cy="4067175"/>
            </a:xfrm>
            <a:prstGeom prst="line">
              <a:avLst/>
            </a:prstGeom>
            <a:noFill/>
            <a:ln w="9525">
              <a:solidFill>
                <a:schemeClr val="tx1"/>
              </a:solidFill>
              <a:round/>
              <a:headEnd/>
              <a:tailEnd/>
            </a:ln>
            <a:effectLst/>
          </p:spPr>
          <p:txBody>
            <a:bodyPr wrap="none" anchor="ctr"/>
            <a:lstStyle/>
            <a:p>
              <a:endParaRPr lang="en-US"/>
            </a:p>
          </p:txBody>
        </p:sp>
        <p:sp>
          <p:nvSpPr>
            <p:cNvPr id="754700" name="Line 12"/>
            <p:cNvSpPr>
              <a:spLocks noChangeShapeType="1"/>
            </p:cNvSpPr>
            <p:nvPr/>
          </p:nvSpPr>
          <p:spPr bwMode="auto">
            <a:xfrm>
              <a:off x="152400" y="2638425"/>
              <a:ext cx="9626600" cy="0"/>
            </a:xfrm>
            <a:prstGeom prst="line">
              <a:avLst/>
            </a:prstGeom>
            <a:noFill/>
            <a:ln w="9525">
              <a:solidFill>
                <a:schemeClr val="tx1"/>
              </a:solidFill>
              <a:round/>
              <a:headEnd/>
              <a:tailEnd/>
            </a:ln>
            <a:effectLst/>
          </p:spPr>
          <p:txBody>
            <a:bodyPr wrap="none" anchor="ctr"/>
            <a:lstStyle/>
            <a:p>
              <a:endParaRPr lang="en-US"/>
            </a:p>
          </p:txBody>
        </p:sp>
        <p:sp>
          <p:nvSpPr>
            <p:cNvPr id="754701" name="Line 13"/>
            <p:cNvSpPr>
              <a:spLocks noChangeShapeType="1"/>
            </p:cNvSpPr>
            <p:nvPr/>
          </p:nvSpPr>
          <p:spPr bwMode="auto">
            <a:xfrm>
              <a:off x="152400" y="2219325"/>
              <a:ext cx="9626600" cy="0"/>
            </a:xfrm>
            <a:prstGeom prst="line">
              <a:avLst/>
            </a:prstGeom>
            <a:noFill/>
            <a:ln w="9525">
              <a:solidFill>
                <a:schemeClr val="tx1"/>
              </a:solidFill>
              <a:round/>
              <a:headEnd/>
              <a:tailEnd/>
            </a:ln>
            <a:effectLst/>
          </p:spPr>
          <p:txBody>
            <a:bodyPr wrap="none" anchor="ctr"/>
            <a:lstStyle/>
            <a:p>
              <a:endParaRPr lang="en-US"/>
            </a:p>
          </p:txBody>
        </p:sp>
        <p:sp>
          <p:nvSpPr>
            <p:cNvPr id="754702" name="Line 14"/>
            <p:cNvSpPr>
              <a:spLocks noChangeShapeType="1"/>
            </p:cNvSpPr>
            <p:nvPr/>
          </p:nvSpPr>
          <p:spPr bwMode="auto">
            <a:xfrm>
              <a:off x="152400" y="2428875"/>
              <a:ext cx="9626600" cy="0"/>
            </a:xfrm>
            <a:prstGeom prst="line">
              <a:avLst/>
            </a:prstGeom>
            <a:noFill/>
            <a:ln w="9525">
              <a:solidFill>
                <a:schemeClr val="tx1"/>
              </a:solidFill>
              <a:round/>
              <a:headEnd/>
              <a:tailEnd/>
            </a:ln>
            <a:effectLst/>
          </p:spPr>
          <p:txBody>
            <a:bodyPr wrap="none" anchor="ctr"/>
            <a:lstStyle/>
            <a:p>
              <a:endParaRPr lang="en-US"/>
            </a:p>
          </p:txBody>
        </p:sp>
      </p:grpSp>
      <p:sp>
        <p:nvSpPr>
          <p:cNvPr id="754703" name="Rectangle 15"/>
          <p:cNvSpPr>
            <a:spLocks noChangeArrowheads="1"/>
          </p:cNvSpPr>
          <p:nvPr/>
        </p:nvSpPr>
        <p:spPr bwMode="auto">
          <a:xfrm>
            <a:off x="1751013" y="4343400"/>
            <a:ext cx="3176587"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6</a:t>
            </a:r>
            <a:r>
              <a:rPr lang="en-US" sz="1500" dirty="0">
                <a:cs typeface="Arial" charset="0"/>
              </a:rPr>
              <a:t>.	Customer selects withdrawal and enters amount.</a:t>
            </a:r>
          </a:p>
        </p:txBody>
      </p:sp>
      <p:sp>
        <p:nvSpPr>
          <p:cNvPr id="754704" name="Rectangle 16"/>
          <p:cNvSpPr>
            <a:spLocks noChangeArrowheads="1"/>
          </p:cNvSpPr>
          <p:nvPr/>
        </p:nvSpPr>
        <p:spPr bwMode="auto">
          <a:xfrm>
            <a:off x="4806950" y="3810000"/>
            <a:ext cx="5033963"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4</a:t>
            </a:r>
            <a:r>
              <a:rPr lang="en-US" sz="1500" dirty="0">
                <a:cs typeface="Arial" charset="0"/>
              </a:rPr>
              <a:t>.	Verify authentication data against the bank account.</a:t>
            </a:r>
          </a:p>
        </p:txBody>
      </p:sp>
      <p:sp>
        <p:nvSpPr>
          <p:cNvPr id="754705" name="Rectangle 17"/>
          <p:cNvSpPr>
            <a:spLocks noChangeArrowheads="1"/>
          </p:cNvSpPr>
          <p:nvPr/>
        </p:nvSpPr>
        <p:spPr bwMode="auto">
          <a:xfrm>
            <a:off x="1751013" y="6019800"/>
            <a:ext cx="3176587" cy="5048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14</a:t>
            </a:r>
            <a:r>
              <a:rPr lang="en-US" sz="1500" dirty="0" smtClean="0">
                <a:cs typeface="Arial" charset="0"/>
              </a:rPr>
              <a:t>.</a:t>
            </a:r>
            <a:r>
              <a:rPr lang="en-US" sz="1500" dirty="0">
                <a:cs typeface="Arial" charset="0"/>
              </a:rPr>
              <a:t>	Conclude this use case after the customer takes the </a:t>
            </a:r>
            <a:r>
              <a:rPr lang="en-US" sz="1500" dirty="0" smtClean="0">
                <a:cs typeface="Arial" charset="0"/>
              </a:rPr>
              <a:t>receipt </a:t>
            </a:r>
            <a:r>
              <a:rPr lang="en-US" sz="1500" b="1" dirty="0" smtClean="0">
                <a:solidFill>
                  <a:schemeClr val="bg1">
                    <a:lumMod val="65000"/>
                  </a:schemeClr>
                </a:solidFill>
                <a:cs typeface="Arial" charset="0"/>
              </a:rPr>
              <a:t>.</a:t>
            </a:r>
            <a:endParaRPr lang="en-US" sz="1500" b="1" dirty="0">
              <a:solidFill>
                <a:schemeClr val="bg1">
                  <a:lumMod val="65000"/>
                </a:schemeClr>
              </a:solidFill>
              <a:cs typeface="Arial" charset="0"/>
            </a:endParaRPr>
          </a:p>
        </p:txBody>
      </p:sp>
      <p:sp>
        <p:nvSpPr>
          <p:cNvPr id="754706" name="Rectangle 18"/>
          <p:cNvSpPr>
            <a:spLocks noChangeArrowheads="1"/>
          </p:cNvSpPr>
          <p:nvPr/>
        </p:nvSpPr>
        <p:spPr bwMode="auto">
          <a:xfrm>
            <a:off x="4799013" y="4114800"/>
            <a:ext cx="5033962" cy="4286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5</a:t>
            </a:r>
            <a:r>
              <a:rPr lang="en-US" sz="1500" dirty="0">
                <a:cs typeface="Arial" charset="0"/>
              </a:rPr>
              <a:t>.	Ask </a:t>
            </a:r>
            <a:r>
              <a:rPr lang="en-US" sz="1500" dirty="0" smtClean="0">
                <a:cs typeface="Arial" charset="0"/>
              </a:rPr>
              <a:t>customer </a:t>
            </a:r>
            <a:r>
              <a:rPr lang="en-US" sz="1500" dirty="0">
                <a:cs typeface="Arial" charset="0"/>
              </a:rPr>
              <a:t>to select </a:t>
            </a:r>
            <a:r>
              <a:rPr lang="en-US" sz="1500" dirty="0" smtClean="0">
                <a:cs typeface="Arial" charset="0"/>
              </a:rPr>
              <a:t>service </a:t>
            </a:r>
            <a:r>
              <a:rPr lang="en-US" sz="1500" dirty="0">
                <a:cs typeface="Arial" charset="0"/>
              </a:rPr>
              <a:t>type and the amount involved.</a:t>
            </a:r>
          </a:p>
        </p:txBody>
      </p:sp>
      <p:sp>
        <p:nvSpPr>
          <p:cNvPr id="754707" name="Rectangle 19"/>
          <p:cNvSpPr>
            <a:spLocks noChangeArrowheads="1"/>
          </p:cNvSpPr>
          <p:nvPr/>
        </p:nvSpPr>
        <p:spPr bwMode="auto">
          <a:xfrm>
            <a:off x="1751013" y="3609975"/>
            <a:ext cx="3124200" cy="5048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3</a:t>
            </a:r>
            <a:r>
              <a:rPr lang="en-US" sz="1500">
                <a:cs typeface="Arial" charset="0"/>
              </a:rPr>
              <a:t>.	Customer enters authentication data.</a:t>
            </a:r>
          </a:p>
        </p:txBody>
      </p:sp>
      <p:sp>
        <p:nvSpPr>
          <p:cNvPr id="754708" name="Rectangle 20"/>
          <p:cNvSpPr>
            <a:spLocks noChangeArrowheads="1"/>
          </p:cNvSpPr>
          <p:nvPr/>
        </p:nvSpPr>
        <p:spPr bwMode="auto">
          <a:xfrm>
            <a:off x="4799013" y="4600575"/>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7</a:t>
            </a:r>
            <a:r>
              <a:rPr lang="en-US" sz="1500" dirty="0">
                <a:cs typeface="Arial" charset="0"/>
              </a:rPr>
              <a:t>.	Process transaction.</a:t>
            </a:r>
          </a:p>
        </p:txBody>
      </p:sp>
      <p:sp>
        <p:nvSpPr>
          <p:cNvPr id="754709" name="Rectangle 21"/>
          <p:cNvSpPr>
            <a:spLocks noChangeArrowheads="1"/>
          </p:cNvSpPr>
          <p:nvPr/>
        </p:nvSpPr>
        <p:spPr bwMode="auto">
          <a:xfrm>
            <a:off x="4799013" y="3276600"/>
            <a:ext cx="5033962" cy="2286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2</a:t>
            </a:r>
            <a:r>
              <a:rPr lang="en-US" sz="1500" dirty="0">
                <a:cs typeface="Arial" charset="0"/>
              </a:rPr>
              <a:t>. Ask </a:t>
            </a:r>
            <a:r>
              <a:rPr lang="en-US" sz="1500" dirty="0" smtClean="0">
                <a:cs typeface="Arial" charset="0"/>
              </a:rPr>
              <a:t>customer </a:t>
            </a:r>
            <a:r>
              <a:rPr lang="en-US" sz="1500" dirty="0">
                <a:cs typeface="Arial" charset="0"/>
              </a:rPr>
              <a:t>for authentication data.</a:t>
            </a:r>
          </a:p>
        </p:txBody>
      </p:sp>
      <p:sp>
        <p:nvSpPr>
          <p:cNvPr id="754710" name="Rectangle 22"/>
          <p:cNvSpPr>
            <a:spLocks noChangeArrowheads="1"/>
          </p:cNvSpPr>
          <p:nvPr/>
        </p:nvSpPr>
        <p:spPr bwMode="auto">
          <a:xfrm>
            <a:off x="4799013" y="4876800"/>
            <a:ext cx="5033962" cy="276225"/>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8</a:t>
            </a:r>
            <a:r>
              <a:rPr lang="en-US" sz="1500" dirty="0">
                <a:cs typeface="Arial" charset="0"/>
              </a:rPr>
              <a:t>.	Dispense cash.</a:t>
            </a:r>
          </a:p>
        </p:txBody>
      </p:sp>
      <p:sp>
        <p:nvSpPr>
          <p:cNvPr id="754711" name="Rectangle 23"/>
          <p:cNvSpPr>
            <a:spLocks noChangeArrowheads="1"/>
          </p:cNvSpPr>
          <p:nvPr/>
        </p:nvSpPr>
        <p:spPr bwMode="auto">
          <a:xfrm>
            <a:off x="1751013" y="5029200"/>
            <a:ext cx="3176587" cy="304800"/>
          </a:xfrm>
          <a:prstGeom prst="rect">
            <a:avLst/>
          </a:prstGeom>
          <a:noFill/>
          <a:ln w="9525">
            <a:noFill/>
            <a:miter lim="800000"/>
            <a:headEnd/>
            <a:tailEnd/>
          </a:ln>
          <a:effectLst/>
        </p:spPr>
        <p:txBody>
          <a:bodyPr/>
          <a:lstStyle/>
          <a:p>
            <a:pPr marL="630238" indent="-630238"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9</a:t>
            </a:r>
            <a:r>
              <a:rPr lang="en-US" sz="1500" dirty="0">
                <a:cs typeface="Arial" charset="0"/>
              </a:rPr>
              <a:t>.	Customer takes cash.</a:t>
            </a:r>
          </a:p>
        </p:txBody>
      </p:sp>
      <p:sp>
        <p:nvSpPr>
          <p:cNvPr id="754712" name="Rectangle 24"/>
          <p:cNvSpPr>
            <a:spLocks noChangeArrowheads="1"/>
          </p:cNvSpPr>
          <p:nvPr/>
        </p:nvSpPr>
        <p:spPr bwMode="auto">
          <a:xfrm>
            <a:off x="4799013" y="5257800"/>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10</a:t>
            </a:r>
            <a:r>
              <a:rPr lang="en-US" sz="1500">
                <a:cs typeface="Arial" charset="0"/>
              </a:rPr>
              <a:t>.	Ask whether customer will continue.</a:t>
            </a:r>
          </a:p>
        </p:txBody>
      </p:sp>
      <p:sp>
        <p:nvSpPr>
          <p:cNvPr id="754713" name="Rectangle 25"/>
          <p:cNvSpPr>
            <a:spLocks noChangeArrowheads="1"/>
          </p:cNvSpPr>
          <p:nvPr/>
        </p:nvSpPr>
        <p:spPr bwMode="auto">
          <a:xfrm>
            <a:off x="1751013" y="5438775"/>
            <a:ext cx="3176587" cy="304800"/>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a:cs typeface="Arial" charset="0"/>
              </a:rPr>
              <a:t>Step 11</a:t>
            </a:r>
            <a:r>
              <a:rPr lang="en-US" sz="1500">
                <a:cs typeface="Arial" charset="0"/>
              </a:rPr>
              <a:t>.	Customer says no.</a:t>
            </a:r>
          </a:p>
        </p:txBody>
      </p:sp>
      <p:sp>
        <p:nvSpPr>
          <p:cNvPr id="754714" name="Rectangle 26"/>
          <p:cNvSpPr>
            <a:spLocks noChangeArrowheads="1"/>
          </p:cNvSpPr>
          <p:nvPr/>
        </p:nvSpPr>
        <p:spPr bwMode="auto">
          <a:xfrm>
            <a:off x="4799013" y="55911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12</a:t>
            </a:r>
            <a:r>
              <a:rPr lang="en-US" sz="1500" dirty="0">
                <a:cs typeface="Arial" charset="0"/>
              </a:rPr>
              <a:t>.	</a:t>
            </a:r>
            <a:r>
              <a:rPr lang="en-US" sz="1500" dirty="0" smtClean="0">
                <a:cs typeface="Arial" charset="0"/>
              </a:rPr>
              <a:t>Log out automatically.</a:t>
            </a:r>
            <a:endParaRPr lang="en-US" sz="1500" dirty="0">
              <a:cs typeface="Arial" charset="0"/>
            </a:endParaRPr>
          </a:p>
        </p:txBody>
      </p:sp>
      <p:sp>
        <p:nvSpPr>
          <p:cNvPr id="30" name="Rectangle 7"/>
          <p:cNvSpPr txBox="1">
            <a:spLocks noChangeArrowheads="1"/>
          </p:cNvSpPr>
          <p:nvPr/>
        </p:nvSpPr>
        <p:spPr bwMode="auto">
          <a:xfrm>
            <a:off x="74612" y="1524000"/>
            <a:ext cx="9671050" cy="16573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 pos="806132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Author: </a:t>
            </a:r>
            <a:r>
              <a:rPr kumimoji="0" lang="en-US" sz="1500" b="0" i="0" u="none" strike="noStrike" kern="0" cap="none" spc="0" normalizeH="0" baseline="0" noProof="0" dirty="0" err="1" smtClean="0">
                <a:ln>
                  <a:noFill/>
                </a:ln>
                <a:solidFill>
                  <a:schemeClr val="tx1"/>
                </a:solidFill>
                <a:effectLst/>
                <a:uLnTx/>
                <a:uFillTx/>
                <a:latin typeface="+mn-lt"/>
                <a:ea typeface="+mn-ea"/>
                <a:cs typeface="+mn-cs"/>
              </a:rPr>
              <a:t>T.H.</a:t>
            </a:r>
            <a:r>
              <a:rPr kumimoji="0" lang="en-US" sz="1500" b="0" i="0" u="none" strike="noStrike" kern="0" cap="none" spc="0" normalizeH="0" baseline="0" noProof="0" dirty="0" smtClean="0">
                <a:ln>
                  <a:noFill/>
                </a:ln>
                <a:solidFill>
                  <a:schemeClr val="tx1"/>
                </a:solidFill>
                <a:effectLst/>
                <a:uLnTx/>
                <a:uFillTx/>
                <a:latin typeface="+mn-lt"/>
                <a:ea typeface="+mn-ea"/>
                <a:cs typeface="+mn-cs"/>
              </a:rPr>
              <a:t> Tse		Date: 01/07/2047</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400" b="0" i="0" u="sng"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Use Case Name	Cash withdrawal</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Actor(s)	Customer</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Description	This use case describes the process of a customer withdrawing cash from a bank account.</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Reference	Bank-1.0</a:t>
            </a:r>
            <a:endParaRPr kumimoji="0" lang="en-US" sz="1500" b="0" i="0" u="none" strike="noStrike" kern="0" cap="none" spc="0" normalizeH="0" baseline="0" noProof="0" dirty="0">
              <a:ln>
                <a:noFill/>
              </a:ln>
              <a:solidFill>
                <a:schemeClr val="tx1"/>
              </a:solidFill>
              <a:effectLst/>
              <a:uLnTx/>
              <a:uFillTx/>
              <a:latin typeface="+mn-lt"/>
              <a:ea typeface="+mn-ea"/>
              <a:cs typeface="+mn-cs"/>
            </a:endParaRPr>
          </a:p>
        </p:txBody>
      </p:sp>
      <p:sp>
        <p:nvSpPr>
          <p:cNvPr id="754698" name="Rectangle 10"/>
          <p:cNvSpPr>
            <a:spLocks noChangeArrowheads="1"/>
          </p:cNvSpPr>
          <p:nvPr/>
        </p:nvSpPr>
        <p:spPr bwMode="auto">
          <a:xfrm>
            <a:off x="4806950" y="2667000"/>
            <a:ext cx="5033963"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System </a:t>
            </a:r>
            <a:r>
              <a:rPr lang="en-US" sz="1700" b="1" dirty="0" smtClean="0">
                <a:cs typeface="Arial" charset="0"/>
              </a:rPr>
              <a:t>Responses</a:t>
            </a:r>
            <a:endParaRPr lang="en-US" sz="1700" dirty="0">
              <a:cs typeface="Arial" charset="0"/>
            </a:endParaRPr>
          </a:p>
        </p:txBody>
      </p:sp>
      <p:sp>
        <p:nvSpPr>
          <p:cNvPr id="754715" name="Rectangle 27"/>
          <p:cNvSpPr>
            <a:spLocks noChangeArrowheads="1"/>
          </p:cNvSpPr>
          <p:nvPr/>
        </p:nvSpPr>
        <p:spPr bwMode="auto">
          <a:xfrm>
            <a:off x="1751013" y="2667000"/>
            <a:ext cx="3176587" cy="304800"/>
          </a:xfrm>
          <a:prstGeom prst="rect">
            <a:avLst/>
          </a:prstGeom>
          <a:noFill/>
          <a:ln w="9525">
            <a:noFill/>
            <a:miter lim="800000"/>
            <a:headEnd/>
            <a:tailEnd/>
          </a:ln>
          <a:effectLst/>
        </p:spPr>
        <p:txBody>
          <a:bodyPr/>
          <a:lstStyle/>
          <a:p>
            <a:pPr marL="630238" indent="-630238" algn="l" defTabSz="514350" eaLnBrk="1" hangingPunct="1">
              <a:lnSpc>
                <a:spcPct val="80000"/>
              </a:lnSpc>
              <a:spcBef>
                <a:spcPct val="0"/>
              </a:spcBef>
              <a:spcAft>
                <a:spcPct val="10000"/>
              </a:spcAft>
              <a:buClr>
                <a:schemeClr val="tx2"/>
              </a:buClr>
              <a:buSzPct val="60000"/>
              <a:buFont typeface="Wingdings" pitchFamily="2" charset="2"/>
              <a:buNone/>
            </a:pPr>
            <a:r>
              <a:rPr lang="en-US" sz="1700" b="1" dirty="0">
                <a:cs typeface="Arial" charset="0"/>
              </a:rPr>
              <a:t>Actor </a:t>
            </a:r>
            <a:r>
              <a:rPr lang="en-US" sz="1700" b="1" dirty="0" smtClean="0">
                <a:cs typeface="Arial" charset="0"/>
              </a:rPr>
              <a:t>Actions</a:t>
            </a:r>
            <a:endParaRPr lang="en-US" sz="1700" dirty="0">
              <a:cs typeface="Arial" charset="0"/>
            </a:endParaRPr>
          </a:p>
        </p:txBody>
      </p:sp>
      <p:sp>
        <p:nvSpPr>
          <p:cNvPr id="28" name="Rectangle 26"/>
          <p:cNvSpPr>
            <a:spLocks noChangeArrowheads="1"/>
          </p:cNvSpPr>
          <p:nvPr/>
        </p:nvSpPr>
        <p:spPr bwMode="auto">
          <a:xfrm>
            <a:off x="4799012" y="5895975"/>
            <a:ext cx="5033962" cy="276225"/>
          </a:xfrm>
          <a:prstGeom prst="rect">
            <a:avLst/>
          </a:prstGeom>
          <a:noFill/>
          <a:ln w="9525">
            <a:noFill/>
            <a:miter lim="800000"/>
            <a:headEnd/>
            <a:tailEnd/>
          </a:ln>
          <a:effectLst/>
        </p:spPr>
        <p:txBody>
          <a:bodyPr/>
          <a:lstStyle/>
          <a:p>
            <a:pPr marL="741363" indent="-741363" algn="l" defTabSz="514350" eaLnBrk="1" hangingPunct="1">
              <a:lnSpc>
                <a:spcPct val="90000"/>
              </a:lnSpc>
              <a:spcBef>
                <a:spcPct val="0"/>
              </a:spcBef>
              <a:spcAft>
                <a:spcPts val="0"/>
              </a:spcAft>
              <a:buClr>
                <a:schemeClr val="tx2"/>
              </a:buClr>
              <a:buSzPct val="60000"/>
              <a:buFont typeface="Wingdings" pitchFamily="2" charset="2"/>
              <a:buNone/>
            </a:pPr>
            <a:r>
              <a:rPr lang="en-US" sz="1500" b="1" dirty="0">
                <a:cs typeface="Arial" charset="0"/>
              </a:rPr>
              <a:t>Step </a:t>
            </a:r>
            <a:r>
              <a:rPr lang="en-US" sz="1500" b="1" dirty="0" smtClean="0">
                <a:cs typeface="Arial" charset="0"/>
              </a:rPr>
              <a:t>13</a:t>
            </a:r>
            <a:r>
              <a:rPr lang="en-US" sz="1500" dirty="0" smtClean="0">
                <a:cs typeface="Arial" charset="0"/>
              </a:rPr>
              <a:t>.</a:t>
            </a:r>
            <a:r>
              <a:rPr lang="en-US" sz="1500" dirty="0">
                <a:cs typeface="Arial" charset="0"/>
              </a:rPr>
              <a:t>	Print a </a:t>
            </a:r>
            <a:r>
              <a:rPr lang="en-US" sz="1500" dirty="0" smtClean="0">
                <a:cs typeface="Arial" charset="0"/>
              </a:rPr>
              <a:t>receipt.</a:t>
            </a:r>
            <a:endParaRPr lang="en-US" sz="1500" dirty="0">
              <a:cs typeface="Arial" charset="0"/>
            </a:endParaRPr>
          </a:p>
        </p:txBody>
      </p:sp>
      <p:sp>
        <p:nvSpPr>
          <p:cNvPr id="33" name="Rectangle 7"/>
          <p:cNvSpPr txBox="1">
            <a:spLocks noChangeArrowheads="1"/>
          </p:cNvSpPr>
          <p:nvPr/>
        </p:nvSpPr>
        <p:spPr bwMode="auto">
          <a:xfrm>
            <a:off x="74612" y="2607578"/>
            <a:ext cx="1920240" cy="51662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r>
              <a:rPr kumimoji="0" lang="en-US" sz="1500" b="0" i="0" u="none" strike="noStrike" kern="0" cap="none" spc="0" normalizeH="0" baseline="0" noProof="0" dirty="0" smtClean="0">
                <a:ln>
                  <a:noFill/>
                </a:ln>
                <a:solidFill>
                  <a:schemeClr val="tx1"/>
                </a:solidFill>
                <a:effectLst/>
                <a:uLnTx/>
                <a:uFillTx/>
                <a:latin typeface="+mn-lt"/>
                <a:ea typeface="+mn-ea"/>
                <a:cs typeface="+mn-cs"/>
              </a:rPr>
              <a:t>Normal Course</a:t>
            </a:r>
            <a:br>
              <a:rPr kumimoji="0" lang="en-US" sz="1500" b="0" i="0" u="none" strike="noStrike" kern="0" cap="none" spc="0" normalizeH="0" baseline="0" noProof="0" dirty="0" smtClean="0">
                <a:ln>
                  <a:noFill/>
                </a:ln>
                <a:solidFill>
                  <a:schemeClr val="tx1"/>
                </a:solidFill>
                <a:effectLst/>
                <a:uLnTx/>
                <a:uFillTx/>
                <a:latin typeface="+mn-lt"/>
                <a:ea typeface="+mn-ea"/>
                <a:cs typeface="+mn-cs"/>
              </a:rPr>
            </a:br>
            <a:r>
              <a:rPr kumimoji="0" lang="en-US" sz="1500" b="0" i="0" u="none" strike="noStrike" kern="0" cap="none" spc="0" normalizeH="0" baseline="0" noProof="0" dirty="0" smtClean="0">
                <a:ln>
                  <a:noFill/>
                </a:ln>
                <a:solidFill>
                  <a:schemeClr val="tx1"/>
                </a:solidFill>
                <a:effectLst/>
                <a:uLnTx/>
                <a:uFillTx/>
                <a:latin typeface="+mn-lt"/>
                <a:ea typeface="+mn-ea"/>
                <a:cs typeface="+mn-cs"/>
              </a:rPr>
              <a:t>of</a:t>
            </a:r>
            <a:r>
              <a:rPr kumimoji="0" lang="en-US" sz="1500" b="0" i="0" u="none" strike="noStrike" kern="0" cap="none" spc="0" normalizeH="0" noProof="0" dirty="0" smtClean="0">
                <a:ln>
                  <a:noFill/>
                </a:ln>
                <a:solidFill>
                  <a:schemeClr val="tx1"/>
                </a:solidFill>
                <a:effectLst/>
                <a:uLnTx/>
                <a:uFillTx/>
                <a:latin typeface="+mn-lt"/>
                <a:ea typeface="+mn-ea"/>
                <a:cs typeface="+mn-cs"/>
              </a:rPr>
              <a:t> </a:t>
            </a:r>
            <a:r>
              <a:rPr kumimoji="0" lang="en-US" sz="1500" b="0" i="0" u="none" strike="noStrike" kern="0" cap="none" spc="0" normalizeH="0" baseline="0" noProof="0" dirty="0" smtClean="0">
                <a:ln>
                  <a:noFill/>
                </a:ln>
                <a:solidFill>
                  <a:schemeClr val="tx1"/>
                </a:solidFill>
                <a:effectLst/>
                <a:uLnTx/>
                <a:uFillTx/>
                <a:latin typeface="+mn-lt"/>
                <a:ea typeface="+mn-ea"/>
                <a:cs typeface="+mn-cs"/>
              </a:rPr>
              <a:t>Events		</a:t>
            </a: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smtClean="0">
              <a:ln>
                <a:noFill/>
              </a:ln>
              <a:solidFill>
                <a:schemeClr val="tx1"/>
              </a:solidFill>
              <a:effectLst/>
              <a:uLnTx/>
              <a:uFillTx/>
              <a:latin typeface="+mn-lt"/>
              <a:ea typeface="+mn-ea"/>
              <a:cs typeface="+mn-cs"/>
            </a:endParaRPr>
          </a:p>
          <a:p>
            <a:pPr marL="52388" marR="0" lvl="0" indent="0" algn="l" defTabSz="514350" rtl="0" eaLnBrk="1" fontAlgn="base" latinLnBrk="0" hangingPunct="1">
              <a:lnSpc>
                <a:spcPct val="90000"/>
              </a:lnSpc>
              <a:spcBef>
                <a:spcPct val="0"/>
              </a:spcBef>
              <a:spcAft>
                <a:spcPts val="0"/>
              </a:spcAft>
              <a:buClr>
                <a:schemeClr val="tx2"/>
              </a:buClr>
              <a:buSzPct val="60000"/>
              <a:buFont typeface="Wingdings" pitchFamily="2" charset="2"/>
              <a:buNone/>
              <a:tabLst>
                <a:tab pos="1654175" algn="l"/>
              </a:tabLst>
              <a:defRPr/>
            </a:pPr>
            <a:endParaRPr kumimoji="0" lang="en-US" sz="1500" b="0" i="0" u="none" strike="noStrike" kern="0" cap="none" spc="0" normalizeH="0" baseline="0" noProof="0" dirty="0">
              <a:ln>
                <a:noFill/>
              </a:ln>
              <a:solidFill>
                <a:schemeClr val="tx1"/>
              </a:solidFill>
              <a:effectLst/>
              <a:uLnTx/>
              <a:uFillTx/>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subTnLst>
                                    <p:animClr clrSpc="rgb" dir="cw">
                                      <p:cBhvr override="childStyle">
                                        <p:cTn dur="1" fill="hold" display="0" masterRel="nextClick" afterEffect="1"/>
                                        <p:tgtEl>
                                          <p:spTgt spid="30"/>
                                        </p:tgtEl>
                                        <p:attrNameLst>
                                          <p:attrName>ppt_c</p:attrName>
                                        </p:attrNameLst>
                                      </p:cBhvr>
                                      <p:to>
                                        <a:schemeClr val="folHlink"/>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subTnLst>
                                    <p:animClr clrSpc="rgb" dir="cw">
                                      <p:cBhvr override="childStyle">
                                        <p:cTn dur="1" fill="hold" display="0" masterRel="nextClick" afterEffect="1"/>
                                        <p:tgtEl>
                                          <p:spTgt spid="33"/>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54715"/>
                                        </p:tgtEl>
                                        <p:attrNameLst>
                                          <p:attrName>style.visibility</p:attrName>
                                        </p:attrNameLst>
                                      </p:cBhvr>
                                      <p:to>
                                        <p:strVal val="visible"/>
                                      </p:to>
                                    </p:set>
                                  </p:childTnLst>
                                  <p:subTnLst>
                                    <p:animClr clrSpc="rgb" dir="cw">
                                      <p:cBhvr override="childStyle">
                                        <p:cTn dur="1" fill="hold" display="0" masterRel="nextClick" afterEffect="1"/>
                                        <p:tgtEl>
                                          <p:spTgt spid="754715"/>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54698"/>
                                        </p:tgtEl>
                                        <p:attrNameLst>
                                          <p:attrName>style.visibility</p:attrName>
                                        </p:attrNameLst>
                                      </p:cBhvr>
                                      <p:to>
                                        <p:strVal val="visible"/>
                                      </p:to>
                                    </p:set>
                                  </p:childTnLst>
                                  <p:subTnLst>
                                    <p:animClr clrSpc="rgb" dir="cw">
                                      <p:cBhvr override="childStyle">
                                        <p:cTn dur="1" fill="hold" display="0" masterRel="nextClick" afterEffect="1"/>
                                        <p:tgtEl>
                                          <p:spTgt spid="754698"/>
                                        </p:tgtEl>
                                        <p:attrNameLst>
                                          <p:attrName>ppt_c</p:attrName>
                                        </p:attrNameLst>
                                      </p:cBhvr>
                                      <p:to>
                                        <a:schemeClr val="folHlink"/>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54697"/>
                                        </p:tgtEl>
                                        <p:attrNameLst>
                                          <p:attrName>style.visibility</p:attrName>
                                        </p:attrNameLst>
                                      </p:cBhvr>
                                      <p:to>
                                        <p:strVal val="visible"/>
                                      </p:to>
                                    </p:set>
                                  </p:childTnLst>
                                  <p:subTnLst>
                                    <p:animClr clrSpc="rgb" dir="cw">
                                      <p:cBhvr override="childStyle">
                                        <p:cTn dur="1" fill="hold" display="0" masterRel="nextClick" afterEffect="1"/>
                                        <p:tgtEl>
                                          <p:spTgt spid="754697"/>
                                        </p:tgtEl>
                                        <p:attrNameLst>
                                          <p:attrName>ppt_c</p:attrName>
                                        </p:attrNameLst>
                                      </p:cBhvr>
                                      <p:to>
                                        <a:schemeClr val="folHlink"/>
                                      </p:to>
                                    </p:animClr>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54709"/>
                                        </p:tgtEl>
                                        <p:attrNameLst>
                                          <p:attrName>style.visibility</p:attrName>
                                        </p:attrNameLst>
                                      </p:cBhvr>
                                      <p:to>
                                        <p:strVal val="visible"/>
                                      </p:to>
                                    </p:set>
                                  </p:childTnLst>
                                  <p:subTnLst>
                                    <p:animClr clrSpc="rgb" dir="cw">
                                      <p:cBhvr override="childStyle">
                                        <p:cTn dur="1" fill="hold" display="0" masterRel="nextClick" afterEffect="1"/>
                                        <p:tgtEl>
                                          <p:spTgt spid="754709"/>
                                        </p:tgtEl>
                                        <p:attrNameLst>
                                          <p:attrName>ppt_c</p:attrName>
                                        </p:attrNameLst>
                                      </p:cBhvr>
                                      <p:to>
                                        <a:schemeClr val="folHlink"/>
                                      </p:to>
                                    </p:animClr>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54707"/>
                                        </p:tgtEl>
                                        <p:attrNameLst>
                                          <p:attrName>style.visibility</p:attrName>
                                        </p:attrNameLst>
                                      </p:cBhvr>
                                      <p:to>
                                        <p:strVal val="visible"/>
                                      </p:to>
                                    </p:set>
                                  </p:childTnLst>
                                  <p:subTnLst>
                                    <p:animClr clrSpc="rgb" dir="cw">
                                      <p:cBhvr override="childStyle">
                                        <p:cTn dur="1" fill="hold" display="0" masterRel="nextClick" afterEffect="1"/>
                                        <p:tgtEl>
                                          <p:spTgt spid="754707"/>
                                        </p:tgtEl>
                                        <p:attrNameLst>
                                          <p:attrName>ppt_c</p:attrName>
                                        </p:attrNameLst>
                                      </p:cBhvr>
                                      <p:to>
                                        <a:schemeClr val="folHlink"/>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54704"/>
                                        </p:tgtEl>
                                        <p:attrNameLst>
                                          <p:attrName>style.visibility</p:attrName>
                                        </p:attrNameLst>
                                      </p:cBhvr>
                                      <p:to>
                                        <p:strVal val="visible"/>
                                      </p:to>
                                    </p:set>
                                  </p:childTnLst>
                                  <p:subTnLst>
                                    <p:animClr clrSpc="rgb" dir="cw">
                                      <p:cBhvr override="childStyle">
                                        <p:cTn dur="1" fill="hold" display="0" masterRel="nextClick" afterEffect="1"/>
                                        <p:tgtEl>
                                          <p:spTgt spid="754704"/>
                                        </p:tgtEl>
                                        <p:attrNameLst>
                                          <p:attrName>ppt_c</p:attrName>
                                        </p:attrNameLst>
                                      </p:cBhvr>
                                      <p:to>
                                        <a:schemeClr val="folHlink"/>
                                      </p:to>
                                    </p:animClr>
                                  </p:sub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4706"/>
                                        </p:tgtEl>
                                        <p:attrNameLst>
                                          <p:attrName>style.visibility</p:attrName>
                                        </p:attrNameLst>
                                      </p:cBhvr>
                                      <p:to>
                                        <p:strVal val="visible"/>
                                      </p:to>
                                    </p:set>
                                  </p:childTnLst>
                                  <p:subTnLst>
                                    <p:animClr clrSpc="rgb" dir="cw">
                                      <p:cBhvr override="childStyle">
                                        <p:cTn dur="1" fill="hold" display="0" masterRel="nextClick" afterEffect="1"/>
                                        <p:tgtEl>
                                          <p:spTgt spid="754706"/>
                                        </p:tgtEl>
                                        <p:attrNameLst>
                                          <p:attrName>ppt_c</p:attrName>
                                        </p:attrNameLst>
                                      </p:cBhvr>
                                      <p:to>
                                        <a:schemeClr val="folHlink"/>
                                      </p:to>
                                    </p:animClr>
                                  </p:sub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54703"/>
                                        </p:tgtEl>
                                        <p:attrNameLst>
                                          <p:attrName>style.visibility</p:attrName>
                                        </p:attrNameLst>
                                      </p:cBhvr>
                                      <p:to>
                                        <p:strVal val="visible"/>
                                      </p:to>
                                    </p:set>
                                  </p:childTnLst>
                                  <p:subTnLst>
                                    <p:animClr clrSpc="rgb" dir="cw">
                                      <p:cBhvr override="childStyle">
                                        <p:cTn dur="1" fill="hold" display="0" masterRel="nextClick" afterEffect="1"/>
                                        <p:tgtEl>
                                          <p:spTgt spid="754703"/>
                                        </p:tgtEl>
                                        <p:attrNameLst>
                                          <p:attrName>ppt_c</p:attrName>
                                        </p:attrNameLst>
                                      </p:cBhvr>
                                      <p:to>
                                        <a:schemeClr val="folHlink"/>
                                      </p:to>
                                    </p:animClr>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54708"/>
                                        </p:tgtEl>
                                        <p:attrNameLst>
                                          <p:attrName>style.visibility</p:attrName>
                                        </p:attrNameLst>
                                      </p:cBhvr>
                                      <p:to>
                                        <p:strVal val="visible"/>
                                      </p:to>
                                    </p:set>
                                  </p:childTnLst>
                                  <p:subTnLst>
                                    <p:animClr clrSpc="rgb" dir="cw">
                                      <p:cBhvr override="childStyle">
                                        <p:cTn dur="1" fill="hold" display="0" masterRel="nextClick" afterEffect="1"/>
                                        <p:tgtEl>
                                          <p:spTgt spid="754708"/>
                                        </p:tgtEl>
                                        <p:attrNameLst>
                                          <p:attrName>ppt_c</p:attrName>
                                        </p:attrNameLst>
                                      </p:cBhvr>
                                      <p:to>
                                        <a:schemeClr val="folHlink"/>
                                      </p:to>
                                    </p:animClr>
                                  </p:sub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4710"/>
                                        </p:tgtEl>
                                        <p:attrNameLst>
                                          <p:attrName>style.visibility</p:attrName>
                                        </p:attrNameLst>
                                      </p:cBhvr>
                                      <p:to>
                                        <p:strVal val="visible"/>
                                      </p:to>
                                    </p:set>
                                  </p:childTnLst>
                                  <p:subTnLst>
                                    <p:animClr clrSpc="rgb" dir="cw">
                                      <p:cBhvr override="childStyle">
                                        <p:cTn dur="1" fill="hold" display="0" masterRel="nextClick" afterEffect="1"/>
                                        <p:tgtEl>
                                          <p:spTgt spid="754710"/>
                                        </p:tgtEl>
                                        <p:attrNameLst>
                                          <p:attrName>ppt_c</p:attrName>
                                        </p:attrNameLst>
                                      </p:cBhvr>
                                      <p:to>
                                        <a:schemeClr val="folHlink"/>
                                      </p:to>
                                    </p:animClr>
                                  </p:sub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54711"/>
                                        </p:tgtEl>
                                        <p:attrNameLst>
                                          <p:attrName>style.visibility</p:attrName>
                                        </p:attrNameLst>
                                      </p:cBhvr>
                                      <p:to>
                                        <p:strVal val="visible"/>
                                      </p:to>
                                    </p:set>
                                  </p:childTnLst>
                                  <p:subTnLst>
                                    <p:animClr clrSpc="rgb" dir="cw">
                                      <p:cBhvr override="childStyle">
                                        <p:cTn dur="1" fill="hold" display="0" masterRel="nextClick" afterEffect="1"/>
                                        <p:tgtEl>
                                          <p:spTgt spid="754711"/>
                                        </p:tgtEl>
                                        <p:attrNameLst>
                                          <p:attrName>ppt_c</p:attrName>
                                        </p:attrNameLst>
                                      </p:cBhvr>
                                      <p:to>
                                        <a:schemeClr val="folHlink"/>
                                      </p:to>
                                    </p:animClr>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54712"/>
                                        </p:tgtEl>
                                        <p:attrNameLst>
                                          <p:attrName>style.visibility</p:attrName>
                                        </p:attrNameLst>
                                      </p:cBhvr>
                                      <p:to>
                                        <p:strVal val="visible"/>
                                      </p:to>
                                    </p:set>
                                  </p:childTnLst>
                                  <p:subTnLst>
                                    <p:animClr clrSpc="rgb" dir="cw">
                                      <p:cBhvr override="childStyle">
                                        <p:cTn dur="1" fill="hold" display="0" masterRel="nextClick" afterEffect="1"/>
                                        <p:tgtEl>
                                          <p:spTgt spid="754712"/>
                                        </p:tgtEl>
                                        <p:attrNameLst>
                                          <p:attrName>ppt_c</p:attrName>
                                        </p:attrNameLst>
                                      </p:cBhvr>
                                      <p:to>
                                        <a:schemeClr val="folHlink"/>
                                      </p:to>
                                    </p:animClr>
                                  </p:sub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54713"/>
                                        </p:tgtEl>
                                        <p:attrNameLst>
                                          <p:attrName>style.visibility</p:attrName>
                                        </p:attrNameLst>
                                      </p:cBhvr>
                                      <p:to>
                                        <p:strVal val="visible"/>
                                      </p:to>
                                    </p:set>
                                  </p:childTnLst>
                                  <p:subTnLst>
                                    <p:animClr clrSpc="rgb" dir="cw">
                                      <p:cBhvr override="childStyle">
                                        <p:cTn dur="1" fill="hold" display="0" masterRel="nextClick" afterEffect="1"/>
                                        <p:tgtEl>
                                          <p:spTgt spid="754713"/>
                                        </p:tgtEl>
                                        <p:attrNameLst>
                                          <p:attrName>ppt_c</p:attrName>
                                        </p:attrNameLst>
                                      </p:cBhvr>
                                      <p:to>
                                        <a:schemeClr val="folHlink"/>
                                      </p:to>
                                    </p:animClr>
                                  </p:sub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754714"/>
                                        </p:tgtEl>
                                        <p:attrNameLst>
                                          <p:attrName>style.visibility</p:attrName>
                                        </p:attrNameLst>
                                      </p:cBhvr>
                                      <p:to>
                                        <p:strVal val="visible"/>
                                      </p:to>
                                    </p:set>
                                  </p:childTnLst>
                                  <p:subTnLst>
                                    <p:animClr clrSpc="rgb" dir="cw">
                                      <p:cBhvr override="childStyle">
                                        <p:cTn dur="1" fill="hold" display="0" masterRel="nextClick" afterEffect="1"/>
                                        <p:tgtEl>
                                          <p:spTgt spid="754714"/>
                                        </p:tgtEl>
                                        <p:attrNameLst>
                                          <p:attrName>ppt_c</p:attrName>
                                        </p:attrNameLst>
                                      </p:cBhvr>
                                      <p:to>
                                        <a:schemeClr val="folHlink"/>
                                      </p:to>
                                    </p:animClr>
                                  </p:sub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childTnLst>
                                  <p:subTnLst>
                                    <p:animClr clrSpc="rgb" dir="cw">
                                      <p:cBhvr override="childStyle">
                                        <p:cTn dur="1" fill="hold" display="0" masterRel="nextClick" afterEffect="1"/>
                                        <p:tgtEl>
                                          <p:spTgt spid="28"/>
                                        </p:tgtEl>
                                        <p:attrNameLst>
                                          <p:attrName>ppt_c</p:attrName>
                                        </p:attrNameLst>
                                      </p:cBhvr>
                                      <p:to>
                                        <a:schemeClr val="folHlink"/>
                                      </p:to>
                                    </p:animClr>
                                  </p:sub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547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697" grpId="0"/>
      <p:bldP spid="754703" grpId="0"/>
      <p:bldP spid="754704" grpId="0"/>
      <p:bldP spid="754705" grpId="0"/>
      <p:bldP spid="754706" grpId="0"/>
      <p:bldP spid="754707" grpId="0"/>
      <p:bldP spid="754708" grpId="0"/>
      <p:bldP spid="754709" grpId="0"/>
      <p:bldP spid="754710" grpId="0"/>
      <p:bldP spid="754711" grpId="0"/>
      <p:bldP spid="754712" grpId="0"/>
      <p:bldP spid="754713" grpId="0"/>
      <p:bldP spid="754714" grpId="0"/>
      <p:bldP spid="30" grpId="0"/>
      <p:bldP spid="754698" grpId="0"/>
      <p:bldP spid="754715" grpId="0"/>
      <p:bldP spid="28"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8A2FD55-129B-4C8F-A859-A33E510A1762}" type="slidenum">
              <a:rPr lang="en-US"/>
              <a:pPr/>
              <a:t>7</a:t>
            </a:fld>
            <a:endParaRPr lang="en-US"/>
          </a:p>
        </p:txBody>
      </p:sp>
      <p:sp>
        <p:nvSpPr>
          <p:cNvPr id="813058" name="Rectangle 2"/>
          <p:cNvSpPr>
            <a:spLocks noGrp="1" noChangeArrowheads="1"/>
          </p:cNvSpPr>
          <p:nvPr>
            <p:ph type="title"/>
          </p:nvPr>
        </p:nvSpPr>
        <p:spPr/>
        <p:txBody>
          <a:bodyPr/>
          <a:lstStyle/>
          <a:p>
            <a:r>
              <a:rPr lang="en-US"/>
              <a:t>More User Requirements</a:t>
            </a:r>
          </a:p>
        </p:txBody>
      </p:sp>
      <p:sp>
        <p:nvSpPr>
          <p:cNvPr id="813059" name="AutoShape 3"/>
          <p:cNvSpPr>
            <a:spLocks noGrp="1" noChangeArrowheads="1"/>
          </p:cNvSpPr>
          <p:nvPr>
            <p:ph type="body" idx="1"/>
          </p:nvPr>
        </p:nvSpPr>
        <p:spPr>
          <a:xfrm>
            <a:off x="379413" y="1752600"/>
            <a:ext cx="9144000" cy="2011680"/>
          </a:xfrm>
          <a:prstGeom prst="wedgeRectCallout">
            <a:avLst>
              <a:gd name="adj1" fmla="val -48213"/>
              <a:gd name="adj2" fmla="val 84602"/>
            </a:avLst>
          </a:prstGeom>
          <a:ln w="57150">
            <a:solidFill>
              <a:schemeClr val="bg1">
                <a:lumMod val="65000"/>
              </a:schemeClr>
            </a:solidFill>
            <a:headEnd type="none" w="med" len="med"/>
            <a:tailEnd type="none" w="med" len="med"/>
          </a:ln>
        </p:spPr>
        <p:txBody>
          <a:bodyPr/>
          <a:lstStyle/>
          <a:p>
            <a:pPr marL="344488" indent="-344488"/>
            <a:r>
              <a:rPr lang="en-US" sz="2800" dirty="0"/>
              <a:t>If </a:t>
            </a:r>
            <a:r>
              <a:rPr lang="en-US" sz="2800" dirty="0" smtClean="0"/>
              <a:t>authentication </a:t>
            </a:r>
            <a:r>
              <a:rPr lang="en-US" sz="2800" dirty="0"/>
              <a:t>data is </a:t>
            </a:r>
            <a:r>
              <a:rPr lang="en-US" sz="2800" dirty="0" smtClean="0"/>
              <a:t>invalid, </a:t>
            </a:r>
            <a:r>
              <a:rPr lang="en-US" sz="2800" dirty="0"/>
              <a:t>ask </a:t>
            </a:r>
            <a:r>
              <a:rPr lang="en-US" sz="2800" dirty="0" smtClean="0"/>
              <a:t>the customer </a:t>
            </a:r>
            <a:r>
              <a:rPr lang="en-US" sz="2800" dirty="0"/>
              <a:t>to enter </a:t>
            </a:r>
            <a:r>
              <a:rPr lang="en-US" sz="2800" dirty="0" smtClean="0"/>
              <a:t>again</a:t>
            </a:r>
            <a:endParaRPr lang="en-US" sz="2800" dirty="0"/>
          </a:p>
          <a:p>
            <a:pPr marL="344488" indent="-344488"/>
            <a:r>
              <a:rPr lang="en-US" sz="2800" dirty="0"/>
              <a:t>If </a:t>
            </a:r>
            <a:r>
              <a:rPr lang="en-US" sz="2800" dirty="0" smtClean="0"/>
              <a:t>account </a:t>
            </a:r>
            <a:r>
              <a:rPr lang="en-US" sz="2800" dirty="0"/>
              <a:t>is problematic, </a:t>
            </a:r>
            <a:r>
              <a:rPr lang="en-US" sz="2800" dirty="0" smtClean="0"/>
              <a:t>inform the customer, do not allow the process to go on, and simply print </a:t>
            </a:r>
            <a:r>
              <a:rPr lang="en-US" sz="2800" dirty="0"/>
              <a:t>a </a:t>
            </a:r>
            <a:r>
              <a:rPr lang="en-US" sz="2800" dirty="0" smtClean="0"/>
              <a:t>receipt</a:t>
            </a:r>
            <a:endParaRPr lang="en-US" sz="2800" dirty="0"/>
          </a:p>
        </p:txBody>
      </p:sp>
      <p:sp>
        <p:nvSpPr>
          <p:cNvPr id="7" name="AutoShape 4"/>
          <p:cNvSpPr>
            <a:spLocks noChangeArrowheads="1"/>
          </p:cNvSpPr>
          <p:nvPr/>
        </p:nvSpPr>
        <p:spPr bwMode="auto">
          <a:xfrm>
            <a:off x="6207919" y="4276571"/>
            <a:ext cx="2286000" cy="1097280"/>
          </a:xfrm>
          <a:prstGeom prst="borderCallout1">
            <a:avLst>
              <a:gd name="adj1" fmla="val 49761"/>
              <a:gd name="adj2" fmla="val 464"/>
              <a:gd name="adj3" fmla="val -40868"/>
              <a:gd name="adj4" fmla="val -42174"/>
            </a:avLst>
          </a:prstGeom>
          <a:solidFill>
            <a:schemeClr val="bg1"/>
          </a:solidFill>
          <a:ln w="127000">
            <a:solidFill>
              <a:srgbClr val="7030A0"/>
            </a:solidFill>
            <a:round/>
            <a:headEnd/>
            <a:tailEnd/>
          </a:ln>
          <a:effectLst/>
        </p:spPr>
        <p:txBody>
          <a:bodyPr/>
          <a:lstStyle/>
          <a:p>
            <a:pPr algn="l">
              <a:lnSpc>
                <a:spcPct val="90000"/>
              </a:lnSpc>
              <a:spcBef>
                <a:spcPct val="0"/>
              </a:spcBef>
            </a:pPr>
            <a:endParaRPr lang="en-US" sz="3200" b="1" dirty="0">
              <a:solidFill>
                <a:schemeClr val="folHlink"/>
              </a:solidFill>
            </a:endParaRPr>
          </a:p>
        </p:txBody>
      </p:sp>
      <p:sp>
        <p:nvSpPr>
          <p:cNvPr id="8" name="TextBox 7"/>
          <p:cNvSpPr txBox="1"/>
          <p:nvPr/>
        </p:nvSpPr>
        <p:spPr>
          <a:xfrm>
            <a:off x="6257359" y="4267200"/>
            <a:ext cx="2159566" cy="1077218"/>
          </a:xfrm>
          <a:prstGeom prst="rect">
            <a:avLst/>
          </a:prstGeom>
          <a:noFill/>
        </p:spPr>
        <p:txBody>
          <a:bodyPr wrap="none" rtlCol="0">
            <a:spAutoFit/>
          </a:bodyPr>
          <a:lstStyle/>
          <a:p>
            <a:r>
              <a:rPr lang="en-US" sz="3200" b="1" i="1" dirty="0">
                <a:solidFill>
                  <a:srgbClr val="7030A0"/>
                </a:solidFill>
              </a:rPr>
              <a:t>How many </a:t>
            </a:r>
            <a:r>
              <a:rPr lang="en-US" sz="3200" b="1" i="1" dirty="0" smtClean="0">
                <a:solidFill>
                  <a:srgbClr val="7030A0"/>
                </a:solidFill>
              </a:rPr>
              <a:t/>
            </a:r>
            <a:br>
              <a:rPr lang="en-US" sz="3200" b="1" i="1" dirty="0" smtClean="0">
                <a:solidFill>
                  <a:srgbClr val="7030A0"/>
                </a:solidFill>
              </a:rPr>
            </a:br>
            <a:r>
              <a:rPr lang="en-US" sz="3200" b="1" i="1" dirty="0" smtClean="0">
                <a:solidFill>
                  <a:srgbClr val="7030A0"/>
                </a:solidFill>
              </a:rPr>
              <a:t>use </a:t>
            </a:r>
            <a:r>
              <a:rPr lang="en-US" sz="3200" b="1" i="1" dirty="0">
                <a:solidFill>
                  <a:srgbClr val="7030A0"/>
                </a:solidFill>
              </a:rPr>
              <a:t>cases? </a:t>
            </a:r>
            <a:r>
              <a:rPr lang="en-US" sz="3200" b="1" dirty="0">
                <a:solidFill>
                  <a:schemeClr val="folHlink"/>
                </a:solidFill>
              </a:rPr>
              <a:t>.</a:t>
            </a:r>
            <a:endParaRPr lang="en-GB" sz="32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305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1305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3059">
                                            <p:txEl>
                                              <p:pRg st="0" end="0"/>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13059">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3059">
                                            <p:txEl>
                                              <p:pRg st="1" end="1"/>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3059" grpId="0" uiExpand="1" build="p"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39575467-F37D-4BC4-B475-BC655D76A8C2}" type="slidenum">
              <a:rPr lang="en-US"/>
              <a:pPr/>
              <a:t>8</a:t>
            </a:fld>
            <a:endParaRPr lang="en-US"/>
          </a:p>
        </p:txBody>
      </p:sp>
      <p:sp>
        <p:nvSpPr>
          <p:cNvPr id="762890" name="Rectangle 10"/>
          <p:cNvSpPr>
            <a:spLocks noGrp="1" noChangeArrowheads="1"/>
          </p:cNvSpPr>
          <p:nvPr>
            <p:ph type="title"/>
          </p:nvPr>
        </p:nvSpPr>
        <p:spPr>
          <a:xfrm>
            <a:off x="196532" y="266700"/>
            <a:ext cx="9509760" cy="1104900"/>
          </a:xfrm>
        </p:spPr>
        <p:txBody>
          <a:bodyPr/>
          <a:lstStyle/>
          <a:p>
            <a:pPr>
              <a:lnSpc>
                <a:spcPct val="90000"/>
              </a:lnSpc>
              <a:tabLst>
                <a:tab pos="1371600" algn="l"/>
              </a:tabLst>
            </a:pPr>
            <a:r>
              <a:rPr lang="en-US" sz="3200" i="1" dirty="0" smtClean="0">
                <a:solidFill>
                  <a:srgbClr val="000066"/>
                </a:solidFill>
              </a:rPr>
              <a:t>For Each Use Case</a:t>
            </a:r>
            <a:br>
              <a:rPr lang="en-US" sz="3200" i="1" dirty="0" smtClean="0">
                <a:solidFill>
                  <a:srgbClr val="000066"/>
                </a:solidFill>
              </a:rPr>
            </a:br>
            <a:r>
              <a:rPr lang="en-US" sz="4200" dirty="0" smtClean="0"/>
              <a:t>Document </a:t>
            </a:r>
            <a:r>
              <a:rPr lang="en-US" sz="4200" dirty="0"/>
              <a:t>Alternative Courses of Events</a:t>
            </a:r>
          </a:p>
        </p:txBody>
      </p:sp>
      <p:sp>
        <p:nvSpPr>
          <p:cNvPr id="13" name="Rectangle 2"/>
          <p:cNvSpPr>
            <a:spLocks noChangeArrowheads="1"/>
          </p:cNvSpPr>
          <p:nvPr/>
        </p:nvSpPr>
        <p:spPr bwMode="auto">
          <a:xfrm>
            <a:off x="301624" y="1895475"/>
            <a:ext cx="9448800" cy="695325"/>
          </a:xfrm>
          <a:prstGeom prst="rect">
            <a:avLst/>
          </a:prstGeom>
          <a:noFill/>
          <a:ln w="9525">
            <a:noFill/>
            <a:miter lim="800000"/>
            <a:headEnd/>
            <a:tailEnd/>
          </a:ln>
          <a:effectLst/>
        </p:spPr>
        <p:txBody>
          <a:bodyPr lIns="92075" tIns="46038" rIns="92075" bIns="46038"/>
          <a:lstStyle/>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a:t>Alternative	</a:t>
            </a:r>
            <a:r>
              <a:rPr lang="en-US" sz="1500" b="1" dirty="0" smtClean="0"/>
              <a:t>Alt. Step </a:t>
            </a:r>
            <a:r>
              <a:rPr lang="en-US" sz="1500" b="1" dirty="0" err="1"/>
              <a:t>4A</a:t>
            </a:r>
            <a:r>
              <a:rPr lang="en-US" sz="1500" b="1" dirty="0"/>
              <a:t>. </a:t>
            </a:r>
            <a:r>
              <a:rPr lang="en-US" sz="1500" dirty="0"/>
              <a:t>	If </a:t>
            </a:r>
            <a:r>
              <a:rPr lang="en-US" sz="1500" dirty="0" smtClean="0"/>
              <a:t>authentication </a:t>
            </a:r>
            <a:r>
              <a:rPr lang="en-US" sz="1500" dirty="0"/>
              <a:t>data is </a:t>
            </a:r>
            <a:r>
              <a:rPr lang="en-US" sz="1500" dirty="0" smtClean="0"/>
              <a:t>invalid, </a:t>
            </a:r>
            <a:r>
              <a:rPr lang="en-US" sz="1500" dirty="0"/>
              <a:t>ask </a:t>
            </a:r>
            <a:r>
              <a:rPr lang="en-US" sz="1500" dirty="0" smtClean="0"/>
              <a:t>customer </a:t>
            </a:r>
            <a:r>
              <a:rPr lang="en-US" sz="1500" dirty="0"/>
              <a:t>to enter again.</a:t>
            </a:r>
          </a:p>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t>Courses</a:t>
            </a:r>
            <a:r>
              <a:rPr lang="en-US" sz="1500" dirty="0"/>
              <a:t>	</a:t>
            </a:r>
            <a:r>
              <a:rPr lang="en-US" sz="1500" b="1" dirty="0" smtClean="0"/>
              <a:t>Alt. Step </a:t>
            </a:r>
            <a:r>
              <a:rPr lang="en-US" sz="1500" b="1" dirty="0" err="1"/>
              <a:t>4B</a:t>
            </a:r>
            <a:r>
              <a:rPr lang="en-US" sz="1500" b="1" dirty="0"/>
              <a:t>.	</a:t>
            </a:r>
            <a:r>
              <a:rPr lang="en-US" sz="1500" dirty="0"/>
              <a:t>If </a:t>
            </a:r>
            <a:r>
              <a:rPr lang="en-US" sz="1500" dirty="0" smtClean="0"/>
              <a:t>account </a:t>
            </a:r>
            <a:r>
              <a:rPr lang="en-US" sz="1500" dirty="0"/>
              <a:t>is problematic, </a:t>
            </a:r>
            <a:r>
              <a:rPr lang="en-US" sz="1500" dirty="0" smtClean="0"/>
              <a:t>inform the customer and go </a:t>
            </a:r>
            <a:r>
              <a:rPr lang="en-US" sz="1500" dirty="0"/>
              <a:t>to Step </a:t>
            </a:r>
            <a:r>
              <a:rPr lang="en-US" sz="1500" dirty="0" smtClean="0"/>
              <a:t>13.</a:t>
            </a:r>
            <a:endParaRPr lang="en-US" sz="1500" dirty="0"/>
          </a:p>
        </p:txBody>
      </p:sp>
      <p:grpSp>
        <p:nvGrpSpPr>
          <p:cNvPr id="14" name="Group 3"/>
          <p:cNvGrpSpPr>
            <a:grpSpLocks/>
          </p:cNvGrpSpPr>
          <p:nvPr/>
        </p:nvGrpSpPr>
        <p:grpSpPr bwMode="auto">
          <a:xfrm>
            <a:off x="303212" y="1828800"/>
            <a:ext cx="9296400" cy="2886075"/>
            <a:chOff x="96" y="1158"/>
            <a:chExt cx="5856" cy="1818"/>
          </a:xfrm>
        </p:grpSpPr>
        <p:grpSp>
          <p:nvGrpSpPr>
            <p:cNvPr id="15" name="Group 4"/>
            <p:cNvGrpSpPr>
              <a:grpSpLocks/>
            </p:cNvGrpSpPr>
            <p:nvPr/>
          </p:nvGrpSpPr>
          <p:grpSpPr bwMode="auto">
            <a:xfrm>
              <a:off x="96" y="1158"/>
              <a:ext cx="5856" cy="1818"/>
              <a:chOff x="72" y="708"/>
              <a:chExt cx="5616" cy="3420"/>
            </a:xfrm>
          </p:grpSpPr>
          <p:sp>
            <p:nvSpPr>
              <p:cNvPr id="19" name="Rectangle 5"/>
              <p:cNvSpPr>
                <a:spLocks noChangeArrowheads="1"/>
              </p:cNvSpPr>
              <p:nvPr/>
            </p:nvSpPr>
            <p:spPr bwMode="auto">
              <a:xfrm>
                <a:off x="72" y="708"/>
                <a:ext cx="960" cy="3420"/>
              </a:xfrm>
              <a:prstGeom prst="rect">
                <a:avLst/>
              </a:prstGeom>
              <a:noFill/>
              <a:ln w="9525">
                <a:solidFill>
                  <a:schemeClr val="tx1"/>
                </a:solidFill>
                <a:miter lim="800000"/>
                <a:headEnd/>
                <a:tailEnd/>
              </a:ln>
              <a:effectLst/>
            </p:spPr>
            <p:txBody>
              <a:bodyPr wrap="none" anchor="ctr"/>
              <a:lstStyle/>
              <a:p>
                <a:endParaRPr lang="en-US"/>
              </a:p>
            </p:txBody>
          </p:sp>
          <p:sp>
            <p:nvSpPr>
              <p:cNvPr id="20" name="Rectangle 6"/>
              <p:cNvSpPr>
                <a:spLocks noChangeArrowheads="1"/>
              </p:cNvSpPr>
              <p:nvPr/>
            </p:nvSpPr>
            <p:spPr bwMode="auto">
              <a:xfrm>
                <a:off x="1032" y="708"/>
                <a:ext cx="4656" cy="3420"/>
              </a:xfrm>
              <a:prstGeom prst="rect">
                <a:avLst/>
              </a:prstGeom>
              <a:noFill/>
              <a:ln w="9525">
                <a:solidFill>
                  <a:schemeClr val="tx1"/>
                </a:solidFill>
                <a:miter lim="800000"/>
                <a:headEnd/>
                <a:tailEnd/>
              </a:ln>
              <a:effectLst/>
            </p:spPr>
            <p:txBody>
              <a:bodyPr wrap="none" anchor="ctr"/>
              <a:lstStyle/>
              <a:p>
                <a:endParaRPr lang="en-US"/>
              </a:p>
            </p:txBody>
          </p:sp>
        </p:grpSp>
        <p:sp>
          <p:nvSpPr>
            <p:cNvPr id="16" name="Line 7"/>
            <p:cNvSpPr>
              <a:spLocks noChangeShapeType="1"/>
            </p:cNvSpPr>
            <p:nvPr/>
          </p:nvSpPr>
          <p:spPr bwMode="auto">
            <a:xfrm>
              <a:off x="96" y="2208"/>
              <a:ext cx="5856" cy="0"/>
            </a:xfrm>
            <a:prstGeom prst="line">
              <a:avLst/>
            </a:prstGeom>
            <a:noFill/>
            <a:ln w="9525">
              <a:solidFill>
                <a:schemeClr val="tx1"/>
              </a:solidFill>
              <a:round/>
              <a:headEnd/>
              <a:tailEnd/>
            </a:ln>
            <a:effectLst/>
          </p:spPr>
          <p:txBody>
            <a:bodyPr wrap="none" anchor="ctr"/>
            <a:lstStyle/>
            <a:p>
              <a:endParaRPr lang="en-US"/>
            </a:p>
          </p:txBody>
        </p:sp>
        <p:sp>
          <p:nvSpPr>
            <p:cNvPr id="17" name="Line 8"/>
            <p:cNvSpPr>
              <a:spLocks noChangeShapeType="1"/>
            </p:cNvSpPr>
            <p:nvPr/>
          </p:nvSpPr>
          <p:spPr bwMode="auto">
            <a:xfrm>
              <a:off x="96" y="2448"/>
              <a:ext cx="5856" cy="0"/>
            </a:xfrm>
            <a:prstGeom prst="line">
              <a:avLst/>
            </a:prstGeom>
            <a:noFill/>
            <a:ln w="9525">
              <a:solidFill>
                <a:schemeClr val="tx1"/>
              </a:solidFill>
              <a:round/>
              <a:headEnd/>
              <a:tailEnd/>
            </a:ln>
            <a:effectLst/>
          </p:spPr>
          <p:txBody>
            <a:bodyPr wrap="none" anchor="ctr"/>
            <a:lstStyle/>
            <a:p>
              <a:endParaRPr lang="en-US"/>
            </a:p>
          </p:txBody>
        </p:sp>
        <p:sp>
          <p:nvSpPr>
            <p:cNvPr id="18" name="Line 9"/>
            <p:cNvSpPr>
              <a:spLocks noChangeShapeType="1"/>
            </p:cNvSpPr>
            <p:nvPr/>
          </p:nvSpPr>
          <p:spPr bwMode="auto">
            <a:xfrm>
              <a:off x="109" y="2700"/>
              <a:ext cx="5843" cy="0"/>
            </a:xfrm>
            <a:prstGeom prst="line">
              <a:avLst/>
            </a:prstGeom>
            <a:noFill/>
            <a:ln w="9525">
              <a:solidFill>
                <a:schemeClr val="tx1"/>
              </a:solidFill>
              <a:round/>
              <a:headEnd/>
              <a:tailEnd/>
            </a:ln>
            <a:effectLst/>
          </p:spPr>
          <p:txBody>
            <a:bodyPr wrap="none" anchor="ctr"/>
            <a:lstStyle/>
            <a:p>
              <a:endParaRPr lang="en-US"/>
            </a:p>
          </p:txBody>
        </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079D338E-F04D-4416-9632-6082798AA83F}" type="slidenum">
              <a:rPr lang="en-US"/>
              <a:pPr/>
              <a:t>9</a:t>
            </a:fld>
            <a:endParaRPr lang="en-US"/>
          </a:p>
        </p:txBody>
      </p:sp>
      <p:sp>
        <p:nvSpPr>
          <p:cNvPr id="856066" name="Rectangle 2"/>
          <p:cNvSpPr>
            <a:spLocks noChangeArrowheads="1"/>
          </p:cNvSpPr>
          <p:nvPr/>
        </p:nvSpPr>
        <p:spPr bwMode="auto">
          <a:xfrm>
            <a:off x="301624" y="1895475"/>
            <a:ext cx="9448800" cy="695325"/>
          </a:xfrm>
          <a:prstGeom prst="rect">
            <a:avLst/>
          </a:prstGeom>
          <a:noFill/>
          <a:ln w="9525">
            <a:noFill/>
            <a:miter lim="800000"/>
            <a:headEnd/>
            <a:tailEnd/>
          </a:ln>
          <a:effectLst/>
        </p:spPr>
        <p:txBody>
          <a:bodyPr lIns="92075" tIns="46038" rIns="92075" bIns="46038"/>
          <a:lstStyle/>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a:solidFill>
                  <a:schemeClr val="bg1">
                    <a:lumMod val="65000"/>
                  </a:schemeClr>
                </a:solidFill>
              </a:rPr>
              <a:t>Alternative	</a:t>
            </a:r>
            <a:r>
              <a:rPr lang="en-US" sz="1500" b="1" dirty="0" smtClean="0">
                <a:solidFill>
                  <a:schemeClr val="bg1">
                    <a:lumMod val="65000"/>
                  </a:schemeClr>
                </a:solidFill>
              </a:rPr>
              <a:t>Alt. Step </a:t>
            </a:r>
            <a:r>
              <a:rPr lang="en-US" sz="1500" b="1" dirty="0" err="1">
                <a:solidFill>
                  <a:schemeClr val="bg1">
                    <a:lumMod val="65000"/>
                  </a:schemeClr>
                </a:solidFill>
              </a:rPr>
              <a:t>4A</a:t>
            </a:r>
            <a:r>
              <a:rPr lang="en-US" sz="1500" b="1" dirty="0">
                <a:solidFill>
                  <a:schemeClr val="bg1">
                    <a:lumMod val="65000"/>
                  </a:schemeClr>
                </a:solidFill>
              </a:rPr>
              <a:t>. </a:t>
            </a:r>
            <a:r>
              <a:rPr lang="en-US" sz="1500" dirty="0">
                <a:solidFill>
                  <a:schemeClr val="bg1">
                    <a:lumMod val="65000"/>
                  </a:schemeClr>
                </a:solidFill>
              </a:rPr>
              <a:t>	If </a:t>
            </a:r>
            <a:r>
              <a:rPr lang="en-US" sz="1500" dirty="0" smtClean="0">
                <a:solidFill>
                  <a:schemeClr val="bg1">
                    <a:lumMod val="65000"/>
                  </a:schemeClr>
                </a:solidFill>
              </a:rPr>
              <a:t>authentication </a:t>
            </a:r>
            <a:r>
              <a:rPr lang="en-US" sz="1500" dirty="0">
                <a:solidFill>
                  <a:schemeClr val="bg1">
                    <a:lumMod val="65000"/>
                  </a:schemeClr>
                </a:solidFill>
              </a:rPr>
              <a:t>data is </a:t>
            </a:r>
            <a:r>
              <a:rPr lang="en-US" sz="1500" dirty="0" smtClean="0">
                <a:solidFill>
                  <a:schemeClr val="bg1">
                    <a:lumMod val="65000"/>
                  </a:schemeClr>
                </a:solidFill>
              </a:rPr>
              <a:t>invalid, </a:t>
            </a:r>
            <a:r>
              <a:rPr lang="en-US" sz="1500" dirty="0">
                <a:solidFill>
                  <a:schemeClr val="bg1">
                    <a:lumMod val="65000"/>
                  </a:schemeClr>
                </a:solidFill>
              </a:rPr>
              <a:t>ask </a:t>
            </a:r>
            <a:r>
              <a:rPr lang="en-US" sz="1500" dirty="0" smtClean="0">
                <a:solidFill>
                  <a:schemeClr val="bg1">
                    <a:lumMod val="65000"/>
                  </a:schemeClr>
                </a:solidFill>
              </a:rPr>
              <a:t>customer </a:t>
            </a:r>
            <a:r>
              <a:rPr lang="en-US" sz="1500" dirty="0">
                <a:solidFill>
                  <a:schemeClr val="bg1">
                    <a:lumMod val="65000"/>
                  </a:schemeClr>
                </a:solidFill>
              </a:rPr>
              <a:t>to enter again.</a:t>
            </a:r>
          </a:p>
          <a:p>
            <a:pPr marL="2743200" indent="-2743200"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1500" dirty="0" smtClean="0">
                <a:solidFill>
                  <a:schemeClr val="bg1">
                    <a:lumMod val="65000"/>
                  </a:schemeClr>
                </a:solidFill>
              </a:rPr>
              <a:t>Courses</a:t>
            </a:r>
            <a:r>
              <a:rPr lang="en-US" sz="1500" dirty="0">
                <a:solidFill>
                  <a:schemeClr val="bg1">
                    <a:lumMod val="65000"/>
                  </a:schemeClr>
                </a:solidFill>
              </a:rPr>
              <a:t>	</a:t>
            </a:r>
            <a:r>
              <a:rPr lang="en-US" sz="1500" b="1" dirty="0" smtClean="0">
                <a:solidFill>
                  <a:schemeClr val="bg1">
                    <a:lumMod val="65000"/>
                  </a:schemeClr>
                </a:solidFill>
              </a:rPr>
              <a:t>Alt. Step </a:t>
            </a:r>
            <a:r>
              <a:rPr lang="en-US" sz="1500" b="1" dirty="0" err="1">
                <a:solidFill>
                  <a:schemeClr val="bg1">
                    <a:lumMod val="65000"/>
                  </a:schemeClr>
                </a:solidFill>
              </a:rPr>
              <a:t>4B</a:t>
            </a:r>
            <a:r>
              <a:rPr lang="en-US" sz="1500" b="1" dirty="0">
                <a:solidFill>
                  <a:schemeClr val="bg1">
                    <a:lumMod val="65000"/>
                  </a:schemeClr>
                </a:solidFill>
              </a:rPr>
              <a:t>.	</a:t>
            </a:r>
            <a:r>
              <a:rPr lang="en-US" sz="1500" dirty="0">
                <a:solidFill>
                  <a:schemeClr val="bg1">
                    <a:lumMod val="65000"/>
                  </a:schemeClr>
                </a:solidFill>
              </a:rPr>
              <a:t>If </a:t>
            </a:r>
            <a:r>
              <a:rPr lang="en-US" sz="1500" dirty="0" smtClean="0">
                <a:solidFill>
                  <a:schemeClr val="bg1">
                    <a:lumMod val="65000"/>
                  </a:schemeClr>
                </a:solidFill>
              </a:rPr>
              <a:t>account </a:t>
            </a:r>
            <a:r>
              <a:rPr lang="en-US" sz="1500" dirty="0">
                <a:solidFill>
                  <a:schemeClr val="bg1">
                    <a:lumMod val="65000"/>
                  </a:schemeClr>
                </a:solidFill>
              </a:rPr>
              <a:t>is problematic, </a:t>
            </a:r>
            <a:r>
              <a:rPr lang="en-US" sz="1500" dirty="0" smtClean="0">
                <a:solidFill>
                  <a:schemeClr val="bg1">
                    <a:lumMod val="65000"/>
                  </a:schemeClr>
                </a:solidFill>
              </a:rPr>
              <a:t>inform the customer and go </a:t>
            </a:r>
            <a:r>
              <a:rPr lang="en-US" sz="1500" dirty="0">
                <a:solidFill>
                  <a:schemeClr val="bg1">
                    <a:lumMod val="65000"/>
                  </a:schemeClr>
                </a:solidFill>
              </a:rPr>
              <a:t>to Step </a:t>
            </a:r>
            <a:r>
              <a:rPr lang="en-US" sz="1500" dirty="0" smtClean="0">
                <a:solidFill>
                  <a:schemeClr val="bg1">
                    <a:lumMod val="65000"/>
                  </a:schemeClr>
                </a:solidFill>
              </a:rPr>
              <a:t>13.</a:t>
            </a:r>
            <a:endParaRPr lang="en-US" sz="1500" dirty="0">
              <a:solidFill>
                <a:schemeClr val="bg1">
                  <a:lumMod val="65000"/>
                </a:schemeClr>
              </a:solidFill>
            </a:endParaRPr>
          </a:p>
        </p:txBody>
      </p:sp>
      <p:grpSp>
        <p:nvGrpSpPr>
          <p:cNvPr id="3" name="Group 4"/>
          <p:cNvGrpSpPr>
            <a:grpSpLocks/>
          </p:cNvGrpSpPr>
          <p:nvPr/>
        </p:nvGrpSpPr>
        <p:grpSpPr bwMode="auto">
          <a:xfrm>
            <a:off x="303212" y="1828800"/>
            <a:ext cx="9355992" cy="2886075"/>
            <a:chOff x="72" y="708"/>
            <a:chExt cx="5652" cy="3420"/>
          </a:xfrm>
        </p:grpSpPr>
        <p:sp>
          <p:nvSpPr>
            <p:cNvPr id="856069" name="Rectangle 5"/>
            <p:cNvSpPr>
              <a:spLocks noChangeArrowheads="1"/>
            </p:cNvSpPr>
            <p:nvPr/>
          </p:nvSpPr>
          <p:spPr bwMode="auto">
            <a:xfrm>
              <a:off x="72" y="708"/>
              <a:ext cx="994" cy="3420"/>
            </a:xfrm>
            <a:prstGeom prst="rect">
              <a:avLst/>
            </a:prstGeom>
            <a:noFill/>
            <a:ln w="9525">
              <a:solidFill>
                <a:schemeClr val="tx1"/>
              </a:solidFill>
              <a:miter lim="800000"/>
              <a:headEnd/>
              <a:tailEnd/>
            </a:ln>
            <a:effectLst/>
          </p:spPr>
          <p:txBody>
            <a:bodyPr wrap="none" anchor="ctr"/>
            <a:lstStyle/>
            <a:p>
              <a:endParaRPr lang="en-US"/>
            </a:p>
          </p:txBody>
        </p:sp>
        <p:sp>
          <p:nvSpPr>
            <p:cNvPr id="856070" name="Rectangle 6"/>
            <p:cNvSpPr>
              <a:spLocks noChangeArrowheads="1"/>
            </p:cNvSpPr>
            <p:nvPr/>
          </p:nvSpPr>
          <p:spPr bwMode="auto">
            <a:xfrm>
              <a:off x="1068" y="708"/>
              <a:ext cx="4656" cy="3420"/>
            </a:xfrm>
            <a:prstGeom prst="rect">
              <a:avLst/>
            </a:prstGeom>
            <a:noFill/>
            <a:ln w="9525">
              <a:solidFill>
                <a:schemeClr val="tx1"/>
              </a:solidFill>
              <a:miter lim="800000"/>
              <a:headEnd/>
              <a:tailEnd/>
            </a:ln>
            <a:effectLst/>
          </p:spPr>
          <p:txBody>
            <a:bodyPr wrap="none" anchor="ctr"/>
            <a:lstStyle/>
            <a:p>
              <a:endParaRPr lang="en-US"/>
            </a:p>
          </p:txBody>
        </p:sp>
      </p:grpSp>
      <p:sp>
        <p:nvSpPr>
          <p:cNvPr id="856071" name="Line 7"/>
          <p:cNvSpPr>
            <a:spLocks noChangeShapeType="1"/>
          </p:cNvSpPr>
          <p:nvPr/>
        </p:nvSpPr>
        <p:spPr bwMode="auto">
          <a:xfrm>
            <a:off x="303212" y="3495675"/>
            <a:ext cx="9296400" cy="0"/>
          </a:xfrm>
          <a:prstGeom prst="line">
            <a:avLst/>
          </a:prstGeom>
          <a:noFill/>
          <a:ln w="9525">
            <a:solidFill>
              <a:schemeClr val="tx1"/>
            </a:solidFill>
            <a:round/>
            <a:headEnd/>
            <a:tailEnd/>
          </a:ln>
          <a:effectLst/>
        </p:spPr>
        <p:txBody>
          <a:bodyPr wrap="none" anchor="ctr"/>
          <a:lstStyle/>
          <a:p>
            <a:endParaRPr lang="en-US"/>
          </a:p>
        </p:txBody>
      </p:sp>
      <p:sp>
        <p:nvSpPr>
          <p:cNvPr id="856072" name="Line 8"/>
          <p:cNvSpPr>
            <a:spLocks noChangeShapeType="1"/>
          </p:cNvSpPr>
          <p:nvPr/>
        </p:nvSpPr>
        <p:spPr bwMode="auto">
          <a:xfrm>
            <a:off x="303212" y="3876675"/>
            <a:ext cx="9296400" cy="0"/>
          </a:xfrm>
          <a:prstGeom prst="line">
            <a:avLst/>
          </a:prstGeom>
          <a:noFill/>
          <a:ln w="9525">
            <a:solidFill>
              <a:schemeClr val="tx1"/>
            </a:solidFill>
            <a:round/>
            <a:headEnd/>
            <a:tailEnd/>
          </a:ln>
          <a:effectLst/>
        </p:spPr>
        <p:txBody>
          <a:bodyPr wrap="none" anchor="ctr"/>
          <a:lstStyle/>
          <a:p>
            <a:endParaRPr lang="en-US"/>
          </a:p>
        </p:txBody>
      </p:sp>
      <p:sp>
        <p:nvSpPr>
          <p:cNvPr id="856073" name="Line 9"/>
          <p:cNvSpPr>
            <a:spLocks noChangeShapeType="1"/>
          </p:cNvSpPr>
          <p:nvPr/>
        </p:nvSpPr>
        <p:spPr bwMode="auto">
          <a:xfrm>
            <a:off x="323850" y="4276725"/>
            <a:ext cx="9275763" cy="0"/>
          </a:xfrm>
          <a:prstGeom prst="line">
            <a:avLst/>
          </a:prstGeom>
          <a:noFill/>
          <a:ln w="9525">
            <a:solidFill>
              <a:schemeClr val="tx1"/>
            </a:solidFill>
            <a:round/>
            <a:headEnd/>
            <a:tailEnd/>
          </a:ln>
          <a:effectLst/>
        </p:spPr>
        <p:txBody>
          <a:bodyPr wrap="none" anchor="ctr"/>
          <a:lstStyle/>
          <a:p>
            <a:endParaRPr lang="en-US"/>
          </a:p>
        </p:txBody>
      </p:sp>
      <p:sp>
        <p:nvSpPr>
          <p:cNvPr id="856074" name="Rectangle 10"/>
          <p:cNvSpPr>
            <a:spLocks noGrp="1" noChangeArrowheads="1"/>
          </p:cNvSpPr>
          <p:nvPr>
            <p:ph type="title"/>
          </p:nvPr>
        </p:nvSpPr>
        <p:spPr>
          <a:xfrm>
            <a:off x="379412" y="266700"/>
            <a:ext cx="9144000" cy="1104900"/>
          </a:xfrm>
        </p:spPr>
        <p:txBody>
          <a:bodyPr/>
          <a:lstStyle/>
          <a:p>
            <a:pPr>
              <a:lnSpc>
                <a:spcPct val="90000"/>
              </a:lnSpc>
              <a:tabLst>
                <a:tab pos="1371600" algn="l"/>
                <a:tab pos="8863013" algn="l"/>
              </a:tabLst>
            </a:pPr>
            <a:r>
              <a:rPr lang="en-US" dirty="0"/>
              <a:t>Pre-Conditions, Post-Conditions,	 and Assumptions</a:t>
            </a:r>
            <a:endParaRPr lang="en-US" sz="3200" dirty="0"/>
          </a:p>
        </p:txBody>
      </p:sp>
      <p:sp>
        <p:nvSpPr>
          <p:cNvPr id="856075" name="Rectangle 11"/>
          <p:cNvSpPr>
            <a:spLocks noChangeArrowheads="1"/>
          </p:cNvSpPr>
          <p:nvPr/>
        </p:nvSpPr>
        <p:spPr bwMode="auto">
          <a:xfrm>
            <a:off x="301624" y="3524250"/>
            <a:ext cx="9448800" cy="28575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2000" b="1" i="1" dirty="0" smtClean="0">
                <a:solidFill>
                  <a:srgbClr val="7030A0"/>
                </a:solidFill>
              </a:rPr>
              <a:t>Pre-condition</a:t>
            </a:r>
            <a:r>
              <a:rPr lang="en-US" sz="2000" dirty="0"/>
              <a:t>	</a:t>
            </a:r>
            <a:r>
              <a:rPr lang="en-US" sz="2000" dirty="0" smtClean="0"/>
              <a:t>Customer </a:t>
            </a:r>
            <a:r>
              <a:rPr lang="en-US" sz="2000" dirty="0"/>
              <a:t>is not doing another session at the present </a:t>
            </a:r>
            <a:r>
              <a:rPr lang="en-US" sz="2000" dirty="0" smtClean="0"/>
              <a:t>moment.</a:t>
            </a:r>
            <a:endParaRPr lang="en-US" sz="2000" dirty="0"/>
          </a:p>
        </p:txBody>
      </p:sp>
      <p:sp>
        <p:nvSpPr>
          <p:cNvPr id="856076" name="Rectangle 12"/>
          <p:cNvSpPr>
            <a:spLocks noChangeArrowheads="1"/>
          </p:cNvSpPr>
          <p:nvPr/>
        </p:nvSpPr>
        <p:spPr bwMode="auto">
          <a:xfrm>
            <a:off x="303212" y="3928216"/>
            <a:ext cx="94488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2000" b="1" i="1" dirty="0" smtClean="0">
                <a:solidFill>
                  <a:srgbClr val="7030A0"/>
                </a:solidFill>
              </a:rPr>
              <a:t>Post-condition</a:t>
            </a:r>
            <a:r>
              <a:rPr lang="en-US" sz="2000" dirty="0"/>
              <a:t>	</a:t>
            </a:r>
            <a:r>
              <a:rPr lang="en-US" sz="2000" dirty="0" smtClean="0"/>
              <a:t>Customer has logged out.</a:t>
            </a:r>
            <a:endParaRPr lang="en-US" sz="2000" dirty="0"/>
          </a:p>
        </p:txBody>
      </p:sp>
      <p:sp>
        <p:nvSpPr>
          <p:cNvPr id="856077" name="Rectangle 13"/>
          <p:cNvSpPr>
            <a:spLocks noChangeArrowheads="1"/>
          </p:cNvSpPr>
          <p:nvPr/>
        </p:nvSpPr>
        <p:spPr bwMode="auto">
          <a:xfrm>
            <a:off x="303212" y="4348295"/>
            <a:ext cx="9448800" cy="304800"/>
          </a:xfrm>
          <a:prstGeom prst="rect">
            <a:avLst/>
          </a:prstGeom>
          <a:noFill/>
          <a:ln w="9525">
            <a:noFill/>
            <a:miter lim="800000"/>
            <a:headEnd/>
            <a:tailEnd/>
          </a:ln>
          <a:effectLst/>
        </p:spPr>
        <p:txBody>
          <a:bodyPr lIns="92075" tIns="46038" rIns="92075" bIns="46038"/>
          <a:lstStyle/>
          <a:p>
            <a:pPr marL="2682875" indent="-2682875" algn="l" defTabSz="514350">
              <a:lnSpc>
                <a:spcPct val="85000"/>
              </a:lnSpc>
              <a:spcBef>
                <a:spcPct val="0"/>
              </a:spcBef>
              <a:spcAft>
                <a:spcPct val="10000"/>
              </a:spcAft>
              <a:buClr>
                <a:schemeClr val="accent2"/>
              </a:buClr>
              <a:buSzPct val="60000"/>
              <a:buFont typeface="Wingdings" pitchFamily="2" charset="2"/>
              <a:buNone/>
              <a:tabLst>
                <a:tab pos="1600200" algn="l"/>
                <a:tab pos="2222500" algn="l"/>
              </a:tabLst>
            </a:pPr>
            <a:r>
              <a:rPr lang="en-US" sz="2000" b="1" i="1" dirty="0" smtClean="0">
                <a:solidFill>
                  <a:srgbClr val="7030A0"/>
                </a:solidFill>
              </a:rPr>
              <a:t>Assumptions</a:t>
            </a:r>
            <a:r>
              <a:rPr lang="en-US" sz="2000" dirty="0"/>
              <a:t>	None at this </a:t>
            </a:r>
            <a:r>
              <a:rPr lang="en-US" sz="2000" dirty="0" smtClean="0"/>
              <a:t>time </a:t>
            </a:r>
            <a:r>
              <a:rPr lang="en-US" sz="2000" b="1" dirty="0" smtClean="0">
                <a:solidFill>
                  <a:schemeClr val="bg1">
                    <a:lumMod val="65000"/>
                  </a:schemeClr>
                </a:solidFill>
              </a:rPr>
              <a:t>.</a:t>
            </a:r>
            <a:r>
              <a:rPr lang="en-US" sz="2000" dirty="0"/>
              <a:t/>
            </a:r>
            <a:br>
              <a:rPr lang="en-US" sz="2000" dirty="0"/>
            </a:br>
            <a:r>
              <a:rPr lang="en-US" sz="2000" dirty="0"/>
              <a:t>			</a:t>
            </a:r>
          </a:p>
        </p:txBody>
      </p:sp>
      <p:sp>
        <p:nvSpPr>
          <p:cNvPr id="856078" name="AutoShape 14"/>
          <p:cNvSpPr>
            <a:spLocks noChangeArrowheads="1"/>
          </p:cNvSpPr>
          <p:nvPr/>
        </p:nvSpPr>
        <p:spPr bwMode="auto">
          <a:xfrm>
            <a:off x="6932612" y="3870960"/>
            <a:ext cx="2590800" cy="1463040"/>
          </a:xfrm>
          <a:prstGeom prst="wedgeRectCallout">
            <a:avLst>
              <a:gd name="adj1" fmla="val -101820"/>
              <a:gd name="adj2" fmla="val -46545"/>
            </a:avLst>
          </a:prstGeom>
          <a:solidFill>
            <a:schemeClr val="bg1"/>
          </a:solidFill>
          <a:ln w="76200">
            <a:solidFill>
              <a:schemeClr val="bg1">
                <a:lumMod val="65000"/>
              </a:schemeClr>
            </a:solidFill>
            <a:miter lim="800000"/>
            <a:headEnd/>
            <a:tailEnd/>
          </a:ln>
          <a:effectLst/>
        </p:spPr>
        <p:txBody>
          <a:bodyPr/>
          <a:lstStyle/>
          <a:p>
            <a:pPr algn="l">
              <a:lnSpc>
                <a:spcPct val="90000"/>
              </a:lnSpc>
              <a:spcBef>
                <a:spcPct val="0"/>
              </a:spcBef>
            </a:pPr>
            <a:r>
              <a:rPr lang="en-US" sz="3200" b="1" i="1" dirty="0">
                <a:solidFill>
                  <a:srgbClr val="7030A0"/>
                </a:solidFill>
              </a:rPr>
              <a:t>The customer logs in during the first step</a:t>
            </a:r>
          </a:p>
        </p:txBody>
      </p:sp>
      <p:sp>
        <p:nvSpPr>
          <p:cNvPr id="856079" name="AutoShape 15"/>
          <p:cNvSpPr>
            <a:spLocks noChangeArrowheads="1"/>
          </p:cNvSpPr>
          <p:nvPr/>
        </p:nvSpPr>
        <p:spPr bwMode="auto">
          <a:xfrm>
            <a:off x="5225732" y="5486400"/>
            <a:ext cx="4297680" cy="1005840"/>
          </a:xfrm>
          <a:prstGeom prst="wedgeRectCallout">
            <a:avLst>
              <a:gd name="adj1" fmla="val -83698"/>
              <a:gd name="adj2" fmla="val -161411"/>
            </a:avLst>
          </a:prstGeom>
          <a:solidFill>
            <a:schemeClr val="bg1"/>
          </a:solidFill>
          <a:ln w="76200">
            <a:solidFill>
              <a:schemeClr val="bg1">
                <a:lumMod val="65000"/>
              </a:schemeClr>
            </a:solidFill>
            <a:miter lim="800000"/>
            <a:headEnd/>
            <a:tailEnd/>
          </a:ln>
          <a:effectLst/>
        </p:spPr>
        <p:txBody>
          <a:bodyPr/>
          <a:lstStyle/>
          <a:p>
            <a:pPr marL="60325" algn="l">
              <a:lnSpc>
                <a:spcPct val="90000"/>
              </a:lnSpc>
              <a:spcBef>
                <a:spcPct val="0"/>
              </a:spcBef>
            </a:pPr>
            <a:r>
              <a:rPr lang="en-US" sz="3200" b="1" i="1" dirty="0" smtClean="0">
                <a:solidFill>
                  <a:srgbClr val="7030A0"/>
                </a:solidFill>
              </a:rPr>
              <a:t>Useful check if there is more than one scenario</a:t>
            </a:r>
            <a:endParaRPr lang="en-US" sz="3200" b="1" dirty="0">
              <a:solidFill>
                <a:srgbClr val="7030A0"/>
              </a:solidFill>
            </a:endParaRPr>
          </a:p>
        </p:txBody>
      </p:sp>
      <p:sp>
        <p:nvSpPr>
          <p:cNvPr id="17" name="AutoShape 15"/>
          <p:cNvSpPr>
            <a:spLocks noChangeArrowheads="1"/>
          </p:cNvSpPr>
          <p:nvPr/>
        </p:nvSpPr>
        <p:spPr bwMode="auto">
          <a:xfrm>
            <a:off x="1733920" y="5486400"/>
            <a:ext cx="3200400" cy="1005840"/>
          </a:xfrm>
          <a:prstGeom prst="wedgeRectCallout">
            <a:avLst>
              <a:gd name="adj1" fmla="val -61375"/>
              <a:gd name="adj2" fmla="val -116382"/>
            </a:avLst>
          </a:prstGeom>
          <a:solidFill>
            <a:schemeClr val="bg1"/>
          </a:solidFill>
          <a:ln w="76200">
            <a:solidFill>
              <a:schemeClr val="bg1">
                <a:lumMod val="65000"/>
              </a:schemeClr>
            </a:solidFill>
            <a:miter lim="800000"/>
            <a:headEnd/>
            <a:tailEnd/>
          </a:ln>
          <a:effectLst/>
        </p:spPr>
        <p:txBody>
          <a:bodyPr/>
          <a:lstStyle/>
          <a:p>
            <a:pPr marL="60325" algn="l">
              <a:lnSpc>
                <a:spcPct val="90000"/>
              </a:lnSpc>
              <a:spcBef>
                <a:spcPct val="0"/>
              </a:spcBef>
            </a:pPr>
            <a:r>
              <a:rPr lang="en-US" sz="3200" b="1" i="1" dirty="0" smtClean="0">
                <a:solidFill>
                  <a:srgbClr val="7030A0"/>
                </a:solidFill>
              </a:rPr>
              <a:t>Valid throughout the use case</a:t>
            </a:r>
            <a:r>
              <a:rPr lang="en-US" sz="3200" dirty="0" smtClean="0">
                <a:solidFill>
                  <a:srgbClr val="7030A0"/>
                </a:solidFill>
              </a:rPr>
              <a:t> </a:t>
            </a:r>
            <a:r>
              <a:rPr lang="en-US" sz="3200" b="1" dirty="0" smtClean="0">
                <a:solidFill>
                  <a:schemeClr val="bg1">
                    <a:lumMod val="65000"/>
                  </a:schemeClr>
                </a:solidFill>
              </a:rPr>
              <a:t>.</a:t>
            </a:r>
            <a:endParaRPr lang="en-US" sz="3200" b="1" dirty="0">
              <a:solidFill>
                <a:schemeClr val="bg1">
                  <a:lumMod val="65000"/>
                </a:schemeClr>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6075"/>
                                        </p:tgtEl>
                                        <p:attrNameLst>
                                          <p:attrName>style.visibility</p:attrName>
                                        </p:attrNameLst>
                                      </p:cBhvr>
                                      <p:to>
                                        <p:strVal val="visible"/>
                                      </p:to>
                                    </p:set>
                                  </p:childTnLst>
                                  <p:subTnLst>
                                    <p:animClr clrSpc="rgb" dir="cw">
                                      <p:cBhvr override="childStyle">
                                        <p:cTn dur="1" fill="hold" display="0" masterRel="nextClick" afterEffect="1"/>
                                        <p:tgtEl>
                                          <p:spTgt spid="856075"/>
                                        </p:tgtEl>
                                        <p:attrNameLst>
                                          <p:attrName>ppt_c</p:attrName>
                                        </p:attrNameLst>
                                      </p:cBhvr>
                                      <p:to>
                                        <a:schemeClr val="folHlink"/>
                                      </p:to>
                                    </p:animClr>
                                  </p:subTnLst>
                                </p:cTn>
                              </p:par>
                              <p:par>
                                <p:cTn id="7" presetID="1" presetClass="entr" presetSubtype="0" fill="hold" grpId="0" nodeType="withEffect">
                                  <p:stCondLst>
                                    <p:cond delay="0"/>
                                  </p:stCondLst>
                                  <p:childTnLst>
                                    <p:set>
                                      <p:cBhvr>
                                        <p:cTn id="8" dur="1" fill="hold">
                                          <p:stCondLst>
                                            <p:cond delay="0"/>
                                          </p:stCondLst>
                                        </p:cTn>
                                        <p:tgtEl>
                                          <p:spTgt spid="856078">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5607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56078">
                                            <p:txEl>
                                              <p:pRg st="0" end="0"/>
                                            </p:txEl>
                                          </p:spTgt>
                                        </p:tgtEl>
                                        <p:attrNameLst>
                                          <p:attrName>ppt_c</p:attrName>
                                        </p:attrNameLst>
                                      </p:cBhvr>
                                      <p:to>
                                        <a:srgbClr val="A6A6A6"/>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56076"/>
                                        </p:tgtEl>
                                        <p:attrNameLst>
                                          <p:attrName>style.visibility</p:attrName>
                                        </p:attrNameLst>
                                      </p:cBhvr>
                                      <p:to>
                                        <p:strVal val="visible"/>
                                      </p:to>
                                    </p:set>
                                  </p:childTnLst>
                                  <p:subTnLst>
                                    <p:animClr clrSpc="rgb" dir="cw">
                                      <p:cBhvr override="childStyle">
                                        <p:cTn dur="1" fill="hold" display="0" masterRel="nextClick" afterEffect="1"/>
                                        <p:tgtEl>
                                          <p:spTgt spid="856076"/>
                                        </p:tgtEl>
                                        <p:attrNameLst>
                                          <p:attrName>ppt_c</p:attrName>
                                        </p:attrNameLst>
                                      </p:cBhvr>
                                      <p:to>
                                        <a:schemeClr val="folHlink"/>
                                      </p:to>
                                    </p:animClr>
                                  </p:subTnLst>
                                </p:cTn>
                              </p:par>
                              <p:par>
                                <p:cTn id="17" presetID="1" presetClass="entr" presetSubtype="0" fill="hold" grpId="0" nodeType="withEffect">
                                  <p:stCondLst>
                                    <p:cond delay="0"/>
                                  </p:stCondLst>
                                  <p:childTnLst>
                                    <p:set>
                                      <p:cBhvr>
                                        <p:cTn id="18" dur="1" fill="hold">
                                          <p:stCondLst>
                                            <p:cond delay="0"/>
                                          </p:stCondLst>
                                        </p:cTn>
                                        <p:tgtEl>
                                          <p:spTgt spid="856079">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607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56079">
                                            <p:txEl>
                                              <p:pRg st="0" end="0"/>
                                            </p:txEl>
                                          </p:spTgt>
                                        </p:tgtEl>
                                        <p:attrNameLst>
                                          <p:attrName>ppt_c</p:attrName>
                                        </p:attrNameLst>
                                      </p:cBhvr>
                                      <p:to>
                                        <a:srgbClr val="A6A6A6"/>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5607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bg/>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6075" grpId="0"/>
      <p:bldP spid="856076" grpId="0"/>
      <p:bldP spid="856077" grpId="0"/>
      <p:bldP spid="856078" grpId="0" uiExpand="1" build="p" animBg="1"/>
      <p:bldP spid="856079" grpId="0" uiExpand="1" build="p" animBg="1"/>
      <p:bldP spid="17" grpId="0" uiExpand="1" build="p" animBg="1"/>
    </p:bldLst>
  </p:timing>
</p:sld>
</file>

<file path=ppt/theme/theme1.xml><?xml version="1.0" encoding="utf-8"?>
<a:theme xmlns:a="http://schemas.openxmlformats.org/drawingml/2006/main" name="2_Side Bar">
  <a:themeElements>
    <a:clrScheme name="2_Side Bar 9">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fontScheme name="2_Side Bar">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ide Bar 1">
        <a:dk1>
          <a:srgbClr val="FF9933"/>
        </a:dk1>
        <a:lt1>
          <a:srgbClr val="FFFFFF"/>
        </a:lt1>
        <a:dk2>
          <a:srgbClr val="003366"/>
        </a:dk2>
        <a:lt2>
          <a:srgbClr val="FF9933"/>
        </a:lt2>
        <a:accent1>
          <a:srgbClr val="2B557F"/>
        </a:accent1>
        <a:accent2>
          <a:srgbClr val="FF9933"/>
        </a:accent2>
        <a:accent3>
          <a:srgbClr val="AAADB8"/>
        </a:accent3>
        <a:accent4>
          <a:srgbClr val="DADADA"/>
        </a:accent4>
        <a:accent5>
          <a:srgbClr val="ACB4C0"/>
        </a:accent5>
        <a:accent6>
          <a:srgbClr val="E78A2D"/>
        </a:accent6>
        <a:hlink>
          <a:srgbClr val="005032"/>
        </a:hlink>
        <a:folHlink>
          <a:srgbClr val="A0A0A0"/>
        </a:folHlink>
      </a:clrScheme>
      <a:clrMap bg1="dk2" tx1="lt1" bg2="dk1" tx2="lt2" accent1="accent1" accent2="accent2" accent3="accent3" accent4="accent4" accent5="accent5" accent6="accent6" hlink="hlink" folHlink="folHlink"/>
    </a:extraClrScheme>
    <a:extraClrScheme>
      <a:clrScheme name="2_Side Bar 2">
        <a:dk1>
          <a:srgbClr val="000000"/>
        </a:dk1>
        <a:lt1>
          <a:srgbClr val="FFFFFF"/>
        </a:lt1>
        <a:dk2>
          <a:srgbClr val="E16414"/>
        </a:dk2>
        <a:lt2>
          <a:srgbClr val="E16414"/>
        </a:lt2>
        <a:accent1>
          <a:srgbClr val="FFF0EB"/>
        </a:accent1>
        <a:accent2>
          <a:srgbClr val="E16414"/>
        </a:accent2>
        <a:accent3>
          <a:srgbClr val="FFFFFF"/>
        </a:accent3>
        <a:accent4>
          <a:srgbClr val="000000"/>
        </a:accent4>
        <a:accent5>
          <a:srgbClr val="FFF6F3"/>
        </a:accent5>
        <a:accent6>
          <a:srgbClr val="CC5A11"/>
        </a:accent6>
        <a:hlink>
          <a:srgbClr val="C00000"/>
        </a:hlink>
        <a:folHlink>
          <a:srgbClr val="808080"/>
        </a:folHlink>
      </a:clrScheme>
      <a:clrMap bg1="lt1" tx1="dk1" bg2="lt2" tx2="dk2" accent1="accent1" accent2="accent2" accent3="accent3" accent4="accent4" accent5="accent5" accent6="accent6" hlink="hlink" folHlink="folHlink"/>
    </a:extraClrScheme>
    <a:extraClrScheme>
      <a:clrScheme name="2_Side Bar 3">
        <a:dk1>
          <a:srgbClr val="000000"/>
        </a:dk1>
        <a:lt1>
          <a:srgbClr val="FFFFFF"/>
        </a:lt1>
        <a:dk2>
          <a:srgbClr val="000000"/>
        </a:dk2>
        <a:lt2>
          <a:srgbClr val="000000"/>
        </a:lt2>
        <a:accent1>
          <a:srgbClr val="FFFFFF"/>
        </a:accent1>
        <a:accent2>
          <a:srgbClr val="000000"/>
        </a:accent2>
        <a:accent3>
          <a:srgbClr val="FFFFFF"/>
        </a:accent3>
        <a:accent4>
          <a:srgbClr val="000000"/>
        </a:accent4>
        <a:accent5>
          <a:srgbClr val="FFFFFF"/>
        </a:accent5>
        <a:accent6>
          <a:srgbClr val="000000"/>
        </a:accent6>
        <a:hlink>
          <a:srgbClr val="A0A0A0"/>
        </a:hlink>
        <a:folHlink>
          <a:srgbClr val="000000"/>
        </a:folHlink>
      </a:clrScheme>
      <a:clrMap bg1="lt1" tx1="dk1" bg2="lt2" tx2="dk2" accent1="accent1" accent2="accent2" accent3="accent3" accent4="accent4" accent5="accent5" accent6="accent6" hlink="hlink" folHlink="folHlink"/>
    </a:extraClrScheme>
    <a:extraClrScheme>
      <a:clrScheme name="2_Side Bar 4">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5">
        <a:dk1>
          <a:srgbClr val="000000"/>
        </a:dk1>
        <a:lt1>
          <a:srgbClr val="FFFFFF"/>
        </a:lt1>
        <a:dk2>
          <a:srgbClr val="0066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6">
        <a:dk1>
          <a:srgbClr val="000000"/>
        </a:dk1>
        <a:lt1>
          <a:srgbClr val="FFFFFF"/>
        </a:lt1>
        <a:dk2>
          <a:srgbClr val="80808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7">
        <a:dk1>
          <a:srgbClr val="000000"/>
        </a:dk1>
        <a:lt1>
          <a:srgbClr val="FFFFFF"/>
        </a:lt1>
        <a:dk2>
          <a:srgbClr val="003300"/>
        </a:dk2>
        <a:lt2>
          <a:srgbClr val="CC0000"/>
        </a:lt2>
        <a:accent1>
          <a:srgbClr val="EAEAEA"/>
        </a:accent1>
        <a:accent2>
          <a:srgbClr val="003300"/>
        </a:accent2>
        <a:accent3>
          <a:srgbClr val="FFFFFF"/>
        </a:accent3>
        <a:accent4>
          <a:srgbClr val="000000"/>
        </a:accent4>
        <a:accent5>
          <a:srgbClr val="F3F3F3"/>
        </a:accent5>
        <a:accent6>
          <a:srgbClr val="002D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8">
        <a:dk1>
          <a:srgbClr val="000000"/>
        </a:dk1>
        <a:lt1>
          <a:srgbClr val="FFFFFF"/>
        </a:lt1>
        <a:dk2>
          <a:srgbClr val="000066"/>
        </a:dk2>
        <a:lt2>
          <a:srgbClr val="CC0000"/>
        </a:lt2>
        <a:accent1>
          <a:srgbClr val="EAEAEA"/>
        </a:accent1>
        <a:accent2>
          <a:srgbClr val="003300"/>
        </a:accent2>
        <a:accent3>
          <a:srgbClr val="FFFFFF"/>
        </a:accent3>
        <a:accent4>
          <a:srgbClr val="000000"/>
        </a:accent4>
        <a:accent5>
          <a:srgbClr val="F3F3F3"/>
        </a:accent5>
        <a:accent6>
          <a:srgbClr val="002D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9">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10">
        <a:dk1>
          <a:srgbClr val="000000"/>
        </a:dk1>
        <a:lt1>
          <a:srgbClr val="FFFFFF"/>
        </a:lt1>
        <a:dk2>
          <a:srgbClr val="996633"/>
        </a:dk2>
        <a:lt2>
          <a:srgbClr val="CC0000"/>
        </a:lt2>
        <a:accent1>
          <a:srgbClr val="EAEAEA"/>
        </a:accent1>
        <a:accent2>
          <a:srgbClr val="003300"/>
        </a:accent2>
        <a:accent3>
          <a:srgbClr val="FFFFFF"/>
        </a:accent3>
        <a:accent4>
          <a:srgbClr val="000000"/>
        </a:accent4>
        <a:accent5>
          <a:srgbClr val="F3F3F3"/>
        </a:accent5>
        <a:accent6>
          <a:srgbClr val="002D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11">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2_Side Bar 12">
        <a:dk1>
          <a:srgbClr val="000000"/>
        </a:dk1>
        <a:lt1>
          <a:srgbClr val="FFFFFF"/>
        </a:lt1>
        <a:dk2>
          <a:srgbClr val="CC0000"/>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de Bar">
  <a:themeElements>
    <a:clrScheme name="1_Side Bar 4">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fontScheme name="1_Side Bar">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ide Bar 1">
        <a:dk1>
          <a:srgbClr val="000000"/>
        </a:dk1>
        <a:lt1>
          <a:srgbClr val="FFFFFF"/>
        </a:lt1>
        <a:dk2>
          <a:srgbClr val="E16414"/>
        </a:dk2>
        <a:lt2>
          <a:srgbClr val="E16414"/>
        </a:lt2>
        <a:accent1>
          <a:srgbClr val="FFF0EB"/>
        </a:accent1>
        <a:accent2>
          <a:srgbClr val="E16414"/>
        </a:accent2>
        <a:accent3>
          <a:srgbClr val="FFFFFF"/>
        </a:accent3>
        <a:accent4>
          <a:srgbClr val="000000"/>
        </a:accent4>
        <a:accent5>
          <a:srgbClr val="FFF6F3"/>
        </a:accent5>
        <a:accent6>
          <a:srgbClr val="CC5A11"/>
        </a:accent6>
        <a:hlink>
          <a:srgbClr val="C00000"/>
        </a:hlink>
        <a:folHlink>
          <a:srgbClr val="808080"/>
        </a:folHlink>
      </a:clrScheme>
      <a:clrMap bg1="lt1" tx1="dk1" bg2="lt2" tx2="dk2" accent1="accent1" accent2="accent2" accent3="accent3" accent4="accent4" accent5="accent5" accent6="accent6" hlink="hlink" folHlink="folHlink"/>
    </a:extraClrScheme>
    <a:extraClrScheme>
      <a:clrScheme name="1_Side Bar 2">
        <a:dk1>
          <a:srgbClr val="000000"/>
        </a:dk1>
        <a:lt1>
          <a:srgbClr val="FFFFFF"/>
        </a:lt1>
        <a:dk2>
          <a:srgbClr val="808080"/>
        </a:dk2>
        <a:lt2>
          <a:srgbClr val="808080"/>
        </a:lt2>
        <a:accent1>
          <a:srgbClr val="FFFFFF"/>
        </a:accent1>
        <a:accent2>
          <a:srgbClr val="808080"/>
        </a:accent2>
        <a:accent3>
          <a:srgbClr val="FFFFFF"/>
        </a:accent3>
        <a:accent4>
          <a:srgbClr val="000000"/>
        </a:accent4>
        <a:accent5>
          <a:srgbClr val="FFFFFF"/>
        </a:accent5>
        <a:accent6>
          <a:srgbClr val="737373"/>
        </a:accent6>
        <a:hlink>
          <a:srgbClr val="C00000"/>
        </a:hlink>
        <a:folHlink>
          <a:srgbClr val="005032"/>
        </a:folHlink>
      </a:clrScheme>
      <a:clrMap bg1="lt1" tx1="dk1" bg2="lt2" tx2="dk2" accent1="accent1" accent2="accent2" accent3="accent3" accent4="accent4" accent5="accent5" accent6="accent6" hlink="hlink" folHlink="folHlink"/>
    </a:extraClrScheme>
    <a:extraClrScheme>
      <a:clrScheme name="1_Side Bar 3">
        <a:dk1>
          <a:srgbClr val="FF9933"/>
        </a:dk1>
        <a:lt1>
          <a:srgbClr val="FFFFFF"/>
        </a:lt1>
        <a:dk2>
          <a:srgbClr val="003366"/>
        </a:dk2>
        <a:lt2>
          <a:srgbClr val="FF9933"/>
        </a:lt2>
        <a:accent1>
          <a:srgbClr val="2B557F"/>
        </a:accent1>
        <a:accent2>
          <a:srgbClr val="FF9933"/>
        </a:accent2>
        <a:accent3>
          <a:srgbClr val="AAADB8"/>
        </a:accent3>
        <a:accent4>
          <a:srgbClr val="DADADA"/>
        </a:accent4>
        <a:accent5>
          <a:srgbClr val="ACB4C0"/>
        </a:accent5>
        <a:accent6>
          <a:srgbClr val="E78A2D"/>
        </a:accent6>
        <a:hlink>
          <a:srgbClr val="005032"/>
        </a:hlink>
        <a:folHlink>
          <a:srgbClr val="A0A0A0"/>
        </a:folHlink>
      </a:clrScheme>
      <a:clrMap bg1="dk2" tx1="lt1" bg2="dk1" tx2="lt2" accent1="accent1" accent2="accent2" accent3="accent3" accent4="accent4" accent5="accent5" accent6="accent6" hlink="hlink" folHlink="folHlink"/>
    </a:extraClrScheme>
    <a:extraClrScheme>
      <a:clrScheme name="1_Side Bar 4">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5">
        <a:dk1>
          <a:srgbClr val="000000"/>
        </a:dk1>
        <a:lt1>
          <a:srgbClr val="FFFFFF"/>
        </a:lt1>
        <a:dk2>
          <a:srgbClr val="006600"/>
        </a:dk2>
        <a:lt2>
          <a:srgbClr val="0066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6">
        <a:dk1>
          <a:srgbClr val="000000"/>
        </a:dk1>
        <a:lt1>
          <a:srgbClr val="FFFFFF"/>
        </a:lt1>
        <a:dk2>
          <a:srgbClr val="0066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7">
        <a:dk1>
          <a:srgbClr val="000000"/>
        </a:dk1>
        <a:lt1>
          <a:srgbClr val="FFFFFF"/>
        </a:lt1>
        <a:dk2>
          <a:srgbClr val="80808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8">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9">
        <a:dk1>
          <a:srgbClr val="000000"/>
        </a:dk1>
        <a:lt1>
          <a:srgbClr val="FFFFFF"/>
        </a:lt1>
        <a:dk2>
          <a:srgbClr val="9966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10">
        <a:dk1>
          <a:srgbClr val="000000"/>
        </a:dk1>
        <a:lt1>
          <a:srgbClr val="FFFFFF"/>
        </a:lt1>
        <a:dk2>
          <a:srgbClr val="996633"/>
        </a:dk2>
        <a:lt2>
          <a:srgbClr val="CC0000"/>
        </a:lt2>
        <a:accent1>
          <a:srgbClr val="EAEAEA"/>
        </a:accent1>
        <a:accent2>
          <a:srgbClr val="003300"/>
        </a:accent2>
        <a:accent3>
          <a:srgbClr val="FFFFFF"/>
        </a:accent3>
        <a:accent4>
          <a:srgbClr val="000000"/>
        </a:accent4>
        <a:accent5>
          <a:srgbClr val="F3F3F3"/>
        </a:accent5>
        <a:accent6>
          <a:srgbClr val="002D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11">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1_Side Bar 12">
        <a:dk1>
          <a:srgbClr val="000000"/>
        </a:dk1>
        <a:lt1>
          <a:srgbClr val="FFFFFF"/>
        </a:lt1>
        <a:dk2>
          <a:srgbClr val="CC0000"/>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Side Bar">
  <a:themeElements>
    <a:clrScheme name="3_Side Bar 8">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fontScheme name="3_Side Bar">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Side Bar 1">
        <a:dk1>
          <a:srgbClr val="FF9933"/>
        </a:dk1>
        <a:lt1>
          <a:srgbClr val="FFFFFF"/>
        </a:lt1>
        <a:dk2>
          <a:srgbClr val="003366"/>
        </a:dk2>
        <a:lt2>
          <a:srgbClr val="FF9933"/>
        </a:lt2>
        <a:accent1>
          <a:srgbClr val="2B557F"/>
        </a:accent1>
        <a:accent2>
          <a:srgbClr val="FF9933"/>
        </a:accent2>
        <a:accent3>
          <a:srgbClr val="AAADB8"/>
        </a:accent3>
        <a:accent4>
          <a:srgbClr val="DADADA"/>
        </a:accent4>
        <a:accent5>
          <a:srgbClr val="ACB4C0"/>
        </a:accent5>
        <a:accent6>
          <a:srgbClr val="E78A2D"/>
        </a:accent6>
        <a:hlink>
          <a:srgbClr val="005032"/>
        </a:hlink>
        <a:folHlink>
          <a:srgbClr val="A0A0A0"/>
        </a:folHlink>
      </a:clrScheme>
      <a:clrMap bg1="dk2" tx1="lt1" bg2="dk1" tx2="lt2" accent1="accent1" accent2="accent2" accent3="accent3" accent4="accent4" accent5="accent5" accent6="accent6" hlink="hlink" folHlink="folHlink"/>
    </a:extraClrScheme>
    <a:extraClrScheme>
      <a:clrScheme name="3_Side Bar 2">
        <a:dk1>
          <a:srgbClr val="000000"/>
        </a:dk1>
        <a:lt1>
          <a:srgbClr val="FFFFFF"/>
        </a:lt1>
        <a:dk2>
          <a:srgbClr val="E16414"/>
        </a:dk2>
        <a:lt2>
          <a:srgbClr val="E16414"/>
        </a:lt2>
        <a:accent1>
          <a:srgbClr val="FFF0EB"/>
        </a:accent1>
        <a:accent2>
          <a:srgbClr val="E16414"/>
        </a:accent2>
        <a:accent3>
          <a:srgbClr val="FFFFFF"/>
        </a:accent3>
        <a:accent4>
          <a:srgbClr val="000000"/>
        </a:accent4>
        <a:accent5>
          <a:srgbClr val="FFF6F3"/>
        </a:accent5>
        <a:accent6>
          <a:srgbClr val="CC5A11"/>
        </a:accent6>
        <a:hlink>
          <a:srgbClr val="C00000"/>
        </a:hlink>
        <a:folHlink>
          <a:srgbClr val="808080"/>
        </a:folHlink>
      </a:clrScheme>
      <a:clrMap bg1="lt1" tx1="dk1" bg2="lt2" tx2="dk2" accent1="accent1" accent2="accent2" accent3="accent3" accent4="accent4" accent5="accent5" accent6="accent6" hlink="hlink" folHlink="folHlink"/>
    </a:extraClrScheme>
    <a:extraClrScheme>
      <a:clrScheme name="3_Side Bar 3">
        <a:dk1>
          <a:srgbClr val="000000"/>
        </a:dk1>
        <a:lt1>
          <a:srgbClr val="FFFFFF"/>
        </a:lt1>
        <a:dk2>
          <a:srgbClr val="000000"/>
        </a:dk2>
        <a:lt2>
          <a:srgbClr val="000000"/>
        </a:lt2>
        <a:accent1>
          <a:srgbClr val="FFFFFF"/>
        </a:accent1>
        <a:accent2>
          <a:srgbClr val="000000"/>
        </a:accent2>
        <a:accent3>
          <a:srgbClr val="FFFFFF"/>
        </a:accent3>
        <a:accent4>
          <a:srgbClr val="000000"/>
        </a:accent4>
        <a:accent5>
          <a:srgbClr val="FFFFFF"/>
        </a:accent5>
        <a:accent6>
          <a:srgbClr val="000000"/>
        </a:accent6>
        <a:hlink>
          <a:srgbClr val="A0A0A0"/>
        </a:hlink>
        <a:folHlink>
          <a:srgbClr val="000000"/>
        </a:folHlink>
      </a:clrScheme>
      <a:clrMap bg1="lt1" tx1="dk1" bg2="lt2" tx2="dk2" accent1="accent1" accent2="accent2" accent3="accent3" accent4="accent4" accent5="accent5" accent6="accent6" hlink="hlink" folHlink="folHlink"/>
    </a:extraClrScheme>
    <a:extraClrScheme>
      <a:clrScheme name="3_Side Bar 4">
        <a:dk1>
          <a:srgbClr val="000000"/>
        </a:dk1>
        <a:lt1>
          <a:srgbClr val="FFFFFF"/>
        </a:lt1>
        <a:dk2>
          <a:srgbClr val="006600"/>
        </a:dk2>
        <a:lt2>
          <a:srgbClr val="CC0000"/>
        </a:lt2>
        <a:accent1>
          <a:srgbClr val="EAEAEA"/>
        </a:accent1>
        <a:accent2>
          <a:srgbClr val="005032"/>
        </a:accent2>
        <a:accent3>
          <a:srgbClr val="FFFFFF"/>
        </a:accent3>
        <a:accent4>
          <a:srgbClr val="000000"/>
        </a:accent4>
        <a:accent5>
          <a:srgbClr val="F3F3F3"/>
        </a:accent5>
        <a:accent6>
          <a:srgbClr val="00482C"/>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5">
        <a:dk1>
          <a:srgbClr val="000000"/>
        </a:dk1>
        <a:lt1>
          <a:srgbClr val="FFFFFF"/>
        </a:lt1>
        <a:dk2>
          <a:srgbClr val="80808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6">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7">
        <a:dk1>
          <a:srgbClr val="000000"/>
        </a:dk1>
        <a:lt1>
          <a:srgbClr val="FFFFFF"/>
        </a:lt1>
        <a:dk2>
          <a:srgbClr val="996633"/>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8">
        <a:dk1>
          <a:srgbClr val="000000"/>
        </a:dk1>
        <a:lt1>
          <a:srgbClr val="FFFFFF"/>
        </a:lt1>
        <a:dk2>
          <a:srgbClr val="000066"/>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9">
        <a:dk1>
          <a:srgbClr val="000000"/>
        </a:dk1>
        <a:lt1>
          <a:srgbClr val="FFFFFF"/>
        </a:lt1>
        <a:dk2>
          <a:srgbClr val="996633"/>
        </a:dk2>
        <a:lt2>
          <a:srgbClr val="CC0000"/>
        </a:lt2>
        <a:accent1>
          <a:srgbClr val="EAEAEA"/>
        </a:accent1>
        <a:accent2>
          <a:srgbClr val="003300"/>
        </a:accent2>
        <a:accent3>
          <a:srgbClr val="FFFFFF"/>
        </a:accent3>
        <a:accent4>
          <a:srgbClr val="000000"/>
        </a:accent4>
        <a:accent5>
          <a:srgbClr val="F3F3F3"/>
        </a:accent5>
        <a:accent6>
          <a:srgbClr val="002D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10">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
      <a:clrScheme name="3_Side Bar 11">
        <a:dk1>
          <a:srgbClr val="000000"/>
        </a:dk1>
        <a:lt1>
          <a:srgbClr val="FFFFFF"/>
        </a:lt1>
        <a:dk2>
          <a:srgbClr val="CC0000"/>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0.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1.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2.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3.xml><?xml version="1.0" encoding="utf-8"?>
<a:themeOverride xmlns:a="http://schemas.openxmlformats.org/drawingml/2006/main">
  <a:clrScheme name="Custom 4">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4.xml><?xml version="1.0" encoding="utf-8"?>
<a:themeOverride xmlns:a="http://schemas.openxmlformats.org/drawingml/2006/main">
  <a:clrScheme name="Custom 4">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5.xml><?xml version="1.0" encoding="utf-8"?>
<a:themeOverride xmlns:a="http://schemas.openxmlformats.org/drawingml/2006/main">
  <a:clrScheme name="Custom 5">
    <a:dk1>
      <a:srgbClr val="000000"/>
    </a:dk1>
    <a:lt1>
      <a:srgbClr val="FFFFFF"/>
    </a:lt1>
    <a:dk2>
      <a:srgbClr val="006600"/>
    </a:dk2>
    <a:lt2>
      <a:srgbClr val="0066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5A5A5"/>
    </a:folHlink>
  </a:clrScheme>
</a:themeOverride>
</file>

<file path=ppt/theme/themeOverride16.xml><?xml version="1.0" encoding="utf-8"?>
<a:themeOverride xmlns:a="http://schemas.openxmlformats.org/drawingml/2006/main">
  <a:clrScheme name="Custom 4">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7.xml><?xml version="1.0" encoding="utf-8"?>
<a:themeOverride xmlns:a="http://schemas.openxmlformats.org/drawingml/2006/main">
  <a:clrScheme name="Custom 5">
    <a:dk1>
      <a:srgbClr val="000000"/>
    </a:dk1>
    <a:lt1>
      <a:srgbClr val="FFFFFF"/>
    </a:lt1>
    <a:dk2>
      <a:srgbClr val="006600"/>
    </a:dk2>
    <a:lt2>
      <a:srgbClr val="0066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5A5A5"/>
    </a:folHlink>
  </a:clrScheme>
</a:themeOverride>
</file>

<file path=ppt/theme/themeOverride18.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19.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0.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1.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2.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3.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4.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5.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6.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27.xml><?xml version="1.0" encoding="utf-8"?>
<a:themeOverride xmlns:a="http://schemas.openxmlformats.org/drawingml/2006/main">
  <a:clrScheme name="Custom 5">
    <a:dk1>
      <a:srgbClr val="000000"/>
    </a:dk1>
    <a:lt1>
      <a:srgbClr val="FFFFFF"/>
    </a:lt1>
    <a:dk2>
      <a:srgbClr val="006600"/>
    </a:dk2>
    <a:lt2>
      <a:srgbClr val="0066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5A5A5"/>
    </a:folHlink>
  </a:clrScheme>
</a:themeOverride>
</file>

<file path=ppt/theme/themeOverride28.xml><?xml version="1.0" encoding="utf-8"?>
<a:themeOverride xmlns:a="http://schemas.openxmlformats.org/drawingml/2006/main">
  <a:clrScheme name="Custom 3">
    <a:dk1>
      <a:srgbClr val="000000"/>
    </a:dk1>
    <a:lt1>
      <a:srgbClr val="FFFFFF"/>
    </a:lt1>
    <a:dk2>
      <a:srgbClr val="CC0000"/>
    </a:dk2>
    <a:lt2>
      <a:srgbClr val="CC0000"/>
    </a:lt2>
    <a:accent1>
      <a:srgbClr val="EAEAEA"/>
    </a:accent1>
    <a:accent2>
      <a:srgbClr val="006600"/>
    </a:accent2>
    <a:accent3>
      <a:srgbClr val="FFFFFF"/>
    </a:accent3>
    <a:accent4>
      <a:srgbClr val="000000"/>
    </a:accent4>
    <a:accent5>
      <a:srgbClr val="F3F3F3"/>
    </a:accent5>
    <a:accent6>
      <a:srgbClr val="005C00"/>
    </a:accent6>
    <a:hlink>
      <a:srgbClr val="000066"/>
    </a:hlink>
    <a:folHlink>
      <a:srgbClr val="A6A6A6"/>
    </a:folHlink>
  </a:clrScheme>
</a:themeOverride>
</file>

<file path=ppt/theme/themeOverride29.xml><?xml version="1.0" encoding="utf-8"?>
<a:themeOverride xmlns:a="http://schemas.openxmlformats.org/drawingml/2006/main">
  <a:clrScheme name="Custom 4">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3.xml><?xml version="1.0" encoding="utf-8"?>
<a:themeOverride xmlns:a="http://schemas.openxmlformats.org/drawingml/2006/main">
  <a:clrScheme name="Custom 4">
    <a:dk1>
      <a:srgbClr val="000000"/>
    </a:dk1>
    <a:lt1>
      <a:srgbClr val="FFFFFF"/>
    </a:lt1>
    <a:dk2>
      <a:srgbClr val="996633"/>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30.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31.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32.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4.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5.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6.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7.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8.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ppt/theme/themeOverride9.xml><?xml version="1.0" encoding="utf-8"?>
<a:themeOverride xmlns:a="http://schemas.openxmlformats.org/drawingml/2006/main">
  <a:clrScheme name="Custom 2">
    <a:dk1>
      <a:srgbClr val="000000"/>
    </a:dk1>
    <a:lt1>
      <a:srgbClr val="FFFFFF"/>
    </a:lt1>
    <a:dk2>
      <a:srgbClr val="000066"/>
    </a:dk2>
    <a:lt2>
      <a:srgbClr val="CC0000"/>
    </a:lt2>
    <a:accent1>
      <a:srgbClr val="F8F8F8"/>
    </a:accent1>
    <a:accent2>
      <a:srgbClr val="006600"/>
    </a:accent2>
    <a:accent3>
      <a:srgbClr val="FFFFFF"/>
    </a:accent3>
    <a:accent4>
      <a:srgbClr val="000000"/>
    </a:accent4>
    <a:accent5>
      <a:srgbClr val="FBFBFB"/>
    </a:accent5>
    <a:accent6>
      <a:srgbClr val="005C00"/>
    </a:accent6>
    <a:hlink>
      <a:srgbClr val="000066"/>
    </a:hlink>
    <a:folHlink>
      <a:srgbClr val="A6A6A6"/>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Designs\Side Bar.pot</Template>
  <TotalTime>9817</TotalTime>
  <Words>2178</Words>
  <Application>Microsoft Office PowerPoint</Application>
  <PresentationFormat>Custom</PresentationFormat>
  <Paragraphs>484</Paragraphs>
  <Slides>34</Slides>
  <Notes>14</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34</vt:i4>
      </vt:variant>
    </vt:vector>
  </HeadingPairs>
  <TitlesOfParts>
    <vt:vector size="47" baseType="lpstr">
      <vt:lpstr>Times New Roman</vt:lpstr>
      <vt:lpstr>Wingdings 2</vt:lpstr>
      <vt:lpstr>Courier New</vt:lpstr>
      <vt:lpstr>Arial</vt:lpstr>
      <vt:lpstr>Symbol</vt:lpstr>
      <vt:lpstr>Arial Unicode MS</vt:lpstr>
      <vt:lpstr>Book Antiqua</vt:lpstr>
      <vt:lpstr>Wingdings</vt:lpstr>
      <vt:lpstr>Consolas</vt:lpstr>
      <vt:lpstr>PMingLiU</vt:lpstr>
      <vt:lpstr>2_Side Bar</vt:lpstr>
      <vt:lpstr>1_Side Bar</vt:lpstr>
      <vt:lpstr>3_Side Bar</vt:lpstr>
      <vt:lpstr>More Examples on Object-Oriented Analysis and Design</vt:lpstr>
      <vt:lpstr>Disclaimer</vt:lpstr>
      <vt:lpstr>Recall Find and Identify Business Classes</vt:lpstr>
      <vt:lpstr>Identify Actors and Use Cases</vt:lpstr>
      <vt:lpstr>Example: Simple Bank System  User Requirements</vt:lpstr>
      <vt:lpstr>For Each Use Case Document Normal Course of Events</vt:lpstr>
      <vt:lpstr>More User Requirements</vt:lpstr>
      <vt:lpstr>For Each Use Case Document Alternative Courses of Events</vt:lpstr>
      <vt:lpstr>Pre-Conditions, Post-Conditions,  and Assumptions</vt:lpstr>
      <vt:lpstr>For Each Use Case Highlight Nouns</vt:lpstr>
      <vt:lpstr>For Each Use Case Select Proposed Classes</vt:lpstr>
      <vt:lpstr>Use Case Relationship</vt:lpstr>
      <vt:lpstr>Analysis Class Diagram</vt:lpstr>
      <vt:lpstr>Sequence Diagram </vt:lpstr>
      <vt:lpstr>Recall Object-Oriented Design Process</vt:lpstr>
      <vt:lpstr>Example Before Design</vt:lpstr>
      <vt:lpstr>Example After Design</vt:lpstr>
      <vt:lpstr>Analysis Use Case  Document Alternative Courses of Events</vt:lpstr>
      <vt:lpstr>Design Use Case Document Alternative Courses of Events</vt:lpstr>
      <vt:lpstr>Model High-Level Object Interactions for a Use Case Communication Diagram</vt:lpstr>
      <vt:lpstr>Model Detailed Object Interactions for a Use Case Sequence Diagram</vt:lpstr>
      <vt:lpstr>Model Detailed Object Interactions for a Use Case Sequence Diagram</vt:lpstr>
      <vt:lpstr>Model Detailed Object Interactions for a Use Case Sequence Diagram</vt:lpstr>
      <vt:lpstr>Model Detailed Object Interactions for a Use Case Sequence Diagram</vt:lpstr>
      <vt:lpstr>Model Detailed Object Interactions for a Use Case Sequence Diagram</vt:lpstr>
      <vt:lpstr>Model Detailed Object Interactions for a Use Case Sequence Diagram</vt:lpstr>
      <vt:lpstr>Model Detailed Object Interactions for a Use Case Sequence Diagram</vt:lpstr>
      <vt:lpstr>Model Detailed Object Interactions for a Use Case Sequence Diagram</vt:lpstr>
      <vt:lpstr>PowerPoint Presentation</vt:lpstr>
      <vt:lpstr>PowerPoint Presentation</vt:lpstr>
      <vt:lpstr>Recall</vt:lpstr>
      <vt:lpstr>State Machine for Other Class(es)</vt:lpstr>
      <vt:lpstr>Design Class Diagram</vt:lpstr>
      <vt:lpstr>Use Cases, Class Diagrams, Sequence Diagrams, and State Machines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Design</dc:title>
  <dc:creator>Prof. T.H. Tse</dc:creator>
  <cp:lastModifiedBy>TH Tse</cp:lastModifiedBy>
  <cp:revision>1149</cp:revision>
  <cp:lastPrinted>1999-11-02T09:52:10Z</cp:lastPrinted>
  <dcterms:created xsi:type="dcterms:W3CDTF">1995-06-02T22:09:48Z</dcterms:created>
  <dcterms:modified xsi:type="dcterms:W3CDTF">2023-10-30T13:32:24Z</dcterms:modified>
</cp:coreProperties>
</file>