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ppt/theme/themeOverride4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  <p:sldMasterId id="2147483674" r:id="rId2"/>
    <p:sldMasterId id="2147483687" r:id="rId3"/>
  </p:sldMasterIdLst>
  <p:notesMasterIdLst>
    <p:notesMasterId r:id="rId54"/>
  </p:notesMasterIdLst>
  <p:handoutMasterIdLst>
    <p:handoutMasterId r:id="rId55"/>
  </p:handoutMasterIdLst>
  <p:sldIdLst>
    <p:sldId id="1207" r:id="rId4"/>
    <p:sldId id="1206" r:id="rId5"/>
    <p:sldId id="946" r:id="rId6"/>
    <p:sldId id="1175" r:id="rId7"/>
    <p:sldId id="945" r:id="rId8"/>
    <p:sldId id="1218" r:id="rId9"/>
    <p:sldId id="1219" r:id="rId10"/>
    <p:sldId id="1051" r:id="rId11"/>
    <p:sldId id="1015" r:id="rId12"/>
    <p:sldId id="1016" r:id="rId13"/>
    <p:sldId id="1212" r:id="rId14"/>
    <p:sldId id="1017" r:id="rId15"/>
    <p:sldId id="1137" r:id="rId16"/>
    <p:sldId id="1197" r:id="rId17"/>
    <p:sldId id="1198" r:id="rId18"/>
    <p:sldId id="1020" r:id="rId19"/>
    <p:sldId id="1210" r:id="rId20"/>
    <p:sldId id="1209" r:id="rId21"/>
    <p:sldId id="1009" r:id="rId22"/>
    <p:sldId id="894" r:id="rId23"/>
    <p:sldId id="1014" r:id="rId24"/>
    <p:sldId id="1048" r:id="rId25"/>
    <p:sldId id="1013" r:id="rId26"/>
    <p:sldId id="1178" r:id="rId27"/>
    <p:sldId id="1240" r:id="rId28"/>
    <p:sldId id="1241" r:id="rId29"/>
    <p:sldId id="1242" r:id="rId30"/>
    <p:sldId id="1096" r:id="rId31"/>
    <p:sldId id="1243" r:id="rId32"/>
    <p:sldId id="1121" r:id="rId33"/>
    <p:sldId id="1122" r:id="rId34"/>
    <p:sldId id="1142" r:id="rId35"/>
    <p:sldId id="1244" r:id="rId36"/>
    <p:sldId id="1082" r:id="rId37"/>
    <p:sldId id="1088" r:id="rId38"/>
    <p:sldId id="1089" r:id="rId39"/>
    <p:sldId id="1090" r:id="rId40"/>
    <p:sldId id="1249" r:id="rId41"/>
    <p:sldId id="1091" r:id="rId42"/>
    <p:sldId id="1092" r:id="rId43"/>
    <p:sldId id="1093" r:id="rId44"/>
    <p:sldId id="1053" r:id="rId45"/>
    <p:sldId id="940" r:id="rId46"/>
    <p:sldId id="1057" r:id="rId47"/>
    <p:sldId id="1055" r:id="rId48"/>
    <p:sldId id="1058" r:id="rId49"/>
    <p:sldId id="1059" r:id="rId50"/>
    <p:sldId id="1245" r:id="rId51"/>
    <p:sldId id="1248" r:id="rId52"/>
    <p:sldId id="901" r:id="rId53"/>
  </p:sldIdLst>
  <p:sldSz cx="9902825" cy="6858000"/>
  <p:notesSz cx="9906000" cy="6743700"/>
  <p:embeddedFontLst>
    <p:embeddedFont>
      <p:font typeface="PMingLiU" panose="02020500000000000000" pitchFamily="18" charset="-120"/>
      <p:regular r:id="rId56"/>
    </p:embeddedFont>
    <p:embeddedFont>
      <p:font typeface="MS PGothic" panose="020B0600070205080204" pitchFamily="34" charset="-128"/>
      <p:regular r:id="rId5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470" userDrawn="1">
          <p15:clr>
            <a:srgbClr val="A4A3A4"/>
          </p15:clr>
        </p15:guide>
        <p15:guide id="2" pos="458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0066"/>
    <a:srgbClr val="996600"/>
    <a:srgbClr val="B2B2B2"/>
    <a:srgbClr val="CC0000"/>
    <a:srgbClr val="CC00CC"/>
    <a:srgbClr val="003C78"/>
    <a:srgbClr val="285078"/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5" autoAdjust="0"/>
    <p:restoredTop sz="95592" autoAdjust="0"/>
  </p:normalViewPr>
  <p:slideViewPr>
    <p:cSldViewPr>
      <p:cViewPr varScale="1">
        <p:scale>
          <a:sx n="107" d="100"/>
          <a:sy n="107" d="100"/>
        </p:scale>
        <p:origin x="1404" y="114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20" d="100"/>
          <a:sy n="20" d="100"/>
        </p:scale>
        <p:origin x="-1088" y="-84"/>
      </p:cViewPr>
      <p:guideLst>
        <p:guide orient="horz" pos="1470"/>
        <p:guide pos="458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font" Target="fonts/font1.fntdata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font" Target="fonts/font2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6.xml"/><Relationship Id="rId2" Type="http://schemas.openxmlformats.org/officeDocument/2006/relationships/slide" Target="slides/slide35.xml"/><Relationship Id="rId1" Type="http://schemas.openxmlformats.org/officeDocument/2006/relationships/slide" Target="slides/slide1.xml"/><Relationship Id="rId6" Type="http://schemas.openxmlformats.org/officeDocument/2006/relationships/slide" Target="slides/slide39.xml"/><Relationship Id="rId5" Type="http://schemas.openxmlformats.org/officeDocument/2006/relationships/slide" Target="slides/slide38.xml"/><Relationship Id="rId4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2647" y="-1081"/>
            <a:ext cx="4244096" cy="31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866775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9257" y="-1081"/>
            <a:ext cx="4244096" cy="31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866775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2647" y="6378416"/>
            <a:ext cx="4244096" cy="36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866775">
              <a:defRPr sz="1000" i="1"/>
            </a:lvl1pPr>
          </a:lstStyle>
          <a:p>
            <a:pPr>
              <a:defRPr/>
            </a:pPr>
            <a:r>
              <a:rPr lang="en-US"/>
              <a:t>Software Design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9257" y="6378416"/>
            <a:ext cx="4244096" cy="36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866775">
              <a:defRPr sz="1000" i="1"/>
            </a:lvl1pPr>
          </a:lstStyle>
          <a:p>
            <a:pPr>
              <a:defRPr/>
            </a:pPr>
            <a:fld id="{B011CDD4-F1AD-44CC-AAEF-7A2B85A2A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319" y="-6484"/>
            <a:ext cx="4328045" cy="3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839788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01274" y="-6484"/>
            <a:ext cx="4328045" cy="3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839788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8963" y="508000"/>
            <a:ext cx="3648075" cy="2527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5562" y="3205419"/>
            <a:ext cx="7354879" cy="304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2" tIns="41275" rIns="87312" bIns="412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319" y="6414080"/>
            <a:ext cx="4328045" cy="3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839788">
              <a:defRPr sz="1000" i="1"/>
            </a:lvl1pPr>
          </a:lstStyle>
          <a:p>
            <a:pPr>
              <a:defRPr/>
            </a:pPr>
            <a:r>
              <a:rPr lang="en-US"/>
              <a:t>Software Design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01274" y="6414080"/>
            <a:ext cx="4328045" cy="3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839788">
              <a:defRPr sz="1000" i="1"/>
            </a:lvl1pPr>
          </a:lstStyle>
          <a:p>
            <a:pPr>
              <a:defRPr/>
            </a:pPr>
            <a:fld id="{512F0528-D7C4-4AC8-A4ED-D53BDBB04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39738"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74713"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16038"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752600"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08000"/>
            <a:ext cx="3648075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Software Design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2F0528-D7C4-4AC8-A4ED-D53BDBB0484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14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08000"/>
            <a:ext cx="3648075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Software Design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2F0528-D7C4-4AC8-A4ED-D53BDBB0484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83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08000"/>
            <a:ext cx="3648075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Software Design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2F0528-D7C4-4AC8-A4ED-D53BDBB0484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70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8963" y="508000"/>
            <a:ext cx="3648075" cy="2527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Software Design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2F0528-D7C4-4AC8-A4ED-D53BDBB0484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85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 userDrawn="1"/>
        </p:nvGrpSpPr>
        <p:grpSpPr bwMode="auto">
          <a:xfrm>
            <a:off x="-1588" y="3355975"/>
            <a:ext cx="9902826" cy="74613"/>
            <a:chOff x="0" y="866"/>
            <a:chExt cx="6238" cy="46"/>
          </a:xfrm>
        </p:grpSpPr>
        <p:sp>
          <p:nvSpPr>
            <p:cNvPr id="5" name="Rectangle 11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12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7821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379413" y="381000"/>
            <a:ext cx="9067800" cy="3048000"/>
          </a:xfrm>
        </p:spPr>
        <p:txBody>
          <a:bodyPr/>
          <a:lstStyle>
            <a:lvl1pPr>
              <a:defRPr sz="6600" b="0"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247822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0050" y="3886200"/>
            <a:ext cx="9067800" cy="2819400"/>
          </a:xfrm>
        </p:spPr>
        <p:txBody>
          <a:bodyPr/>
          <a:lstStyle>
            <a:lvl1pPr marL="0" indent="0">
              <a:buFont typeface="Wingdings" pitchFamily="2" charset="2"/>
              <a:buNone/>
              <a:defRPr smtClean="0"/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sz="quarter" idx="10"/>
          </p:nvPr>
        </p:nvSpPr>
        <p:spPr>
          <a:xfrm>
            <a:off x="400050" y="6248400"/>
            <a:ext cx="2062163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307C8D-0D04-4E87-905F-7C4E5064F1CE}" type="datetime1">
              <a:rPr lang="en-GB"/>
              <a:pPr>
                <a:defRPr/>
              </a:pPr>
              <a:t>20/11/2023</a:t>
            </a:fld>
            <a:endParaRPr lang="en-GB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ftr" sz="quarter" idx="11"/>
          </p:nvPr>
        </p:nvSpPr>
        <p:spPr>
          <a:xfrm>
            <a:off x="3365500" y="6248400"/>
            <a:ext cx="31369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05688" y="6248400"/>
            <a:ext cx="2062162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CA0F65-9FD9-4260-A8A4-083FBC53AE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5C9CF-EF9D-4E57-A912-92825065CF6C}" type="datetime1">
              <a:rPr lang="en-US"/>
              <a:pPr>
                <a:defRPr/>
              </a:pPr>
              <a:t>11/20/2023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34FE5-EC4D-498D-B132-BC3FD9BAE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9788" y="266700"/>
            <a:ext cx="2259012" cy="6362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2750" y="266700"/>
            <a:ext cx="6624638" cy="6362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201F6-CD32-49A4-AFE9-A37D68223752}" type="datetime1">
              <a:rPr lang="en-US"/>
              <a:pPr>
                <a:defRPr/>
              </a:pPr>
              <a:t>11/20/2023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2975D-E88D-4EAC-843A-11DBF738B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266700"/>
            <a:ext cx="9110663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2750" y="1676400"/>
            <a:ext cx="4478338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43488" y="1676400"/>
            <a:ext cx="4479925" cy="4953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0365C-C156-4402-983B-BDDA7A3713FD}" type="datetime1">
              <a:rPr lang="en-US"/>
              <a:pPr>
                <a:defRPr/>
              </a:pPr>
              <a:t>11/20/2023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98FDE-08B0-46F9-A725-903A367B8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 userDrawn="1"/>
        </p:nvGrpSpPr>
        <p:grpSpPr bwMode="auto">
          <a:xfrm>
            <a:off x="-1588" y="3355976"/>
            <a:ext cx="9902826" cy="74613"/>
            <a:chOff x="0" y="866"/>
            <a:chExt cx="6238" cy="46"/>
          </a:xfrm>
        </p:grpSpPr>
        <p:sp>
          <p:nvSpPr>
            <p:cNvPr id="247819" name="Rectangle 11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7184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47820" name="Rectangle 12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7184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247821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379413" y="381000"/>
            <a:ext cx="9067800" cy="3048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6600" b="0">
                <a:latin typeface="Times New Roman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47822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0050" y="3886200"/>
            <a:ext cx="9067800" cy="28194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 typeface="Wingdings" charset="0"/>
              <a:buNone/>
              <a:defRPr>
                <a:latin typeface="Times New Roman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47823" name="Rectangle 15"/>
          <p:cNvSpPr>
            <a:spLocks noGrp="1" noChangeArrowheads="1"/>
          </p:cNvSpPr>
          <p:nvPr>
            <p:ph type="dt" sz="quarter" idx="2"/>
          </p:nvPr>
        </p:nvSpPr>
        <p:spPr>
          <a:xfrm>
            <a:off x="400051" y="6248400"/>
            <a:ext cx="2062163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41D8F535-EFC6-6847-9E72-A4161A44552C}" type="datetime1">
              <a:rPr lang="en-GB">
                <a:solidFill>
                  <a:srgbClr val="808080"/>
                </a:solidFill>
              </a:rPr>
              <a:pPr/>
              <a:t>20/11/2023</a:t>
            </a:fld>
            <a:endParaRPr lang="en-GB">
              <a:solidFill>
                <a:srgbClr val="808080"/>
              </a:solidFill>
            </a:endParaRPr>
          </a:p>
        </p:txBody>
      </p:sp>
      <p:sp>
        <p:nvSpPr>
          <p:cNvPr id="247824" name="Rectangle 16"/>
          <p:cNvSpPr>
            <a:spLocks noGrp="1" noChangeArrowheads="1"/>
          </p:cNvSpPr>
          <p:nvPr>
            <p:ph type="ftr" sz="quarter" idx="3"/>
          </p:nvPr>
        </p:nvSpPr>
        <p:spPr>
          <a:xfrm>
            <a:off x="3365500" y="6248400"/>
            <a:ext cx="31369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808080"/>
              </a:solidFill>
            </a:endParaRPr>
          </a:p>
        </p:txBody>
      </p:sp>
      <p:sp>
        <p:nvSpPr>
          <p:cNvPr id="247825" name="Rectangle 1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405688" y="6248400"/>
            <a:ext cx="2062162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D8DC1F90-CD57-394E-BE11-A5D6FE0257B8}" type="slidenum">
              <a:rPr lang="en-GB">
                <a:solidFill>
                  <a:srgbClr val="808080"/>
                </a:solidFill>
              </a:rPr>
              <a:pPr/>
              <a:t>‹#›</a:t>
            </a:fld>
            <a:endParaRPr lang="en-GB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99C984-7B00-4E46-9D82-BC791BED3793}" type="datetime1">
              <a:rPr lang="en-US">
                <a:solidFill>
                  <a:srgbClr val="808080"/>
                </a:solidFill>
              </a:rPr>
              <a:pPr/>
              <a:t>11/20/2023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44EC2A-2B75-5546-A0EE-591BE66F65CC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0722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4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9" indent="0">
              <a:buNone/>
              <a:defRPr sz="1800"/>
            </a:lvl2pPr>
            <a:lvl3pPr marL="914318" indent="0">
              <a:buNone/>
              <a:defRPr sz="1600"/>
            </a:lvl3pPr>
            <a:lvl4pPr marL="1371478" indent="0">
              <a:buNone/>
              <a:defRPr sz="1400"/>
            </a:lvl4pPr>
            <a:lvl5pPr marL="1828636" indent="0">
              <a:buNone/>
              <a:defRPr sz="1400"/>
            </a:lvl5pPr>
            <a:lvl6pPr marL="2285796" indent="0">
              <a:buNone/>
              <a:defRPr sz="1400"/>
            </a:lvl6pPr>
            <a:lvl7pPr marL="2742954" indent="0">
              <a:buNone/>
              <a:defRPr sz="1400"/>
            </a:lvl7pPr>
            <a:lvl8pPr marL="3200114" indent="0">
              <a:buNone/>
              <a:defRPr sz="1400"/>
            </a:lvl8pPr>
            <a:lvl9pPr marL="365727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7D0A2-707B-B14C-8F0C-890205141891}" type="datetime1">
              <a:rPr lang="en-US">
                <a:solidFill>
                  <a:srgbClr val="808080"/>
                </a:solidFill>
              </a:rPr>
              <a:pPr/>
              <a:t>11/20/2023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1C5965-8CBE-8943-B31E-F28557B35C3A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0446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1" y="1676400"/>
            <a:ext cx="4441825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6976" y="1676400"/>
            <a:ext cx="4441825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ED178-C8BA-DA40-9D23-6CD58B9F29F4}" type="datetime1">
              <a:rPr lang="en-US">
                <a:solidFill>
                  <a:srgbClr val="808080"/>
                </a:solidFill>
              </a:rPr>
              <a:pPr/>
              <a:t>11/20/2023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3701B-CD75-E446-9965-AE113D3F19CF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337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8" indent="0">
              <a:buNone/>
              <a:defRPr sz="1600" b="1"/>
            </a:lvl4pPr>
            <a:lvl5pPr marL="1828636" indent="0">
              <a:buNone/>
              <a:defRPr sz="1600" b="1"/>
            </a:lvl5pPr>
            <a:lvl6pPr marL="2285796" indent="0">
              <a:buNone/>
              <a:defRPr sz="1600" b="1"/>
            </a:lvl6pPr>
            <a:lvl7pPr marL="2742954" indent="0">
              <a:buNone/>
              <a:defRPr sz="1600" b="1"/>
            </a:lvl7pPr>
            <a:lvl8pPr marL="3200114" indent="0">
              <a:buNone/>
              <a:defRPr sz="1600" b="1"/>
            </a:lvl8pPr>
            <a:lvl9pPr marL="36572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8" indent="0">
              <a:buNone/>
              <a:defRPr sz="1600" b="1"/>
            </a:lvl4pPr>
            <a:lvl5pPr marL="1828636" indent="0">
              <a:buNone/>
              <a:defRPr sz="1600" b="1"/>
            </a:lvl5pPr>
            <a:lvl6pPr marL="2285796" indent="0">
              <a:buNone/>
              <a:defRPr sz="1600" b="1"/>
            </a:lvl6pPr>
            <a:lvl7pPr marL="2742954" indent="0">
              <a:buNone/>
              <a:defRPr sz="1600" b="1"/>
            </a:lvl7pPr>
            <a:lvl8pPr marL="3200114" indent="0">
              <a:buNone/>
              <a:defRPr sz="1600" b="1"/>
            </a:lvl8pPr>
            <a:lvl9pPr marL="36572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BFAD9-2C29-684E-8186-DFA13C34C268}" type="datetime1">
              <a:rPr lang="en-US">
                <a:solidFill>
                  <a:srgbClr val="808080"/>
                </a:solidFill>
              </a:rPr>
              <a:pPr/>
              <a:t>11/20/2023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F2D47-B45B-604A-B1F8-A23A96DE5452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7306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DF4318-E726-DB46-BD21-F845603DF96A}" type="datetime1">
              <a:rPr lang="en-US">
                <a:solidFill>
                  <a:srgbClr val="808080"/>
                </a:solidFill>
              </a:rPr>
              <a:pPr/>
              <a:t>11/20/2023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81899-8DAE-F345-966E-0E2D0DB864CC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1062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3044AB-32F4-3540-ACFB-CC603C609DA1}" type="datetime1">
              <a:rPr lang="en-US">
                <a:solidFill>
                  <a:srgbClr val="808080"/>
                </a:solidFill>
              </a:rPr>
              <a:pPr/>
              <a:t>11/20/2023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9CC1B-6CAB-3947-81C5-927E933143E9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726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648DA-CE8E-4A9E-A702-593F3AEB3B64}" type="datetime1">
              <a:rPr lang="en-US"/>
              <a:pPr>
                <a:defRPr/>
              </a:pPr>
              <a:t>11/20/2023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3FC81-7D52-4B61-B8D9-FF3369881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1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9" indent="0">
              <a:buNone/>
              <a:defRPr sz="1200"/>
            </a:lvl2pPr>
            <a:lvl3pPr marL="914318" indent="0">
              <a:buNone/>
              <a:defRPr sz="1000"/>
            </a:lvl3pPr>
            <a:lvl4pPr marL="1371478" indent="0">
              <a:buNone/>
              <a:defRPr sz="900"/>
            </a:lvl4pPr>
            <a:lvl5pPr marL="1828636" indent="0">
              <a:buNone/>
              <a:defRPr sz="900"/>
            </a:lvl5pPr>
            <a:lvl6pPr marL="2285796" indent="0">
              <a:buNone/>
              <a:defRPr sz="900"/>
            </a:lvl6pPr>
            <a:lvl7pPr marL="2742954" indent="0">
              <a:buNone/>
              <a:defRPr sz="900"/>
            </a:lvl7pPr>
            <a:lvl8pPr marL="3200114" indent="0">
              <a:buNone/>
              <a:defRPr sz="900"/>
            </a:lvl8pPr>
            <a:lvl9pPr marL="36572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80C8E3-4B89-6946-BC69-B4975E52907A}" type="datetime1">
              <a:rPr lang="en-US">
                <a:solidFill>
                  <a:srgbClr val="808080"/>
                </a:solidFill>
              </a:rPr>
              <a:pPr/>
              <a:t>11/20/2023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42E926-6A6B-0340-9547-1B19D9C3AAE1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06507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9" indent="0">
              <a:buNone/>
              <a:defRPr sz="2800"/>
            </a:lvl2pPr>
            <a:lvl3pPr marL="914318" indent="0">
              <a:buNone/>
              <a:defRPr sz="2400"/>
            </a:lvl3pPr>
            <a:lvl4pPr marL="1371478" indent="0">
              <a:buNone/>
              <a:defRPr sz="2000"/>
            </a:lvl4pPr>
            <a:lvl5pPr marL="1828636" indent="0">
              <a:buNone/>
              <a:defRPr sz="2000"/>
            </a:lvl5pPr>
            <a:lvl6pPr marL="2285796" indent="0">
              <a:buNone/>
              <a:defRPr sz="2000"/>
            </a:lvl6pPr>
            <a:lvl7pPr marL="2742954" indent="0">
              <a:buNone/>
              <a:defRPr sz="2000"/>
            </a:lvl7pPr>
            <a:lvl8pPr marL="3200114" indent="0">
              <a:buNone/>
              <a:defRPr sz="2000"/>
            </a:lvl8pPr>
            <a:lvl9pPr marL="365727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9" indent="0">
              <a:buNone/>
              <a:defRPr sz="1200"/>
            </a:lvl2pPr>
            <a:lvl3pPr marL="914318" indent="0">
              <a:buNone/>
              <a:defRPr sz="1000"/>
            </a:lvl3pPr>
            <a:lvl4pPr marL="1371478" indent="0">
              <a:buNone/>
              <a:defRPr sz="900"/>
            </a:lvl4pPr>
            <a:lvl5pPr marL="1828636" indent="0">
              <a:buNone/>
              <a:defRPr sz="900"/>
            </a:lvl5pPr>
            <a:lvl6pPr marL="2285796" indent="0">
              <a:buNone/>
              <a:defRPr sz="900"/>
            </a:lvl6pPr>
            <a:lvl7pPr marL="2742954" indent="0">
              <a:buNone/>
              <a:defRPr sz="900"/>
            </a:lvl7pPr>
            <a:lvl8pPr marL="3200114" indent="0">
              <a:buNone/>
              <a:defRPr sz="900"/>
            </a:lvl8pPr>
            <a:lvl9pPr marL="36572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B90B90-A45F-5945-B82F-86A6AFBE777D}" type="datetime1">
              <a:rPr lang="en-US">
                <a:solidFill>
                  <a:srgbClr val="808080"/>
                </a:solidFill>
              </a:rPr>
              <a:pPr/>
              <a:t>11/20/2023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12BE29-5B60-7044-82CE-5BDEE6A1C93D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5881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DD191F-063B-8346-9782-CBC7DDFF23A5}" type="datetime1">
              <a:rPr lang="en-US">
                <a:solidFill>
                  <a:srgbClr val="808080"/>
                </a:solidFill>
              </a:rPr>
              <a:pPr/>
              <a:t>11/20/2023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8D6546-5A41-4C47-974D-A2C8DDE87601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25058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9788" y="266700"/>
            <a:ext cx="2259012" cy="6362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2750" y="266700"/>
            <a:ext cx="6624638" cy="6362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69A7A3-67CB-BE44-A8B0-78B2F9EF2508}" type="datetime1">
              <a:rPr lang="en-US">
                <a:solidFill>
                  <a:srgbClr val="808080"/>
                </a:solidFill>
              </a:rPr>
              <a:pPr/>
              <a:t>11/20/2023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46632-CC4F-9847-B00F-9266FE1D8876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77713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1" y="266700"/>
            <a:ext cx="9110663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2750" y="1676400"/>
            <a:ext cx="4478338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43489" y="1676400"/>
            <a:ext cx="4479925" cy="4953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2750" y="6172200"/>
            <a:ext cx="2062163" cy="457200"/>
          </a:xfrm>
        </p:spPr>
        <p:txBody>
          <a:bodyPr/>
          <a:lstStyle>
            <a:lvl1pPr>
              <a:defRPr/>
            </a:lvl1pPr>
          </a:lstStyle>
          <a:p>
            <a:fld id="{4B178022-D50F-8948-BA17-21CE5679EF80}" type="datetime1">
              <a:rPr lang="en-US">
                <a:solidFill>
                  <a:srgbClr val="808080"/>
                </a:solidFill>
              </a:rPr>
              <a:pPr/>
              <a:t>11/20/2023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1722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1251" y="6172200"/>
            <a:ext cx="2062163" cy="457200"/>
          </a:xfrm>
        </p:spPr>
        <p:txBody>
          <a:bodyPr/>
          <a:lstStyle>
            <a:lvl1pPr>
              <a:defRPr/>
            </a:lvl1pPr>
          </a:lstStyle>
          <a:p>
            <a:fld id="{B9A991BA-F0E4-DC4B-8915-C1159A081C52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69752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 userDrawn="1"/>
        </p:nvGrpSpPr>
        <p:grpSpPr bwMode="auto">
          <a:xfrm>
            <a:off x="-1588" y="3355975"/>
            <a:ext cx="9902826" cy="74613"/>
            <a:chOff x="0" y="866"/>
            <a:chExt cx="6238" cy="46"/>
          </a:xfrm>
        </p:grpSpPr>
        <p:sp>
          <p:nvSpPr>
            <p:cNvPr id="5" name="Rectangle 11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" name="Rectangle 12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47821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379413" y="381000"/>
            <a:ext cx="9067800" cy="3048000"/>
          </a:xfrm>
        </p:spPr>
        <p:txBody>
          <a:bodyPr/>
          <a:lstStyle>
            <a:lvl1pPr>
              <a:defRPr sz="6600" b="0"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247822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0050" y="3886200"/>
            <a:ext cx="9067800" cy="2819400"/>
          </a:xfrm>
        </p:spPr>
        <p:txBody>
          <a:bodyPr/>
          <a:lstStyle>
            <a:lvl1pPr marL="0" indent="0">
              <a:buFont typeface="Wingdings" pitchFamily="2" charset="2"/>
              <a:buNone/>
              <a:defRPr smtClean="0"/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sz="quarter" idx="10"/>
          </p:nvPr>
        </p:nvSpPr>
        <p:spPr>
          <a:xfrm>
            <a:off x="400050" y="6248400"/>
            <a:ext cx="2062163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307C8D-0D04-4E87-905F-7C4E5064F1CE}" type="datetime1">
              <a:rPr lang="en-GB">
                <a:solidFill>
                  <a:srgbClr val="808080"/>
                </a:solidFill>
              </a:rPr>
              <a:pPr>
                <a:defRPr/>
              </a:pPr>
              <a:t>20/11/2023</a:t>
            </a:fld>
            <a:endParaRPr lang="en-GB">
              <a:solidFill>
                <a:srgbClr val="808080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ftr" sz="quarter" idx="11"/>
          </p:nvPr>
        </p:nvSpPr>
        <p:spPr>
          <a:xfrm>
            <a:off x="3365500" y="6248400"/>
            <a:ext cx="31369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>
              <a:solidFill>
                <a:srgbClr val="808080"/>
              </a:solidFill>
            </a:endParaRPr>
          </a:p>
        </p:txBody>
      </p:sp>
      <p:sp>
        <p:nvSpPr>
          <p:cNvPr id="9" name="Rectangle 1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05688" y="6248400"/>
            <a:ext cx="2062162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CA0F65-9FD9-4260-A8A4-083FBC53AE74}" type="slidenum">
              <a:rPr lang="en-GB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648DA-CE8E-4A9E-A702-593F3AEB3B64}" type="datetime1">
              <a:rPr lang="en-US">
                <a:solidFill>
                  <a:srgbClr val="808080"/>
                </a:solidFill>
              </a:rPr>
              <a:pPr>
                <a:defRPr/>
              </a:pPr>
              <a:t>11/20/2023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3FC81-7D52-4B61-B8D9-FF33698814A8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CF009-98BA-4FC8-A079-220BAA2B27B7}" type="datetime1">
              <a:rPr lang="en-US">
                <a:solidFill>
                  <a:srgbClr val="808080"/>
                </a:solidFill>
              </a:rPr>
              <a:pPr>
                <a:defRPr/>
              </a:pPr>
              <a:t>11/20/2023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4ECCF-F9B2-47FE-949B-22A68CFF0F68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676400"/>
            <a:ext cx="4441825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6975" y="1676400"/>
            <a:ext cx="4441825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C04E9-C019-4C22-899D-24BF3611C905}" type="datetime1">
              <a:rPr lang="en-US">
                <a:solidFill>
                  <a:srgbClr val="808080"/>
                </a:solidFill>
              </a:rPr>
              <a:pPr>
                <a:defRPr/>
              </a:pPr>
              <a:t>11/20/2023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864C1-92B2-49F6-BE45-D604F3F1B09D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441F3-2512-4F92-A3C2-89D4310BEA9E}" type="datetime1">
              <a:rPr lang="en-US">
                <a:solidFill>
                  <a:srgbClr val="808080"/>
                </a:solidFill>
              </a:rPr>
              <a:pPr>
                <a:defRPr/>
              </a:pPr>
              <a:t>11/20/2023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932E8-8ECE-42E5-90A7-8C39E97D31AF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CF009-98BA-4FC8-A079-220BAA2B27B7}" type="datetime1">
              <a:rPr lang="en-US"/>
              <a:pPr>
                <a:defRPr/>
              </a:pPr>
              <a:t>11/20/2023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4ECCF-F9B2-47FE-949B-22A68CFF0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3BE5A-F5F9-4418-9A45-3EC2CBA41873}" type="datetime1">
              <a:rPr lang="en-US">
                <a:solidFill>
                  <a:srgbClr val="808080"/>
                </a:solidFill>
              </a:rPr>
              <a:pPr>
                <a:defRPr/>
              </a:pPr>
              <a:t>11/20/2023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92AAE-4995-416B-88FA-E2D960EDAA45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36681-C53E-42CD-8ADC-1060DEEB64DF}" type="datetime1">
              <a:rPr lang="en-US">
                <a:solidFill>
                  <a:srgbClr val="808080"/>
                </a:solidFill>
              </a:rPr>
              <a:pPr>
                <a:defRPr/>
              </a:pPr>
              <a:t>11/20/2023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B9577-D49A-4C30-998A-A9BEEA5BC1A8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15991-6AB3-4A42-A19E-E0E05170426D}" type="datetime1">
              <a:rPr lang="en-US">
                <a:solidFill>
                  <a:srgbClr val="808080"/>
                </a:solidFill>
              </a:rPr>
              <a:pPr>
                <a:defRPr/>
              </a:pPr>
              <a:t>11/20/2023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2F4A6-9568-46BF-BBD4-44A103ADFBBF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E9A80-31E6-4818-B65F-5BAD133DEC96}" type="datetime1">
              <a:rPr lang="en-US">
                <a:solidFill>
                  <a:srgbClr val="808080"/>
                </a:solidFill>
              </a:rPr>
              <a:pPr>
                <a:defRPr/>
              </a:pPr>
              <a:t>11/20/2023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4A9A6-83E5-4CD0-BFE4-DA58BCBD49CE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5C9CF-EF9D-4E57-A912-92825065CF6C}" type="datetime1">
              <a:rPr lang="en-US">
                <a:solidFill>
                  <a:srgbClr val="808080"/>
                </a:solidFill>
              </a:rPr>
              <a:pPr>
                <a:defRPr/>
              </a:pPr>
              <a:t>11/20/2023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34FE5-EC4D-498D-B132-BC3FD9BAEE27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9788" y="266700"/>
            <a:ext cx="2259012" cy="6362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2750" y="266700"/>
            <a:ext cx="6624638" cy="6362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201F6-CD32-49A4-AFE9-A37D68223752}" type="datetime1">
              <a:rPr lang="en-US">
                <a:solidFill>
                  <a:srgbClr val="808080"/>
                </a:solidFill>
              </a:rPr>
              <a:pPr>
                <a:defRPr/>
              </a:pPr>
              <a:t>11/20/2023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2975D-E88D-4EAC-843A-11DBF738B9EB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266700"/>
            <a:ext cx="9110663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2750" y="1676400"/>
            <a:ext cx="4478338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43488" y="1676400"/>
            <a:ext cx="4479925" cy="4953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0365C-C156-4402-983B-BDDA7A3713FD}" type="datetime1">
              <a:rPr lang="en-US">
                <a:solidFill>
                  <a:srgbClr val="808080"/>
                </a:solidFill>
              </a:rPr>
              <a:pPr>
                <a:defRPr/>
              </a:pPr>
              <a:t>11/20/2023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98FDE-08B0-46F9-A725-903A367B8ABA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676400"/>
            <a:ext cx="4441825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6975" y="1676400"/>
            <a:ext cx="4441825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C04E9-C019-4C22-899D-24BF3611C905}" type="datetime1">
              <a:rPr lang="en-US"/>
              <a:pPr>
                <a:defRPr/>
              </a:pPr>
              <a:t>11/20/2023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864C1-92B2-49F6-BE45-D604F3F1B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441F3-2512-4F92-A3C2-89D4310BEA9E}" type="datetime1">
              <a:rPr lang="en-US"/>
              <a:pPr>
                <a:defRPr/>
              </a:pPr>
              <a:t>11/20/2023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932E8-8ECE-42E5-90A7-8C39E97D3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3BE5A-F5F9-4418-9A45-3EC2CBA41873}" type="datetime1">
              <a:rPr lang="en-US"/>
              <a:pPr>
                <a:defRPr/>
              </a:pPr>
              <a:t>11/20/2023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92AAE-4995-416B-88FA-E2D960EDA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36681-C53E-42CD-8ADC-1060DEEB64DF}" type="datetime1">
              <a:rPr lang="en-US"/>
              <a:pPr>
                <a:defRPr/>
              </a:pPr>
              <a:t>11/20/2023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B9577-D49A-4C30-998A-A9BEEA5BC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15991-6AB3-4A42-A19E-E0E05170426D}" type="datetime1">
              <a:rPr lang="en-US"/>
              <a:pPr>
                <a:defRPr/>
              </a:pPr>
              <a:t>11/20/2023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2F4A6-9568-46BF-BBD4-44A103ADF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E9A80-31E6-4818-B65F-5BAD133DEC96}" type="datetime1">
              <a:rPr lang="en-US"/>
              <a:pPr>
                <a:defRPr/>
              </a:pPr>
              <a:t>11/20/2023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4A9A6-83E5-4CD0-BFE4-DA58BCBD4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9"/>
          <p:cNvGrpSpPr>
            <a:grpSpLocks/>
          </p:cNvGrpSpPr>
          <p:nvPr userDrawn="1"/>
        </p:nvGrpSpPr>
        <p:grpSpPr bwMode="auto">
          <a:xfrm>
            <a:off x="0" y="1374775"/>
            <a:ext cx="9902825" cy="73025"/>
            <a:chOff x="0" y="866"/>
            <a:chExt cx="6238" cy="46"/>
          </a:xfrm>
        </p:grpSpPr>
        <p:sp>
          <p:nvSpPr>
            <p:cNvPr id="1034" name="Rectangle 10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i="1"/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i="1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266700"/>
            <a:ext cx="9110663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1676400"/>
            <a:ext cx="911066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2750" y="6172200"/>
            <a:ext cx="206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fld id="{A14CBB30-DD63-47F4-8AD8-B01317A6292C}" type="datetime1">
              <a:rPr lang="en-US"/>
              <a:pPr>
                <a:defRPr/>
              </a:pPr>
              <a:t>11/20/2023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1722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1250" y="6172200"/>
            <a:ext cx="206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fld id="{CCE8E099-C126-4775-809C-35E8CCC08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 bldLvl="3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98463" indent="-3984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62013" indent="-3492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262063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60525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89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61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33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305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77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 userDrawn="1"/>
        </p:nvGrpSpPr>
        <p:grpSpPr bwMode="auto">
          <a:xfrm>
            <a:off x="1" y="1374776"/>
            <a:ext cx="9902825" cy="73025"/>
            <a:chOff x="0" y="866"/>
            <a:chExt cx="6238" cy="46"/>
          </a:xfrm>
        </p:grpSpPr>
        <p:sp>
          <p:nvSpPr>
            <p:cNvPr id="1034" name="Rectangle 10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12751" y="266700"/>
            <a:ext cx="911066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66" tIns="46034" rIns="92066" bIns="4603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1" y="1676400"/>
            <a:ext cx="911066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66" tIns="46034" rIns="92066" bIns="460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2750" y="6172200"/>
            <a:ext cx="206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66" tIns="46034" rIns="92066" bIns="46034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</a:defRPr>
            </a:lvl1pPr>
          </a:lstStyle>
          <a:p>
            <a:fld id="{79ACD867-E81A-784D-82B8-DCFBDD738288}" type="datetime1">
              <a:rPr lang="en-US">
                <a:solidFill>
                  <a:srgbClr val="808080"/>
                </a:solidFill>
                <a:latin typeface="Times New Roman" charset="0"/>
                <a:ea typeface="ＭＳ Ｐゴシック" charset="0"/>
              </a:rPr>
              <a:pPr/>
              <a:t>11/20/2023</a:t>
            </a:fld>
            <a:endParaRPr lang="en-US">
              <a:solidFill>
                <a:srgbClr val="80808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1722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66" tIns="46034" rIns="92066" bIns="46034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folHlink"/>
                </a:solidFill>
              </a:defRPr>
            </a:lvl1pPr>
          </a:lstStyle>
          <a:p>
            <a:endParaRPr lang="en-US">
              <a:solidFill>
                <a:srgbClr val="80808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1251" y="6172200"/>
            <a:ext cx="206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66" tIns="46034" rIns="92066" bIns="46034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</a:defRPr>
            </a:lvl1pPr>
          </a:lstStyle>
          <a:p>
            <a:fld id="{868BF154-4C74-D547-BBE4-2037DC5903F7}" type="slidenum">
              <a:rPr lang="en-US">
                <a:solidFill>
                  <a:srgbClr val="808080"/>
                </a:solidFill>
                <a:latin typeface="Times New Roman" charset="0"/>
                <a:ea typeface="ＭＳ Ｐゴシック" charset="0"/>
              </a:rPr>
              <a:pPr/>
              <a:t>‹#›</a:t>
            </a:fld>
            <a:endParaRPr lang="en-US">
              <a:solidFill>
                <a:srgbClr val="808080"/>
              </a:solidFill>
              <a:latin typeface="Times New Roman" charset="0"/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 bldLvl="3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159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31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47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636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98428" indent="-39842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0"/>
        <a:buChar char="u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861936" indent="-34921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261950" indent="-28572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60377" indent="-284137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0"/>
        <a:buChar char="u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8803" indent="-284137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5963" indent="-284137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3121" indent="-284137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30281" indent="-284137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7440" indent="-284137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 userDrawn="1"/>
        </p:nvGrpSpPr>
        <p:grpSpPr bwMode="auto">
          <a:xfrm>
            <a:off x="0" y="1374775"/>
            <a:ext cx="9902825" cy="73025"/>
            <a:chOff x="0" y="866"/>
            <a:chExt cx="6238" cy="46"/>
          </a:xfrm>
        </p:grpSpPr>
        <p:sp>
          <p:nvSpPr>
            <p:cNvPr id="1034" name="Rectangle 10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266700"/>
            <a:ext cx="9110663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1676400"/>
            <a:ext cx="911066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2750" y="6172200"/>
            <a:ext cx="206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fld id="{A14CBB30-DD63-47F4-8AD8-B01317A6292C}" type="datetime1">
              <a:rPr lang="en-US">
                <a:solidFill>
                  <a:srgbClr val="808080"/>
                </a:solidFill>
              </a:rPr>
              <a:pPr>
                <a:defRPr/>
              </a:pPr>
              <a:t>11/20/2023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1722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1250" y="6172200"/>
            <a:ext cx="206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fld id="{CCE8E099-C126-4775-809C-35E8CCC087A7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 bldLvl="3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98463" indent="-3984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62013" indent="-3492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262063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60525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89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61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33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305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77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ku.hk/thtse" TargetMode="External"/><Relationship Id="rId2" Type="http://schemas.openxmlformats.org/officeDocument/2006/relationships/hyperlink" Target="mailto:thtse@cs.hku.h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2263" y="304800"/>
            <a:ext cx="9296400" cy="3048000"/>
          </a:xfrm>
          <a:noFill/>
        </p:spPr>
        <p:txBody>
          <a:bodyPr/>
          <a:lstStyle/>
          <a:p>
            <a:r>
              <a:rPr lang="en-US" sz="6900" dirty="0" smtClean="0"/>
              <a:t>Presenting Your Proposal</a:t>
            </a:r>
            <a:br>
              <a:rPr lang="en-US" sz="6900" dirty="0" smtClean="0"/>
            </a:br>
            <a:r>
              <a:rPr lang="en-US" sz="3100" i="1" dirty="0" smtClean="0"/>
              <a:t>Techniques that they don’t teach you for the MSc project</a:t>
            </a:r>
            <a:endParaRPr lang="en-US" sz="3100" i="1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841500" y="3810000"/>
            <a:ext cx="67865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z="4000" dirty="0"/>
              <a:t>Prof. T.H. Tse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The University of Hong Kong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Pokfulam, Hong Kong</a:t>
            </a:r>
          </a:p>
          <a:p>
            <a:pPr>
              <a:lnSpc>
                <a:spcPct val="110000"/>
              </a:lnSpc>
            </a:pPr>
            <a:endParaRPr lang="en-US" sz="700" dirty="0">
              <a:solidFill>
                <a:srgbClr val="FFCC99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000" dirty="0"/>
              <a:t>Email: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  <a:hlinkClick r:id="rId2"/>
              </a:rPr>
              <a:t>thtse@cs.hku.hk</a:t>
            </a:r>
            <a:endParaRPr lang="en-US" sz="1800" dirty="0"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sz="2000" dirty="0"/>
              <a:t>Web: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hlinkClick r:id="rId3"/>
              </a:rPr>
              <a:t>hku.hk/</a:t>
            </a:r>
            <a:r>
              <a:rPr lang="en-US" sz="1800" b="1" dirty="0" err="1" smtClean="0">
                <a:latin typeface="Courier New" pitchFamily="49" charset="0"/>
                <a:hlinkClick r:id="rId3"/>
              </a:rPr>
              <a:t>thtse</a:t>
            </a:r>
            <a:r>
              <a:rPr lang="en-US" sz="1800" b="1" dirty="0" smtClean="0">
                <a:latin typeface="+mn-lt"/>
              </a:rPr>
              <a:t>  </a:t>
            </a:r>
            <a:r>
              <a:rPr lang="en-US" sz="1800" b="1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.</a:t>
            </a:r>
            <a:endParaRPr lang="en-US" sz="18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76250" y="3937000"/>
            <a:ext cx="1217613" cy="1217613"/>
            <a:chOff x="336" y="2496"/>
            <a:chExt cx="768" cy="768"/>
          </a:xfrm>
        </p:grpSpPr>
        <p:sp>
          <p:nvSpPr>
            <p:cNvPr id="3077" name="Rectangle 13"/>
            <p:cNvSpPr>
              <a:spLocks noChangeArrowheads="1"/>
            </p:cNvSpPr>
            <p:nvPr/>
          </p:nvSpPr>
          <p:spPr bwMode="auto">
            <a:xfrm>
              <a:off x="383" y="2537"/>
              <a:ext cx="341" cy="686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" name="Freeform 14"/>
            <p:cNvSpPr>
              <a:spLocks/>
            </p:cNvSpPr>
            <p:nvPr/>
          </p:nvSpPr>
          <p:spPr bwMode="auto">
            <a:xfrm>
              <a:off x="383" y="2586"/>
              <a:ext cx="673" cy="588"/>
            </a:xfrm>
            <a:custGeom>
              <a:avLst/>
              <a:gdLst>
                <a:gd name="T0" fmla="*/ 58 w 1606"/>
                <a:gd name="T1" fmla="*/ 1424 h 1435"/>
                <a:gd name="T2" fmla="*/ 206 w 1606"/>
                <a:gd name="T3" fmla="*/ 1391 h 1435"/>
                <a:gd name="T4" fmla="*/ 333 w 1606"/>
                <a:gd name="T5" fmla="*/ 1352 h 1435"/>
                <a:gd name="T6" fmla="*/ 471 w 1606"/>
                <a:gd name="T7" fmla="*/ 1290 h 1435"/>
                <a:gd name="T8" fmla="*/ 637 w 1606"/>
                <a:gd name="T9" fmla="*/ 1174 h 1435"/>
                <a:gd name="T10" fmla="*/ 754 w 1606"/>
                <a:gd name="T11" fmla="*/ 1062 h 1435"/>
                <a:gd name="T12" fmla="*/ 838 w 1606"/>
                <a:gd name="T13" fmla="*/ 965 h 1435"/>
                <a:gd name="T14" fmla="*/ 916 w 1606"/>
                <a:gd name="T15" fmla="*/ 852 h 1435"/>
                <a:gd name="T16" fmla="*/ 999 w 1606"/>
                <a:gd name="T17" fmla="*/ 733 h 1435"/>
                <a:gd name="T18" fmla="*/ 1090 w 1606"/>
                <a:gd name="T19" fmla="*/ 598 h 1435"/>
                <a:gd name="T20" fmla="*/ 1191 w 1606"/>
                <a:gd name="T21" fmla="*/ 476 h 1435"/>
                <a:gd name="T22" fmla="*/ 1290 w 1606"/>
                <a:gd name="T23" fmla="*/ 381 h 1435"/>
                <a:gd name="T24" fmla="*/ 1390 w 1606"/>
                <a:gd name="T25" fmla="*/ 307 h 1435"/>
                <a:gd name="T26" fmla="*/ 1471 w 1606"/>
                <a:gd name="T27" fmla="*/ 263 h 1435"/>
                <a:gd name="T28" fmla="*/ 1580 w 1606"/>
                <a:gd name="T29" fmla="*/ 214 h 1435"/>
                <a:gd name="T30" fmla="*/ 1605 w 1606"/>
                <a:gd name="T31" fmla="*/ 0 h 1435"/>
                <a:gd name="T32" fmla="*/ 1444 w 1606"/>
                <a:gd name="T33" fmla="*/ 68 h 1435"/>
                <a:gd name="T34" fmla="*/ 1289 w 1606"/>
                <a:gd name="T35" fmla="*/ 164 h 1435"/>
                <a:gd name="T36" fmla="*/ 1194 w 1606"/>
                <a:gd name="T37" fmla="*/ 244 h 1435"/>
                <a:gd name="T38" fmla="*/ 1094 w 1606"/>
                <a:gd name="T39" fmla="*/ 352 h 1435"/>
                <a:gd name="T40" fmla="*/ 1016 w 1606"/>
                <a:gd name="T41" fmla="*/ 461 h 1435"/>
                <a:gd name="T42" fmla="*/ 947 w 1606"/>
                <a:gd name="T43" fmla="*/ 564 h 1435"/>
                <a:gd name="T44" fmla="*/ 878 w 1606"/>
                <a:gd name="T45" fmla="*/ 663 h 1435"/>
                <a:gd name="T46" fmla="*/ 807 w 1606"/>
                <a:gd name="T47" fmla="*/ 768 h 1435"/>
                <a:gd name="T48" fmla="*/ 734 w 1606"/>
                <a:gd name="T49" fmla="*/ 857 h 1435"/>
                <a:gd name="T50" fmla="*/ 650 w 1606"/>
                <a:gd name="T51" fmla="*/ 943 h 1435"/>
                <a:gd name="T52" fmla="*/ 558 w 1606"/>
                <a:gd name="T53" fmla="*/ 1026 h 1435"/>
                <a:gd name="T54" fmla="*/ 441 w 1606"/>
                <a:gd name="T55" fmla="*/ 1101 h 1435"/>
                <a:gd name="T56" fmla="*/ 318 w 1606"/>
                <a:gd name="T57" fmla="*/ 1153 h 1435"/>
                <a:gd name="T58" fmla="*/ 182 w 1606"/>
                <a:gd name="T59" fmla="*/ 1197 h 1435"/>
                <a:gd name="T60" fmla="*/ 46 w 1606"/>
                <a:gd name="T61" fmla="*/ 1225 h 1435"/>
                <a:gd name="T62" fmla="*/ 0 w 1606"/>
                <a:gd name="T63" fmla="*/ 1434 h 14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06"/>
                <a:gd name="T97" fmla="*/ 0 h 1435"/>
                <a:gd name="T98" fmla="*/ 1606 w 1606"/>
                <a:gd name="T99" fmla="*/ 1435 h 143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06" h="1435">
                  <a:moveTo>
                    <a:pt x="0" y="1434"/>
                  </a:moveTo>
                  <a:lnTo>
                    <a:pt x="58" y="1424"/>
                  </a:lnTo>
                  <a:lnTo>
                    <a:pt x="121" y="1411"/>
                  </a:lnTo>
                  <a:lnTo>
                    <a:pt x="206" y="1391"/>
                  </a:lnTo>
                  <a:lnTo>
                    <a:pt x="271" y="1374"/>
                  </a:lnTo>
                  <a:lnTo>
                    <a:pt x="333" y="1352"/>
                  </a:lnTo>
                  <a:lnTo>
                    <a:pt x="395" y="1329"/>
                  </a:lnTo>
                  <a:lnTo>
                    <a:pt x="471" y="1290"/>
                  </a:lnTo>
                  <a:lnTo>
                    <a:pt x="568" y="1227"/>
                  </a:lnTo>
                  <a:lnTo>
                    <a:pt x="637" y="1174"/>
                  </a:lnTo>
                  <a:lnTo>
                    <a:pt x="698" y="1118"/>
                  </a:lnTo>
                  <a:lnTo>
                    <a:pt x="754" y="1062"/>
                  </a:lnTo>
                  <a:lnTo>
                    <a:pt x="799" y="1010"/>
                  </a:lnTo>
                  <a:lnTo>
                    <a:pt x="838" y="965"/>
                  </a:lnTo>
                  <a:lnTo>
                    <a:pt x="880" y="904"/>
                  </a:lnTo>
                  <a:lnTo>
                    <a:pt x="916" y="852"/>
                  </a:lnTo>
                  <a:lnTo>
                    <a:pt x="963" y="789"/>
                  </a:lnTo>
                  <a:lnTo>
                    <a:pt x="999" y="733"/>
                  </a:lnTo>
                  <a:lnTo>
                    <a:pt x="1039" y="672"/>
                  </a:lnTo>
                  <a:lnTo>
                    <a:pt x="1090" y="598"/>
                  </a:lnTo>
                  <a:lnTo>
                    <a:pt x="1147" y="527"/>
                  </a:lnTo>
                  <a:lnTo>
                    <a:pt x="1191" y="476"/>
                  </a:lnTo>
                  <a:lnTo>
                    <a:pt x="1239" y="426"/>
                  </a:lnTo>
                  <a:lnTo>
                    <a:pt x="1290" y="381"/>
                  </a:lnTo>
                  <a:lnTo>
                    <a:pt x="1344" y="340"/>
                  </a:lnTo>
                  <a:lnTo>
                    <a:pt x="1390" y="307"/>
                  </a:lnTo>
                  <a:lnTo>
                    <a:pt x="1436" y="279"/>
                  </a:lnTo>
                  <a:lnTo>
                    <a:pt x="1471" y="263"/>
                  </a:lnTo>
                  <a:lnTo>
                    <a:pt x="1529" y="236"/>
                  </a:lnTo>
                  <a:lnTo>
                    <a:pt x="1580" y="214"/>
                  </a:lnTo>
                  <a:lnTo>
                    <a:pt x="1605" y="206"/>
                  </a:lnTo>
                  <a:lnTo>
                    <a:pt x="1605" y="0"/>
                  </a:lnTo>
                  <a:lnTo>
                    <a:pt x="1537" y="24"/>
                  </a:lnTo>
                  <a:lnTo>
                    <a:pt x="1444" y="68"/>
                  </a:lnTo>
                  <a:lnTo>
                    <a:pt x="1360" y="117"/>
                  </a:lnTo>
                  <a:lnTo>
                    <a:pt x="1289" y="164"/>
                  </a:lnTo>
                  <a:lnTo>
                    <a:pt x="1245" y="198"/>
                  </a:lnTo>
                  <a:lnTo>
                    <a:pt x="1194" y="244"/>
                  </a:lnTo>
                  <a:lnTo>
                    <a:pt x="1141" y="296"/>
                  </a:lnTo>
                  <a:lnTo>
                    <a:pt x="1094" y="352"/>
                  </a:lnTo>
                  <a:lnTo>
                    <a:pt x="1050" y="412"/>
                  </a:lnTo>
                  <a:lnTo>
                    <a:pt x="1016" y="461"/>
                  </a:lnTo>
                  <a:lnTo>
                    <a:pt x="981" y="513"/>
                  </a:lnTo>
                  <a:lnTo>
                    <a:pt x="947" y="564"/>
                  </a:lnTo>
                  <a:lnTo>
                    <a:pt x="911" y="617"/>
                  </a:lnTo>
                  <a:lnTo>
                    <a:pt x="878" y="663"/>
                  </a:lnTo>
                  <a:lnTo>
                    <a:pt x="841" y="720"/>
                  </a:lnTo>
                  <a:lnTo>
                    <a:pt x="807" y="768"/>
                  </a:lnTo>
                  <a:lnTo>
                    <a:pt x="771" y="815"/>
                  </a:lnTo>
                  <a:lnTo>
                    <a:pt x="734" y="857"/>
                  </a:lnTo>
                  <a:lnTo>
                    <a:pt x="693" y="901"/>
                  </a:lnTo>
                  <a:lnTo>
                    <a:pt x="650" y="943"/>
                  </a:lnTo>
                  <a:lnTo>
                    <a:pt x="612" y="980"/>
                  </a:lnTo>
                  <a:lnTo>
                    <a:pt x="558" y="1026"/>
                  </a:lnTo>
                  <a:lnTo>
                    <a:pt x="497" y="1069"/>
                  </a:lnTo>
                  <a:lnTo>
                    <a:pt x="441" y="1101"/>
                  </a:lnTo>
                  <a:lnTo>
                    <a:pt x="381" y="1129"/>
                  </a:lnTo>
                  <a:lnTo>
                    <a:pt x="318" y="1153"/>
                  </a:lnTo>
                  <a:lnTo>
                    <a:pt x="260" y="1172"/>
                  </a:lnTo>
                  <a:lnTo>
                    <a:pt x="182" y="1197"/>
                  </a:lnTo>
                  <a:lnTo>
                    <a:pt x="104" y="1215"/>
                  </a:lnTo>
                  <a:lnTo>
                    <a:pt x="46" y="1225"/>
                  </a:lnTo>
                  <a:lnTo>
                    <a:pt x="0" y="1230"/>
                  </a:lnTo>
                  <a:lnTo>
                    <a:pt x="0" y="1434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Rectangle 15"/>
            <p:cNvSpPr>
              <a:spLocks noChangeArrowheads="1"/>
            </p:cNvSpPr>
            <p:nvPr/>
          </p:nvSpPr>
          <p:spPr bwMode="auto">
            <a:xfrm>
              <a:off x="363" y="2523"/>
              <a:ext cx="714" cy="714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" name="Rectangle 16"/>
            <p:cNvSpPr>
              <a:spLocks noChangeArrowheads="1"/>
            </p:cNvSpPr>
            <p:nvPr/>
          </p:nvSpPr>
          <p:spPr bwMode="auto">
            <a:xfrm>
              <a:off x="336" y="2496"/>
              <a:ext cx="768" cy="7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2098666" y="381000"/>
            <a:ext cx="7178040" cy="1463040"/>
          </a:xfrm>
          <a:prstGeom prst="borderCallout1">
            <a:avLst>
              <a:gd name="adj1" fmla="val 77573"/>
              <a:gd name="adj2" fmla="val -55"/>
              <a:gd name="adj3" fmla="val 119640"/>
              <a:gd name="adj4" fmla="val -9520"/>
            </a:avLst>
          </a:prstGeom>
          <a:solidFill>
            <a:schemeClr val="bg1"/>
          </a:solidFill>
          <a:ln w="127000">
            <a:solidFill>
              <a:srgbClr val="0070C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 algn="l"/>
            <a:endParaRPr lang="en-US" sz="3201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4386" y="406819"/>
            <a:ext cx="7132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lvl="0" indent="-344488" algn="l">
              <a:spcBef>
                <a:spcPct val="20000"/>
              </a:spcBef>
              <a:buClr>
                <a:srgbClr val="0070C0"/>
              </a:buClr>
              <a:buSzPct val="60000"/>
              <a:buFont typeface="Wingdings" charset="0"/>
              <a:buChar char="u"/>
            </a:pPr>
            <a:r>
              <a:rPr lang="en-US" sz="2800" b="1" i="1" dirty="0" smtClean="0"/>
              <a:t>Numerous students expressed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smtClean="0">
                <a:solidFill>
                  <a:srgbClr val="0099FF"/>
                </a:solidFill>
              </a:rPr>
              <a:t>great interest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smtClean="0"/>
              <a:t>in MSc Dissertations</a:t>
            </a:r>
          </a:p>
          <a:p>
            <a:pPr lvl="0" indent="-344488" algn="l">
              <a:spcBef>
                <a:spcPts val="0"/>
              </a:spcBef>
              <a:buClr>
                <a:srgbClr val="0070C0"/>
              </a:buClr>
              <a:buSzPct val="60000"/>
              <a:buFont typeface="Wingdings" charset="0"/>
              <a:buChar char="u"/>
            </a:pPr>
            <a:r>
              <a:rPr lang="en-US" b="1" i="1" dirty="0" smtClean="0"/>
              <a:t>These are </a:t>
            </a:r>
            <a:r>
              <a:rPr lang="en-US" b="1" i="1" dirty="0" smtClean="0">
                <a:solidFill>
                  <a:srgbClr val="0099FF"/>
                </a:solidFill>
              </a:rPr>
              <a:t>very different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smtClean="0"/>
              <a:t>from MSc Projects</a:t>
            </a:r>
            <a:r>
              <a:rPr lang="en-US" sz="2800" b="1" i="1" dirty="0" smtClean="0"/>
              <a:t>  </a:t>
            </a: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advTm="58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2" y="266700"/>
            <a:ext cx="9144000" cy="1104900"/>
          </a:xfrm>
        </p:spPr>
        <p:txBody>
          <a:bodyPr/>
          <a:lstStyle/>
          <a:p>
            <a:r>
              <a:rPr lang="en-US" dirty="0" smtClean="0"/>
              <a:t>Dress Properly</a:t>
            </a:r>
            <a:br>
              <a:rPr lang="en-US" dirty="0" smtClean="0"/>
            </a:br>
            <a:r>
              <a:rPr lang="en-US" sz="3200" i="1" dirty="0" smtClean="0"/>
              <a:t>According to Expectation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676400"/>
            <a:ext cx="4478338" cy="685800"/>
          </a:xfrm>
        </p:spPr>
        <p:txBody>
          <a:bodyPr/>
          <a:lstStyle/>
          <a:p>
            <a:r>
              <a:rPr lang="en-US" sz="3200" dirty="0" smtClean="0"/>
              <a:t>Informal</a:t>
            </a:r>
          </a:p>
        </p:txBody>
      </p:sp>
      <p:sp>
        <p:nvSpPr>
          <p:cNvPr id="5017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3488" y="1676400"/>
            <a:ext cx="4479925" cy="685800"/>
          </a:xfrm>
        </p:spPr>
        <p:txBody>
          <a:bodyPr/>
          <a:lstStyle/>
          <a:p>
            <a:r>
              <a:rPr lang="en-US" sz="3200" dirty="0" smtClean="0"/>
              <a:t>Smart casual</a:t>
            </a:r>
          </a:p>
          <a:p>
            <a:endParaRPr lang="en-US" sz="3200" dirty="0" smtClean="0"/>
          </a:p>
        </p:txBody>
      </p:sp>
      <p:pic>
        <p:nvPicPr>
          <p:cNvPr id="5017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813" y="2438400"/>
            <a:ext cx="2740025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5017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1013" y="2438400"/>
            <a:ext cx="30861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3" grpId="0" build="p"/>
      <p:bldP spid="50176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266700"/>
            <a:ext cx="9110663" cy="1104900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</a:rPr>
              <a:t>Dress Properly</a:t>
            </a:r>
            <a:r>
              <a:rPr lang="en-US" dirty="0">
                <a:solidFill>
                  <a:srgbClr val="000066"/>
                </a:solidFill>
              </a:rPr>
              <a:t/>
            </a:r>
            <a:br>
              <a:rPr lang="en-US" dirty="0">
                <a:solidFill>
                  <a:srgbClr val="000066"/>
                </a:solidFill>
              </a:rPr>
            </a:br>
            <a:r>
              <a:rPr lang="en-US" sz="3200" i="1" dirty="0">
                <a:solidFill>
                  <a:srgbClr val="000066"/>
                </a:solidFill>
              </a:rPr>
              <a:t>According to </a:t>
            </a:r>
            <a:r>
              <a:rPr lang="en-US" sz="3200" i="1" dirty="0" smtClean="0">
                <a:solidFill>
                  <a:srgbClr val="000066"/>
                </a:solidFill>
              </a:rPr>
              <a:t>Expectation </a:t>
            </a:r>
            <a:r>
              <a:rPr lang="en-US" sz="3200" dirty="0" smtClean="0">
                <a:solidFill>
                  <a:srgbClr val="000066"/>
                </a:solidFill>
              </a:rPr>
              <a:t>(</a:t>
            </a:r>
            <a:r>
              <a:rPr lang="en-US" sz="3200" i="1" dirty="0" smtClean="0">
                <a:solidFill>
                  <a:srgbClr val="000066"/>
                </a:solidFill>
              </a:rPr>
              <a:t>Continued</a:t>
            </a:r>
            <a:r>
              <a:rPr lang="en-US" sz="3200" dirty="0" smtClean="0">
                <a:solidFill>
                  <a:srgbClr val="000066"/>
                </a:solidFill>
              </a:rPr>
              <a:t>)</a:t>
            </a:r>
            <a:endParaRPr lang="en-US" dirty="0" smtClean="0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676400"/>
            <a:ext cx="4478338" cy="685800"/>
          </a:xfrm>
        </p:spPr>
        <p:txBody>
          <a:bodyPr/>
          <a:lstStyle/>
          <a:p>
            <a:r>
              <a:rPr lang="en-US" sz="3200" dirty="0" smtClean="0"/>
              <a:t>Mark </a:t>
            </a:r>
            <a:r>
              <a:rPr lang="en-US" sz="3200" dirty="0" err="1" smtClean="0"/>
              <a:t>Zuckerburg</a:t>
            </a:r>
            <a:endParaRPr lang="en-US" sz="3200" dirty="0" smtClean="0"/>
          </a:p>
        </p:txBody>
      </p:sp>
      <p:sp>
        <p:nvSpPr>
          <p:cNvPr id="5017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32694" y="1676400"/>
            <a:ext cx="3413124" cy="685800"/>
          </a:xfrm>
        </p:spPr>
        <p:txBody>
          <a:bodyPr/>
          <a:lstStyle/>
          <a:p>
            <a:r>
              <a:rPr lang="en-US" sz="3200" dirty="0" smtClean="0"/>
              <a:t>Same Person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694" y="2438400"/>
            <a:ext cx="4390719" cy="24688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" y="2438408"/>
            <a:ext cx="4391292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43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3" grpId="0" build="p"/>
      <p:bldP spid="50176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54" y="1895946"/>
            <a:ext cx="6604570" cy="4572000"/>
          </a:xfrm>
          <a:prstGeom prst="rect">
            <a:avLst/>
          </a:prstGeom>
          <a:ln w="57150">
            <a:solidFill>
              <a:schemeClr val="bg1">
                <a:lumMod val="65000"/>
              </a:schemeClr>
            </a:solidFill>
          </a:ln>
        </p:spPr>
      </p:pic>
      <p:sp>
        <p:nvSpPr>
          <p:cNvPr id="19458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81F52A-3937-4A1F-91F0-71A24DE8D27D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Slide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638437" y="602563"/>
            <a:ext cx="5806440" cy="2148840"/>
          </a:xfrm>
          <a:prstGeom prst="borderCallout1">
            <a:avLst>
              <a:gd name="adj1" fmla="val 20695"/>
              <a:gd name="adj2" fmla="val -55"/>
              <a:gd name="adj3" fmla="val 20828"/>
              <a:gd name="adj4" fmla="val -9178"/>
            </a:avLst>
          </a:prstGeom>
          <a:solidFill>
            <a:schemeClr val="bg1"/>
          </a:solidFill>
          <a:ln w="127000">
            <a:solidFill>
              <a:srgbClr val="0070C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 algn="l"/>
            <a:endParaRPr lang="en-US" sz="3201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4598" y="678762"/>
            <a:ext cx="576072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spcBef>
                <a:spcPct val="20000"/>
              </a:spcBef>
              <a:buClr>
                <a:srgbClr val="0070C0"/>
              </a:buClr>
              <a:buSzPct val="60000"/>
              <a:buFont typeface="Wingdings" charset="0"/>
              <a:buChar char="u"/>
            </a:pPr>
            <a:r>
              <a:rPr lang="en-US" b="1" i="1" dirty="0"/>
              <a:t>Your </a:t>
            </a:r>
            <a:r>
              <a:rPr lang="en-US" b="1" i="1" dirty="0">
                <a:solidFill>
                  <a:srgbClr val="0099FF"/>
                </a:solidFill>
              </a:rPr>
              <a:t>presentation title </a:t>
            </a:r>
            <a:r>
              <a:rPr lang="en-US" b="1" i="1" dirty="0" smtClean="0"/>
              <a:t>is important</a:t>
            </a:r>
          </a:p>
          <a:p>
            <a:pPr marL="344488" indent="-344488">
              <a:spcBef>
                <a:spcPct val="20000"/>
              </a:spcBef>
              <a:buClr>
                <a:srgbClr val="0070C0"/>
              </a:buClr>
              <a:buSzPct val="60000"/>
              <a:buFont typeface="Wingdings" charset="0"/>
              <a:buChar char="u"/>
            </a:pPr>
            <a:r>
              <a:rPr lang="en-US" b="1" i="1" dirty="0" smtClean="0"/>
              <a:t>Your </a:t>
            </a:r>
            <a:r>
              <a:rPr lang="en-US" b="1" i="1" dirty="0">
                <a:solidFill>
                  <a:srgbClr val="0099FF"/>
                </a:solidFill>
              </a:rPr>
              <a:t>affiliation</a:t>
            </a:r>
            <a:r>
              <a:rPr lang="en-US" b="1" i="1" dirty="0"/>
              <a:t> is important</a:t>
            </a:r>
          </a:p>
          <a:p>
            <a:pPr marL="344488" indent="-344488">
              <a:spcBef>
                <a:spcPct val="20000"/>
              </a:spcBef>
              <a:buClr>
                <a:schemeClr val="bg2"/>
              </a:buClr>
              <a:buSzPct val="60000"/>
              <a:buFont typeface="Wingdings" charset="0"/>
              <a:buChar char="u"/>
            </a:pPr>
            <a:r>
              <a:rPr lang="en-US" b="1" i="1" dirty="0" smtClean="0"/>
              <a:t>The background of your title slide is </a:t>
            </a:r>
            <a:r>
              <a:rPr lang="en-US" b="1" i="1" dirty="0" smtClean="0">
                <a:solidFill>
                  <a:srgbClr val="FF0000"/>
                </a:solidFill>
              </a:rPr>
              <a:t>not</a:t>
            </a:r>
            <a:r>
              <a:rPr lang="en-US" b="1" i="1" dirty="0" smtClean="0"/>
              <a:t> important  </a:t>
            </a: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412750" y="1676400"/>
            <a:ext cx="6766560" cy="4953000"/>
          </a:xfrm>
          <a:noFill/>
        </p:spPr>
        <p:txBody>
          <a:bodyPr/>
          <a:lstStyle/>
          <a:p>
            <a:pPr marL="401638" indent="-401638">
              <a:buClr>
                <a:schemeClr val="bg2"/>
              </a:buClr>
              <a:tabLst>
                <a:tab pos="3425825" algn="l"/>
                <a:tab pos="9091613" algn="l"/>
              </a:tabLst>
            </a:pPr>
            <a:r>
              <a:rPr lang="en-US" dirty="0" smtClean="0"/>
              <a:t>Testing of Context-Aware</a:t>
            </a:r>
            <a:br>
              <a:rPr lang="en-US" dirty="0" smtClean="0"/>
            </a:br>
            <a:r>
              <a:rPr lang="en-US" dirty="0" smtClean="0"/>
              <a:t>Applications</a:t>
            </a:r>
          </a:p>
          <a:p>
            <a:pPr marL="401638" indent="-401638">
              <a:buClr>
                <a:schemeClr val="bg2"/>
              </a:buClr>
              <a:tabLst>
                <a:tab pos="3425825" algn="l"/>
                <a:tab pos="9091613" algn="l"/>
              </a:tabLst>
            </a:pPr>
            <a:r>
              <a:rPr lang="en-US" dirty="0"/>
              <a:t>A Metamorphic Approach </a:t>
            </a:r>
            <a:r>
              <a:rPr lang="en-US" dirty="0" smtClean="0"/>
              <a:t>to</a:t>
            </a:r>
            <a:br>
              <a:rPr lang="en-US" dirty="0" smtClean="0"/>
            </a:br>
            <a:r>
              <a:rPr lang="en-US" dirty="0" smtClean="0"/>
              <a:t>Integration </a:t>
            </a:r>
            <a:r>
              <a:rPr lang="en-US" dirty="0"/>
              <a:t>Testing </a:t>
            </a:r>
            <a:r>
              <a:rPr lang="en-US" dirty="0" smtClean="0"/>
              <a:t>of Context-Aware</a:t>
            </a:r>
            <a:br>
              <a:rPr lang="en-US" dirty="0" smtClean="0"/>
            </a:br>
            <a:r>
              <a:rPr lang="en-US" dirty="0" smtClean="0"/>
              <a:t>Middleware-Based Applications</a:t>
            </a:r>
          </a:p>
          <a:p>
            <a:pPr marL="401638" indent="-401638">
              <a:buClr>
                <a:srgbClr val="0070C0"/>
              </a:buClr>
              <a:tabLst>
                <a:tab pos="3425825" algn="l"/>
                <a:tab pos="9091613" algn="l"/>
              </a:tabLst>
            </a:pPr>
            <a:r>
              <a:rPr lang="en-US" dirty="0"/>
              <a:t>Integration Testing of Context-Aware             Middleware-Based </a:t>
            </a:r>
            <a:r>
              <a:rPr lang="en-US" dirty="0" smtClean="0"/>
              <a:t>Applications:</a:t>
            </a:r>
            <a:br>
              <a:rPr lang="en-US" dirty="0" smtClean="0"/>
            </a:br>
            <a:r>
              <a:rPr lang="en-US" b="1" i="1" dirty="0" smtClean="0">
                <a:solidFill>
                  <a:srgbClr val="0099FF"/>
                </a:solidFill>
              </a:rPr>
              <a:t>a </a:t>
            </a:r>
            <a:r>
              <a:rPr lang="en-US" b="1" i="1" dirty="0">
                <a:solidFill>
                  <a:srgbClr val="0099FF"/>
                </a:solidFill>
              </a:rPr>
              <a:t>Metamorphic </a:t>
            </a:r>
            <a:r>
              <a:rPr lang="en-US" b="1" i="1" dirty="0" smtClean="0">
                <a:solidFill>
                  <a:srgbClr val="0099FF"/>
                </a:solidFill>
              </a:rPr>
              <a:t>Approach</a:t>
            </a:r>
            <a:endParaRPr lang="en-US" b="1" dirty="0">
              <a:solidFill>
                <a:srgbClr val="0099FF"/>
              </a:solidFill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Your Presentation Title: Example 1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6706878" y="2209800"/>
            <a:ext cx="2377440" cy="640080"/>
          </a:xfrm>
          <a:prstGeom prst="borderCallout1">
            <a:avLst>
              <a:gd name="adj1" fmla="val 50070"/>
              <a:gd name="adj2" fmla="val 286"/>
              <a:gd name="adj3" fmla="val 46091"/>
              <a:gd name="adj4" fmla="val -147783"/>
            </a:avLst>
          </a:prstGeom>
          <a:noFill/>
          <a:ln w="1270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 algn="l"/>
            <a:endParaRPr lang="en-US" sz="3201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68217" y="2209800"/>
            <a:ext cx="219456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  <a:buClr>
                <a:schemeClr val="tx2"/>
              </a:buClr>
              <a:buSzPct val="60000"/>
            </a:pPr>
            <a:r>
              <a:rPr lang="en-US" sz="3200" b="1" i="1" dirty="0" smtClean="0"/>
              <a:t>Too </a:t>
            </a:r>
            <a:r>
              <a:rPr lang="en-US" sz="3200" b="1" i="1" dirty="0" smtClean="0">
                <a:solidFill>
                  <a:srgbClr val="FF0000"/>
                </a:solidFill>
              </a:rPr>
              <a:t>general</a:t>
            </a:r>
            <a:endParaRPr lang="en-US" sz="32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7255518" y="3751906"/>
            <a:ext cx="1828800" cy="640080"/>
          </a:xfrm>
          <a:prstGeom prst="borderCallout1">
            <a:avLst>
              <a:gd name="adj1" fmla="val 51484"/>
              <a:gd name="adj2" fmla="val -1694"/>
              <a:gd name="adj3" fmla="val 51748"/>
              <a:gd name="adj4" fmla="val -49269"/>
            </a:avLst>
          </a:prstGeom>
          <a:noFill/>
          <a:ln w="1270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 algn="l"/>
            <a:endParaRPr lang="en-US" sz="3201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6857" y="3733800"/>
            <a:ext cx="173736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  <a:buClr>
                <a:schemeClr val="tx2"/>
              </a:buClr>
              <a:buSzPct val="60000"/>
            </a:pPr>
            <a:r>
              <a:rPr lang="en-US" sz="3200" b="1" i="1" dirty="0" smtClean="0"/>
              <a:t>Too </a:t>
            </a:r>
            <a:r>
              <a:rPr lang="en-US" sz="3200" b="1" i="1" dirty="0" smtClean="0">
                <a:solidFill>
                  <a:srgbClr val="FF0000"/>
                </a:solidFill>
              </a:rPr>
              <a:t>long</a:t>
            </a:r>
            <a:endParaRPr lang="en-US" sz="32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6520677" y="5303520"/>
            <a:ext cx="2560320" cy="640080"/>
          </a:xfrm>
          <a:prstGeom prst="borderCallout1">
            <a:avLst>
              <a:gd name="adj1" fmla="val 50070"/>
              <a:gd name="adj2" fmla="val 286"/>
              <a:gd name="adj3" fmla="val 47505"/>
              <a:gd name="adj4" fmla="val -43469"/>
            </a:avLst>
          </a:prstGeom>
          <a:solidFill>
            <a:schemeClr val="bg1"/>
          </a:solidFill>
          <a:ln w="127000">
            <a:solidFill>
              <a:srgbClr val="0070C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 algn="l"/>
            <a:endParaRPr lang="en-US" sz="3201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82016" y="5303520"/>
            <a:ext cx="256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  <a:buClr>
                <a:schemeClr val="tx2"/>
              </a:buClr>
              <a:buSzPct val="60000"/>
            </a:pPr>
            <a:r>
              <a:rPr lang="en-US" sz="3200" b="1" i="1" dirty="0" smtClean="0"/>
              <a:t>Add </a:t>
            </a:r>
            <a:r>
              <a:rPr lang="en-US" sz="3200" b="1" i="1" dirty="0" smtClean="0">
                <a:solidFill>
                  <a:srgbClr val="0099FF"/>
                </a:solidFill>
              </a:rPr>
              <a:t>subtitle</a:t>
            </a:r>
            <a:r>
              <a:rPr lang="en-US" sz="3200" b="1" i="1" dirty="0" smtClean="0"/>
              <a:t>  </a:t>
            </a:r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77B40A4A-06A8-4A47-BD1E-B73A844015B0}" type="slidenum">
              <a:rPr lang="en-US">
                <a:solidFill>
                  <a:srgbClr val="808080"/>
                </a:solidFill>
              </a:rPr>
              <a:pPr/>
              <a:t>14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730114" name="Rectangle 2"/>
          <p:cNvSpPr>
            <a:spLocks noChangeArrowheads="1"/>
          </p:cNvSpPr>
          <p:nvPr/>
        </p:nvSpPr>
        <p:spPr bwMode="auto">
          <a:xfrm>
            <a:off x="379412" y="1717891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66" tIns="46034" rIns="92066" bIns="46034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SzPct val="60000"/>
              <a:tabLst>
                <a:tab pos="3425518" algn="l"/>
                <a:tab pos="9090799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Presenting Your Proposal: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70C0"/>
              </a:buClr>
              <a:buSzPct val="60000"/>
              <a:tabLst>
                <a:tab pos="3425518" algn="l"/>
                <a:tab pos="9090799" algn="l"/>
              </a:tabLst>
            </a:pPr>
            <a:r>
              <a:rPr lang="en-US" sz="3200" b="1" i="1" dirty="0" smtClean="0">
                <a:solidFill>
                  <a:srgbClr val="0099FF"/>
                </a:solidFill>
                <a:latin typeface="Times New Roman" charset="0"/>
                <a:ea typeface="ＭＳ Ｐゴシック" charset="0"/>
              </a:rPr>
              <a:t>Techniques </a:t>
            </a:r>
            <a:r>
              <a:rPr lang="en-US" sz="3200" b="1" i="1" dirty="0">
                <a:solidFill>
                  <a:srgbClr val="0099FF"/>
                </a:solidFill>
                <a:latin typeface="Times New Roman" charset="0"/>
                <a:ea typeface="ＭＳ Ｐゴシック" charset="0"/>
              </a:rPr>
              <a:t>that they don't teach you for the MSc </a:t>
            </a:r>
            <a:r>
              <a:rPr lang="en-US" sz="3200" b="1" i="1" dirty="0" smtClean="0">
                <a:solidFill>
                  <a:srgbClr val="0099FF"/>
                </a:solidFill>
                <a:latin typeface="Times New Roman" charset="0"/>
                <a:ea typeface="ＭＳ Ｐゴシック" charset="0"/>
              </a:rPr>
              <a:t>project</a:t>
            </a:r>
            <a:r>
              <a:rPr lang="en-US" sz="3200" i="1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  </a:t>
            </a:r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  <a:latin typeface="Times New Roman" charset="0"/>
                <a:ea typeface="ＭＳ Ｐゴシック" charset="0"/>
              </a:rPr>
              <a:t>.</a:t>
            </a:r>
            <a:endParaRPr lang="en-US" sz="3200" b="1" dirty="0">
              <a:solidFill>
                <a:schemeClr val="bg1">
                  <a:lumMod val="65000"/>
                </a:schemeClr>
              </a:solidFill>
              <a:latin typeface="Times New Roman" charset="0"/>
              <a:ea typeface="ＭＳ Ｐゴシック" charset="0"/>
            </a:endParaRPr>
          </a:p>
          <a:p>
            <a:pPr marL="401602" indent="-401602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SzPct val="60000"/>
              <a:buFont typeface="Wingdings" charset="0"/>
              <a:buChar char="u"/>
              <a:tabLst>
                <a:tab pos="3425518" algn="l"/>
                <a:tab pos="9090799" algn="l"/>
              </a:tabLst>
            </a:pPr>
            <a:endParaRPr lang="en-US" sz="3200" i="1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i="1" dirty="0" smtClean="0">
                <a:latin typeface="Times New Roman" charset="0"/>
              </a:rPr>
              <a:t>Your Presentation Title: Example 2</a:t>
            </a:r>
            <a:br>
              <a:rPr lang="en-US" sz="3200" i="1" dirty="0" smtClean="0">
                <a:latin typeface="Times New Roman" charset="0"/>
              </a:rPr>
            </a:br>
            <a:r>
              <a:rPr lang="en-US" dirty="0" smtClean="0">
                <a:latin typeface="Times New Roman" charset="0"/>
              </a:rPr>
              <a:t>Add Interesting </a:t>
            </a:r>
            <a:r>
              <a:rPr lang="en-US" dirty="0">
                <a:latin typeface="Times New Roman" charset="0"/>
              </a:rPr>
              <a:t>Subtitle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14" grpId="0" uiExpand="1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6" name="Rectangle 4"/>
          <p:cNvSpPr>
            <a:spLocks noChangeArrowheads="1"/>
          </p:cNvSpPr>
          <p:nvPr/>
        </p:nvSpPr>
        <p:spPr bwMode="auto">
          <a:xfrm>
            <a:off x="379412" y="1595000"/>
            <a:ext cx="9144000" cy="1280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92066" tIns="46034" rIns="92066" bIns="46034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B050"/>
              </a:buClr>
              <a:buSzPct val="60000"/>
              <a:tabLst>
                <a:tab pos="4655721" algn="l"/>
                <a:tab pos="8790788" algn="l"/>
                <a:tab pos="9090799" algn="l"/>
              </a:tabLst>
            </a:pPr>
            <a:r>
              <a:rPr lang="en-US" sz="3200" b="1" i="1" dirty="0" smtClean="0">
                <a:solidFill>
                  <a:srgbClr val="00B050"/>
                </a:solidFill>
                <a:latin typeface="Times New Roman" charset="0"/>
                <a:ea typeface="ＭＳ Ｐゴシック" charset="0"/>
              </a:rPr>
              <a:t>Equality </a:t>
            </a:r>
            <a:r>
              <a:rPr lang="en-US" sz="3200" b="1" i="1" dirty="0">
                <a:solidFill>
                  <a:srgbClr val="00B050"/>
                </a:solidFill>
                <a:latin typeface="Times New Roman" charset="0"/>
                <a:ea typeface="ＭＳ Ｐゴシック" charset="0"/>
              </a:rPr>
              <a:t>to Equals and </a:t>
            </a:r>
            <a:r>
              <a:rPr lang="en-US" sz="3200" b="1" i="1" dirty="0" err="1">
                <a:solidFill>
                  <a:srgbClr val="00B050"/>
                </a:solidFill>
                <a:latin typeface="Times New Roman" charset="0"/>
                <a:ea typeface="ＭＳ Ｐゴシック" charset="0"/>
              </a:rPr>
              <a:t>Unequals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charset="0"/>
                <a:ea typeface="ＭＳ Ｐゴシック" charset="0"/>
              </a:rPr>
              <a:t>:</a:t>
            </a:r>
            <a:br>
              <a:rPr lang="en-US" sz="3200" b="1" i="1" dirty="0" smtClean="0">
                <a:solidFill>
                  <a:srgbClr val="00B050"/>
                </a:solidFill>
                <a:latin typeface="Times New Roman" charset="0"/>
                <a:ea typeface="ＭＳ Ｐゴシック" charset="0"/>
              </a:rPr>
            </a:br>
            <a:r>
              <a:rPr lang="en-US" dirty="0" smtClean="0">
                <a:solidFill>
                  <a:srgbClr val="FFFFFF">
                    <a:lumMod val="50000"/>
                  </a:srgbClr>
                </a:solidFill>
                <a:latin typeface="Times New Roman" charset="0"/>
                <a:ea typeface="ＭＳ Ｐゴシック" charset="0"/>
              </a:rPr>
              <a:t>A 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Times New Roman" charset="0"/>
                <a:ea typeface="ＭＳ Ｐゴシック" charset="0"/>
              </a:rPr>
              <a:t>Revisit of the Equivalence and Nonequivalence </a:t>
            </a:r>
            <a:r>
              <a:rPr lang="en-US" dirty="0" smtClean="0">
                <a:solidFill>
                  <a:srgbClr val="FFFFFF">
                    <a:lumMod val="50000"/>
                  </a:srgbClr>
                </a:solidFill>
                <a:latin typeface="Times New Roman" charset="0"/>
                <a:ea typeface="ＭＳ Ｐゴシック" charset="0"/>
              </a:rPr>
              <a:t>Criteria</a:t>
            </a:r>
            <a:br>
              <a:rPr lang="en-US" dirty="0" smtClean="0">
                <a:solidFill>
                  <a:srgbClr val="FFFFFF">
                    <a:lumMod val="50000"/>
                  </a:srgbClr>
                </a:solidFill>
                <a:latin typeface="Times New Roman" charset="0"/>
                <a:ea typeface="ＭＳ Ｐゴシック" charset="0"/>
              </a:rPr>
            </a:br>
            <a:r>
              <a:rPr lang="en-US" dirty="0" smtClean="0">
                <a:solidFill>
                  <a:srgbClr val="FFFFFF">
                    <a:lumMod val="50000"/>
                  </a:srgbClr>
                </a:solidFill>
                <a:latin typeface="Times New Roman" charset="0"/>
                <a:ea typeface="ＭＳ Ｐゴシック" charset="0"/>
              </a:rPr>
              <a:t>in 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Times New Roman" charset="0"/>
                <a:ea typeface="ＭＳ Ｐゴシック" charset="0"/>
              </a:rPr>
              <a:t>Class-Level Testing of Object-Oriented </a:t>
            </a:r>
            <a:r>
              <a:rPr lang="en-US" dirty="0" smtClean="0">
                <a:solidFill>
                  <a:srgbClr val="FFFFFF">
                    <a:lumMod val="50000"/>
                  </a:srgbClr>
                </a:solidFill>
                <a:latin typeface="Times New Roman" charset="0"/>
                <a:ea typeface="ＭＳ Ｐゴシック" charset="0"/>
              </a:rPr>
              <a:t>Software</a:t>
            </a:r>
            <a:endParaRPr lang="en-US" sz="3200" b="1" dirty="0" smtClean="0">
              <a:solidFill>
                <a:srgbClr val="000066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F6A8FF55-7B7D-3F4E-A0C1-5FEFA5FDC89F}" type="slidenum">
              <a:rPr lang="en-US">
                <a:solidFill>
                  <a:srgbClr val="808080"/>
                </a:solidFill>
              </a:rPr>
              <a:pPr/>
              <a:t>15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i="1" dirty="0">
                <a:latin typeface="Times New Roman" charset="0"/>
              </a:rPr>
              <a:t>Your Presentation Title: Example </a:t>
            </a:r>
            <a:r>
              <a:rPr lang="en-US" sz="3200" i="1" dirty="0" smtClean="0">
                <a:latin typeface="Times New Roman" charset="0"/>
              </a:rPr>
              <a:t>3</a:t>
            </a:r>
            <a:r>
              <a:rPr lang="en-US" sz="3200" i="1" dirty="0">
                <a:latin typeface="Times New Roman" charset="0"/>
              </a:rPr>
              <a:t/>
            </a:r>
            <a:br>
              <a:rPr lang="en-US" sz="3200" i="1" dirty="0">
                <a:latin typeface="Times New Roman" charset="0"/>
              </a:rPr>
            </a:br>
            <a:r>
              <a:rPr lang="en-US" dirty="0" smtClean="0">
                <a:latin typeface="Times New Roman" charset="0"/>
              </a:rPr>
              <a:t>Add Interesting </a:t>
            </a:r>
            <a:r>
              <a:rPr lang="en-US" dirty="0">
                <a:latin typeface="Times New Roman" charset="0"/>
              </a:rPr>
              <a:t>Main Title</a:t>
            </a:r>
          </a:p>
        </p:txBody>
      </p:sp>
      <p:pic>
        <p:nvPicPr>
          <p:cNvPr id="6" name="Picture 5" descr="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3124200"/>
            <a:ext cx="5410200" cy="3742055"/>
          </a:xfrm>
          <a:prstGeom prst="rect">
            <a:avLst/>
          </a:prstGeom>
          <a:ln w="57150">
            <a:solidFill>
              <a:schemeClr val="bg1">
                <a:lumMod val="65000"/>
              </a:schemeClr>
            </a:solidFill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i="1" dirty="0">
                <a:latin typeface="Times New Roman" charset="0"/>
              </a:rPr>
              <a:t>Your Presentation Title: Example </a:t>
            </a:r>
            <a:r>
              <a:rPr lang="en-US" sz="3200" i="1" dirty="0" smtClean="0">
                <a:latin typeface="Times New Roman" charset="0"/>
              </a:rPr>
              <a:t>4</a:t>
            </a:r>
            <a:r>
              <a:rPr lang="en-US" sz="3200" i="1" dirty="0">
                <a:latin typeface="Times New Roman" charset="0"/>
              </a:rPr>
              <a:t/>
            </a:r>
            <a:br>
              <a:rPr lang="en-US" sz="3200" i="1" dirty="0">
                <a:latin typeface="Times New Roman" charset="0"/>
              </a:rPr>
            </a:br>
            <a:r>
              <a:rPr lang="en-US" dirty="0" smtClean="0"/>
              <a:t>Add Interesting Acronyms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1676400"/>
            <a:ext cx="9110663" cy="4495800"/>
          </a:xfrm>
          <a:noFill/>
        </p:spPr>
        <p:txBody>
          <a:bodyPr/>
          <a:lstStyle/>
          <a:p>
            <a:pPr marL="346075" indent="-346075">
              <a:lnSpc>
                <a:spcPct val="90000"/>
              </a:lnSpc>
              <a:buClr>
                <a:srgbClr val="0099FF"/>
              </a:buClr>
              <a:tabLst>
                <a:tab pos="2917825" algn="l"/>
                <a:tab pos="9091613" algn="l"/>
              </a:tabLst>
            </a:pPr>
            <a:r>
              <a:rPr lang="en-US" b="1" i="1" dirty="0" err="1" smtClean="0">
                <a:solidFill>
                  <a:srgbClr val="0099FF"/>
                </a:solidFill>
              </a:rPr>
              <a:t>CHOC’LATE</a:t>
            </a:r>
            <a:r>
              <a:rPr lang="en-US" b="1" i="1" dirty="0" smtClean="0">
                <a:solidFill>
                  <a:srgbClr val="0099FF"/>
                </a:solidFill>
              </a:rPr>
              <a:t>:</a:t>
            </a:r>
            <a:r>
              <a:rPr lang="en-US" dirty="0" smtClean="0"/>
              <a:t>	</a:t>
            </a:r>
            <a:r>
              <a:rPr lang="en-US" sz="2400" dirty="0" smtClean="0"/>
              <a:t>a </a:t>
            </a:r>
            <a:r>
              <a:rPr lang="en-US" sz="2400" dirty="0" err="1" smtClean="0"/>
              <a:t>CHOiCe-reLAtion</a:t>
            </a:r>
            <a:r>
              <a:rPr lang="en-US" sz="2400" dirty="0" smtClean="0"/>
              <a:t> framework for </a:t>
            </a:r>
            <a:r>
              <a:rPr lang="en-US" sz="2400" dirty="0" err="1" smtClean="0"/>
              <a:t>TEst</a:t>
            </a:r>
            <a:r>
              <a:rPr lang="en-US" sz="2400" dirty="0" smtClean="0"/>
              <a:t> case 	generation</a:t>
            </a:r>
            <a:endParaRPr lang="en-US" dirty="0" smtClean="0"/>
          </a:p>
          <a:p>
            <a:pPr marL="346075" indent="-346075">
              <a:lnSpc>
                <a:spcPct val="90000"/>
              </a:lnSpc>
              <a:buClr>
                <a:srgbClr val="0099FF"/>
              </a:buClr>
              <a:tabLst>
                <a:tab pos="2917825" algn="l"/>
                <a:tab pos="9091613" algn="l"/>
              </a:tabLst>
            </a:pPr>
            <a:r>
              <a:rPr lang="en-US" b="1" i="1" dirty="0" smtClean="0">
                <a:solidFill>
                  <a:srgbClr val="0099FF"/>
                </a:solidFill>
              </a:rPr>
              <a:t>DESSERT:</a:t>
            </a:r>
            <a:r>
              <a:rPr lang="en-US" dirty="0" smtClean="0"/>
              <a:t>	</a:t>
            </a:r>
            <a:r>
              <a:rPr lang="en-US" sz="2400" dirty="0" smtClean="0"/>
              <a:t>a </a:t>
            </a:r>
            <a:r>
              <a:rPr lang="en-US" sz="2400" dirty="0" err="1" smtClean="0"/>
              <a:t>DividE</a:t>
            </a:r>
            <a:r>
              <a:rPr lang="en-US" sz="2400" dirty="0" smtClean="0"/>
              <a:t>-and-conquer methodology for 	identifying </a:t>
            </a:r>
            <a:r>
              <a:rPr lang="en-US" sz="2400" dirty="0" err="1" smtClean="0"/>
              <a:t>categorieS</a:t>
            </a:r>
            <a:r>
              <a:rPr lang="en-US" sz="2400" dirty="0" smtClean="0"/>
              <a:t>, </a:t>
            </a:r>
            <a:r>
              <a:rPr lang="en-US" sz="2400" dirty="0" err="1" smtClean="0"/>
              <a:t>choiceS</a:t>
            </a:r>
            <a:r>
              <a:rPr lang="en-US" sz="2400" dirty="0" smtClean="0"/>
              <a:t>, and </a:t>
            </a:r>
            <a:r>
              <a:rPr lang="en-US" sz="2400" dirty="0" err="1" smtClean="0"/>
              <a:t>choicE</a:t>
            </a:r>
            <a:r>
              <a:rPr lang="en-US" sz="2400" dirty="0" smtClean="0"/>
              <a:t> 	Relations for Test case generation</a:t>
            </a:r>
            <a:endParaRPr lang="en-US" sz="2800" dirty="0" smtClean="0"/>
          </a:p>
          <a:p>
            <a:pPr marL="346075" indent="-346075">
              <a:lnSpc>
                <a:spcPct val="90000"/>
              </a:lnSpc>
              <a:buClr>
                <a:srgbClr val="0099FF"/>
              </a:buClr>
              <a:tabLst>
                <a:tab pos="2917825" algn="l"/>
                <a:tab pos="9091613" algn="l"/>
              </a:tabLst>
            </a:pPr>
            <a:r>
              <a:rPr lang="en-US" b="1" i="1" dirty="0" smtClean="0">
                <a:solidFill>
                  <a:srgbClr val="0099FF"/>
                </a:solidFill>
              </a:rPr>
              <a:t>MINTS:</a:t>
            </a:r>
            <a:r>
              <a:rPr lang="en-US" b="1" i="1" dirty="0" smtClean="0">
                <a:solidFill>
                  <a:srgbClr val="FFCC99"/>
                </a:solidFill>
              </a:rPr>
              <a:t>	</a:t>
            </a:r>
            <a:r>
              <a:rPr lang="en-US" sz="2400" dirty="0" err="1" smtClean="0"/>
              <a:t>MINimum</a:t>
            </a:r>
            <a:r>
              <a:rPr lang="en-US" sz="2400" dirty="0" smtClean="0"/>
              <a:t> Test Suites</a:t>
            </a:r>
            <a:endParaRPr lang="en-US" sz="2800" dirty="0" smtClean="0"/>
          </a:p>
          <a:p>
            <a:pPr marL="346075" indent="-346075">
              <a:lnSpc>
                <a:spcPct val="90000"/>
              </a:lnSpc>
              <a:buClr>
                <a:srgbClr val="0099FF"/>
              </a:buClr>
              <a:tabLst>
                <a:tab pos="2917825" algn="l"/>
                <a:tab pos="9091613" algn="l"/>
              </a:tabLst>
            </a:pPr>
            <a:r>
              <a:rPr lang="en-US" b="1" i="1" dirty="0" smtClean="0">
                <a:solidFill>
                  <a:srgbClr val="0099FF"/>
                </a:solidFill>
              </a:rPr>
              <a:t>TIRAMISU:</a:t>
            </a:r>
            <a:r>
              <a:rPr lang="en-US" b="1" i="1" dirty="0" smtClean="0">
                <a:solidFill>
                  <a:schemeClr val="bg2"/>
                </a:solidFill>
              </a:rPr>
              <a:t>	</a:t>
            </a:r>
            <a:r>
              <a:rPr lang="en-US" sz="2400" dirty="0" smtClean="0"/>
              <a:t>Testing context-</a:t>
            </a:r>
            <a:r>
              <a:rPr lang="en-US" sz="2400" dirty="0" err="1" smtClean="0"/>
              <a:t>sensItive</a:t>
            </a:r>
            <a:r>
              <a:rPr lang="en-US" sz="2400" dirty="0" smtClean="0"/>
              <a:t>, </a:t>
            </a:r>
            <a:r>
              <a:rPr lang="en-US" sz="2400" dirty="0" err="1" smtClean="0"/>
              <a:t>concurRent</a:t>
            </a:r>
            <a:r>
              <a:rPr lang="en-US" sz="2400" dirty="0" smtClean="0"/>
              <a:t> And 	</a:t>
            </a:r>
            <a:r>
              <a:rPr lang="en-US" sz="2400" dirty="0" err="1" smtClean="0"/>
              <a:t>MIddleware-baSed</a:t>
            </a:r>
            <a:r>
              <a:rPr lang="en-US" sz="2400" dirty="0" smtClean="0"/>
              <a:t> Ubiquitous software</a:t>
            </a:r>
            <a:endParaRPr lang="en-US" sz="2800" dirty="0" smtClean="0"/>
          </a:p>
          <a:p>
            <a:pPr marL="346075" indent="-346075">
              <a:lnSpc>
                <a:spcPct val="90000"/>
              </a:lnSpc>
              <a:buClr>
                <a:srgbClr val="0099FF"/>
              </a:buClr>
              <a:tabLst>
                <a:tab pos="2917825" algn="l"/>
                <a:tab pos="9091613" algn="l"/>
              </a:tabLst>
            </a:pPr>
            <a:r>
              <a:rPr lang="en-US" b="1" i="1" dirty="0" smtClean="0">
                <a:solidFill>
                  <a:srgbClr val="0099FF"/>
                </a:solidFill>
              </a:rPr>
              <a:t>TRIFL:</a:t>
            </a:r>
            <a:r>
              <a:rPr lang="en-US" dirty="0" smtClean="0"/>
              <a:t>	</a:t>
            </a:r>
            <a:r>
              <a:rPr lang="en-US" sz="2400" dirty="0" err="1" smtClean="0"/>
              <a:t>TowaRds</a:t>
            </a:r>
            <a:r>
              <a:rPr lang="en-US" sz="2400" dirty="0" smtClean="0"/>
              <a:t> Improved techniques for Fault 	Localization 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sz="28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C8A9A5-99D7-4C78-B322-20F098C626F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2413" cy="1104900"/>
          </a:xfrm>
        </p:spPr>
        <p:txBody>
          <a:bodyPr/>
          <a:lstStyle/>
          <a:p>
            <a:pPr>
              <a:tabLst>
                <a:tab pos="7264400" algn="l"/>
              </a:tabLst>
            </a:pPr>
            <a:r>
              <a:rPr lang="en-US" dirty="0" smtClean="0"/>
              <a:t>Your Affiliation is Important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2" y="1676400"/>
            <a:ext cx="6035040" cy="685800"/>
          </a:xfrm>
        </p:spPr>
        <p:txBody>
          <a:bodyPr/>
          <a:lstStyle/>
          <a:p>
            <a:pPr>
              <a:buClr>
                <a:schemeClr val="bg2"/>
              </a:buClr>
            </a:pPr>
            <a:r>
              <a:rPr lang="en-US" dirty="0" smtClean="0"/>
              <a:t>University </a:t>
            </a:r>
            <a:r>
              <a:rPr lang="en-US" dirty="0"/>
              <a:t>of </a:t>
            </a:r>
            <a:r>
              <a:rPr lang="en-US" dirty="0" smtClean="0"/>
              <a:t>HK </a:t>
            </a:r>
            <a:r>
              <a:rPr lang="en-US" b="1" i="1" dirty="0" smtClean="0"/>
              <a:t>??</a:t>
            </a:r>
          </a:p>
          <a:p>
            <a:pPr>
              <a:buClr>
                <a:schemeClr val="bg2"/>
              </a:buClr>
            </a:pPr>
            <a:r>
              <a:rPr lang="en-US" dirty="0"/>
              <a:t>University of Hong </a:t>
            </a:r>
            <a:r>
              <a:rPr lang="en-US" dirty="0" smtClean="0"/>
              <a:t>Kong </a:t>
            </a:r>
            <a:r>
              <a:rPr lang="en-US" b="1" dirty="0" smtClean="0"/>
              <a:t>??</a:t>
            </a:r>
          </a:p>
          <a:p>
            <a:pPr>
              <a:buClr>
                <a:schemeClr val="bg2"/>
              </a:buClr>
            </a:pPr>
            <a:r>
              <a:rPr lang="en-US" dirty="0" smtClean="0"/>
              <a:t>The University </a:t>
            </a:r>
            <a:r>
              <a:rPr lang="en-US" dirty="0"/>
              <a:t>of Hong </a:t>
            </a:r>
            <a:r>
              <a:rPr lang="en-US" dirty="0" smtClean="0"/>
              <a:t>Kong </a:t>
            </a:r>
            <a:r>
              <a:rPr lang="en-US" b="1" i="1" dirty="0" smtClean="0"/>
              <a:t>??</a:t>
            </a:r>
          </a:p>
          <a:p>
            <a:pPr>
              <a:buClr>
                <a:srgbClr val="0099FF"/>
              </a:buClr>
            </a:pPr>
            <a:r>
              <a:rPr lang="en-US" b="1" i="1" dirty="0" smtClean="0">
                <a:solidFill>
                  <a:srgbClr val="0099FF"/>
                </a:solidFill>
              </a:rPr>
              <a:t>The </a:t>
            </a:r>
            <a:r>
              <a:rPr lang="en-US" b="1" i="1" dirty="0">
                <a:solidFill>
                  <a:srgbClr val="0099FF"/>
                </a:solidFill>
              </a:rPr>
              <a:t>University of Hong Kong, Pokfulam, Hong Kong</a:t>
            </a:r>
            <a:r>
              <a:rPr lang="en-US" dirty="0"/>
              <a:t> 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dirty="0">
              <a:solidFill>
                <a:schemeClr val="folHlink"/>
              </a:solidFill>
            </a:endParaRPr>
          </a:p>
          <a:p>
            <a:pPr>
              <a:buClr>
                <a:schemeClr val="bg2"/>
              </a:buClr>
            </a:pPr>
            <a:endParaRPr lang="en-US" dirty="0" smtClean="0">
              <a:solidFill>
                <a:schemeClr val="folHlink"/>
              </a:solidFill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582092" y="1447800"/>
            <a:ext cx="2834640" cy="1005840"/>
          </a:xfrm>
          <a:prstGeom prst="borderCallout1">
            <a:avLst>
              <a:gd name="adj1" fmla="val 50070"/>
              <a:gd name="adj2" fmla="val 286"/>
              <a:gd name="adj3" fmla="val 48791"/>
              <a:gd name="adj4" fmla="val -77838"/>
            </a:avLst>
          </a:prstGeom>
          <a:noFill/>
          <a:ln w="1270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 algn="l"/>
            <a:endParaRPr lang="en-US" sz="3201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43431" y="1447800"/>
            <a:ext cx="2743200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60000"/>
            </a:pPr>
            <a:r>
              <a:rPr lang="en-US" b="1" i="1" dirty="0"/>
              <a:t>HK is not as well known as </a:t>
            </a:r>
            <a:r>
              <a:rPr lang="en-US" b="1" i="1" dirty="0" smtClean="0"/>
              <a:t>USA</a:t>
            </a:r>
            <a:endParaRPr lang="en-US" b="1" i="1" dirty="0"/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6521132" y="2819400"/>
            <a:ext cx="2926080" cy="1005840"/>
          </a:xfrm>
          <a:prstGeom prst="borderCallout1">
            <a:avLst>
              <a:gd name="adj1" fmla="val 11366"/>
              <a:gd name="adj2" fmla="val -23"/>
              <a:gd name="adj3" fmla="val -22316"/>
              <a:gd name="adj4" fmla="val -28352"/>
            </a:avLst>
          </a:prstGeom>
          <a:noFill/>
          <a:ln w="1270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 algn="l"/>
            <a:endParaRPr lang="en-US" sz="3201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82471" y="2819400"/>
            <a:ext cx="283464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60000"/>
            </a:pPr>
            <a:r>
              <a:rPr lang="en-US" b="1" i="1" dirty="0"/>
              <a:t>Which University of Hong Kong ??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60000"/>
            </a:pPr>
            <a:endParaRPr lang="en-US" b="1" i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7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7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07" grpId="0" uiExpand="1" build="p"/>
      <p:bldP spid="1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40" y="1798780"/>
            <a:ext cx="6778090" cy="4572000"/>
          </a:xfrm>
          <a:prstGeom prst="rect">
            <a:avLst/>
          </a:prstGeom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379411" y="266700"/>
            <a:ext cx="9326880" cy="1104900"/>
          </a:xfrm>
        </p:spPr>
        <p:txBody>
          <a:bodyPr/>
          <a:lstStyle/>
          <a:p>
            <a:r>
              <a:rPr lang="en-US" sz="3200" i="1" dirty="0"/>
              <a:t>We Learn from </a:t>
            </a:r>
            <a:r>
              <a:rPr lang="en-US" sz="3200" i="1" dirty="0" smtClean="0"/>
              <a:t>Real Mistakes</a:t>
            </a:r>
            <a:br>
              <a:rPr lang="en-US" sz="3200" i="1" dirty="0" smtClean="0"/>
            </a:br>
            <a:r>
              <a:rPr lang="en-US" sz="4100" dirty="0" smtClean="0"/>
              <a:t>Background of Title Slide </a:t>
            </a:r>
            <a:r>
              <a:rPr lang="en-US" sz="4100" i="1" dirty="0" smtClean="0"/>
              <a:t>Not</a:t>
            </a:r>
            <a:r>
              <a:rPr lang="en-US" sz="4100" dirty="0" smtClean="0"/>
              <a:t> Important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7059156" y="1968267"/>
            <a:ext cx="2468880" cy="4160520"/>
          </a:xfrm>
          <a:prstGeom prst="borderCallout1">
            <a:avLst>
              <a:gd name="adj1" fmla="val 20695"/>
              <a:gd name="adj2" fmla="val -55"/>
              <a:gd name="adj3" fmla="val 41263"/>
              <a:gd name="adj4" fmla="val -44718"/>
            </a:avLst>
          </a:prstGeom>
          <a:solidFill>
            <a:schemeClr val="bg1"/>
          </a:solidFill>
          <a:ln w="1270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 algn="l"/>
            <a:endParaRPr lang="en-US" sz="3201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1578" y="2022303"/>
            <a:ext cx="2377440" cy="405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spcBef>
                <a:spcPct val="20000"/>
              </a:spcBef>
              <a:buClr>
                <a:schemeClr val="bg2"/>
              </a:buClr>
              <a:buSzPct val="60000"/>
              <a:buFont typeface="Wingdings" charset="0"/>
              <a:buChar char="u"/>
            </a:pPr>
            <a:r>
              <a:rPr lang="en-US" b="1" i="1" dirty="0" smtClean="0"/>
              <a:t>Complex background </a:t>
            </a:r>
            <a:r>
              <a:rPr lang="en-US" b="1" i="1" dirty="0" smtClean="0">
                <a:solidFill>
                  <a:srgbClr val="FF0000"/>
                </a:solidFill>
              </a:rPr>
              <a:t>distracts</a:t>
            </a:r>
            <a:r>
              <a:rPr lang="en-US" b="1" i="1" dirty="0" smtClean="0"/>
              <a:t> attention</a:t>
            </a:r>
          </a:p>
          <a:p>
            <a:pPr marL="344488" lvl="0" indent="-344488">
              <a:spcBef>
                <a:spcPct val="20000"/>
              </a:spcBef>
              <a:buClr>
                <a:srgbClr val="0070C0"/>
              </a:buClr>
              <a:buSzPct val="60000"/>
              <a:buFont typeface="Wingdings" charset="0"/>
              <a:buChar char="u"/>
            </a:pPr>
            <a:r>
              <a:rPr lang="en-US" b="1" i="1" dirty="0" smtClean="0">
                <a:solidFill>
                  <a:srgbClr val="000000"/>
                </a:solidFill>
              </a:rPr>
              <a:t>Learn from modern design:</a:t>
            </a:r>
            <a:br>
              <a:rPr lang="en-US" b="1" i="1" dirty="0" smtClean="0">
                <a:solidFill>
                  <a:srgbClr val="000000"/>
                </a:solidFill>
              </a:rPr>
            </a:br>
            <a:r>
              <a:rPr lang="en-US" b="1" i="1" dirty="0" smtClean="0">
                <a:solidFill>
                  <a:srgbClr val="000000"/>
                </a:solidFill>
              </a:rPr>
              <a:t>Keep it </a:t>
            </a:r>
            <a:r>
              <a:rPr lang="en-US" b="1" i="1" dirty="0" smtClean="0">
                <a:solidFill>
                  <a:srgbClr val="0099FF"/>
                </a:solidFill>
              </a:rPr>
              <a:t>simple</a:t>
            </a:r>
            <a:r>
              <a:rPr lang="en-US" b="1" i="1" dirty="0" smtClean="0"/>
              <a:t>  </a:t>
            </a: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266700"/>
            <a:ext cx="9036050" cy="11049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Presentation Outline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bg1">
                  <a:lumMod val="65000"/>
                </a:schemeClr>
              </a:buClr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>
              <a:buClr>
                <a:schemeClr val="bg1">
                  <a:lumMod val="65000"/>
                </a:schemeClr>
              </a:buClr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Preliminaries</a:t>
            </a:r>
          </a:p>
          <a:p>
            <a:pPr>
              <a:buClr>
                <a:schemeClr val="hlink"/>
              </a:buClr>
              <a:buSzPct val="55000"/>
            </a:pPr>
            <a:r>
              <a:rPr lang="en-US" sz="3600" b="1" i="1" dirty="0" smtClean="0">
                <a:solidFill>
                  <a:schemeClr val="hlink"/>
                </a:solidFill>
              </a:rPr>
              <a:t>Presentation skills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PowerPoint presentations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Summary and conclusion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 flipH="1" flipV="1">
            <a:off x="4570412" y="3200400"/>
            <a:ext cx="1600200" cy="1704975"/>
          </a:xfrm>
          <a:prstGeom prst="line">
            <a:avLst/>
          </a:prstGeom>
          <a:noFill/>
          <a:ln w="406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 Record</a:t>
            </a:r>
            <a:br>
              <a:rPr lang="en-US" dirty="0" smtClean="0"/>
            </a:br>
            <a:r>
              <a:rPr lang="en-US" dirty="0" smtClean="0"/>
              <a:t>of Speaker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33FC81-7D52-4B61-B8D9-FF33698814A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412" y="1847850"/>
            <a:ext cx="4486275" cy="363855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0877" y="2252907"/>
            <a:ext cx="5027588" cy="60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45" tIns="46023" rIns="92045" bIns="46023" numCol="1" anchor="t" anchorCtr="0" compatLnSpc="1">
            <a:prstTxWarp prst="textNoShape">
              <a:avLst/>
            </a:prstTxWarp>
          </a:bodyPr>
          <a:lstStyle>
            <a:lvl1pPr marL="398463" indent="-398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0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862013" indent="-349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0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6206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6052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0"/>
              <a:buChar char="u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89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61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33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305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77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00B050"/>
              </a:buClr>
            </a:pPr>
            <a:endParaRPr lang="en-US" sz="3199" kern="0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12750" y="1676400"/>
            <a:ext cx="9110663" cy="4953000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00B050"/>
              </a:buClr>
            </a:pPr>
            <a:r>
              <a:rPr lang="en-US" sz="3199" b="1" i="1" dirty="0">
                <a:solidFill>
                  <a:srgbClr val="00B050"/>
                </a:solidFill>
              </a:rPr>
              <a:t>Best teacher award</a:t>
            </a:r>
          </a:p>
          <a:p>
            <a:pPr>
              <a:spcBef>
                <a:spcPts val="0"/>
              </a:spcBef>
              <a:buClr>
                <a:srgbClr val="00B050"/>
              </a:buClr>
            </a:pPr>
            <a:r>
              <a:rPr lang="en-US" sz="3199" dirty="0"/>
              <a:t>Teacher </a:t>
            </a:r>
            <a:r>
              <a:rPr lang="en-US" sz="3199" dirty="0" smtClean="0"/>
              <a:t>effectiveness</a:t>
            </a:r>
            <a:r>
              <a:rPr lang="en-US" sz="3199" b="1" i="1" dirty="0" smtClean="0">
                <a:solidFill>
                  <a:srgbClr val="00B050"/>
                </a:solidFill>
              </a:rPr>
              <a:t/>
            </a:r>
            <a:br>
              <a:rPr lang="en-US" sz="3199" b="1" i="1" dirty="0" smtClean="0">
                <a:solidFill>
                  <a:srgbClr val="00B050"/>
                </a:solidFill>
              </a:rPr>
            </a:br>
            <a:r>
              <a:rPr lang="en-US" sz="3199" b="1" i="1" dirty="0">
                <a:solidFill>
                  <a:srgbClr val="00B050"/>
                </a:solidFill>
              </a:rPr>
              <a:t>94.4%</a:t>
            </a:r>
            <a:r>
              <a:rPr lang="en-US" sz="3199" dirty="0"/>
              <a:t> in </a:t>
            </a:r>
            <a:r>
              <a:rPr lang="en-US" sz="3199" dirty="0" smtClean="0"/>
              <a:t>2022</a:t>
            </a:r>
            <a:br>
              <a:rPr lang="en-US" sz="3199" dirty="0" smtClean="0"/>
            </a:br>
            <a:r>
              <a:rPr lang="en-US" sz="3199" b="1" i="1" dirty="0" smtClean="0">
                <a:solidFill>
                  <a:srgbClr val="00B050"/>
                </a:solidFill>
              </a:rPr>
              <a:t>93.2%</a:t>
            </a:r>
            <a:r>
              <a:rPr lang="en-US" sz="3199" dirty="0" smtClean="0"/>
              <a:t> </a:t>
            </a:r>
            <a:r>
              <a:rPr lang="en-US" sz="3199" dirty="0"/>
              <a:t>in </a:t>
            </a:r>
            <a:r>
              <a:rPr lang="en-US" sz="3199" dirty="0" smtClean="0"/>
              <a:t>2021</a:t>
            </a:r>
            <a:br>
              <a:rPr lang="en-US" sz="3199" dirty="0" smtClean="0"/>
            </a:br>
            <a:r>
              <a:rPr lang="en-US" sz="3199" b="1" i="1" dirty="0" smtClean="0">
                <a:solidFill>
                  <a:srgbClr val="00B050"/>
                </a:solidFill>
              </a:rPr>
              <a:t>96.4%</a:t>
            </a:r>
            <a:r>
              <a:rPr lang="en-US" sz="3199" dirty="0" smtClean="0"/>
              <a:t> in 2020</a:t>
            </a:r>
          </a:p>
          <a:p>
            <a:pPr>
              <a:spcBef>
                <a:spcPts val="0"/>
              </a:spcBef>
              <a:buClr>
                <a:srgbClr val="00B050"/>
              </a:buClr>
            </a:pPr>
            <a:r>
              <a:rPr lang="en-US" b="1" i="1" dirty="0" smtClean="0"/>
              <a:t>Supervision of</a:t>
            </a:r>
            <a:br>
              <a:rPr lang="en-US" b="1" i="1" dirty="0" smtClean="0"/>
            </a:br>
            <a:r>
              <a:rPr lang="en-US" b="1" i="1" dirty="0" smtClean="0">
                <a:solidFill>
                  <a:srgbClr val="00B050"/>
                </a:solidFill>
              </a:rPr>
              <a:t>Best </a:t>
            </a:r>
            <a:r>
              <a:rPr lang="en-US" b="1" i="1" dirty="0">
                <a:solidFill>
                  <a:srgbClr val="00B050"/>
                </a:solidFill>
              </a:rPr>
              <a:t>Tutor Awards</a:t>
            </a:r>
          </a:p>
          <a:p>
            <a:pPr lvl="1" eaLnBrk="1" hangingPunct="1">
              <a:spcBef>
                <a:spcPts val="0"/>
              </a:spcBef>
              <a:buClr>
                <a:srgbClr val="00B050"/>
              </a:buClr>
              <a:tabLst>
                <a:tab pos="2057400" algn="l"/>
                <a:tab pos="4572000" algn="l"/>
                <a:tab pos="6629400" algn="l"/>
              </a:tabLst>
            </a:pPr>
            <a:r>
              <a:rPr lang="en-US" dirty="0" err="1"/>
              <a:t>Lijun</a:t>
            </a:r>
            <a:r>
              <a:rPr lang="en-US" dirty="0"/>
              <a:t> Mei</a:t>
            </a:r>
          </a:p>
          <a:p>
            <a:pPr lvl="1" eaLnBrk="1" hangingPunct="1">
              <a:spcBef>
                <a:spcPts val="0"/>
              </a:spcBef>
              <a:buClr>
                <a:srgbClr val="00B050"/>
              </a:buClr>
              <a:tabLst>
                <a:tab pos="2057400" algn="l"/>
                <a:tab pos="4572000" algn="l"/>
                <a:tab pos="6629400" algn="l"/>
              </a:tabLst>
            </a:pPr>
            <a:r>
              <a:rPr lang="en-US" dirty="0"/>
              <a:t>Jack </a:t>
            </a:r>
            <a:r>
              <a:rPr lang="en-US" dirty="0" err="1"/>
              <a:t>Zhai</a:t>
            </a:r>
            <a:endParaRPr lang="en-US" dirty="0"/>
          </a:p>
          <a:p>
            <a:pPr lvl="1" eaLnBrk="1" hangingPunct="1">
              <a:spcBef>
                <a:spcPts val="0"/>
              </a:spcBef>
              <a:buClr>
                <a:srgbClr val="00B050"/>
              </a:buClr>
              <a:tabLst>
                <a:tab pos="2057400" algn="l"/>
                <a:tab pos="4572000" algn="l"/>
                <a:tab pos="6629400" algn="l"/>
              </a:tabLst>
            </a:pPr>
            <a:r>
              <a:rPr lang="en-US" dirty="0"/>
              <a:t>Jolly Cheng  </a:t>
            </a:r>
            <a:r>
              <a:rPr lang="en-US" sz="3199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sz="3199" b="1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  <a:buClr>
                <a:srgbClr val="00B050"/>
              </a:buClr>
            </a:pPr>
            <a:endParaRPr lang="en-US" sz="3199" dirty="0"/>
          </a:p>
          <a:p>
            <a:pPr>
              <a:spcBef>
                <a:spcPts val="0"/>
              </a:spcBef>
            </a:pPr>
            <a:endParaRPr lang="en-GB" dirty="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5521024" y="374813"/>
            <a:ext cx="4114800" cy="1005840"/>
          </a:xfrm>
          <a:prstGeom prst="borderCallout1">
            <a:avLst>
              <a:gd name="adj1" fmla="val 49728"/>
              <a:gd name="adj2" fmla="val -290"/>
              <a:gd name="adj3" fmla="val 6172"/>
              <a:gd name="adj4" fmla="val -37543"/>
            </a:avLst>
          </a:prstGeom>
          <a:solidFill>
            <a:schemeClr val="bg1"/>
          </a:solidFill>
          <a:ln w="127000">
            <a:solidFill>
              <a:srgbClr val="0070C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 algn="l"/>
            <a:endParaRPr lang="en-US" sz="3201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5797" y="373473"/>
            <a:ext cx="41148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lvl="0" indent="-344488" algn="l">
              <a:spcBef>
                <a:spcPct val="20000"/>
              </a:spcBef>
              <a:buClr>
                <a:srgbClr val="0070C0"/>
              </a:buClr>
              <a:buSzPct val="60000"/>
              <a:buFont typeface="Wingdings" charset="0"/>
              <a:buChar char="u"/>
            </a:pPr>
            <a:r>
              <a:rPr lang="en-US" b="1" i="1" dirty="0" smtClean="0"/>
              <a:t>Start with something</a:t>
            </a:r>
            <a:br>
              <a:rPr lang="en-US" b="1" i="1" dirty="0" smtClean="0"/>
            </a:br>
            <a:r>
              <a:rPr lang="en-US" b="1" i="1" dirty="0" smtClean="0"/>
              <a:t>to </a:t>
            </a:r>
            <a:r>
              <a:rPr lang="en-US" b="1" i="1" dirty="0" smtClean="0">
                <a:solidFill>
                  <a:srgbClr val="0099FF"/>
                </a:solidFill>
              </a:rPr>
              <a:t>attract</a:t>
            </a:r>
            <a:r>
              <a:rPr lang="en-US" b="1" i="1" dirty="0" smtClean="0"/>
              <a:t> the audience</a:t>
            </a:r>
            <a:r>
              <a:rPr lang="en-US" sz="2800" b="1" i="1" dirty="0" smtClean="0"/>
              <a:t>  </a:t>
            </a: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43A115-1B1A-4463-BF0B-98EB347B68D6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Main Presentation Skill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Tell them what you are going to say</a:t>
            </a:r>
          </a:p>
          <a:p>
            <a:r>
              <a:rPr lang="en-US" dirty="0" smtClean="0"/>
              <a:t>Tell them</a:t>
            </a:r>
          </a:p>
          <a:p>
            <a:r>
              <a:rPr lang="en-US" dirty="0" smtClean="0"/>
              <a:t>Tell them what you said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6401548" y="2362200"/>
            <a:ext cx="3108960" cy="731520"/>
          </a:xfrm>
          <a:prstGeom prst="borderCallout1">
            <a:avLst>
              <a:gd name="adj1" fmla="val 27793"/>
              <a:gd name="adj2" fmla="val -588"/>
              <a:gd name="adj3" fmla="val 31464"/>
              <a:gd name="adj4" fmla="val -117442"/>
            </a:avLst>
          </a:prstGeom>
          <a:noFill/>
          <a:ln w="127000">
            <a:solidFill>
              <a:srgbClr val="0070C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 algn="l"/>
            <a:endParaRPr lang="en-US" sz="3201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748" y="2362200"/>
            <a:ext cx="301752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60000"/>
            </a:pPr>
            <a:r>
              <a:rPr lang="en-US" sz="3600" b="1" i="1" dirty="0" smtClean="0"/>
              <a:t>Tell them </a:t>
            </a:r>
            <a:r>
              <a:rPr lang="en-US" sz="3600" b="1" i="1" dirty="0" smtClean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600" b="1" i="1" dirty="0" smtClean="0">
                <a:solidFill>
                  <a:srgbClr val="0099FF"/>
                </a:solidFill>
              </a:rPr>
              <a:t> 3  </a:t>
            </a:r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6401548" y="2362200"/>
            <a:ext cx="3108960" cy="731520"/>
          </a:xfrm>
          <a:prstGeom prst="borderCallout1">
            <a:avLst>
              <a:gd name="adj1" fmla="val 67397"/>
              <a:gd name="adj2" fmla="val -588"/>
              <a:gd name="adj3" fmla="val 104484"/>
              <a:gd name="adj4" fmla="val -44349"/>
            </a:avLst>
          </a:prstGeom>
          <a:noFill/>
          <a:ln w="127000">
            <a:solidFill>
              <a:srgbClr val="0070C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 algn="l"/>
            <a:endParaRPr lang="en-US" sz="3201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6401548" y="2362200"/>
            <a:ext cx="3108960" cy="731520"/>
          </a:xfrm>
          <a:prstGeom prst="borderCallout1">
            <a:avLst>
              <a:gd name="adj1" fmla="val -1910"/>
              <a:gd name="adj2" fmla="val 35522"/>
              <a:gd name="adj3" fmla="val -48981"/>
              <a:gd name="adj4" fmla="val 15930"/>
            </a:avLst>
          </a:prstGeom>
          <a:noFill/>
          <a:ln w="127000">
            <a:solidFill>
              <a:srgbClr val="0070C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 algn="l"/>
            <a:endParaRPr lang="en-US" sz="3201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3" grpId="0" uiExpand="1" build="p"/>
      <p:bldP spid="6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12" y="2590800"/>
            <a:ext cx="3962743" cy="2743200"/>
          </a:xfrm>
          <a:prstGeom prst="rect">
            <a:avLst/>
          </a:prstGeom>
          <a:ln w="57150">
            <a:solidFill>
              <a:schemeClr val="bg1">
                <a:lumMod val="50000"/>
              </a:schemeClr>
            </a:solidFill>
          </a:ln>
        </p:spPr>
      </p:pic>
      <p:sp>
        <p:nvSpPr>
          <p:cNvPr id="36866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EED5BC-C84D-47EC-B97F-2D6527378830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title"/>
          </p:nvPr>
        </p:nvSpPr>
        <p:spPr>
          <a:xfrm>
            <a:off x="379412" y="266700"/>
            <a:ext cx="9144000" cy="1104900"/>
          </a:xfrm>
        </p:spPr>
        <p:txBody>
          <a:bodyPr/>
          <a:lstStyle/>
          <a:p>
            <a:r>
              <a:rPr lang="en-US" sz="3200" i="1" dirty="0" smtClean="0"/>
              <a:t>Main Presentation Skill</a:t>
            </a:r>
            <a:br>
              <a:rPr lang="en-US" sz="3200" i="1" dirty="0" smtClean="0"/>
            </a:br>
            <a:r>
              <a:rPr lang="en-US" dirty="0" smtClean="0"/>
              <a:t>Implementation</a:t>
            </a:r>
          </a:p>
        </p:txBody>
      </p:sp>
      <p:sp>
        <p:nvSpPr>
          <p:cNvPr id="3686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hlink"/>
              </a:buClr>
              <a:buSzPct val="55000"/>
            </a:pPr>
            <a:r>
              <a:rPr lang="en-US" sz="3600" b="1" i="1" dirty="0" smtClean="0">
                <a:solidFill>
                  <a:schemeClr val="hlink"/>
                </a:solidFill>
              </a:rPr>
              <a:t>Tell them what you are going to say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B2575F-7B33-45F5-8E90-1CE6B3CC7F14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535558" name="Picture 6" descr="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012" y="3124200"/>
            <a:ext cx="3957768" cy="2743200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  <a:effectLst/>
        </p:spPr>
      </p:pic>
      <p:sp>
        <p:nvSpPr>
          <p:cNvPr id="37892" name="Rectangle 3"/>
          <p:cNvSpPr>
            <a:spLocks noGrp="1" noChangeArrowheads="1"/>
          </p:cNvSpPr>
          <p:nvPr>
            <p:ph type="title"/>
          </p:nvPr>
        </p:nvSpPr>
        <p:spPr>
          <a:xfrm>
            <a:off x="379412" y="266700"/>
            <a:ext cx="9144000" cy="1104900"/>
          </a:xfrm>
        </p:spPr>
        <p:txBody>
          <a:bodyPr/>
          <a:lstStyle/>
          <a:p>
            <a:r>
              <a:rPr lang="en-US" sz="3200" i="1" dirty="0">
                <a:solidFill>
                  <a:srgbClr val="000066"/>
                </a:solidFill>
              </a:rPr>
              <a:t>Main Presentation Skill</a:t>
            </a:r>
            <a:br>
              <a:rPr lang="en-US" sz="3200" i="1" dirty="0">
                <a:solidFill>
                  <a:srgbClr val="000066"/>
                </a:solidFill>
              </a:rPr>
            </a:br>
            <a:r>
              <a:rPr lang="en-US" dirty="0" smtClean="0">
                <a:solidFill>
                  <a:srgbClr val="000066"/>
                </a:solidFill>
              </a:rPr>
              <a:t>Implementation (</a:t>
            </a:r>
            <a:r>
              <a:rPr lang="en-US" i="1" dirty="0" smtClean="0">
                <a:solidFill>
                  <a:srgbClr val="000066"/>
                </a:solidFill>
              </a:rPr>
              <a:t>Continued</a:t>
            </a:r>
            <a:r>
              <a:rPr lang="en-US" dirty="0" smtClean="0">
                <a:solidFill>
                  <a:srgbClr val="000066"/>
                </a:solidFill>
              </a:rPr>
              <a:t>)</a:t>
            </a:r>
            <a:endParaRPr lang="en-US" dirty="0" smtClean="0"/>
          </a:p>
        </p:txBody>
      </p:sp>
      <p:sp>
        <p:nvSpPr>
          <p:cNvPr id="37893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hlink"/>
              </a:buClr>
              <a:buSzPct val="55000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Tell them what you are going to say</a:t>
            </a:r>
            <a:endParaRPr lang="en-US" b="1" i="1" dirty="0" smtClean="0">
              <a:solidFill>
                <a:schemeClr val="hlink"/>
              </a:solidFill>
            </a:endParaRPr>
          </a:p>
          <a:p>
            <a:pPr>
              <a:buClr>
                <a:schemeClr val="hlink"/>
              </a:buClr>
              <a:buSzPct val="55000"/>
            </a:pPr>
            <a:r>
              <a:rPr lang="en-US" sz="3600" b="1" i="1" dirty="0" smtClean="0">
                <a:solidFill>
                  <a:schemeClr val="hlink"/>
                </a:solidFill>
              </a:rPr>
              <a:t>Tell them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12" y="3733800"/>
            <a:ext cx="3962743" cy="2743200"/>
          </a:xfrm>
          <a:prstGeom prst="rect">
            <a:avLst/>
          </a:prstGeom>
          <a:ln w="57150">
            <a:solidFill>
              <a:schemeClr val="bg1">
                <a:lumMod val="50000"/>
              </a:schemeClr>
            </a:solidFill>
          </a:ln>
        </p:spPr>
      </p:pic>
      <p:sp>
        <p:nvSpPr>
          <p:cNvPr id="38914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EF1CC3-F89B-408D-8C1D-9C412A6F805D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2" y="266700"/>
            <a:ext cx="9144000" cy="1104900"/>
          </a:xfrm>
        </p:spPr>
        <p:txBody>
          <a:bodyPr/>
          <a:lstStyle/>
          <a:p>
            <a:r>
              <a:rPr lang="en-US" sz="3200" i="1" dirty="0">
                <a:solidFill>
                  <a:srgbClr val="000066"/>
                </a:solidFill>
              </a:rPr>
              <a:t>Main Presentation Skill</a:t>
            </a:r>
            <a:br>
              <a:rPr lang="en-US" sz="3200" i="1" dirty="0">
                <a:solidFill>
                  <a:srgbClr val="000066"/>
                </a:solidFill>
              </a:rPr>
            </a:br>
            <a:r>
              <a:rPr lang="en-US" dirty="0">
                <a:solidFill>
                  <a:srgbClr val="000066"/>
                </a:solidFill>
              </a:rPr>
              <a:t>Implementation (</a:t>
            </a:r>
            <a:r>
              <a:rPr lang="en-US" i="1" dirty="0">
                <a:solidFill>
                  <a:srgbClr val="000066"/>
                </a:solidFill>
              </a:rPr>
              <a:t>Continued</a:t>
            </a:r>
            <a:r>
              <a:rPr lang="en-US" dirty="0">
                <a:solidFill>
                  <a:srgbClr val="000066"/>
                </a:solidFill>
              </a:rPr>
              <a:t>)</a:t>
            </a:r>
            <a:endParaRPr lang="en-US" dirty="0" smtClean="0"/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>
              <a:buClr>
                <a:srgbClr val="000066"/>
              </a:buClr>
              <a:buSzPct val="55000"/>
            </a:pPr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Tell them what you are going to </a:t>
            </a:r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say</a:t>
            </a:r>
          </a:p>
          <a:p>
            <a:pPr lvl="0">
              <a:buClr>
                <a:srgbClr val="000066"/>
              </a:buClr>
              <a:buSzPct val="55000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Tell them</a:t>
            </a:r>
          </a:p>
          <a:p>
            <a:pPr>
              <a:buClr>
                <a:schemeClr val="hlink"/>
              </a:buClr>
              <a:buSzPct val="55000"/>
            </a:pPr>
            <a:r>
              <a:rPr lang="en-US" sz="3600" b="1" i="1" dirty="0" smtClean="0">
                <a:solidFill>
                  <a:schemeClr val="hlink"/>
                </a:solidFill>
              </a:rPr>
              <a:t>Tell them what you said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6A7786-5E2F-4008-9CA7-35CD111CE0FC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Speaker-Oriented Presentation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1" y="1676400"/>
            <a:ext cx="4843462" cy="4953000"/>
          </a:xfrm>
        </p:spPr>
        <p:txBody>
          <a:bodyPr/>
          <a:lstStyle/>
          <a:p>
            <a:pPr>
              <a:buClr>
                <a:srgbClr val="0099FF"/>
              </a:buClr>
            </a:pPr>
            <a:r>
              <a:rPr lang="en-US" b="1" i="1" dirty="0" smtClean="0">
                <a:solidFill>
                  <a:srgbClr val="0099FF"/>
                </a:solidFill>
              </a:rPr>
              <a:t>You</a:t>
            </a:r>
            <a:r>
              <a:rPr lang="en-US" dirty="0" smtClean="0"/>
              <a:t> lead the presentation</a:t>
            </a:r>
          </a:p>
          <a:p>
            <a:pPr lvl="1">
              <a:buClr>
                <a:srgbClr val="0099FF"/>
              </a:buClr>
            </a:pPr>
            <a:r>
              <a:rPr lang="en-US" b="1" i="1" dirty="0" smtClean="0">
                <a:solidFill>
                  <a:srgbClr val="0099FF"/>
                </a:solidFill>
              </a:rPr>
              <a:t>Face</a:t>
            </a:r>
            <a:r>
              <a:rPr lang="en-US" dirty="0" smtClean="0"/>
              <a:t> the audience</a:t>
            </a:r>
          </a:p>
          <a:p>
            <a:pPr lvl="1">
              <a:buClr>
                <a:srgbClr val="0099FF"/>
              </a:buClr>
            </a:pPr>
            <a:r>
              <a:rPr lang="en-US" b="1" i="1" dirty="0" smtClean="0">
                <a:solidFill>
                  <a:srgbClr val="0099FF"/>
                </a:solidFill>
              </a:rPr>
              <a:t>Deliver</a:t>
            </a:r>
            <a:r>
              <a:rPr lang="en-US" dirty="0" smtClean="0"/>
              <a:t> a message</a:t>
            </a:r>
          </a:p>
          <a:p>
            <a:pPr lvl="1">
              <a:buClr>
                <a:srgbClr val="0099FF"/>
              </a:buClr>
            </a:pPr>
            <a:r>
              <a:rPr lang="en-US" b="1" i="1" dirty="0" smtClean="0">
                <a:solidFill>
                  <a:srgbClr val="0099FF"/>
                </a:solidFill>
              </a:rPr>
              <a:t>Provide</a:t>
            </a:r>
            <a:r>
              <a:rPr lang="en-US" dirty="0" smtClean="0"/>
              <a:t> the content</a:t>
            </a:r>
          </a:p>
          <a:p>
            <a:pPr>
              <a:buClr>
                <a:srgbClr val="0099FF"/>
              </a:buClr>
            </a:pPr>
            <a:r>
              <a:rPr lang="en-US" dirty="0" smtClean="0"/>
              <a:t>The slides </a:t>
            </a:r>
            <a:r>
              <a:rPr lang="en-US" b="1" i="1" dirty="0" smtClean="0">
                <a:solidFill>
                  <a:srgbClr val="0099FF"/>
                </a:solidFill>
              </a:rPr>
              <a:t>support</a:t>
            </a:r>
            <a:r>
              <a:rPr lang="en-US" dirty="0" smtClean="0"/>
              <a:t> you</a:t>
            </a:r>
          </a:p>
          <a:p>
            <a:pPr lvl="1">
              <a:buClr>
                <a:srgbClr val="0099FF"/>
              </a:buClr>
            </a:pPr>
            <a:r>
              <a:rPr lang="en-US" b="1" i="1" dirty="0" smtClean="0">
                <a:solidFill>
                  <a:srgbClr val="0099FF"/>
                </a:solidFill>
              </a:rPr>
              <a:t>Arouse</a:t>
            </a:r>
            <a:r>
              <a:rPr lang="en-US" dirty="0" smtClean="0"/>
              <a:t> interest</a:t>
            </a:r>
          </a:p>
          <a:p>
            <a:pPr lvl="1">
              <a:buClr>
                <a:srgbClr val="0099FF"/>
              </a:buClr>
            </a:pPr>
            <a:r>
              <a:rPr lang="en-US" dirty="0" smtClean="0"/>
              <a:t>Give </a:t>
            </a:r>
            <a:r>
              <a:rPr lang="en-US" b="1" i="1" dirty="0" smtClean="0">
                <a:solidFill>
                  <a:srgbClr val="0099FF"/>
                </a:solidFill>
              </a:rPr>
              <a:t>visual</a:t>
            </a:r>
            <a:r>
              <a:rPr lang="en-US" dirty="0" smtClean="0"/>
              <a:t> messages</a:t>
            </a:r>
          </a:p>
          <a:p>
            <a:pPr lvl="1">
              <a:buClr>
                <a:srgbClr val="0099FF"/>
              </a:buClr>
            </a:pPr>
            <a:r>
              <a:rPr lang="en-US" dirty="0" smtClean="0"/>
              <a:t>Help </a:t>
            </a:r>
            <a:r>
              <a:rPr lang="en-US" b="1" i="1" dirty="0" smtClean="0">
                <a:solidFill>
                  <a:srgbClr val="0099FF"/>
                </a:solidFill>
              </a:rPr>
              <a:t>signposting</a:t>
            </a:r>
            <a:r>
              <a:rPr lang="en-US" dirty="0" smtClean="0"/>
              <a:t>  .</a:t>
            </a:r>
          </a:p>
          <a:p>
            <a:pPr lvl="1"/>
            <a:endParaRPr lang="en-US" dirty="0" smtClean="0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4875212" y="2316935"/>
            <a:ext cx="4572000" cy="1828800"/>
          </a:xfrm>
          <a:prstGeom prst="borderCallout1">
            <a:avLst>
              <a:gd name="adj1" fmla="val 50070"/>
              <a:gd name="adj2" fmla="val 286"/>
              <a:gd name="adj3" fmla="val 40658"/>
              <a:gd name="adj4" fmla="val -17266"/>
            </a:avLst>
          </a:prstGeom>
          <a:noFill/>
          <a:ln w="127000">
            <a:solidFill>
              <a:srgbClr val="0070C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 algn="l"/>
            <a:endParaRPr lang="en-US" sz="3201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1941" y="2316935"/>
            <a:ext cx="4389120" cy="176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8463" lvl="0" indent="-398463">
              <a:spcBef>
                <a:spcPct val="20000"/>
              </a:spcBef>
              <a:buClr>
                <a:srgbClr val="0099FF"/>
              </a:buClr>
              <a:buSzPct val="60000"/>
              <a:buFont typeface="Wingdings" pitchFamily="2" charset="2"/>
              <a:buChar char="u"/>
            </a:pPr>
            <a:r>
              <a:rPr lang="en-US" sz="3200" b="1" i="1" dirty="0" smtClean="0">
                <a:solidFill>
                  <a:srgbClr val="0099FF"/>
                </a:solidFill>
              </a:rPr>
              <a:t>Argue</a:t>
            </a:r>
            <a:r>
              <a:rPr lang="en-US" sz="3200" b="1" i="1" dirty="0" smtClean="0"/>
              <a:t> your points</a:t>
            </a:r>
          </a:p>
          <a:p>
            <a:pPr marL="398463" indent="-398463">
              <a:spcBef>
                <a:spcPct val="20000"/>
              </a:spcBef>
              <a:buClr>
                <a:srgbClr val="0099FF"/>
              </a:buClr>
              <a:buSzPct val="60000"/>
              <a:buFont typeface="Wingdings" pitchFamily="2" charset="2"/>
              <a:buChar char="u"/>
            </a:pPr>
            <a:r>
              <a:rPr lang="en-US" sz="3200" b="1" i="1" dirty="0">
                <a:solidFill>
                  <a:srgbClr val="0099FF"/>
                </a:solidFill>
              </a:rPr>
              <a:t>Persuade</a:t>
            </a:r>
            <a:r>
              <a:rPr lang="en-US" sz="3200" b="1" i="1" dirty="0"/>
              <a:t> the </a:t>
            </a:r>
            <a:r>
              <a:rPr lang="en-US" sz="3200" b="1" i="1" dirty="0" smtClean="0"/>
              <a:t>audience</a:t>
            </a:r>
          </a:p>
          <a:p>
            <a:pPr marL="398463" indent="-398463">
              <a:spcBef>
                <a:spcPct val="20000"/>
              </a:spcBef>
              <a:buClr>
                <a:srgbClr val="0099FF"/>
              </a:buClr>
              <a:buSzPct val="60000"/>
              <a:buFont typeface="Wingdings" pitchFamily="2" charset="2"/>
              <a:buChar char="u"/>
            </a:pPr>
            <a:r>
              <a:rPr lang="en-US" sz="3200" b="1" i="1" dirty="0">
                <a:solidFill>
                  <a:srgbClr val="0099FF"/>
                </a:solidFill>
              </a:rPr>
              <a:t>Promote</a:t>
            </a:r>
            <a:r>
              <a:rPr lang="en-US" sz="3200" b="1" i="1" dirty="0"/>
              <a:t> your </a:t>
            </a:r>
            <a:r>
              <a:rPr lang="en-US" sz="3200" b="1" i="1" dirty="0" smtClean="0"/>
              <a:t>work</a:t>
            </a:r>
            <a:endParaRPr lang="en-US" sz="3200" b="1" i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uiExpand="1" build="p" bldLvl="2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75D764-17BB-472E-BEC2-4E6B2DC52265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2" y="266700"/>
            <a:ext cx="9144000" cy="1104900"/>
          </a:xfrm>
        </p:spPr>
        <p:txBody>
          <a:bodyPr/>
          <a:lstStyle/>
          <a:p>
            <a:r>
              <a:rPr lang="en-US" dirty="0"/>
              <a:t>Speaker-Oriented </a:t>
            </a:r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 smtClean="0"/>
              <a:t>Continued</a:t>
            </a:r>
            <a:r>
              <a:rPr lang="en-US" dirty="0" smtClean="0"/>
              <a:t>)</a:t>
            </a:r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49" y="1676400"/>
            <a:ext cx="9144000" cy="42672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099FF"/>
              </a:buClr>
            </a:pPr>
            <a:r>
              <a:rPr lang="en-US" dirty="0" smtClean="0"/>
              <a:t>Speak to audience </a:t>
            </a:r>
            <a:r>
              <a:rPr lang="en-US" b="1" i="1" dirty="0">
                <a:solidFill>
                  <a:srgbClr val="0099FF"/>
                </a:solidFill>
              </a:rPr>
              <a:t>directly</a:t>
            </a:r>
            <a:r>
              <a:rPr lang="en-US" dirty="0"/>
              <a:t> </a:t>
            </a:r>
            <a:endParaRPr lang="en-US" dirty="0" smtClean="0"/>
          </a:p>
          <a:p>
            <a:pPr>
              <a:lnSpc>
                <a:spcPct val="90000"/>
              </a:lnSpc>
              <a:buClr>
                <a:srgbClr val="0099FF"/>
              </a:buClr>
            </a:pPr>
            <a:r>
              <a:rPr lang="en-US" b="1" i="1" dirty="0">
                <a:solidFill>
                  <a:srgbClr val="0099FF"/>
                </a:solidFill>
              </a:rPr>
              <a:t>Speak</a:t>
            </a:r>
            <a:r>
              <a:rPr lang="en-US" dirty="0"/>
              <a:t>, not read</a:t>
            </a:r>
          </a:p>
          <a:p>
            <a:pPr>
              <a:lnSpc>
                <a:spcPct val="90000"/>
              </a:lnSpc>
              <a:buClr>
                <a:srgbClr val="0099FF"/>
              </a:buClr>
            </a:pPr>
            <a:r>
              <a:rPr lang="en-US" dirty="0" smtClean="0"/>
              <a:t>Ensure </a:t>
            </a:r>
            <a:r>
              <a:rPr lang="en-US" b="1" i="1" dirty="0" smtClean="0">
                <a:solidFill>
                  <a:srgbClr val="0099FF"/>
                </a:solidFill>
              </a:rPr>
              <a:t>eye contact</a:t>
            </a:r>
          </a:p>
          <a:p>
            <a:pPr>
              <a:lnSpc>
                <a:spcPct val="90000"/>
              </a:lnSpc>
              <a:buClr>
                <a:srgbClr val="0099FF"/>
              </a:buClr>
            </a:pPr>
            <a:r>
              <a:rPr lang="en-US" dirty="0" smtClean="0"/>
              <a:t>Control the slides </a:t>
            </a:r>
            <a:r>
              <a:rPr lang="en-US" b="1" i="1" dirty="0" smtClean="0">
                <a:solidFill>
                  <a:srgbClr val="0099FF"/>
                </a:solidFill>
              </a:rPr>
              <a:t>yourself</a:t>
            </a:r>
          </a:p>
          <a:p>
            <a:pPr>
              <a:lnSpc>
                <a:spcPct val="90000"/>
              </a:lnSpc>
              <a:buClr>
                <a:schemeClr val="bg2"/>
              </a:buClr>
            </a:pPr>
            <a:r>
              <a:rPr lang="en-US" b="1" i="1" dirty="0" smtClean="0">
                <a:solidFill>
                  <a:srgbClr val="FF0000"/>
                </a:solidFill>
              </a:rPr>
              <a:t>Don’t</a:t>
            </a:r>
            <a:r>
              <a:rPr lang="en-US" dirty="0" smtClean="0"/>
              <a:t> allow other team members to act as wallpaper</a:t>
            </a:r>
          </a:p>
          <a:p>
            <a:pPr>
              <a:lnSpc>
                <a:spcPct val="90000"/>
              </a:lnSpc>
              <a:buClr>
                <a:schemeClr val="bg2"/>
              </a:buClr>
            </a:pPr>
            <a:r>
              <a:rPr lang="en-US" b="1" i="1" dirty="0" smtClean="0">
                <a:solidFill>
                  <a:srgbClr val="FF0000"/>
                </a:solidFill>
              </a:rPr>
              <a:t>Don’t</a:t>
            </a:r>
            <a:r>
              <a:rPr lang="en-US" dirty="0" smtClean="0"/>
              <a:t> use cue cards</a:t>
            </a:r>
          </a:p>
          <a:p>
            <a:pPr>
              <a:lnSpc>
                <a:spcPct val="90000"/>
              </a:lnSpc>
              <a:buClr>
                <a:srgbClr val="0099FF"/>
              </a:buClr>
            </a:pPr>
            <a:r>
              <a:rPr lang="en-US" b="1" i="1" dirty="0" smtClean="0">
                <a:solidFill>
                  <a:srgbClr val="0099FF"/>
                </a:solidFill>
              </a:rPr>
              <a:t>Memorize</a:t>
            </a:r>
            <a:r>
              <a:rPr lang="en-US" dirty="0" smtClean="0"/>
              <a:t> the sequence</a:t>
            </a:r>
          </a:p>
          <a:p>
            <a:pPr>
              <a:lnSpc>
                <a:spcPct val="90000"/>
              </a:lnSpc>
              <a:buClr>
                <a:srgbClr val="0099FF"/>
              </a:buClr>
            </a:pPr>
            <a:r>
              <a:rPr lang="en-US" dirty="0" smtClean="0"/>
              <a:t>Add </a:t>
            </a:r>
            <a:r>
              <a:rPr lang="en-US" b="1" i="1" dirty="0" smtClean="0">
                <a:solidFill>
                  <a:srgbClr val="0099FF"/>
                </a:solidFill>
              </a:rPr>
              <a:t>hidden cues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5286692" y="5135880"/>
            <a:ext cx="2103120" cy="731520"/>
          </a:xfrm>
          <a:prstGeom prst="borderCallout1">
            <a:avLst>
              <a:gd name="adj1" fmla="val 50070"/>
              <a:gd name="adj2" fmla="val 286"/>
              <a:gd name="adj3" fmla="val 77422"/>
              <a:gd name="adj4" fmla="val -54776"/>
            </a:avLst>
          </a:prstGeom>
          <a:noFill/>
          <a:ln w="127000">
            <a:solidFill>
              <a:srgbClr val="0070C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 algn="l"/>
            <a:endParaRPr lang="en-US" sz="3201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6983" y="5139802"/>
            <a:ext cx="1828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rgbClr val="0099FF"/>
              </a:buClr>
              <a:buSzPct val="60000"/>
            </a:pPr>
            <a:r>
              <a:rPr lang="en-US" sz="3600" b="1" i="1" dirty="0" smtClean="0">
                <a:solidFill>
                  <a:srgbClr val="0099FF"/>
                </a:solidFill>
              </a:rPr>
              <a:t>Like this</a:t>
            </a:r>
            <a:endParaRPr lang="en-US" sz="36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3750142" y="5214499"/>
            <a:ext cx="325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6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3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3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3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3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3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3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3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79" grpId="0" uiExpand="1" build="p" bldLvl="2"/>
      <p:bldP spid="9" grpId="0" animBg="1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266700"/>
            <a:ext cx="9036050" cy="11049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Presentation Outline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bg1">
                <a:lumMod val="65000"/>
              </a:schemeClr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folHlink"/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folHlink"/>
                </a:solidFill>
              </a:rPr>
              <a:t>Preliminaries</a:t>
            </a:r>
          </a:p>
          <a:p>
            <a:r>
              <a:rPr lang="en-US" dirty="0" smtClean="0">
                <a:solidFill>
                  <a:schemeClr val="folHlink"/>
                </a:solidFill>
              </a:rPr>
              <a:t>Presentation skills</a:t>
            </a:r>
          </a:p>
          <a:p>
            <a:pPr>
              <a:buClr>
                <a:srgbClr val="000066"/>
              </a:buClr>
            </a:pPr>
            <a:r>
              <a:rPr lang="en-US" sz="3600" b="1" i="1" dirty="0" smtClean="0">
                <a:solidFill>
                  <a:srgbClr val="000066"/>
                </a:solidFill>
              </a:rPr>
              <a:t>PowerPoint presentations</a:t>
            </a:r>
          </a:p>
          <a:p>
            <a:pPr>
              <a:buClr>
                <a:schemeClr val="bg1">
                  <a:lumMod val="65000"/>
                </a:schemeClr>
              </a:buClr>
              <a:buSzPct val="55000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Summary and conclusion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 flipH="1" flipV="1">
            <a:off x="5942012" y="3810000"/>
            <a:ext cx="1600200" cy="1704975"/>
          </a:xfrm>
          <a:prstGeom prst="line">
            <a:avLst/>
          </a:prstGeom>
          <a:noFill/>
          <a:ln w="406400">
            <a:solidFill>
              <a:srgbClr val="000066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40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266700"/>
            <a:ext cx="9144000" cy="1104900"/>
          </a:xfrm>
        </p:spPr>
        <p:txBody>
          <a:bodyPr/>
          <a:lstStyle/>
          <a:p>
            <a:r>
              <a:rPr lang="en-US" dirty="0" smtClean="0"/>
              <a:t>PowerPoint</a:t>
            </a:r>
            <a:br>
              <a:rPr lang="en-US" dirty="0" smtClean="0"/>
            </a:br>
            <a:r>
              <a:rPr lang="en-US" dirty="0" smtClean="0"/>
              <a:t>Presentations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676400"/>
            <a:ext cx="923544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i="1" dirty="0">
                <a:solidFill>
                  <a:srgbClr val="0070C0"/>
                </a:solidFill>
              </a:rPr>
              <a:t>Equipment </a:t>
            </a:r>
            <a:r>
              <a:rPr lang="en-US" sz="3600" b="1" i="1" dirty="0" smtClean="0">
                <a:solidFill>
                  <a:srgbClr val="0070C0"/>
                </a:solidFill>
              </a:rPr>
              <a:t>control</a:t>
            </a:r>
          </a:p>
          <a:p>
            <a:pPr>
              <a:buClr>
                <a:schemeClr val="bg2"/>
              </a:buClr>
            </a:pPr>
            <a:r>
              <a:rPr lang="en-US" dirty="0" smtClean="0"/>
              <a:t>Unfamiliarity of equipment setting is </a:t>
            </a:r>
            <a:r>
              <a:rPr lang="en-US" b="1" i="1" dirty="0" smtClean="0">
                <a:solidFill>
                  <a:srgbClr val="FF0000"/>
                </a:solidFill>
              </a:rPr>
              <a:t>your</a:t>
            </a:r>
            <a:r>
              <a:rPr lang="en-US" dirty="0" smtClean="0"/>
              <a:t> fault</a:t>
            </a:r>
          </a:p>
          <a:p>
            <a:pPr>
              <a:buClr>
                <a:srgbClr val="0099FF"/>
              </a:buClr>
            </a:pPr>
            <a:r>
              <a:rPr lang="en-US" dirty="0" smtClean="0"/>
              <a:t>Get familiar </a:t>
            </a:r>
            <a:r>
              <a:rPr lang="en-US" b="1" i="1" dirty="0" smtClean="0">
                <a:solidFill>
                  <a:srgbClr val="0099FF"/>
                </a:solidFill>
              </a:rPr>
              <a:t>well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0099FF"/>
                </a:solidFill>
              </a:rPr>
              <a:t>before</a:t>
            </a:r>
            <a:r>
              <a:rPr lang="en-US" dirty="0" smtClean="0"/>
              <a:t> presentation</a:t>
            </a:r>
          </a:p>
          <a:p>
            <a:pPr lvl="1">
              <a:buClr>
                <a:srgbClr val="0099FF"/>
              </a:buClr>
            </a:pPr>
            <a:r>
              <a:rPr lang="en-US" dirty="0" smtClean="0"/>
              <a:t>Book </a:t>
            </a:r>
            <a:r>
              <a:rPr lang="en-US" dirty="0"/>
              <a:t>the room for </a:t>
            </a:r>
            <a:r>
              <a:rPr lang="en-US" dirty="0" smtClean="0"/>
              <a:t>rehearsal </a:t>
            </a:r>
            <a:r>
              <a:rPr lang="en-US" b="1" i="1" dirty="0" smtClean="0">
                <a:solidFill>
                  <a:srgbClr val="0099FF"/>
                </a:solidFill>
              </a:rPr>
              <a:t>days</a:t>
            </a:r>
            <a:r>
              <a:rPr lang="en-US" dirty="0" smtClean="0"/>
              <a:t> before </a:t>
            </a:r>
            <a:r>
              <a:rPr lang="en-US" dirty="0"/>
              <a:t>the talk</a:t>
            </a:r>
          </a:p>
          <a:p>
            <a:pPr lvl="1">
              <a:buClr>
                <a:srgbClr val="0099FF"/>
              </a:buClr>
            </a:pPr>
            <a:r>
              <a:rPr lang="en-US" dirty="0" smtClean="0"/>
              <a:t>Know how to </a:t>
            </a:r>
            <a:r>
              <a:rPr lang="en-US" b="1" i="1" dirty="0" smtClean="0">
                <a:solidFill>
                  <a:srgbClr val="0099FF"/>
                </a:solidFill>
              </a:rPr>
              <a:t>dim</a:t>
            </a:r>
            <a:r>
              <a:rPr lang="en-US" dirty="0" smtClean="0"/>
              <a:t> lights</a:t>
            </a:r>
            <a:endParaRPr lang="en-US" dirty="0"/>
          </a:p>
          <a:p>
            <a:pPr lvl="1">
              <a:buClr>
                <a:srgbClr val="0099FF"/>
              </a:buClr>
            </a:pPr>
            <a:r>
              <a:rPr lang="en-US" dirty="0" smtClean="0"/>
              <a:t>Know how to use </a:t>
            </a:r>
            <a:r>
              <a:rPr lang="en-US" b="1" i="1" dirty="0" smtClean="0">
                <a:solidFill>
                  <a:srgbClr val="0099FF"/>
                </a:solidFill>
              </a:rPr>
              <a:t>microphone</a:t>
            </a:r>
          </a:p>
          <a:p>
            <a:pPr>
              <a:buClr>
                <a:schemeClr val="bg2"/>
              </a:buClr>
            </a:pPr>
            <a:r>
              <a:rPr lang="en-US" dirty="0"/>
              <a:t>Equipment breakdown is </a:t>
            </a:r>
            <a:r>
              <a:rPr lang="en-US" b="1" i="1" dirty="0">
                <a:solidFill>
                  <a:srgbClr val="FF0000"/>
                </a:solidFill>
              </a:rPr>
              <a:t>your</a:t>
            </a:r>
            <a:r>
              <a:rPr lang="en-US" dirty="0"/>
              <a:t> fault</a:t>
            </a:r>
          </a:p>
          <a:p>
            <a:pPr lvl="0">
              <a:buClr>
                <a:srgbClr val="0099FF"/>
              </a:buClr>
            </a:pPr>
            <a:r>
              <a:rPr lang="en-US" dirty="0" smtClean="0">
                <a:solidFill>
                  <a:srgbClr val="000000"/>
                </a:solidFill>
              </a:rPr>
              <a:t>Ask fellow student to bring a </a:t>
            </a:r>
            <a:r>
              <a:rPr lang="en-US" b="1" i="1" dirty="0" smtClean="0">
                <a:solidFill>
                  <a:srgbClr val="0099FF"/>
                </a:solidFill>
              </a:rPr>
              <a:t>rehearsed</a:t>
            </a:r>
            <a:r>
              <a:rPr lang="en-US" dirty="0" smtClean="0">
                <a:solidFill>
                  <a:srgbClr val="000000"/>
                </a:solidFill>
              </a:rPr>
              <a:t> notebook 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Clr>
                <a:srgbClr val="0099FF"/>
              </a:buClr>
            </a:pPr>
            <a:endParaRPr lang="en-US" b="1" i="1" dirty="0" smtClean="0">
              <a:solidFill>
                <a:srgbClr val="0099FF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6237759" y="640080"/>
            <a:ext cx="3200400" cy="731520"/>
          </a:xfrm>
          <a:prstGeom prst="borderCallout1">
            <a:avLst>
              <a:gd name="adj1" fmla="val 52620"/>
              <a:gd name="adj2" fmla="val -203"/>
              <a:gd name="adj3" fmla="val -25442"/>
              <a:gd name="adj4" fmla="val -88414"/>
            </a:avLst>
          </a:prstGeom>
          <a:solidFill>
            <a:schemeClr val="bg1"/>
          </a:solidFill>
          <a:ln w="1270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 algn="l"/>
            <a:endParaRPr lang="en-US" sz="3201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7772" y="689353"/>
            <a:ext cx="310896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  <a:buClr>
                <a:srgbClr val="0070C0"/>
              </a:buClr>
              <a:buSzPct val="60000"/>
            </a:pPr>
            <a:r>
              <a:rPr lang="en-US" sz="3200" b="1" i="1" dirty="0" smtClean="0"/>
              <a:t>Many </a:t>
            </a:r>
            <a:r>
              <a:rPr lang="en-US" sz="3200" b="1" i="1" dirty="0" smtClean="0">
                <a:solidFill>
                  <a:srgbClr val="FF0000"/>
                </a:solidFill>
              </a:rPr>
              <a:t>challenges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915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612169-7372-4998-9A97-8372F18402A1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PowerPoint Presentations</a:t>
            </a:r>
            <a:br>
              <a:rPr lang="en-US" sz="3200" i="1" dirty="0" smtClean="0"/>
            </a:br>
            <a:r>
              <a:rPr lang="en-US" dirty="0" smtClean="0"/>
              <a:t>Highlighting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1676400"/>
            <a:ext cx="9110663" cy="2971800"/>
          </a:xfrm>
        </p:spPr>
        <p:txBody>
          <a:bodyPr/>
          <a:lstStyle/>
          <a:p>
            <a:pPr>
              <a:buClr>
                <a:schemeClr val="bg2"/>
              </a:buClr>
            </a:pPr>
            <a:r>
              <a:rPr lang="en-US" b="1" i="1" dirty="0" smtClean="0">
                <a:solidFill>
                  <a:srgbClr val="FF0000"/>
                </a:solidFill>
              </a:rPr>
              <a:t>Never</a:t>
            </a:r>
            <a:r>
              <a:rPr lang="en-US" dirty="0" smtClean="0"/>
              <a:t> use laser pointers</a:t>
            </a:r>
          </a:p>
          <a:p>
            <a:pPr>
              <a:buClr>
                <a:schemeClr val="bg2"/>
              </a:buClr>
            </a:pPr>
            <a:r>
              <a:rPr lang="en-US" b="1" i="1" dirty="0" smtClean="0">
                <a:solidFill>
                  <a:srgbClr val="FF0000"/>
                </a:solidFill>
              </a:rPr>
              <a:t>Avoid</a:t>
            </a:r>
            <a:r>
              <a:rPr lang="en-US" dirty="0" smtClean="0"/>
              <a:t> mouse pointers</a:t>
            </a:r>
          </a:p>
          <a:p>
            <a:pPr>
              <a:buClr>
                <a:srgbClr val="00B050"/>
              </a:buClr>
            </a:pPr>
            <a:r>
              <a:rPr lang="en-US" dirty="0" smtClean="0"/>
              <a:t>Use prepared pointers</a:t>
            </a:r>
          </a:p>
          <a:p>
            <a:pPr>
              <a:buClr>
                <a:srgbClr val="00B050"/>
              </a:buClr>
            </a:pPr>
            <a:r>
              <a:rPr lang="en-US" dirty="0"/>
              <a:t>Use animation</a:t>
            </a:r>
          </a:p>
          <a:p>
            <a:pPr>
              <a:buClr>
                <a:srgbClr val="00B050"/>
              </a:buClr>
            </a:pPr>
            <a:r>
              <a:rPr lang="en-US" dirty="0" smtClean="0"/>
              <a:t>Use callouts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4494212" y="5212080"/>
            <a:ext cx="2011680" cy="731520"/>
          </a:xfrm>
          <a:prstGeom prst="borderCallout1">
            <a:avLst>
              <a:gd name="adj1" fmla="val 52620"/>
              <a:gd name="adj2" fmla="val -203"/>
              <a:gd name="adj3" fmla="val -105099"/>
              <a:gd name="adj4" fmla="val -70589"/>
            </a:avLst>
          </a:prstGeom>
          <a:solidFill>
            <a:schemeClr val="bg1"/>
          </a:solidFill>
          <a:ln w="127000">
            <a:solidFill>
              <a:srgbClr val="0070C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 algn="l"/>
            <a:endParaRPr lang="en-US" sz="3201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4225" y="5261353"/>
            <a:ext cx="201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  <a:buClr>
                <a:srgbClr val="0070C0"/>
              </a:buClr>
              <a:buSzPct val="60000"/>
            </a:pPr>
            <a:r>
              <a:rPr lang="en-US" sz="3200" b="1" i="1" dirty="0" smtClean="0"/>
              <a:t>Like </a:t>
            </a:r>
            <a:r>
              <a:rPr lang="en-US" sz="3200" b="1" i="1" dirty="0" smtClean="0">
                <a:solidFill>
                  <a:srgbClr val="0099FF"/>
                </a:solidFill>
              </a:rPr>
              <a:t>this</a:t>
            </a:r>
            <a:r>
              <a:rPr lang="en-US" sz="3200" b="1" i="1" dirty="0" smtClean="0"/>
              <a:t>  </a:t>
            </a:r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 flipV="1">
            <a:off x="4598496" y="3162300"/>
            <a:ext cx="1600200" cy="1704975"/>
          </a:xfrm>
          <a:prstGeom prst="line">
            <a:avLst/>
          </a:prstGeom>
          <a:noFill/>
          <a:ln w="406400">
            <a:solidFill>
              <a:srgbClr val="0070C0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We Learn from Mistakes</a:t>
            </a:r>
            <a:br>
              <a:rPr lang="en-US" sz="3200" i="1" dirty="0" smtClean="0"/>
            </a:br>
            <a:r>
              <a:rPr lang="en-US" dirty="0" smtClean="0"/>
              <a:t>Unbalanced PowerPoint List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12750" y="1676400"/>
            <a:ext cx="9110663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98463" indent="-398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2013" indent="-349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26206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6052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4pPr>
            <a:lvl5pPr marL="20589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61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33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305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77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i="1" kern="0" dirty="0" smtClean="0"/>
              <a:t>Assertion Checking</a:t>
            </a:r>
          </a:p>
          <a:p>
            <a:pPr lvl="1"/>
            <a:r>
              <a:rPr lang="en-US" altLang="zh-TW" kern="0" dirty="0" smtClean="0">
                <a:ea typeface="PMingLiU" pitchFamily="18" charset="-120"/>
                <a:cs typeface="Courier New" pitchFamily="49" charset="0"/>
              </a:rPr>
              <a:t>Da, </a:t>
            </a:r>
            <a:r>
              <a:rPr lang="en-US" altLang="zh-TW" kern="0" dirty="0" err="1" smtClean="0">
                <a:ea typeface="PMingLiU" pitchFamily="18" charset="-120"/>
                <a:cs typeface="Courier New" pitchFamily="49" charset="0"/>
              </a:rPr>
              <a:t>Domine</a:t>
            </a:r>
            <a:r>
              <a:rPr lang="en-US" altLang="zh-TW" kern="0" dirty="0" smtClean="0">
                <a:ea typeface="PMingLiU" pitchFamily="18" charset="-120"/>
                <a:cs typeface="Courier New" pitchFamily="49" charset="0"/>
              </a:rPr>
              <a:t>, </a:t>
            </a:r>
            <a:r>
              <a:rPr lang="en-US" altLang="zh-TW" kern="0" dirty="0" err="1" smtClean="0">
                <a:ea typeface="PMingLiU" pitchFamily="18" charset="-120"/>
                <a:cs typeface="Courier New" pitchFamily="49" charset="0"/>
              </a:rPr>
              <a:t>propitius</a:t>
            </a:r>
            <a:r>
              <a:rPr lang="en-US" altLang="zh-TW" kern="0" dirty="0" smtClean="0">
                <a:ea typeface="PMingLiU" pitchFamily="18" charset="-120"/>
                <a:cs typeface="Courier New" pitchFamily="49" charset="0"/>
              </a:rPr>
              <a:t> </a:t>
            </a:r>
            <a:r>
              <a:rPr lang="en-US" altLang="zh-TW" kern="0" dirty="0" err="1" smtClean="0">
                <a:ea typeface="PMingLiU" pitchFamily="18" charset="-120"/>
                <a:cs typeface="Courier New" pitchFamily="49" charset="0"/>
              </a:rPr>
              <a:t>pacem</a:t>
            </a:r>
            <a:r>
              <a:rPr lang="en-US" altLang="zh-TW" kern="0" dirty="0" smtClean="0">
                <a:ea typeface="PMingLiU" pitchFamily="18" charset="-120"/>
                <a:cs typeface="Courier New" pitchFamily="49" charset="0"/>
              </a:rPr>
              <a:t> in </a:t>
            </a:r>
            <a:r>
              <a:rPr lang="en-US" altLang="zh-TW" kern="0" dirty="0" err="1" smtClean="0">
                <a:ea typeface="PMingLiU" pitchFamily="18" charset="-120"/>
                <a:cs typeface="Courier New" pitchFamily="49" charset="0"/>
              </a:rPr>
              <a:t>diebus</a:t>
            </a:r>
            <a:r>
              <a:rPr lang="en-US" altLang="zh-TW" kern="0" dirty="0" smtClean="0">
                <a:ea typeface="PMingLiU" pitchFamily="18" charset="-120"/>
                <a:cs typeface="Courier New" pitchFamily="49" charset="0"/>
              </a:rPr>
              <a:t> </a:t>
            </a:r>
            <a:r>
              <a:rPr lang="en-US" altLang="zh-TW" kern="0" dirty="0" err="1" smtClean="0">
                <a:ea typeface="PMingLiU" pitchFamily="18" charset="-120"/>
                <a:cs typeface="Courier New" pitchFamily="49" charset="0"/>
              </a:rPr>
              <a:t>nostis</a:t>
            </a:r>
            <a:r>
              <a:rPr lang="en-US" altLang="zh-TW" kern="0" dirty="0" smtClean="0">
                <a:ea typeface="PMingLiU" pitchFamily="18" charset="-120"/>
                <a:cs typeface="Courier New" pitchFamily="49" charset="0"/>
              </a:rPr>
              <a:t>, </a:t>
            </a:r>
            <a:r>
              <a:rPr lang="en-US" altLang="zh-TW" kern="0" dirty="0" err="1" smtClean="0">
                <a:ea typeface="PMingLiU" pitchFamily="18" charset="-120"/>
                <a:cs typeface="Courier New" pitchFamily="49" charset="0"/>
              </a:rPr>
              <a:t>ut</a:t>
            </a:r>
            <a:r>
              <a:rPr lang="en-US" altLang="zh-TW" kern="0" dirty="0" smtClean="0">
                <a:ea typeface="PMingLiU" pitchFamily="18" charset="-120"/>
                <a:cs typeface="Courier New" pitchFamily="49" charset="0"/>
              </a:rPr>
              <a:t>, </a:t>
            </a:r>
            <a:r>
              <a:rPr lang="en-US" altLang="zh-TW" kern="0" dirty="0" err="1" smtClean="0">
                <a:ea typeface="PMingLiU" pitchFamily="18" charset="-120"/>
                <a:cs typeface="Courier New" pitchFamily="49" charset="0"/>
              </a:rPr>
              <a:t>ope</a:t>
            </a:r>
            <a:r>
              <a:rPr lang="en-US" altLang="zh-TW" kern="0" dirty="0" smtClean="0">
                <a:ea typeface="PMingLiU" pitchFamily="18" charset="-120"/>
                <a:cs typeface="Courier New" pitchFamily="49" charset="0"/>
              </a:rPr>
              <a:t> </a:t>
            </a:r>
            <a:r>
              <a:rPr lang="en-US" altLang="zh-TW" kern="0" dirty="0" err="1" smtClean="0">
                <a:ea typeface="PMingLiU" pitchFamily="18" charset="-120"/>
                <a:cs typeface="Courier New" pitchFamily="49" charset="0"/>
              </a:rPr>
              <a:t>misericordiae</a:t>
            </a:r>
            <a:r>
              <a:rPr lang="en-US" altLang="zh-TW" kern="0" dirty="0" smtClean="0">
                <a:ea typeface="PMingLiU" pitchFamily="18" charset="-120"/>
                <a:cs typeface="Courier New" pitchFamily="49" charset="0"/>
              </a:rPr>
              <a:t> </a:t>
            </a:r>
            <a:r>
              <a:rPr lang="en-US" altLang="zh-TW" kern="0" dirty="0" err="1" smtClean="0">
                <a:ea typeface="PMingLiU" pitchFamily="18" charset="-120"/>
                <a:cs typeface="Courier New" pitchFamily="49" charset="0"/>
              </a:rPr>
              <a:t>tuae</a:t>
            </a:r>
            <a:r>
              <a:rPr lang="en-US" altLang="zh-TW" kern="0" dirty="0" smtClean="0">
                <a:ea typeface="PMingLiU" pitchFamily="18" charset="-120"/>
                <a:cs typeface="Courier New" pitchFamily="49" charset="0"/>
              </a:rPr>
              <a:t> </a:t>
            </a:r>
            <a:r>
              <a:rPr lang="en-US" altLang="zh-TW" kern="0" dirty="0" err="1" smtClean="0">
                <a:ea typeface="PMingLiU" pitchFamily="18" charset="-120"/>
                <a:cs typeface="Courier New" pitchFamily="49" charset="0"/>
              </a:rPr>
              <a:t>adiuti</a:t>
            </a:r>
            <a:r>
              <a:rPr lang="en-US" altLang="zh-TW" kern="0" dirty="0" smtClean="0">
                <a:ea typeface="PMingLiU" pitchFamily="18" charset="-120"/>
                <a:cs typeface="Courier New" pitchFamily="49" charset="0"/>
              </a:rPr>
              <a:t>, et a </a:t>
            </a:r>
            <a:r>
              <a:rPr lang="en-US" altLang="zh-TW" kern="0" dirty="0" err="1" smtClean="0">
                <a:ea typeface="PMingLiU" pitchFamily="18" charset="-120"/>
                <a:cs typeface="Courier New" pitchFamily="49" charset="0"/>
              </a:rPr>
              <a:t>peccato</a:t>
            </a:r>
            <a:r>
              <a:rPr lang="en-US" altLang="zh-TW" kern="0" dirty="0" smtClean="0">
                <a:ea typeface="PMingLiU" pitchFamily="18" charset="-120"/>
                <a:cs typeface="Courier New" pitchFamily="49" charset="0"/>
              </a:rPr>
              <a:t> </a:t>
            </a:r>
            <a:r>
              <a:rPr lang="en-US" altLang="zh-TW" kern="0" dirty="0" err="1" smtClean="0">
                <a:ea typeface="PMingLiU" pitchFamily="18" charset="-120"/>
                <a:cs typeface="Courier New" pitchFamily="49" charset="0"/>
              </a:rPr>
              <a:t>simus</a:t>
            </a:r>
            <a:r>
              <a:rPr lang="en-US" altLang="zh-TW" kern="0" dirty="0" smtClean="0">
                <a:ea typeface="PMingLiU" pitchFamily="18" charset="-120"/>
                <a:cs typeface="Courier New" pitchFamily="49" charset="0"/>
              </a:rPr>
              <a:t> semper </a:t>
            </a:r>
          </a:p>
          <a:p>
            <a:pPr lvl="1"/>
            <a:r>
              <a:rPr lang="en-US" altLang="zh-TW" kern="0" dirty="0" err="1" smtClean="0">
                <a:ea typeface="PMingLiU" pitchFamily="18" charset="-120"/>
              </a:rPr>
              <a:t>Ut</a:t>
            </a:r>
            <a:r>
              <a:rPr lang="en-US" altLang="zh-TW" kern="0" dirty="0" smtClean="0">
                <a:ea typeface="PMingLiU" pitchFamily="18" charset="-120"/>
              </a:rPr>
              <a:t> </a:t>
            </a:r>
            <a:r>
              <a:rPr lang="en-US" altLang="zh-TW" kern="0" dirty="0" err="1" smtClean="0">
                <a:ea typeface="PMingLiU" pitchFamily="18" charset="-120"/>
              </a:rPr>
              <a:t>unum</a:t>
            </a:r>
            <a:r>
              <a:rPr lang="en-US" altLang="zh-TW" kern="0" dirty="0" smtClean="0">
                <a:ea typeface="PMingLiU" pitchFamily="18" charset="-120"/>
              </a:rPr>
              <a:t> Deum in </a:t>
            </a:r>
            <a:r>
              <a:rPr lang="en-US" altLang="zh-TW" kern="0" dirty="0" err="1" smtClean="0">
                <a:ea typeface="PMingLiU" pitchFamily="18" charset="-120"/>
              </a:rPr>
              <a:t>Trinitate</a:t>
            </a:r>
            <a:r>
              <a:rPr lang="en-US" altLang="zh-TW" kern="0" dirty="0" smtClean="0">
                <a:ea typeface="PMingLiU" pitchFamily="18" charset="-120"/>
              </a:rPr>
              <a:t>, et </a:t>
            </a:r>
            <a:r>
              <a:rPr lang="en-US" altLang="zh-TW" kern="0" dirty="0" err="1" smtClean="0">
                <a:ea typeface="PMingLiU" pitchFamily="18" charset="-120"/>
              </a:rPr>
              <a:t>Trinitatem</a:t>
            </a:r>
            <a:r>
              <a:rPr lang="en-US" altLang="zh-TW" kern="0" dirty="0" smtClean="0">
                <a:ea typeface="PMingLiU" pitchFamily="18" charset="-120"/>
              </a:rPr>
              <a:t> in </a:t>
            </a:r>
            <a:r>
              <a:rPr lang="en-US" altLang="zh-TW" kern="0" dirty="0" err="1" smtClean="0">
                <a:ea typeface="PMingLiU" pitchFamily="18" charset="-120"/>
              </a:rPr>
              <a:t>unitate</a:t>
            </a:r>
            <a:r>
              <a:rPr lang="en-US" altLang="zh-TW" kern="0" dirty="0" smtClean="0">
                <a:ea typeface="PMingLiU" pitchFamily="18" charset="-120"/>
              </a:rPr>
              <a:t> </a:t>
            </a:r>
            <a:r>
              <a:rPr lang="en-US" altLang="zh-TW" kern="0" dirty="0" err="1" smtClean="0">
                <a:ea typeface="PMingLiU" pitchFamily="18" charset="-120"/>
              </a:rPr>
              <a:t>veneremur</a:t>
            </a:r>
            <a:endParaRPr lang="en-US" altLang="zh-TW" kern="0" dirty="0" smtClean="0">
              <a:ea typeface="PMingLiU" pitchFamily="18" charset="-120"/>
            </a:endParaRPr>
          </a:p>
          <a:p>
            <a:pPr lvl="1"/>
            <a:r>
              <a:rPr lang="en-US" altLang="zh-TW" kern="0" dirty="0" err="1" smtClean="0">
                <a:ea typeface="PMingLiU" pitchFamily="18" charset="-120"/>
              </a:rPr>
              <a:t>Defende</a:t>
            </a:r>
            <a:r>
              <a:rPr lang="en-US" altLang="zh-TW" kern="0" dirty="0" smtClean="0">
                <a:ea typeface="PMingLiU" pitchFamily="18" charset="-120"/>
              </a:rPr>
              <a:t> </a:t>
            </a:r>
            <a:r>
              <a:rPr lang="en-US" altLang="zh-TW" kern="0" dirty="0" err="1" smtClean="0">
                <a:ea typeface="PMingLiU" pitchFamily="18" charset="-120"/>
              </a:rPr>
              <a:t>nos</a:t>
            </a:r>
            <a:r>
              <a:rPr lang="en-US" altLang="zh-TW" kern="0" dirty="0" smtClean="0">
                <a:ea typeface="PMingLiU" pitchFamily="18" charset="-120"/>
              </a:rPr>
              <a:t> in </a:t>
            </a:r>
            <a:r>
              <a:rPr lang="en-US" altLang="zh-TW" kern="0" dirty="0" err="1" smtClean="0">
                <a:ea typeface="PMingLiU" pitchFamily="18" charset="-120"/>
              </a:rPr>
              <a:t>proelio</a:t>
            </a:r>
            <a:r>
              <a:rPr lang="en-US" altLang="zh-TW" kern="0" dirty="0" smtClean="0">
                <a:ea typeface="PMingLiU" pitchFamily="18" charset="-120"/>
              </a:rPr>
              <a:t>; contra </a:t>
            </a:r>
            <a:r>
              <a:rPr lang="en-US" altLang="zh-TW" kern="0" dirty="0" err="1" smtClean="0">
                <a:ea typeface="PMingLiU" pitchFamily="18" charset="-120"/>
              </a:rPr>
              <a:t>nequitiam</a:t>
            </a:r>
            <a:r>
              <a:rPr lang="en-US" altLang="zh-TW" kern="0" dirty="0" smtClean="0">
                <a:ea typeface="PMingLiU" pitchFamily="18" charset="-120"/>
              </a:rPr>
              <a:t> et </a:t>
            </a:r>
            <a:r>
              <a:rPr lang="en-US" altLang="zh-TW" kern="0" dirty="0" err="1" smtClean="0">
                <a:ea typeface="PMingLiU" pitchFamily="18" charset="-120"/>
              </a:rPr>
              <a:t>insidias</a:t>
            </a:r>
            <a:r>
              <a:rPr lang="en-US" altLang="zh-TW" kern="0" dirty="0" smtClean="0">
                <a:ea typeface="PMingLiU" pitchFamily="18" charset="-120"/>
              </a:rPr>
              <a:t> </a:t>
            </a:r>
            <a:r>
              <a:rPr lang="en-US" altLang="zh-TW" kern="0" dirty="0" err="1" smtClean="0">
                <a:ea typeface="PMingLiU" pitchFamily="18" charset="-120"/>
              </a:rPr>
              <a:t>diaboli</a:t>
            </a:r>
            <a:r>
              <a:rPr lang="en-US" altLang="zh-TW" kern="0" dirty="0" smtClean="0">
                <a:ea typeface="PMingLiU" pitchFamily="18" charset="-120"/>
              </a:rPr>
              <a:t> </a:t>
            </a:r>
            <a:r>
              <a:rPr lang="en-US" altLang="zh-TW" kern="0" dirty="0" err="1" smtClean="0">
                <a:ea typeface="PMingLiU" pitchFamily="18" charset="-120"/>
              </a:rPr>
              <a:t>esto</a:t>
            </a:r>
            <a:r>
              <a:rPr lang="en-US" altLang="zh-TW" kern="0" dirty="0" smtClean="0">
                <a:ea typeface="PMingLiU" pitchFamily="18" charset="-120"/>
              </a:rPr>
              <a:t> </a:t>
            </a:r>
            <a:r>
              <a:rPr lang="en-US" altLang="zh-TW" kern="0" dirty="0" err="1" smtClean="0">
                <a:ea typeface="PMingLiU" pitchFamily="18" charset="-120"/>
              </a:rPr>
              <a:t>praesidium</a:t>
            </a:r>
            <a:endParaRPr lang="en-US" b="1" i="1" kern="0" dirty="0" smtClean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09124" y="5071145"/>
            <a:ext cx="9110662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98463" indent="-398463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sz="3200" b="1" i="1" dirty="0" smtClean="0"/>
              <a:t>Metamorphic Testing</a:t>
            </a:r>
            <a:endParaRPr lang="en-US" altLang="zh-TW" sz="3200" b="1" i="1" dirty="0" smtClean="0">
              <a:ea typeface="PMingLiU" pitchFamily="18" charset="-120"/>
            </a:endParaRPr>
          </a:p>
          <a:p>
            <a:pPr marL="862013" lvl="1" indent="-34925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</a:pPr>
            <a:r>
              <a:rPr lang="en-US" altLang="zh-TW" dirty="0" err="1" smtClean="0">
                <a:ea typeface="PMingLiU" pitchFamily="18" charset="-120"/>
              </a:rPr>
              <a:t>Actiones</a:t>
            </a:r>
            <a:r>
              <a:rPr lang="en-US" altLang="zh-TW" dirty="0" smtClean="0">
                <a:ea typeface="PMingLiU" pitchFamily="18" charset="-120"/>
              </a:rPr>
              <a:t> </a:t>
            </a:r>
            <a:r>
              <a:rPr lang="en-US" altLang="zh-TW" dirty="0" err="1" smtClean="0">
                <a:ea typeface="PMingLiU" pitchFamily="18" charset="-120"/>
              </a:rPr>
              <a:t>nostras</a:t>
            </a:r>
            <a:r>
              <a:rPr lang="en-US" altLang="zh-TW" dirty="0" smtClean="0">
                <a:ea typeface="PMingLiU" pitchFamily="18" charset="-120"/>
              </a:rPr>
              <a:t>, </a:t>
            </a:r>
            <a:r>
              <a:rPr lang="en-US" altLang="zh-TW" dirty="0" err="1" smtClean="0">
                <a:ea typeface="PMingLiU" pitchFamily="18" charset="-120"/>
              </a:rPr>
              <a:t>quaesumus</a:t>
            </a:r>
            <a:r>
              <a:rPr lang="en-US" altLang="zh-TW" dirty="0" smtClean="0">
                <a:ea typeface="PMingLiU" pitchFamily="18" charset="-120"/>
              </a:rPr>
              <a:t> </a:t>
            </a:r>
            <a:r>
              <a:rPr lang="en-US" altLang="zh-TW" dirty="0" err="1" smtClean="0">
                <a:ea typeface="PMingLiU" pitchFamily="18" charset="-120"/>
              </a:rPr>
              <a:t>Domine</a:t>
            </a:r>
            <a:r>
              <a:rPr lang="en-US" altLang="zh-TW" dirty="0" smtClean="0">
                <a:ea typeface="PMingLiU" pitchFamily="18" charset="-120"/>
              </a:rPr>
              <a:t>, </a:t>
            </a:r>
            <a:r>
              <a:rPr lang="en-US" altLang="zh-TW" dirty="0" err="1" smtClean="0">
                <a:ea typeface="PMingLiU" pitchFamily="18" charset="-120"/>
              </a:rPr>
              <a:t>aspirando</a:t>
            </a:r>
            <a:r>
              <a:rPr lang="en-US" altLang="zh-TW" dirty="0" smtClean="0">
                <a:ea typeface="PMingLiU" pitchFamily="18" charset="-120"/>
              </a:rPr>
              <a:t>  </a:t>
            </a:r>
            <a:r>
              <a:rPr lang="en-US" altLang="zh-TW" b="1" dirty="0" smtClean="0">
                <a:solidFill>
                  <a:schemeClr val="bg1">
                    <a:lumMod val="65000"/>
                  </a:schemeClr>
                </a:solidFill>
                <a:ea typeface="PMingLiU" pitchFamily="18" charset="-120"/>
              </a:rPr>
              <a:t>.</a:t>
            </a:r>
            <a:endParaRPr lang="en-US" altLang="zh-TW" b="1" dirty="0">
              <a:solidFill>
                <a:schemeClr val="bg1">
                  <a:lumMod val="65000"/>
                </a:schemeClr>
              </a:solidFill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1098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4" descr="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4810" y="1904999"/>
            <a:ext cx="4260272" cy="3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266700"/>
            <a:ext cx="9110663" cy="1104900"/>
          </a:xfrm>
        </p:spPr>
        <p:txBody>
          <a:bodyPr/>
          <a:lstStyle/>
          <a:p>
            <a:r>
              <a:rPr lang="en-US" dirty="0" smtClean="0"/>
              <a:t>My Presentation</a:t>
            </a:r>
            <a:br>
              <a:rPr lang="en-US" dirty="0" smtClean="0"/>
            </a:br>
            <a:r>
              <a:rPr lang="en-US" dirty="0" smtClean="0"/>
              <a:t>Strategy</a:t>
            </a:r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412750" y="1676400"/>
            <a:ext cx="557784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98463" indent="-398463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</a:pPr>
            <a:r>
              <a:rPr lang="en-US" sz="3600" b="1" i="1" dirty="0"/>
              <a:t>The Boiling Frog </a:t>
            </a:r>
            <a:r>
              <a:rPr lang="en-US" sz="3600" b="1" i="1" dirty="0" smtClean="0"/>
              <a:t>Syndrome</a:t>
            </a:r>
          </a:p>
          <a:p>
            <a:pPr marL="398463" indent="-398463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sz="3200" dirty="0"/>
              <a:t>If a frog is placed in boiling water, it will jump out</a:t>
            </a:r>
          </a:p>
          <a:p>
            <a:pPr marL="398463" indent="-398463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sz="3200" dirty="0"/>
              <a:t>If it is placed in cold water</a:t>
            </a:r>
            <a:br>
              <a:rPr lang="en-US" sz="3200" dirty="0"/>
            </a:br>
            <a:r>
              <a:rPr lang="en-US" sz="3200" dirty="0"/>
              <a:t>and slowly heated,</a:t>
            </a:r>
            <a:br>
              <a:rPr lang="en-US" sz="3200" dirty="0"/>
            </a:br>
            <a:r>
              <a:rPr lang="en-US" sz="3200" dirty="0"/>
              <a:t>it will never jump out</a:t>
            </a:r>
            <a:br>
              <a:rPr lang="en-US" sz="3200" dirty="0"/>
            </a:br>
            <a:r>
              <a:rPr lang="en-US" sz="3200" dirty="0"/>
              <a:t>but boiled alive  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en-US" sz="3200" dirty="0"/>
              <a:t> 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5521024" y="306141"/>
            <a:ext cx="4114800" cy="1417320"/>
          </a:xfrm>
          <a:prstGeom prst="borderCallout1">
            <a:avLst>
              <a:gd name="adj1" fmla="val 49729"/>
              <a:gd name="adj2" fmla="val 370"/>
              <a:gd name="adj3" fmla="val 54080"/>
              <a:gd name="adj4" fmla="val -68346"/>
            </a:avLst>
          </a:prstGeom>
          <a:solidFill>
            <a:schemeClr val="bg1"/>
          </a:solidFill>
          <a:ln w="127000">
            <a:solidFill>
              <a:srgbClr val="0070C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 algn="l"/>
            <a:endParaRPr lang="en-US" sz="3201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5797" y="304800"/>
            <a:ext cx="4114800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lvl="0" indent="-344488" algn="l">
              <a:spcBef>
                <a:spcPct val="20000"/>
              </a:spcBef>
              <a:buClr>
                <a:srgbClr val="0070C0"/>
              </a:buClr>
              <a:buSzPct val="60000"/>
              <a:buFont typeface="Wingdings" charset="0"/>
              <a:buChar char="u"/>
            </a:pPr>
            <a:r>
              <a:rPr lang="en-US" b="1" i="1" dirty="0" smtClean="0"/>
              <a:t>Continue with something </a:t>
            </a:r>
            <a:r>
              <a:rPr lang="en-US" b="1" i="1" dirty="0" smtClean="0">
                <a:solidFill>
                  <a:srgbClr val="0099FF"/>
                </a:solidFill>
              </a:rPr>
              <a:t>interesting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to </a:t>
            </a:r>
            <a:r>
              <a:rPr lang="en-US" b="1" i="1" dirty="0" smtClean="0">
                <a:solidFill>
                  <a:srgbClr val="0099FF"/>
                </a:solidFill>
              </a:rPr>
              <a:t>attract</a:t>
            </a:r>
            <a:r>
              <a:rPr lang="en-US" b="1" i="1" dirty="0" smtClean="0"/>
              <a:t> the audience</a:t>
            </a:r>
            <a:r>
              <a:rPr lang="en-US" sz="2800" b="1" i="1" dirty="0" smtClean="0"/>
              <a:t>  </a:t>
            </a: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</a:t>
            </a:r>
            <a:r>
              <a:rPr lang="en-US" dirty="0"/>
              <a:t>PowerPoint </a:t>
            </a:r>
            <a:r>
              <a:rPr lang="en-US" dirty="0" smtClean="0"/>
              <a:t>List</a:t>
            </a:r>
          </a:p>
        </p:txBody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1676400"/>
            <a:ext cx="9110663" cy="2514600"/>
          </a:xfrm>
        </p:spPr>
        <p:txBody>
          <a:bodyPr/>
          <a:lstStyle/>
          <a:p>
            <a:r>
              <a:rPr lang="en-US" b="1" i="1" dirty="0" smtClean="0"/>
              <a:t>Assertion Checking</a:t>
            </a:r>
          </a:p>
          <a:p>
            <a:pPr lvl="1"/>
            <a:r>
              <a:rPr lang="en-US" altLang="zh-TW" dirty="0" err="1" smtClean="0">
                <a:ea typeface="PMingLiU" pitchFamily="18" charset="-120"/>
                <a:cs typeface="Courier New" pitchFamily="49" charset="0"/>
              </a:rPr>
              <a:t>Da</a:t>
            </a:r>
            <a:r>
              <a:rPr lang="en-US" altLang="zh-TW" dirty="0" smtClean="0">
                <a:ea typeface="PMingLiU" pitchFamily="18" charset="-120"/>
                <a:cs typeface="Courier New" pitchFamily="49" charset="0"/>
              </a:rPr>
              <a:t>, </a:t>
            </a:r>
            <a:r>
              <a:rPr lang="en-US" altLang="zh-TW" dirty="0" err="1" smtClean="0">
                <a:ea typeface="PMingLiU" pitchFamily="18" charset="-120"/>
                <a:cs typeface="Courier New" pitchFamily="49" charset="0"/>
              </a:rPr>
              <a:t>Domine</a:t>
            </a:r>
            <a:r>
              <a:rPr lang="en-US" altLang="zh-TW" dirty="0" smtClean="0">
                <a:ea typeface="PMingLiU" pitchFamily="18" charset="-120"/>
                <a:cs typeface="Courier New" pitchFamily="49" charset="0"/>
              </a:rPr>
              <a:t>, </a:t>
            </a:r>
            <a:r>
              <a:rPr lang="en-US" altLang="zh-TW" dirty="0" err="1" smtClean="0">
                <a:ea typeface="PMingLiU" pitchFamily="18" charset="-120"/>
                <a:cs typeface="Courier New" pitchFamily="49" charset="0"/>
              </a:rPr>
              <a:t>propitius</a:t>
            </a:r>
            <a:r>
              <a:rPr lang="en-US" altLang="zh-TW" dirty="0" smtClean="0">
                <a:ea typeface="PMingLiU" pitchFamily="18" charset="-120"/>
                <a:cs typeface="Courier New" pitchFamily="49" charset="0"/>
              </a:rPr>
              <a:t> </a:t>
            </a:r>
            <a:r>
              <a:rPr lang="en-US" altLang="zh-TW" dirty="0" err="1" smtClean="0">
                <a:ea typeface="PMingLiU" pitchFamily="18" charset="-120"/>
                <a:cs typeface="Courier New" pitchFamily="49" charset="0"/>
              </a:rPr>
              <a:t>pacem</a:t>
            </a:r>
            <a:r>
              <a:rPr lang="en-US" altLang="zh-TW" dirty="0" smtClean="0">
                <a:ea typeface="PMingLiU" pitchFamily="18" charset="-120"/>
                <a:cs typeface="Courier New" pitchFamily="49" charset="0"/>
              </a:rPr>
              <a:t> in </a:t>
            </a:r>
            <a:r>
              <a:rPr lang="en-US" altLang="zh-TW" dirty="0" err="1" smtClean="0">
                <a:ea typeface="PMingLiU" pitchFamily="18" charset="-120"/>
                <a:cs typeface="Courier New" pitchFamily="49" charset="0"/>
              </a:rPr>
              <a:t>diebus</a:t>
            </a:r>
            <a:r>
              <a:rPr lang="en-US" altLang="zh-TW" dirty="0" smtClean="0">
                <a:ea typeface="PMingLiU" pitchFamily="18" charset="-120"/>
                <a:cs typeface="Courier New" pitchFamily="49" charset="0"/>
              </a:rPr>
              <a:t> </a:t>
            </a:r>
            <a:r>
              <a:rPr lang="en-US" altLang="zh-TW" dirty="0" err="1" smtClean="0">
                <a:ea typeface="PMingLiU" pitchFamily="18" charset="-120"/>
                <a:cs typeface="Courier New" pitchFamily="49" charset="0"/>
              </a:rPr>
              <a:t>nostis</a:t>
            </a:r>
            <a:r>
              <a:rPr lang="en-US" altLang="zh-TW" dirty="0" smtClean="0">
                <a:ea typeface="PMingLiU" pitchFamily="18" charset="-120"/>
                <a:cs typeface="Courier New" pitchFamily="49" charset="0"/>
              </a:rPr>
              <a:t>, </a:t>
            </a:r>
            <a:r>
              <a:rPr lang="en-US" altLang="zh-TW" dirty="0" err="1" smtClean="0">
                <a:ea typeface="PMingLiU" pitchFamily="18" charset="-120"/>
                <a:cs typeface="Courier New" pitchFamily="49" charset="0"/>
              </a:rPr>
              <a:t>ut</a:t>
            </a:r>
            <a:r>
              <a:rPr lang="en-US" altLang="zh-TW" dirty="0" smtClean="0">
                <a:ea typeface="PMingLiU" pitchFamily="18" charset="-120"/>
                <a:cs typeface="Courier New" pitchFamily="49" charset="0"/>
              </a:rPr>
              <a:t>, </a:t>
            </a:r>
            <a:r>
              <a:rPr lang="en-US" altLang="zh-TW" dirty="0" err="1" smtClean="0">
                <a:ea typeface="PMingLiU" pitchFamily="18" charset="-120"/>
                <a:cs typeface="Courier New" pitchFamily="49" charset="0"/>
              </a:rPr>
              <a:t>ope</a:t>
            </a:r>
            <a:r>
              <a:rPr lang="en-US" altLang="zh-TW" dirty="0" smtClean="0">
                <a:ea typeface="PMingLiU" pitchFamily="18" charset="-120"/>
                <a:cs typeface="Courier New" pitchFamily="49" charset="0"/>
              </a:rPr>
              <a:t> </a:t>
            </a:r>
            <a:r>
              <a:rPr lang="en-US" altLang="zh-TW" dirty="0" err="1" smtClean="0">
                <a:ea typeface="PMingLiU" pitchFamily="18" charset="-120"/>
                <a:cs typeface="Courier New" pitchFamily="49" charset="0"/>
              </a:rPr>
              <a:t>misericordiae</a:t>
            </a:r>
            <a:r>
              <a:rPr lang="en-US" altLang="zh-TW" dirty="0" smtClean="0">
                <a:ea typeface="PMingLiU" pitchFamily="18" charset="-120"/>
                <a:cs typeface="Courier New" pitchFamily="49" charset="0"/>
              </a:rPr>
              <a:t> </a:t>
            </a:r>
            <a:r>
              <a:rPr lang="en-US" altLang="zh-TW" dirty="0" err="1" smtClean="0">
                <a:ea typeface="PMingLiU" pitchFamily="18" charset="-120"/>
                <a:cs typeface="Courier New" pitchFamily="49" charset="0"/>
              </a:rPr>
              <a:t>tuae</a:t>
            </a:r>
            <a:r>
              <a:rPr lang="en-US" altLang="zh-TW" dirty="0" smtClean="0">
                <a:ea typeface="PMingLiU" pitchFamily="18" charset="-120"/>
                <a:cs typeface="Courier New" pitchFamily="49" charset="0"/>
              </a:rPr>
              <a:t> </a:t>
            </a:r>
            <a:r>
              <a:rPr lang="en-US" altLang="zh-TW" dirty="0" err="1" smtClean="0">
                <a:ea typeface="PMingLiU" pitchFamily="18" charset="-120"/>
                <a:cs typeface="Courier New" pitchFamily="49" charset="0"/>
              </a:rPr>
              <a:t>adiuti</a:t>
            </a:r>
            <a:endParaRPr lang="en-US" altLang="zh-TW" dirty="0" smtClean="0">
              <a:ea typeface="PMingLiU" pitchFamily="18" charset="-120"/>
              <a:cs typeface="Courier New" pitchFamily="49" charset="0"/>
            </a:endParaRPr>
          </a:p>
          <a:p>
            <a:pPr lvl="1"/>
            <a:r>
              <a:rPr lang="en-US" altLang="zh-TW" dirty="0" err="1" smtClean="0">
                <a:ea typeface="PMingLiU" pitchFamily="18" charset="-120"/>
              </a:rPr>
              <a:t>Ut</a:t>
            </a:r>
            <a:r>
              <a:rPr lang="en-US" altLang="zh-TW" dirty="0" smtClean="0">
                <a:ea typeface="PMingLiU" pitchFamily="18" charset="-120"/>
              </a:rPr>
              <a:t> </a:t>
            </a:r>
            <a:r>
              <a:rPr lang="en-US" altLang="zh-TW" dirty="0" err="1" smtClean="0">
                <a:ea typeface="PMingLiU" pitchFamily="18" charset="-120"/>
              </a:rPr>
              <a:t>unum</a:t>
            </a:r>
            <a:r>
              <a:rPr lang="en-US" altLang="zh-TW" dirty="0" smtClean="0">
                <a:ea typeface="PMingLiU" pitchFamily="18" charset="-120"/>
              </a:rPr>
              <a:t> Deum in </a:t>
            </a:r>
            <a:r>
              <a:rPr lang="en-US" altLang="zh-TW" dirty="0" err="1" smtClean="0">
                <a:ea typeface="PMingLiU" pitchFamily="18" charset="-120"/>
              </a:rPr>
              <a:t>Trinitate</a:t>
            </a:r>
            <a:r>
              <a:rPr lang="en-US" altLang="zh-TW" dirty="0" smtClean="0">
                <a:ea typeface="PMingLiU" pitchFamily="18" charset="-120"/>
              </a:rPr>
              <a:t>, et </a:t>
            </a:r>
            <a:r>
              <a:rPr lang="en-US" altLang="zh-TW" dirty="0" err="1" smtClean="0">
                <a:ea typeface="PMingLiU" pitchFamily="18" charset="-120"/>
              </a:rPr>
              <a:t>Trinitatem</a:t>
            </a:r>
            <a:r>
              <a:rPr lang="en-US" altLang="zh-TW" dirty="0" smtClean="0">
                <a:ea typeface="PMingLiU" pitchFamily="18" charset="-120"/>
              </a:rPr>
              <a:t> in </a:t>
            </a:r>
            <a:r>
              <a:rPr lang="en-US" altLang="zh-TW" dirty="0" err="1" smtClean="0">
                <a:ea typeface="PMingLiU" pitchFamily="18" charset="-120"/>
              </a:rPr>
              <a:t>unitate</a:t>
            </a:r>
            <a:r>
              <a:rPr lang="en-US" altLang="zh-TW" dirty="0" smtClean="0">
                <a:ea typeface="PMingLiU" pitchFamily="18" charset="-120"/>
              </a:rPr>
              <a:t> </a:t>
            </a:r>
            <a:r>
              <a:rPr lang="en-US" altLang="zh-TW" dirty="0" err="1" smtClean="0">
                <a:ea typeface="PMingLiU" pitchFamily="18" charset="-120"/>
              </a:rPr>
              <a:t>veneremur</a:t>
            </a:r>
            <a:endParaRPr lang="en-US" altLang="zh-TW" dirty="0" smtClean="0">
              <a:ea typeface="PMingLiU" pitchFamily="18" charset="-120"/>
            </a:endParaRPr>
          </a:p>
        </p:txBody>
      </p:sp>
      <p:sp>
        <p:nvSpPr>
          <p:cNvPr id="620548" name="Rectangle 4"/>
          <p:cNvSpPr>
            <a:spLocks noChangeArrowheads="1"/>
          </p:cNvSpPr>
          <p:nvPr/>
        </p:nvSpPr>
        <p:spPr bwMode="auto">
          <a:xfrm>
            <a:off x="417513" y="4140200"/>
            <a:ext cx="911066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98463" indent="-398463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sz="3200" b="1" i="1" dirty="0"/>
              <a:t>Metamorphic </a:t>
            </a:r>
            <a:r>
              <a:rPr lang="en-US" sz="3200" b="1" i="1" dirty="0" smtClean="0"/>
              <a:t>Testing</a:t>
            </a:r>
            <a:endParaRPr lang="en-US" altLang="zh-TW" sz="3200" b="1" i="1" dirty="0">
              <a:ea typeface="PMingLiU" pitchFamily="18" charset="-120"/>
            </a:endParaRPr>
          </a:p>
          <a:p>
            <a:pPr marL="862013" lvl="1" indent="-34925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</a:pPr>
            <a:r>
              <a:rPr lang="en-US" altLang="zh-TW" dirty="0" err="1">
                <a:ea typeface="PMingLiU" pitchFamily="18" charset="-120"/>
              </a:rPr>
              <a:t>Defende</a:t>
            </a:r>
            <a:r>
              <a:rPr lang="en-US" altLang="zh-TW" dirty="0">
                <a:ea typeface="PMingLiU" pitchFamily="18" charset="-120"/>
              </a:rPr>
              <a:t> </a:t>
            </a:r>
            <a:r>
              <a:rPr lang="en-US" altLang="zh-TW" dirty="0" err="1">
                <a:ea typeface="PMingLiU" pitchFamily="18" charset="-120"/>
              </a:rPr>
              <a:t>nos</a:t>
            </a:r>
            <a:r>
              <a:rPr lang="en-US" altLang="zh-TW" dirty="0">
                <a:ea typeface="PMingLiU" pitchFamily="18" charset="-120"/>
              </a:rPr>
              <a:t> in </a:t>
            </a:r>
            <a:r>
              <a:rPr lang="en-US" altLang="zh-TW" dirty="0" err="1">
                <a:ea typeface="PMingLiU" pitchFamily="18" charset="-120"/>
              </a:rPr>
              <a:t>proelio</a:t>
            </a:r>
            <a:r>
              <a:rPr lang="en-US" altLang="zh-TW" dirty="0">
                <a:ea typeface="PMingLiU" pitchFamily="18" charset="-120"/>
              </a:rPr>
              <a:t>; contra </a:t>
            </a:r>
            <a:r>
              <a:rPr lang="en-US" altLang="zh-TW" dirty="0" err="1">
                <a:ea typeface="PMingLiU" pitchFamily="18" charset="-120"/>
              </a:rPr>
              <a:t>nequitiam</a:t>
            </a:r>
            <a:r>
              <a:rPr lang="en-US" altLang="zh-TW" dirty="0">
                <a:ea typeface="PMingLiU" pitchFamily="18" charset="-120"/>
              </a:rPr>
              <a:t> et </a:t>
            </a:r>
            <a:r>
              <a:rPr lang="en-US" altLang="zh-TW" dirty="0" err="1">
                <a:ea typeface="PMingLiU" pitchFamily="18" charset="-120"/>
              </a:rPr>
              <a:t>insidias</a:t>
            </a:r>
            <a:r>
              <a:rPr lang="en-US" altLang="zh-TW" dirty="0">
                <a:ea typeface="PMingLiU" pitchFamily="18" charset="-120"/>
              </a:rPr>
              <a:t> </a:t>
            </a:r>
            <a:r>
              <a:rPr lang="en-US" altLang="zh-TW" dirty="0" err="1">
                <a:ea typeface="PMingLiU" pitchFamily="18" charset="-120"/>
              </a:rPr>
              <a:t>diaboli</a:t>
            </a:r>
            <a:r>
              <a:rPr lang="en-US" altLang="zh-TW" dirty="0">
                <a:ea typeface="PMingLiU" pitchFamily="18" charset="-120"/>
              </a:rPr>
              <a:t> </a:t>
            </a:r>
            <a:r>
              <a:rPr lang="en-US" altLang="zh-TW" dirty="0" err="1">
                <a:ea typeface="PMingLiU" pitchFamily="18" charset="-120"/>
              </a:rPr>
              <a:t>esto</a:t>
            </a:r>
            <a:r>
              <a:rPr lang="en-US" altLang="zh-TW" dirty="0">
                <a:ea typeface="PMingLiU" pitchFamily="18" charset="-120"/>
              </a:rPr>
              <a:t> </a:t>
            </a:r>
            <a:r>
              <a:rPr lang="en-US" altLang="zh-TW" dirty="0" err="1">
                <a:ea typeface="PMingLiU" pitchFamily="18" charset="-120"/>
              </a:rPr>
              <a:t>praesidium</a:t>
            </a:r>
            <a:endParaRPr lang="en-US" altLang="zh-TW" dirty="0">
              <a:ea typeface="PMingLiU" pitchFamily="18" charset="-120"/>
            </a:endParaRPr>
          </a:p>
          <a:p>
            <a:pPr marL="862013" lvl="1" indent="-34925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</a:pPr>
            <a:r>
              <a:rPr lang="en-US" altLang="zh-TW" dirty="0" err="1">
                <a:ea typeface="PMingLiU" pitchFamily="18" charset="-120"/>
              </a:rPr>
              <a:t>Actiones</a:t>
            </a:r>
            <a:r>
              <a:rPr lang="en-US" altLang="zh-TW" dirty="0">
                <a:ea typeface="PMingLiU" pitchFamily="18" charset="-120"/>
              </a:rPr>
              <a:t> </a:t>
            </a:r>
            <a:r>
              <a:rPr lang="en-US" altLang="zh-TW" dirty="0" err="1">
                <a:ea typeface="PMingLiU" pitchFamily="18" charset="-120"/>
              </a:rPr>
              <a:t>nostras</a:t>
            </a:r>
            <a:r>
              <a:rPr lang="en-US" altLang="zh-TW" dirty="0">
                <a:ea typeface="PMingLiU" pitchFamily="18" charset="-120"/>
              </a:rPr>
              <a:t>, </a:t>
            </a:r>
            <a:r>
              <a:rPr lang="en-US" altLang="zh-TW" dirty="0" err="1">
                <a:ea typeface="PMingLiU" pitchFamily="18" charset="-120"/>
              </a:rPr>
              <a:t>quaesumus</a:t>
            </a:r>
            <a:r>
              <a:rPr lang="en-US" altLang="zh-TW" dirty="0">
                <a:ea typeface="PMingLiU" pitchFamily="18" charset="-120"/>
              </a:rPr>
              <a:t> </a:t>
            </a:r>
            <a:r>
              <a:rPr lang="en-US" altLang="zh-TW" dirty="0" err="1">
                <a:ea typeface="PMingLiU" pitchFamily="18" charset="-120"/>
              </a:rPr>
              <a:t>Domine</a:t>
            </a:r>
            <a:r>
              <a:rPr lang="en-US" altLang="zh-TW" dirty="0">
                <a:ea typeface="PMingLiU" pitchFamily="18" charset="-120"/>
              </a:rPr>
              <a:t>, </a:t>
            </a:r>
            <a:r>
              <a:rPr lang="en-US" altLang="zh-TW" dirty="0" err="1">
                <a:ea typeface="PMingLiU" pitchFamily="18" charset="-120"/>
              </a:rPr>
              <a:t>aspirando</a:t>
            </a:r>
            <a:r>
              <a:rPr lang="en-US" altLang="zh-TW" dirty="0">
                <a:ea typeface="PMingLiU" pitchFamily="18" charset="-120"/>
              </a:rPr>
              <a:t> </a:t>
            </a:r>
            <a:r>
              <a:rPr lang="en-US" altLang="zh-TW" dirty="0" err="1">
                <a:ea typeface="PMingLiU" pitchFamily="18" charset="-120"/>
              </a:rPr>
              <a:t>praeveni</a:t>
            </a:r>
            <a:r>
              <a:rPr lang="en-US" altLang="zh-TW" dirty="0">
                <a:ea typeface="PMingLiU" pitchFamily="18" charset="-120"/>
              </a:rPr>
              <a:t> et </a:t>
            </a:r>
            <a:r>
              <a:rPr lang="en-US" altLang="zh-TW" dirty="0" err="1">
                <a:ea typeface="PMingLiU" pitchFamily="18" charset="-120"/>
              </a:rPr>
              <a:t>adiuvando</a:t>
            </a:r>
            <a:r>
              <a:rPr lang="en-US" altLang="zh-TW" dirty="0">
                <a:ea typeface="PMingLiU" pitchFamily="18" charset="-120"/>
              </a:rPr>
              <a:t> </a:t>
            </a:r>
            <a:r>
              <a:rPr lang="en-US" altLang="zh-TW" dirty="0" err="1" smtClean="0">
                <a:ea typeface="PMingLiU" pitchFamily="18" charset="-120"/>
              </a:rPr>
              <a:t>prosequere</a:t>
            </a:r>
            <a:r>
              <a:rPr lang="en-US" altLang="zh-TW" dirty="0" smtClean="0">
                <a:ea typeface="PMingLiU" pitchFamily="18" charset="-120"/>
              </a:rPr>
              <a:t>  </a:t>
            </a:r>
            <a:r>
              <a:rPr lang="en-US" altLang="zh-TW" b="1" dirty="0" smtClean="0">
                <a:solidFill>
                  <a:schemeClr val="bg1">
                    <a:lumMod val="65000"/>
                  </a:schemeClr>
                </a:solidFill>
                <a:ea typeface="PMingLiU" pitchFamily="18" charset="-120"/>
              </a:rPr>
              <a:t>.</a:t>
            </a:r>
            <a:endParaRPr lang="en-US" altLang="zh-TW" b="1" dirty="0">
              <a:solidFill>
                <a:schemeClr val="bg1">
                  <a:lumMod val="65000"/>
                </a:schemeClr>
              </a:solidFill>
              <a:ea typeface="PMingLiU" pitchFamily="18" charset="-12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05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05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2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47" grpId="0"/>
      <p:bldP spid="62054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All Rules Have Exceptions</a:t>
            </a:r>
            <a:br>
              <a:rPr lang="en-US" sz="3200" i="1" dirty="0" smtClean="0"/>
            </a:br>
            <a:r>
              <a:rPr lang="en-US" dirty="0" smtClean="0"/>
              <a:t>Unbalanced Lists for Special Effect</a:t>
            </a:r>
          </a:p>
        </p:txBody>
      </p:sp>
      <p:sp>
        <p:nvSpPr>
          <p:cNvPr id="621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676400"/>
            <a:ext cx="4478338" cy="4953000"/>
          </a:xfrm>
        </p:spPr>
        <p:txBody>
          <a:bodyPr/>
          <a:lstStyle/>
          <a:p>
            <a:pPr>
              <a:buClr>
                <a:schemeClr val="bg2"/>
              </a:buClr>
            </a:pPr>
            <a:r>
              <a:rPr lang="en-US" b="1" i="1" dirty="0" smtClean="0"/>
              <a:t>Disadvantage of Metamorphic Testing</a:t>
            </a:r>
          </a:p>
          <a:p>
            <a:pPr lvl="1">
              <a:buClr>
                <a:schemeClr val="bg2"/>
              </a:buClr>
            </a:pPr>
            <a:r>
              <a:rPr lang="en-US" altLang="zh-TW" dirty="0" err="1" smtClean="0">
                <a:ea typeface="PMingLiU" pitchFamily="18" charset="-120"/>
              </a:rPr>
              <a:t>Ut</a:t>
            </a:r>
            <a:r>
              <a:rPr lang="en-US" altLang="zh-TW" dirty="0" smtClean="0">
                <a:ea typeface="PMingLiU" pitchFamily="18" charset="-120"/>
              </a:rPr>
              <a:t> </a:t>
            </a:r>
            <a:r>
              <a:rPr lang="en-US" altLang="zh-TW" dirty="0" err="1" smtClean="0">
                <a:ea typeface="PMingLiU" pitchFamily="18" charset="-120"/>
              </a:rPr>
              <a:t>unum</a:t>
            </a:r>
            <a:r>
              <a:rPr lang="en-US" altLang="zh-TW" dirty="0" smtClean="0">
                <a:ea typeface="PMingLiU" pitchFamily="18" charset="-120"/>
              </a:rPr>
              <a:t> Deum in </a:t>
            </a:r>
            <a:r>
              <a:rPr lang="en-US" altLang="zh-TW" dirty="0" err="1" smtClean="0">
                <a:ea typeface="PMingLiU" pitchFamily="18" charset="-120"/>
              </a:rPr>
              <a:t>Trinitate</a:t>
            </a:r>
            <a:r>
              <a:rPr lang="en-US" altLang="zh-TW" dirty="0" smtClean="0">
                <a:ea typeface="PMingLiU" pitchFamily="18" charset="-120"/>
              </a:rPr>
              <a:t>, et </a:t>
            </a:r>
            <a:r>
              <a:rPr lang="en-US" altLang="zh-TW" dirty="0" err="1" smtClean="0">
                <a:ea typeface="PMingLiU" pitchFamily="18" charset="-120"/>
              </a:rPr>
              <a:t>Trinitatem</a:t>
            </a:r>
            <a:r>
              <a:rPr lang="en-US" altLang="zh-TW" dirty="0" smtClean="0">
                <a:ea typeface="PMingLiU" pitchFamily="18" charset="-120"/>
              </a:rPr>
              <a:t> in </a:t>
            </a:r>
            <a:r>
              <a:rPr lang="en-US" altLang="zh-TW" dirty="0" err="1" smtClean="0">
                <a:ea typeface="PMingLiU" pitchFamily="18" charset="-120"/>
              </a:rPr>
              <a:t>unitate</a:t>
            </a:r>
            <a:r>
              <a:rPr lang="en-US" altLang="zh-TW" dirty="0" smtClean="0">
                <a:ea typeface="PMingLiU" pitchFamily="18" charset="-120"/>
              </a:rPr>
              <a:t> </a:t>
            </a:r>
            <a:r>
              <a:rPr lang="en-US" altLang="zh-TW" dirty="0" err="1" smtClean="0">
                <a:ea typeface="PMingLiU" pitchFamily="18" charset="-120"/>
              </a:rPr>
              <a:t>veneremur</a:t>
            </a:r>
            <a:endParaRPr lang="en-US" altLang="zh-TW" dirty="0" smtClean="0">
              <a:ea typeface="PMingLiU" pitchFamily="18" charset="-120"/>
            </a:endParaRPr>
          </a:p>
        </p:txBody>
      </p:sp>
      <p:sp>
        <p:nvSpPr>
          <p:cNvPr id="6215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3488" y="1676400"/>
            <a:ext cx="4479925" cy="4953000"/>
          </a:xfrm>
        </p:spPr>
        <p:txBody>
          <a:bodyPr/>
          <a:lstStyle/>
          <a:p>
            <a:pPr>
              <a:buClr>
                <a:srgbClr val="0099FF"/>
              </a:buClr>
            </a:pPr>
            <a:r>
              <a:rPr lang="en-US" b="1" i="1" dirty="0" smtClean="0"/>
              <a:t>Advantages</a:t>
            </a:r>
          </a:p>
          <a:p>
            <a:pPr lvl="1">
              <a:buClr>
                <a:srgbClr val="0099FF"/>
              </a:buClr>
            </a:pPr>
            <a:r>
              <a:rPr lang="en-US" altLang="zh-TW" dirty="0" err="1" smtClean="0">
                <a:ea typeface="PMingLiU" pitchFamily="18" charset="-120"/>
                <a:cs typeface="Courier New" pitchFamily="49" charset="0"/>
              </a:rPr>
              <a:t>Da</a:t>
            </a:r>
            <a:r>
              <a:rPr lang="en-US" altLang="zh-TW" dirty="0" smtClean="0">
                <a:ea typeface="PMingLiU" pitchFamily="18" charset="-120"/>
                <a:cs typeface="Courier New" pitchFamily="49" charset="0"/>
              </a:rPr>
              <a:t>, </a:t>
            </a:r>
            <a:r>
              <a:rPr lang="en-US" altLang="zh-TW" dirty="0" err="1" smtClean="0">
                <a:ea typeface="PMingLiU" pitchFamily="18" charset="-120"/>
                <a:cs typeface="Courier New" pitchFamily="49" charset="0"/>
              </a:rPr>
              <a:t>Domine</a:t>
            </a:r>
            <a:r>
              <a:rPr lang="en-US" altLang="zh-TW" dirty="0" smtClean="0">
                <a:ea typeface="PMingLiU" pitchFamily="18" charset="-120"/>
                <a:cs typeface="Courier New" pitchFamily="49" charset="0"/>
              </a:rPr>
              <a:t>, </a:t>
            </a:r>
            <a:r>
              <a:rPr lang="en-US" altLang="zh-TW" dirty="0" err="1" smtClean="0">
                <a:ea typeface="PMingLiU" pitchFamily="18" charset="-120"/>
                <a:cs typeface="Courier New" pitchFamily="49" charset="0"/>
              </a:rPr>
              <a:t>propitius</a:t>
            </a:r>
            <a:r>
              <a:rPr lang="en-US" altLang="zh-TW" dirty="0" smtClean="0">
                <a:ea typeface="PMingLiU" pitchFamily="18" charset="-120"/>
                <a:cs typeface="Courier New" pitchFamily="49" charset="0"/>
              </a:rPr>
              <a:t> </a:t>
            </a:r>
            <a:r>
              <a:rPr lang="en-US" altLang="zh-TW" dirty="0" err="1" smtClean="0">
                <a:ea typeface="PMingLiU" pitchFamily="18" charset="-120"/>
                <a:cs typeface="Courier New" pitchFamily="49" charset="0"/>
              </a:rPr>
              <a:t>pacem</a:t>
            </a:r>
            <a:r>
              <a:rPr lang="en-US" altLang="zh-TW" dirty="0" smtClean="0">
                <a:ea typeface="PMingLiU" pitchFamily="18" charset="-120"/>
                <a:cs typeface="Courier New" pitchFamily="49" charset="0"/>
              </a:rPr>
              <a:t> in </a:t>
            </a:r>
            <a:r>
              <a:rPr lang="en-US" altLang="zh-TW" dirty="0" err="1" smtClean="0">
                <a:ea typeface="PMingLiU" pitchFamily="18" charset="-120"/>
                <a:cs typeface="Courier New" pitchFamily="49" charset="0"/>
              </a:rPr>
              <a:t>diebus</a:t>
            </a:r>
            <a:r>
              <a:rPr lang="en-US" altLang="zh-TW" dirty="0" smtClean="0">
                <a:ea typeface="PMingLiU" pitchFamily="18" charset="-120"/>
                <a:cs typeface="Courier New" pitchFamily="49" charset="0"/>
              </a:rPr>
              <a:t> </a:t>
            </a:r>
            <a:r>
              <a:rPr lang="en-US" altLang="zh-TW" dirty="0" err="1" smtClean="0">
                <a:ea typeface="PMingLiU" pitchFamily="18" charset="-120"/>
                <a:cs typeface="Courier New" pitchFamily="49" charset="0"/>
              </a:rPr>
              <a:t>nostis</a:t>
            </a:r>
            <a:endParaRPr lang="en-US" altLang="zh-TW" dirty="0" smtClean="0">
              <a:ea typeface="PMingLiU" pitchFamily="18" charset="-120"/>
              <a:cs typeface="Courier New" pitchFamily="49" charset="0"/>
            </a:endParaRPr>
          </a:p>
          <a:p>
            <a:pPr lvl="1">
              <a:buClr>
                <a:srgbClr val="0099FF"/>
              </a:buClr>
            </a:pPr>
            <a:r>
              <a:rPr lang="en-US" altLang="zh-TW" dirty="0" err="1" smtClean="0">
                <a:ea typeface="PMingLiU" pitchFamily="18" charset="-120"/>
                <a:cs typeface="Courier New" pitchFamily="49" charset="0"/>
              </a:rPr>
              <a:t>Ut</a:t>
            </a:r>
            <a:r>
              <a:rPr lang="en-US" altLang="zh-TW" dirty="0" smtClean="0">
                <a:ea typeface="PMingLiU" pitchFamily="18" charset="-120"/>
                <a:cs typeface="Courier New" pitchFamily="49" charset="0"/>
              </a:rPr>
              <a:t>, </a:t>
            </a:r>
            <a:r>
              <a:rPr lang="en-US" altLang="zh-TW" dirty="0" err="1" smtClean="0">
                <a:ea typeface="PMingLiU" pitchFamily="18" charset="-120"/>
                <a:cs typeface="Courier New" pitchFamily="49" charset="0"/>
              </a:rPr>
              <a:t>ope</a:t>
            </a:r>
            <a:r>
              <a:rPr lang="en-US" altLang="zh-TW" dirty="0" smtClean="0">
                <a:ea typeface="PMingLiU" pitchFamily="18" charset="-120"/>
                <a:cs typeface="Courier New" pitchFamily="49" charset="0"/>
              </a:rPr>
              <a:t> </a:t>
            </a:r>
            <a:r>
              <a:rPr lang="en-US" altLang="zh-TW" dirty="0" err="1" smtClean="0">
                <a:ea typeface="PMingLiU" pitchFamily="18" charset="-120"/>
                <a:cs typeface="Courier New" pitchFamily="49" charset="0"/>
              </a:rPr>
              <a:t>misericordiae</a:t>
            </a:r>
            <a:r>
              <a:rPr lang="en-US" altLang="zh-TW" dirty="0" smtClean="0">
                <a:ea typeface="PMingLiU" pitchFamily="18" charset="-120"/>
                <a:cs typeface="Courier New" pitchFamily="49" charset="0"/>
              </a:rPr>
              <a:t> </a:t>
            </a:r>
            <a:r>
              <a:rPr lang="en-US" altLang="zh-TW" dirty="0" err="1" smtClean="0">
                <a:ea typeface="PMingLiU" pitchFamily="18" charset="-120"/>
                <a:cs typeface="Courier New" pitchFamily="49" charset="0"/>
              </a:rPr>
              <a:t>tuae</a:t>
            </a:r>
            <a:r>
              <a:rPr lang="en-US" altLang="zh-TW" dirty="0" smtClean="0">
                <a:ea typeface="PMingLiU" pitchFamily="18" charset="-120"/>
                <a:cs typeface="Courier New" pitchFamily="49" charset="0"/>
              </a:rPr>
              <a:t> </a:t>
            </a:r>
            <a:r>
              <a:rPr lang="en-US" altLang="zh-TW" dirty="0" err="1" smtClean="0">
                <a:ea typeface="PMingLiU" pitchFamily="18" charset="-120"/>
                <a:cs typeface="Courier New" pitchFamily="49" charset="0"/>
              </a:rPr>
              <a:t>adiuti</a:t>
            </a:r>
            <a:endParaRPr lang="en-US" altLang="zh-TW" dirty="0" smtClean="0">
              <a:ea typeface="PMingLiU" pitchFamily="18" charset="-120"/>
              <a:cs typeface="Courier New" pitchFamily="49" charset="0"/>
            </a:endParaRPr>
          </a:p>
          <a:p>
            <a:pPr lvl="1">
              <a:buClr>
                <a:srgbClr val="0099FF"/>
              </a:buClr>
            </a:pPr>
            <a:r>
              <a:rPr lang="en-US" altLang="zh-TW" dirty="0" err="1" smtClean="0">
                <a:ea typeface="PMingLiU" pitchFamily="18" charset="-120"/>
              </a:rPr>
              <a:t>Defende</a:t>
            </a:r>
            <a:r>
              <a:rPr lang="en-US" altLang="zh-TW" dirty="0" smtClean="0">
                <a:ea typeface="PMingLiU" pitchFamily="18" charset="-120"/>
              </a:rPr>
              <a:t> </a:t>
            </a:r>
            <a:r>
              <a:rPr lang="en-US" altLang="zh-TW" dirty="0" err="1" smtClean="0">
                <a:ea typeface="PMingLiU" pitchFamily="18" charset="-120"/>
              </a:rPr>
              <a:t>nos</a:t>
            </a:r>
            <a:r>
              <a:rPr lang="en-US" altLang="zh-TW" dirty="0" smtClean="0">
                <a:ea typeface="PMingLiU" pitchFamily="18" charset="-120"/>
              </a:rPr>
              <a:t> in </a:t>
            </a:r>
            <a:r>
              <a:rPr lang="en-US" altLang="zh-TW" dirty="0" err="1" smtClean="0">
                <a:ea typeface="PMingLiU" pitchFamily="18" charset="-120"/>
              </a:rPr>
              <a:t>proelio</a:t>
            </a:r>
            <a:endParaRPr lang="en-US" altLang="zh-TW" dirty="0" smtClean="0">
              <a:ea typeface="PMingLiU" pitchFamily="18" charset="-120"/>
            </a:endParaRPr>
          </a:p>
          <a:p>
            <a:pPr lvl="1">
              <a:buClr>
                <a:srgbClr val="0099FF"/>
              </a:buClr>
            </a:pPr>
            <a:r>
              <a:rPr lang="en-US" altLang="zh-TW" dirty="0" smtClean="0">
                <a:ea typeface="PMingLiU" pitchFamily="18" charset="-120"/>
              </a:rPr>
              <a:t>Contra </a:t>
            </a:r>
            <a:r>
              <a:rPr lang="en-US" altLang="zh-TW" dirty="0" err="1" smtClean="0">
                <a:ea typeface="PMingLiU" pitchFamily="18" charset="-120"/>
              </a:rPr>
              <a:t>nequitiam</a:t>
            </a:r>
            <a:r>
              <a:rPr lang="en-US" altLang="zh-TW" dirty="0" smtClean="0">
                <a:ea typeface="PMingLiU" pitchFamily="18" charset="-120"/>
              </a:rPr>
              <a:t> et </a:t>
            </a:r>
            <a:r>
              <a:rPr lang="en-US" altLang="zh-TW" dirty="0" err="1" smtClean="0">
                <a:ea typeface="PMingLiU" pitchFamily="18" charset="-120"/>
              </a:rPr>
              <a:t>insidias</a:t>
            </a:r>
            <a:r>
              <a:rPr lang="en-US" altLang="zh-TW" dirty="0" smtClean="0">
                <a:ea typeface="PMingLiU" pitchFamily="18" charset="-120"/>
              </a:rPr>
              <a:t> </a:t>
            </a:r>
            <a:r>
              <a:rPr lang="en-US" altLang="zh-TW" dirty="0" err="1" smtClean="0">
                <a:ea typeface="PMingLiU" pitchFamily="18" charset="-120"/>
              </a:rPr>
              <a:t>diaboli</a:t>
            </a:r>
            <a:r>
              <a:rPr lang="en-US" altLang="zh-TW" dirty="0" smtClean="0">
                <a:ea typeface="PMingLiU" pitchFamily="18" charset="-120"/>
              </a:rPr>
              <a:t> </a:t>
            </a:r>
            <a:r>
              <a:rPr lang="en-US" altLang="zh-TW" dirty="0" err="1" smtClean="0">
                <a:ea typeface="PMingLiU" pitchFamily="18" charset="-120"/>
              </a:rPr>
              <a:t>esto</a:t>
            </a:r>
            <a:r>
              <a:rPr lang="en-US" altLang="zh-TW" dirty="0" smtClean="0">
                <a:ea typeface="PMingLiU" pitchFamily="18" charset="-120"/>
              </a:rPr>
              <a:t> </a:t>
            </a:r>
            <a:r>
              <a:rPr lang="en-US" altLang="zh-TW" dirty="0" err="1" smtClean="0">
                <a:ea typeface="PMingLiU" pitchFamily="18" charset="-120"/>
              </a:rPr>
              <a:t>praesidium</a:t>
            </a:r>
            <a:endParaRPr lang="en-US" altLang="zh-TW" dirty="0" smtClean="0">
              <a:ea typeface="PMingLiU" pitchFamily="18" charset="-120"/>
            </a:endParaRPr>
          </a:p>
          <a:p>
            <a:pPr lvl="1">
              <a:buClr>
                <a:srgbClr val="0099FF"/>
              </a:buClr>
            </a:pPr>
            <a:r>
              <a:rPr lang="en-US" altLang="zh-TW" dirty="0" err="1" smtClean="0">
                <a:ea typeface="PMingLiU" pitchFamily="18" charset="-120"/>
              </a:rPr>
              <a:t>Actiones</a:t>
            </a:r>
            <a:r>
              <a:rPr lang="en-US" altLang="zh-TW" dirty="0" smtClean="0">
                <a:ea typeface="PMingLiU" pitchFamily="18" charset="-120"/>
              </a:rPr>
              <a:t> </a:t>
            </a:r>
            <a:r>
              <a:rPr lang="en-US" altLang="zh-TW" dirty="0" err="1" smtClean="0">
                <a:ea typeface="PMingLiU" pitchFamily="18" charset="-120"/>
              </a:rPr>
              <a:t>nostras</a:t>
            </a:r>
            <a:r>
              <a:rPr lang="en-US" altLang="zh-TW" dirty="0" smtClean="0">
                <a:ea typeface="PMingLiU" pitchFamily="18" charset="-120"/>
              </a:rPr>
              <a:t>, </a:t>
            </a:r>
            <a:r>
              <a:rPr lang="en-US" altLang="zh-TW" dirty="0" err="1" smtClean="0">
                <a:ea typeface="PMingLiU" pitchFamily="18" charset="-120"/>
              </a:rPr>
              <a:t>quaesumus</a:t>
            </a:r>
            <a:r>
              <a:rPr lang="en-US" altLang="zh-TW" dirty="0" smtClean="0">
                <a:ea typeface="PMingLiU" pitchFamily="18" charset="-120"/>
              </a:rPr>
              <a:t> </a:t>
            </a:r>
            <a:r>
              <a:rPr lang="en-US" altLang="zh-TW" dirty="0" err="1" smtClean="0">
                <a:ea typeface="PMingLiU" pitchFamily="18" charset="-120"/>
              </a:rPr>
              <a:t>Domine</a:t>
            </a:r>
            <a:endParaRPr lang="en-US" altLang="zh-TW" dirty="0" smtClean="0">
              <a:ea typeface="PMingLiU" pitchFamily="18" charset="-120"/>
            </a:endParaRPr>
          </a:p>
          <a:p>
            <a:pPr lvl="1">
              <a:buClr>
                <a:srgbClr val="0099FF"/>
              </a:buClr>
            </a:pPr>
            <a:r>
              <a:rPr lang="en-US" altLang="zh-TW" dirty="0" err="1" smtClean="0">
                <a:ea typeface="PMingLiU" pitchFamily="18" charset="-120"/>
              </a:rPr>
              <a:t>Aspirando</a:t>
            </a:r>
            <a:r>
              <a:rPr lang="en-US" altLang="zh-TW" dirty="0" smtClean="0">
                <a:ea typeface="PMingLiU" pitchFamily="18" charset="-120"/>
              </a:rPr>
              <a:t> </a:t>
            </a:r>
            <a:r>
              <a:rPr lang="en-US" altLang="zh-TW" dirty="0" err="1" smtClean="0">
                <a:ea typeface="PMingLiU" pitchFamily="18" charset="-120"/>
              </a:rPr>
              <a:t>praeveni</a:t>
            </a:r>
            <a:r>
              <a:rPr lang="en-US" altLang="zh-TW" dirty="0" smtClean="0">
                <a:ea typeface="PMingLiU" pitchFamily="18" charset="-120"/>
              </a:rPr>
              <a:t> et </a:t>
            </a:r>
            <a:r>
              <a:rPr lang="en-US" altLang="zh-TW" dirty="0" err="1" smtClean="0">
                <a:ea typeface="PMingLiU" pitchFamily="18" charset="-120"/>
              </a:rPr>
              <a:t>adiuvando</a:t>
            </a:r>
            <a:r>
              <a:rPr lang="en-US" altLang="zh-TW" dirty="0" smtClean="0">
                <a:ea typeface="PMingLiU" pitchFamily="18" charset="-120"/>
              </a:rPr>
              <a:t> </a:t>
            </a:r>
            <a:r>
              <a:rPr lang="en-US" altLang="zh-TW" dirty="0" err="1" smtClean="0">
                <a:ea typeface="PMingLiU" pitchFamily="18" charset="-120"/>
              </a:rPr>
              <a:t>prosequere</a:t>
            </a:r>
            <a:r>
              <a:rPr lang="en-US" altLang="zh-TW" dirty="0" smtClean="0">
                <a:ea typeface="PMingLiU" pitchFamily="18" charset="-120"/>
              </a:rPr>
              <a:t>  </a:t>
            </a:r>
            <a:r>
              <a:rPr lang="en-US" altLang="zh-TW" b="1" dirty="0" smtClean="0">
                <a:solidFill>
                  <a:schemeClr val="bg1">
                    <a:lumMod val="65000"/>
                  </a:schemeClr>
                </a:solidFill>
                <a:ea typeface="PMingLiU" pitchFamily="18" charset="-120"/>
              </a:rPr>
              <a:t>.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15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157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21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571" grpId="0"/>
      <p:bldP spid="62157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2" y="1676400"/>
            <a:ext cx="9144000" cy="685800"/>
          </a:xfrm>
        </p:spPr>
        <p:txBody>
          <a:bodyPr/>
          <a:lstStyle/>
          <a:p>
            <a:r>
              <a:rPr lang="en-US" b="1" i="1" dirty="0" smtClean="0"/>
              <a:t>Assertion Checking</a:t>
            </a:r>
          </a:p>
          <a:p>
            <a:pPr lvl="1">
              <a:buClr>
                <a:schemeClr val="hlink"/>
              </a:buClr>
            </a:pPr>
            <a:r>
              <a:rPr lang="en-US" dirty="0" smtClean="0"/>
              <a:t>Advantages ...</a:t>
            </a:r>
          </a:p>
          <a:p>
            <a:pPr lvl="1">
              <a:buClr>
                <a:schemeClr val="hlink"/>
              </a:buClr>
            </a:pPr>
            <a:r>
              <a:rPr lang="en-US" dirty="0" smtClean="0"/>
              <a:t>Disadvantages ...</a:t>
            </a:r>
          </a:p>
          <a:p>
            <a:pPr lvl="1">
              <a:buClr>
                <a:schemeClr val="hlink"/>
              </a:buClr>
            </a:pPr>
            <a:r>
              <a:rPr lang="en-US" dirty="0" smtClean="0"/>
              <a:t>Costs 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...</a:t>
            </a:r>
          </a:p>
          <a:p>
            <a:endParaRPr lang="en-US" dirty="0" smtClean="0">
              <a:solidFill>
                <a:schemeClr val="folHlink"/>
              </a:solidFill>
            </a:endParaRPr>
          </a:p>
          <a:p>
            <a:endParaRPr lang="en-US" dirty="0" smtClean="0">
              <a:solidFill>
                <a:schemeClr val="folHlink"/>
              </a:solidFill>
            </a:endParaRP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417513" y="2247900"/>
            <a:ext cx="91106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862013" lvl="1" indent="-34925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en-US" b="1" dirty="0">
              <a:solidFill>
                <a:schemeClr val="hlink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2" y="266700"/>
            <a:ext cx="9144000" cy="1104900"/>
          </a:xfrm>
        </p:spPr>
        <p:txBody>
          <a:bodyPr/>
          <a:lstStyle/>
          <a:p>
            <a:r>
              <a:rPr lang="en-US" sz="3200" i="1" dirty="0"/>
              <a:t>PowerPoint </a:t>
            </a:r>
            <a:r>
              <a:rPr lang="en-US" sz="3200" i="1" dirty="0" smtClean="0"/>
              <a:t>Presentations </a:t>
            </a:r>
            <a:r>
              <a:rPr lang="en-US" sz="3200" dirty="0" smtClean="0"/>
              <a:t>(</a:t>
            </a:r>
            <a:r>
              <a:rPr lang="en-US" sz="3200" i="1" dirty="0" smtClean="0"/>
              <a:t>Continued</a:t>
            </a:r>
            <a:r>
              <a:rPr lang="en-US" sz="3200" dirty="0" smtClean="0"/>
              <a:t>)</a:t>
            </a:r>
            <a:r>
              <a:rPr lang="en-US" sz="3200" i="1" dirty="0"/>
              <a:t/>
            </a:r>
            <a:br>
              <a:rPr lang="en-US" sz="3200" i="1" dirty="0"/>
            </a:br>
            <a:r>
              <a:rPr lang="en-US" dirty="0" smtClean="0"/>
              <a:t>Referring Backwards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417513" y="2247900"/>
            <a:ext cx="91106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862013" lvl="1" indent="-34925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en-US" b="1" dirty="0">
              <a:solidFill>
                <a:schemeClr val="hlink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2" y="266700"/>
            <a:ext cx="9144000" cy="1104900"/>
          </a:xfrm>
        </p:spPr>
        <p:txBody>
          <a:bodyPr/>
          <a:lstStyle/>
          <a:p>
            <a:r>
              <a:rPr lang="en-US" sz="3200" i="1" dirty="0"/>
              <a:t>PowerPoint </a:t>
            </a:r>
            <a:r>
              <a:rPr lang="en-US" sz="3200" i="1" dirty="0" smtClean="0"/>
              <a:t>Presentations </a:t>
            </a:r>
            <a:r>
              <a:rPr lang="en-US" sz="3200" dirty="0" smtClean="0"/>
              <a:t>(</a:t>
            </a:r>
            <a:r>
              <a:rPr lang="en-US" sz="3200" i="1" dirty="0" smtClean="0"/>
              <a:t>Continued</a:t>
            </a:r>
            <a:r>
              <a:rPr lang="en-US" sz="3200" dirty="0" smtClean="0"/>
              <a:t>)</a:t>
            </a:r>
            <a:r>
              <a:rPr lang="en-US" sz="3200" i="1" dirty="0"/>
              <a:t/>
            </a:r>
            <a:br>
              <a:rPr lang="en-US" sz="3200" i="1" dirty="0"/>
            </a:br>
            <a:r>
              <a:rPr lang="en-US" dirty="0" smtClean="0"/>
              <a:t>Referring Backwards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79412" y="16764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98463" indent="-398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2013" indent="-349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26206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6052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4pPr>
            <a:lvl5pPr marL="20589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61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33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305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77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i="1" kern="0" dirty="0" smtClean="0"/>
              <a:t>Metamorphic Testing</a:t>
            </a:r>
          </a:p>
          <a:p>
            <a:pPr lvl="1">
              <a:buClr>
                <a:schemeClr val="hlink"/>
              </a:buClr>
            </a:pPr>
            <a:r>
              <a:rPr lang="en-US" kern="0" dirty="0" smtClean="0"/>
              <a:t>Advantages ...</a:t>
            </a:r>
          </a:p>
          <a:p>
            <a:pPr lvl="1">
              <a:buClr>
                <a:schemeClr val="hlink"/>
              </a:buClr>
            </a:pPr>
            <a:r>
              <a:rPr lang="en-US" kern="0" dirty="0" smtClean="0"/>
              <a:t>Disadvantages ...</a:t>
            </a:r>
          </a:p>
          <a:p>
            <a:pPr lvl="1">
              <a:buClr>
                <a:schemeClr val="hlink"/>
              </a:buClr>
            </a:pPr>
            <a:r>
              <a:rPr lang="en-US" kern="0" dirty="0" smtClean="0"/>
              <a:t>Costs</a:t>
            </a:r>
          </a:p>
          <a:p>
            <a:endParaRPr lang="en-US" kern="0" dirty="0" smtClean="0">
              <a:solidFill>
                <a:schemeClr val="folHlink"/>
              </a:solidFill>
            </a:endParaRPr>
          </a:p>
          <a:p>
            <a:endParaRPr lang="en-US" kern="0" dirty="0" smtClean="0">
              <a:solidFill>
                <a:schemeClr val="folHlink"/>
              </a:solidFill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6201092" y="1905000"/>
            <a:ext cx="3017520" cy="2286000"/>
          </a:xfrm>
          <a:prstGeom prst="borderCallout1">
            <a:avLst>
              <a:gd name="adj1" fmla="val 49523"/>
              <a:gd name="adj2" fmla="val 88"/>
              <a:gd name="adj3" fmla="val 17238"/>
              <a:gd name="adj4" fmla="val -68877"/>
            </a:avLst>
          </a:prstGeom>
          <a:noFill/>
          <a:ln w="1270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 algn="l"/>
            <a:endParaRPr lang="en-US" sz="3201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7292" y="2007870"/>
            <a:ext cx="29260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  <a:buClr>
                <a:schemeClr val="tx2"/>
              </a:buClr>
              <a:buSzPct val="60000"/>
            </a:pPr>
            <a:r>
              <a:rPr lang="en-US" sz="3200" b="1" i="1" dirty="0" smtClean="0"/>
              <a:t>When referring backwards,</a:t>
            </a:r>
            <a:br>
              <a:rPr lang="en-US" sz="3200" b="1" i="1" dirty="0" smtClean="0"/>
            </a:br>
            <a:r>
              <a:rPr lang="en-US" sz="3200" b="1" i="1" dirty="0" smtClean="0"/>
              <a:t>do </a:t>
            </a:r>
            <a:r>
              <a:rPr lang="en-US" sz="3200" b="1" i="1" dirty="0" smtClean="0">
                <a:solidFill>
                  <a:srgbClr val="FF0000"/>
                </a:solidFill>
              </a:rPr>
              <a:t>not</a:t>
            </a:r>
            <a:r>
              <a:rPr lang="en-US" sz="3200" b="1" i="1" dirty="0" smtClean="0"/>
              <a:t> return to </a:t>
            </a:r>
            <a:br>
              <a:rPr lang="en-US" sz="3200" b="1" i="1" dirty="0" smtClean="0"/>
            </a:br>
            <a:r>
              <a:rPr lang="en-US" sz="3200" b="1" i="1" dirty="0" smtClean="0"/>
              <a:t>previous slide  </a:t>
            </a:r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5432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2E544E-3C54-40C0-933E-912348C61556}" type="slidenum">
              <a:rPr lang="en-US" smtClean="0"/>
              <a:pPr/>
              <a:t>34</a:t>
            </a:fld>
            <a:endParaRPr lang="en-US" smtClean="0"/>
          </a:p>
        </p:txBody>
      </p:sp>
      <p:pic>
        <p:nvPicPr>
          <p:cNvPr id="574475" name="Picture 11" descr="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750" y="2514600"/>
            <a:ext cx="4462463" cy="3090863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  <a:effectLst/>
        </p:spPr>
      </p:pic>
      <p:pic>
        <p:nvPicPr>
          <p:cNvPr id="574476" name="Picture 12" descr="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0950" y="2514600"/>
            <a:ext cx="4462463" cy="3094038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  <a:effectLst/>
        </p:spPr>
      </p:pic>
      <p:sp>
        <p:nvSpPr>
          <p:cNvPr id="9421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79412" y="1676400"/>
            <a:ext cx="9144000" cy="640080"/>
          </a:xfrm>
        </p:spPr>
        <p:txBody>
          <a:bodyPr/>
          <a:lstStyle/>
          <a:p>
            <a:pPr marL="0" indent="0">
              <a:buNone/>
            </a:pPr>
            <a:r>
              <a:rPr lang="en-US" sz="3600" b="1" i="1" dirty="0" smtClean="0"/>
              <a:t>Comparing the Advantages: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2" y="266700"/>
            <a:ext cx="9144000" cy="1104900"/>
          </a:xfrm>
        </p:spPr>
        <p:txBody>
          <a:bodyPr/>
          <a:lstStyle/>
          <a:p>
            <a:r>
              <a:rPr lang="en-US" sz="3200" i="1" dirty="0"/>
              <a:t>PowerPoint </a:t>
            </a:r>
            <a:r>
              <a:rPr lang="en-US" sz="3200" i="1" dirty="0" smtClean="0"/>
              <a:t>Presentations </a:t>
            </a:r>
            <a:r>
              <a:rPr lang="en-US" sz="3200" dirty="0" smtClean="0"/>
              <a:t>(</a:t>
            </a:r>
            <a:r>
              <a:rPr lang="en-US" sz="3200" i="1" dirty="0" smtClean="0"/>
              <a:t>Continued</a:t>
            </a:r>
            <a:r>
              <a:rPr lang="en-US" sz="3200" dirty="0" smtClean="0"/>
              <a:t>)</a:t>
            </a:r>
            <a:r>
              <a:rPr lang="en-US" sz="3200" i="1" dirty="0"/>
              <a:t/>
            </a:r>
            <a:br>
              <a:rPr lang="en-US" sz="3200" i="1" dirty="0"/>
            </a:br>
            <a:r>
              <a:rPr lang="en-US" dirty="0" smtClean="0"/>
              <a:t>Referring Backwards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2E8597-6EA8-4E35-8151-D8347580542A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Prepare PowerPoint Slides by </a:t>
            </a:r>
            <a:r>
              <a:rPr lang="en-US" sz="3200" i="1" dirty="0" smtClean="0">
                <a:solidFill>
                  <a:srgbClr val="0099FF"/>
                </a:solidFill>
              </a:rPr>
              <a:t>Iterations</a:t>
            </a:r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en-US" dirty="0" smtClean="0">
                <a:solidFill>
                  <a:srgbClr val="FF0000"/>
                </a:solidFill>
              </a:rPr>
              <a:t>First</a:t>
            </a:r>
            <a:r>
              <a:rPr lang="en-US" dirty="0" smtClean="0"/>
              <a:t> Attempt</a:t>
            </a:r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1638" indent="-401638"/>
            <a:r>
              <a:rPr lang="en-US" altLang="zh-TW" dirty="0" smtClean="0">
                <a:ea typeface="PMingLiU" pitchFamily="18" charset="-120"/>
              </a:rPr>
              <a:t>Comprehensive </a:t>
            </a:r>
          </a:p>
          <a:p>
            <a:pPr marL="401638" indent="-401638"/>
            <a:r>
              <a:rPr lang="en-US" altLang="zh-TW" dirty="0" smtClean="0">
                <a:ea typeface="PMingLiU" pitchFamily="18" charset="-120"/>
              </a:rPr>
              <a:t>Disciplined</a:t>
            </a:r>
          </a:p>
          <a:p>
            <a:pPr marL="401638" indent="-401638"/>
            <a:r>
              <a:rPr lang="en-US" altLang="zh-TW" dirty="0" smtClean="0">
                <a:ea typeface="PMingLiU" pitchFamily="18" charset="-120"/>
              </a:rPr>
              <a:t>Practical</a:t>
            </a:r>
          </a:p>
          <a:p>
            <a:pPr marL="401638" indent="-401638"/>
            <a:r>
              <a:rPr lang="en-US" altLang="zh-TW" dirty="0" smtClean="0">
                <a:ea typeface="PMingLiU" pitchFamily="18" charset="-120"/>
              </a:rPr>
              <a:t>Professional 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6201092" y="2011680"/>
            <a:ext cx="2468880" cy="731520"/>
          </a:xfrm>
          <a:prstGeom prst="borderCallout1">
            <a:avLst>
              <a:gd name="adj1" fmla="val 49523"/>
              <a:gd name="adj2" fmla="val 88"/>
              <a:gd name="adj3" fmla="val -121242"/>
              <a:gd name="adj4" fmla="val -93205"/>
            </a:avLst>
          </a:prstGeom>
          <a:noFill/>
          <a:ln w="1270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 algn="l"/>
            <a:endParaRPr lang="en-US" sz="3201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6812" y="2087880"/>
            <a:ext cx="2468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  <a:buClr>
                <a:schemeClr val="tx2"/>
              </a:buClr>
              <a:buSzPct val="60000"/>
            </a:pPr>
            <a:r>
              <a:rPr lang="en-US" sz="3200" b="1" i="1" dirty="0" smtClean="0"/>
              <a:t>Too </a:t>
            </a:r>
            <a:r>
              <a:rPr lang="en-US" sz="3200" b="1" i="1" dirty="0" smtClean="0">
                <a:solidFill>
                  <a:srgbClr val="FF0000"/>
                </a:solidFill>
              </a:rPr>
              <a:t>vague</a:t>
            </a:r>
            <a:r>
              <a:rPr lang="en-US" sz="3200" b="1" i="1" dirty="0" smtClean="0"/>
              <a:t>  </a:t>
            </a:r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...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06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1" grpId="0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47DBD1-72F5-4565-AF9A-F1F028F1AC23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Prepare Slides by </a:t>
            </a:r>
            <a:r>
              <a:rPr lang="en-US" sz="3200" i="1" dirty="0">
                <a:solidFill>
                  <a:srgbClr val="0099FF"/>
                </a:solidFill>
              </a:rPr>
              <a:t>Iterations</a:t>
            </a:r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en-US" dirty="0" smtClean="0">
                <a:solidFill>
                  <a:srgbClr val="FF0000"/>
                </a:solidFill>
              </a:rPr>
              <a:t>Second</a:t>
            </a:r>
            <a:r>
              <a:rPr lang="en-US" dirty="0" smtClean="0"/>
              <a:t> Attempt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1676400"/>
            <a:ext cx="9110663" cy="4754880"/>
          </a:xfrm>
        </p:spPr>
        <p:txBody>
          <a:bodyPr/>
          <a:lstStyle/>
          <a:p>
            <a:pPr marL="231775" indent="-231775">
              <a:buFont typeface="Wingdings" pitchFamily="2" charset="2"/>
              <a:buNone/>
            </a:pPr>
            <a:r>
              <a:rPr lang="en-US" altLang="zh-TW" b="1" i="1" dirty="0" smtClean="0">
                <a:ea typeface="PMingLiU" pitchFamily="18" charset="-120"/>
              </a:rPr>
              <a:t>Comprehensive </a:t>
            </a:r>
          </a:p>
          <a:p>
            <a:pPr marL="231775" indent="-231775"/>
            <a:r>
              <a:rPr lang="en-US" altLang="zh-TW" sz="2000" dirty="0" err="1" smtClean="0">
                <a:ea typeface="PMingLiU" pitchFamily="18" charset="-120"/>
                <a:cs typeface="Courier New" pitchFamily="49" charset="0"/>
              </a:rPr>
              <a:t>Da</a:t>
            </a:r>
            <a:r>
              <a:rPr lang="en-US" altLang="zh-TW" sz="2000" dirty="0" smtClean="0">
                <a:ea typeface="PMingLiU" pitchFamily="18" charset="-120"/>
                <a:cs typeface="Courier New" pitchFamily="49" charset="0"/>
              </a:rPr>
              <a:t>, </a:t>
            </a:r>
            <a:r>
              <a:rPr lang="en-US" altLang="zh-TW" sz="2000" dirty="0" err="1" smtClean="0">
                <a:ea typeface="PMingLiU" pitchFamily="18" charset="-120"/>
                <a:cs typeface="Courier New" pitchFamily="49" charset="0"/>
              </a:rPr>
              <a:t>Domine</a:t>
            </a:r>
            <a:r>
              <a:rPr lang="en-US" altLang="zh-TW" sz="2000" dirty="0" smtClean="0">
                <a:ea typeface="PMingLiU" pitchFamily="18" charset="-120"/>
                <a:cs typeface="Courier New" pitchFamily="49" charset="0"/>
              </a:rPr>
              <a:t>, </a:t>
            </a:r>
            <a:r>
              <a:rPr lang="en-US" altLang="zh-TW" sz="2000" dirty="0" err="1" smtClean="0">
                <a:ea typeface="PMingLiU" pitchFamily="18" charset="-120"/>
                <a:cs typeface="Courier New" pitchFamily="49" charset="0"/>
              </a:rPr>
              <a:t>propitius</a:t>
            </a:r>
            <a:r>
              <a:rPr lang="en-US" altLang="zh-TW" sz="2000" dirty="0" smtClean="0">
                <a:ea typeface="PMingLiU" pitchFamily="18" charset="-120"/>
                <a:cs typeface="Courier New" pitchFamily="49" charset="0"/>
              </a:rPr>
              <a:t> </a:t>
            </a:r>
            <a:r>
              <a:rPr lang="en-US" altLang="zh-TW" sz="2000" dirty="0" err="1" smtClean="0">
                <a:ea typeface="PMingLiU" pitchFamily="18" charset="-120"/>
                <a:cs typeface="Courier New" pitchFamily="49" charset="0"/>
              </a:rPr>
              <a:t>pacem</a:t>
            </a:r>
            <a:r>
              <a:rPr lang="en-US" altLang="zh-TW" sz="2000" dirty="0" smtClean="0">
                <a:ea typeface="PMingLiU" pitchFamily="18" charset="-120"/>
                <a:cs typeface="Courier New" pitchFamily="49" charset="0"/>
              </a:rPr>
              <a:t> in </a:t>
            </a:r>
            <a:r>
              <a:rPr lang="en-US" altLang="zh-TW" sz="2000" dirty="0" err="1" smtClean="0">
                <a:ea typeface="PMingLiU" pitchFamily="18" charset="-120"/>
                <a:cs typeface="Courier New" pitchFamily="49" charset="0"/>
              </a:rPr>
              <a:t>diebus</a:t>
            </a:r>
            <a:r>
              <a:rPr lang="en-US" altLang="zh-TW" sz="2000" dirty="0" smtClean="0">
                <a:ea typeface="PMingLiU" pitchFamily="18" charset="-120"/>
                <a:cs typeface="Courier New" pitchFamily="49" charset="0"/>
              </a:rPr>
              <a:t> </a:t>
            </a:r>
            <a:r>
              <a:rPr lang="en-US" altLang="zh-TW" sz="2000" dirty="0" err="1" smtClean="0">
                <a:ea typeface="PMingLiU" pitchFamily="18" charset="-120"/>
                <a:cs typeface="Courier New" pitchFamily="49" charset="0"/>
              </a:rPr>
              <a:t>nostis</a:t>
            </a:r>
            <a:r>
              <a:rPr lang="en-US" altLang="zh-TW" sz="2000" dirty="0" smtClean="0">
                <a:ea typeface="PMingLiU" pitchFamily="18" charset="-120"/>
                <a:cs typeface="Courier New" pitchFamily="49" charset="0"/>
              </a:rPr>
              <a:t>, </a:t>
            </a:r>
            <a:r>
              <a:rPr lang="en-US" altLang="zh-TW" sz="2000" dirty="0" err="1" smtClean="0">
                <a:ea typeface="PMingLiU" pitchFamily="18" charset="-120"/>
                <a:cs typeface="Courier New" pitchFamily="49" charset="0"/>
              </a:rPr>
              <a:t>ut</a:t>
            </a:r>
            <a:r>
              <a:rPr lang="en-US" altLang="zh-TW" sz="2000" dirty="0" smtClean="0">
                <a:ea typeface="PMingLiU" pitchFamily="18" charset="-120"/>
                <a:cs typeface="Courier New" pitchFamily="49" charset="0"/>
              </a:rPr>
              <a:t>, </a:t>
            </a:r>
            <a:r>
              <a:rPr lang="en-US" altLang="zh-TW" sz="2000" dirty="0" err="1" smtClean="0">
                <a:ea typeface="PMingLiU" pitchFamily="18" charset="-120"/>
                <a:cs typeface="Courier New" pitchFamily="49" charset="0"/>
              </a:rPr>
              <a:t>ope</a:t>
            </a:r>
            <a:r>
              <a:rPr lang="en-US" altLang="zh-TW" sz="2000" dirty="0" smtClean="0">
                <a:ea typeface="PMingLiU" pitchFamily="18" charset="-120"/>
                <a:cs typeface="Courier New" pitchFamily="49" charset="0"/>
              </a:rPr>
              <a:t> </a:t>
            </a:r>
            <a:r>
              <a:rPr lang="en-US" altLang="zh-TW" sz="2000" dirty="0" err="1" smtClean="0">
                <a:ea typeface="PMingLiU" pitchFamily="18" charset="-120"/>
                <a:cs typeface="Courier New" pitchFamily="49" charset="0"/>
              </a:rPr>
              <a:t>misericordiae</a:t>
            </a:r>
            <a:r>
              <a:rPr lang="en-US" altLang="zh-TW" sz="2000" dirty="0" smtClean="0">
                <a:ea typeface="PMingLiU" pitchFamily="18" charset="-120"/>
                <a:cs typeface="Courier New" pitchFamily="49" charset="0"/>
              </a:rPr>
              <a:t> </a:t>
            </a:r>
            <a:r>
              <a:rPr lang="en-US" altLang="zh-TW" sz="2000" dirty="0" err="1" smtClean="0">
                <a:ea typeface="PMingLiU" pitchFamily="18" charset="-120"/>
                <a:cs typeface="Courier New" pitchFamily="49" charset="0"/>
              </a:rPr>
              <a:t>tuae</a:t>
            </a:r>
            <a:r>
              <a:rPr lang="en-US" altLang="zh-TW" sz="2000" dirty="0" smtClean="0">
                <a:ea typeface="PMingLiU" pitchFamily="18" charset="-120"/>
                <a:cs typeface="Courier New" pitchFamily="49" charset="0"/>
              </a:rPr>
              <a:t> </a:t>
            </a:r>
            <a:r>
              <a:rPr lang="en-US" altLang="zh-TW" sz="2000" dirty="0" err="1" smtClean="0">
                <a:ea typeface="PMingLiU" pitchFamily="18" charset="-120"/>
                <a:cs typeface="Courier New" pitchFamily="49" charset="0"/>
              </a:rPr>
              <a:t>adiuti</a:t>
            </a:r>
            <a:r>
              <a:rPr lang="en-US" altLang="zh-TW" sz="2000" dirty="0" smtClean="0">
                <a:ea typeface="PMingLiU" pitchFamily="18" charset="-120"/>
                <a:cs typeface="Courier New" pitchFamily="49" charset="0"/>
              </a:rPr>
              <a:t>, et a </a:t>
            </a:r>
            <a:r>
              <a:rPr lang="en-US" altLang="zh-TW" sz="2000" dirty="0" err="1" smtClean="0">
                <a:ea typeface="PMingLiU" pitchFamily="18" charset="-120"/>
                <a:cs typeface="Courier New" pitchFamily="49" charset="0"/>
              </a:rPr>
              <a:t>peccato</a:t>
            </a:r>
            <a:r>
              <a:rPr lang="en-US" altLang="zh-TW" sz="2000" dirty="0" smtClean="0">
                <a:ea typeface="PMingLiU" pitchFamily="18" charset="-120"/>
                <a:cs typeface="Courier New" pitchFamily="49" charset="0"/>
              </a:rPr>
              <a:t> </a:t>
            </a:r>
            <a:r>
              <a:rPr lang="en-US" altLang="zh-TW" sz="2000" dirty="0" err="1" smtClean="0">
                <a:ea typeface="PMingLiU" pitchFamily="18" charset="-120"/>
                <a:cs typeface="Courier New" pitchFamily="49" charset="0"/>
              </a:rPr>
              <a:t>simus</a:t>
            </a:r>
            <a:r>
              <a:rPr lang="en-US" altLang="zh-TW" sz="2000" dirty="0" smtClean="0">
                <a:ea typeface="PMingLiU" pitchFamily="18" charset="-120"/>
                <a:cs typeface="Courier New" pitchFamily="49" charset="0"/>
              </a:rPr>
              <a:t> </a:t>
            </a:r>
            <a:r>
              <a:rPr lang="en-US" altLang="zh-TW" sz="2000" dirty="0" err="1" smtClean="0">
                <a:ea typeface="PMingLiU" pitchFamily="18" charset="-120"/>
                <a:cs typeface="Courier New" pitchFamily="49" charset="0"/>
              </a:rPr>
              <a:t>semper</a:t>
            </a:r>
            <a:r>
              <a:rPr lang="en-US" altLang="zh-TW" sz="2000" dirty="0" smtClean="0">
                <a:ea typeface="PMingLiU" pitchFamily="18" charset="-120"/>
                <a:cs typeface="Courier New" pitchFamily="49" charset="0"/>
              </a:rPr>
              <a:t> </a:t>
            </a:r>
            <a:r>
              <a:rPr lang="en-US" altLang="zh-TW" sz="2000" dirty="0" err="1" smtClean="0">
                <a:ea typeface="PMingLiU" pitchFamily="18" charset="-120"/>
                <a:cs typeface="Courier New" pitchFamily="49" charset="0"/>
              </a:rPr>
              <a:t>liberi</a:t>
            </a:r>
            <a:r>
              <a:rPr lang="en-US" altLang="zh-TW" sz="2000" dirty="0" smtClean="0">
                <a:ea typeface="PMingLiU" pitchFamily="18" charset="-120"/>
                <a:cs typeface="Courier New" pitchFamily="49" charset="0"/>
              </a:rPr>
              <a:t> et </a:t>
            </a:r>
            <a:r>
              <a:rPr lang="en-US" altLang="zh-TW" sz="2000" dirty="0" err="1" smtClean="0">
                <a:ea typeface="PMingLiU" pitchFamily="18" charset="-120"/>
                <a:cs typeface="Courier New" pitchFamily="49" charset="0"/>
              </a:rPr>
              <a:t>ab</a:t>
            </a:r>
            <a:r>
              <a:rPr lang="en-US" altLang="zh-TW" sz="2000" dirty="0" smtClean="0">
                <a:ea typeface="PMingLiU" pitchFamily="18" charset="-120"/>
                <a:cs typeface="Courier New" pitchFamily="49" charset="0"/>
              </a:rPr>
              <a:t> </a:t>
            </a:r>
            <a:r>
              <a:rPr lang="en-US" altLang="zh-TW" sz="2000" dirty="0" err="1" smtClean="0">
                <a:ea typeface="PMingLiU" pitchFamily="18" charset="-120"/>
                <a:cs typeface="Courier New" pitchFamily="49" charset="0"/>
              </a:rPr>
              <a:t>omni</a:t>
            </a:r>
            <a:r>
              <a:rPr lang="en-US" altLang="zh-TW" sz="2000" dirty="0" smtClean="0">
                <a:ea typeface="PMingLiU" pitchFamily="18" charset="-120"/>
                <a:cs typeface="Courier New" pitchFamily="49" charset="0"/>
              </a:rPr>
              <a:t> </a:t>
            </a:r>
            <a:r>
              <a:rPr lang="en-US" altLang="zh-TW" sz="2000" dirty="0" err="1" smtClean="0">
                <a:ea typeface="PMingLiU" pitchFamily="18" charset="-120"/>
                <a:cs typeface="Courier New" pitchFamily="49" charset="0"/>
              </a:rPr>
              <a:t>perturbatione</a:t>
            </a:r>
            <a:r>
              <a:rPr lang="en-US" altLang="zh-TW" sz="2000" dirty="0" smtClean="0">
                <a:ea typeface="PMingLiU" pitchFamily="18" charset="-120"/>
                <a:cs typeface="Courier New" pitchFamily="49" charset="0"/>
              </a:rPr>
              <a:t> </a:t>
            </a:r>
            <a:r>
              <a:rPr lang="en-US" altLang="zh-TW" sz="2000" dirty="0" err="1" smtClean="0">
                <a:ea typeface="PMingLiU" pitchFamily="18" charset="-120"/>
                <a:cs typeface="Courier New" pitchFamily="49" charset="0"/>
              </a:rPr>
              <a:t>securi</a:t>
            </a:r>
            <a:endParaRPr lang="en-US" altLang="zh-TW" sz="2000" dirty="0" smtClean="0">
              <a:ea typeface="PMingLiU" pitchFamily="18" charset="-120"/>
              <a:cs typeface="Courier New" pitchFamily="49" charset="0"/>
            </a:endParaRPr>
          </a:p>
          <a:p>
            <a:pPr marL="231775" indent="-231775">
              <a:buFont typeface="Wingdings" pitchFamily="2" charset="2"/>
              <a:buNone/>
            </a:pPr>
            <a:r>
              <a:rPr lang="en-US" altLang="zh-TW" b="1" i="1" dirty="0" smtClean="0">
                <a:ea typeface="PMingLiU" pitchFamily="18" charset="-120"/>
              </a:rPr>
              <a:t>Disciplined</a:t>
            </a:r>
          </a:p>
          <a:p>
            <a:pPr marL="231775" indent="-231775"/>
            <a:r>
              <a:rPr lang="en-US" altLang="zh-TW" sz="2000" dirty="0" err="1" smtClean="0">
                <a:ea typeface="PMingLiU" pitchFamily="18" charset="-120"/>
              </a:rPr>
              <a:t>Ut</a:t>
            </a:r>
            <a:r>
              <a:rPr lang="en-US" altLang="zh-TW" sz="2000" dirty="0" smtClean="0">
                <a:ea typeface="PMingLiU" pitchFamily="18" charset="-120"/>
              </a:rPr>
              <a:t> </a:t>
            </a:r>
            <a:r>
              <a:rPr lang="en-US" altLang="zh-TW" sz="2000" dirty="0" err="1" smtClean="0">
                <a:ea typeface="PMingLiU" pitchFamily="18" charset="-120"/>
              </a:rPr>
              <a:t>unum</a:t>
            </a:r>
            <a:r>
              <a:rPr lang="en-US" altLang="zh-TW" sz="2000" dirty="0" smtClean="0">
                <a:ea typeface="PMingLiU" pitchFamily="18" charset="-120"/>
              </a:rPr>
              <a:t> Deum in </a:t>
            </a:r>
            <a:r>
              <a:rPr lang="en-US" altLang="zh-TW" sz="2000" dirty="0" err="1" smtClean="0">
                <a:ea typeface="PMingLiU" pitchFamily="18" charset="-120"/>
              </a:rPr>
              <a:t>Trinitate</a:t>
            </a:r>
            <a:r>
              <a:rPr lang="en-US" altLang="zh-TW" sz="2000" dirty="0" smtClean="0">
                <a:ea typeface="PMingLiU" pitchFamily="18" charset="-120"/>
              </a:rPr>
              <a:t>, et </a:t>
            </a:r>
            <a:r>
              <a:rPr lang="en-US" altLang="zh-TW" sz="2000" dirty="0" err="1" smtClean="0">
                <a:ea typeface="PMingLiU" pitchFamily="18" charset="-120"/>
              </a:rPr>
              <a:t>Trinitatem</a:t>
            </a:r>
            <a:r>
              <a:rPr lang="en-US" altLang="zh-TW" sz="2000" dirty="0" smtClean="0">
                <a:ea typeface="PMingLiU" pitchFamily="18" charset="-120"/>
              </a:rPr>
              <a:t> in </a:t>
            </a:r>
            <a:r>
              <a:rPr lang="en-US" altLang="zh-TW" sz="2000" dirty="0" err="1" smtClean="0">
                <a:ea typeface="PMingLiU" pitchFamily="18" charset="-120"/>
              </a:rPr>
              <a:t>unitate</a:t>
            </a:r>
            <a:r>
              <a:rPr lang="en-US" altLang="zh-TW" sz="2000" dirty="0" smtClean="0">
                <a:ea typeface="PMingLiU" pitchFamily="18" charset="-120"/>
              </a:rPr>
              <a:t> </a:t>
            </a:r>
            <a:r>
              <a:rPr lang="en-US" altLang="zh-TW" sz="2000" dirty="0" err="1" smtClean="0">
                <a:ea typeface="PMingLiU" pitchFamily="18" charset="-120"/>
              </a:rPr>
              <a:t>veneremur</a:t>
            </a:r>
            <a:endParaRPr lang="en-US" altLang="zh-TW" sz="2000" dirty="0" smtClean="0">
              <a:ea typeface="PMingLiU" pitchFamily="18" charset="-120"/>
            </a:endParaRPr>
          </a:p>
          <a:p>
            <a:pPr marL="231775" indent="-231775">
              <a:buFont typeface="Wingdings" pitchFamily="2" charset="2"/>
              <a:buNone/>
            </a:pPr>
            <a:r>
              <a:rPr lang="en-US" altLang="zh-TW" b="1" i="1" dirty="0" smtClean="0">
                <a:ea typeface="PMingLiU" pitchFamily="18" charset="-120"/>
              </a:rPr>
              <a:t>Practical</a:t>
            </a:r>
          </a:p>
          <a:p>
            <a:pPr marL="231775" indent="-231775"/>
            <a:r>
              <a:rPr lang="en-US" altLang="zh-TW" sz="2000" dirty="0" err="1" smtClean="0">
                <a:ea typeface="PMingLiU" pitchFamily="18" charset="-120"/>
              </a:rPr>
              <a:t>Defende</a:t>
            </a:r>
            <a:r>
              <a:rPr lang="en-US" altLang="zh-TW" sz="2000" dirty="0" smtClean="0">
                <a:ea typeface="PMingLiU" pitchFamily="18" charset="-120"/>
              </a:rPr>
              <a:t> </a:t>
            </a:r>
            <a:r>
              <a:rPr lang="en-US" altLang="zh-TW" sz="2000" dirty="0" err="1" smtClean="0">
                <a:ea typeface="PMingLiU" pitchFamily="18" charset="-120"/>
              </a:rPr>
              <a:t>nos</a:t>
            </a:r>
            <a:r>
              <a:rPr lang="en-US" altLang="zh-TW" sz="2000" dirty="0" smtClean="0">
                <a:ea typeface="PMingLiU" pitchFamily="18" charset="-120"/>
              </a:rPr>
              <a:t> in </a:t>
            </a:r>
            <a:r>
              <a:rPr lang="en-US" altLang="zh-TW" sz="2000" dirty="0" err="1" smtClean="0">
                <a:ea typeface="PMingLiU" pitchFamily="18" charset="-120"/>
              </a:rPr>
              <a:t>proelio</a:t>
            </a:r>
            <a:r>
              <a:rPr lang="en-US" altLang="zh-TW" sz="2000" dirty="0" smtClean="0">
                <a:ea typeface="PMingLiU" pitchFamily="18" charset="-120"/>
              </a:rPr>
              <a:t>; contra </a:t>
            </a:r>
            <a:r>
              <a:rPr lang="en-US" altLang="zh-TW" sz="2000" dirty="0" err="1" smtClean="0">
                <a:ea typeface="PMingLiU" pitchFamily="18" charset="-120"/>
              </a:rPr>
              <a:t>nequitiam</a:t>
            </a:r>
            <a:r>
              <a:rPr lang="en-US" altLang="zh-TW" sz="2000" dirty="0" smtClean="0">
                <a:ea typeface="PMingLiU" pitchFamily="18" charset="-120"/>
              </a:rPr>
              <a:t> et </a:t>
            </a:r>
            <a:r>
              <a:rPr lang="en-US" altLang="zh-TW" sz="2000" dirty="0" err="1" smtClean="0">
                <a:ea typeface="PMingLiU" pitchFamily="18" charset="-120"/>
              </a:rPr>
              <a:t>insidias</a:t>
            </a:r>
            <a:r>
              <a:rPr lang="en-US" altLang="zh-TW" sz="2000" dirty="0" smtClean="0">
                <a:ea typeface="PMingLiU" pitchFamily="18" charset="-120"/>
              </a:rPr>
              <a:t> </a:t>
            </a:r>
            <a:r>
              <a:rPr lang="en-US" altLang="zh-TW" sz="2000" dirty="0" err="1" smtClean="0">
                <a:ea typeface="PMingLiU" pitchFamily="18" charset="-120"/>
              </a:rPr>
              <a:t>diaboli</a:t>
            </a:r>
            <a:r>
              <a:rPr lang="en-US" altLang="zh-TW" sz="2000" dirty="0" smtClean="0">
                <a:ea typeface="PMingLiU" pitchFamily="18" charset="-120"/>
              </a:rPr>
              <a:t> </a:t>
            </a:r>
            <a:r>
              <a:rPr lang="en-US" altLang="zh-TW" sz="2000" dirty="0" err="1" smtClean="0">
                <a:ea typeface="PMingLiU" pitchFamily="18" charset="-120"/>
              </a:rPr>
              <a:t>esto</a:t>
            </a:r>
            <a:r>
              <a:rPr lang="en-US" altLang="zh-TW" sz="2000" dirty="0" smtClean="0">
                <a:ea typeface="PMingLiU" pitchFamily="18" charset="-120"/>
              </a:rPr>
              <a:t> </a:t>
            </a:r>
            <a:r>
              <a:rPr lang="en-US" altLang="zh-TW" sz="2000" dirty="0" err="1" smtClean="0">
                <a:ea typeface="PMingLiU" pitchFamily="18" charset="-120"/>
              </a:rPr>
              <a:t>praesidium</a:t>
            </a:r>
            <a:endParaRPr lang="en-US" altLang="zh-TW" sz="2000" dirty="0" smtClean="0">
              <a:ea typeface="PMingLiU" pitchFamily="18" charset="-120"/>
            </a:endParaRPr>
          </a:p>
          <a:p>
            <a:pPr marL="231775" indent="-231775">
              <a:buFont typeface="Wingdings" pitchFamily="2" charset="2"/>
              <a:buNone/>
            </a:pPr>
            <a:r>
              <a:rPr lang="en-US" altLang="zh-TW" b="1" i="1" dirty="0" smtClean="0">
                <a:ea typeface="PMingLiU" pitchFamily="18" charset="-120"/>
              </a:rPr>
              <a:t>Professional </a:t>
            </a:r>
          </a:p>
          <a:p>
            <a:pPr marL="231775" indent="-231775"/>
            <a:r>
              <a:rPr lang="en-US" altLang="zh-TW" sz="2000" dirty="0" err="1" smtClean="0">
                <a:ea typeface="PMingLiU" pitchFamily="18" charset="-120"/>
              </a:rPr>
              <a:t>Actiones</a:t>
            </a:r>
            <a:r>
              <a:rPr lang="en-US" altLang="zh-TW" sz="2000" dirty="0" smtClean="0">
                <a:ea typeface="PMingLiU" pitchFamily="18" charset="-120"/>
              </a:rPr>
              <a:t> </a:t>
            </a:r>
            <a:r>
              <a:rPr lang="en-US" altLang="zh-TW" sz="2000" dirty="0" err="1" smtClean="0">
                <a:ea typeface="PMingLiU" pitchFamily="18" charset="-120"/>
              </a:rPr>
              <a:t>nostras</a:t>
            </a:r>
            <a:r>
              <a:rPr lang="en-US" altLang="zh-TW" sz="2000" dirty="0" smtClean="0">
                <a:ea typeface="PMingLiU" pitchFamily="18" charset="-120"/>
              </a:rPr>
              <a:t>, </a:t>
            </a:r>
            <a:r>
              <a:rPr lang="en-US" altLang="zh-TW" sz="2000" dirty="0" err="1" smtClean="0">
                <a:ea typeface="PMingLiU" pitchFamily="18" charset="-120"/>
              </a:rPr>
              <a:t>quaesumus</a:t>
            </a:r>
            <a:r>
              <a:rPr lang="en-US" altLang="zh-TW" sz="2000" dirty="0" smtClean="0">
                <a:ea typeface="PMingLiU" pitchFamily="18" charset="-120"/>
              </a:rPr>
              <a:t> </a:t>
            </a:r>
            <a:r>
              <a:rPr lang="en-US" altLang="zh-TW" sz="2000" dirty="0" err="1" smtClean="0">
                <a:ea typeface="PMingLiU" pitchFamily="18" charset="-120"/>
              </a:rPr>
              <a:t>Domine</a:t>
            </a:r>
            <a:r>
              <a:rPr lang="en-US" altLang="zh-TW" sz="2000" dirty="0" smtClean="0">
                <a:ea typeface="PMingLiU" pitchFamily="18" charset="-120"/>
              </a:rPr>
              <a:t>, </a:t>
            </a:r>
            <a:r>
              <a:rPr lang="en-US" altLang="zh-TW" sz="2000" dirty="0" err="1" smtClean="0">
                <a:ea typeface="PMingLiU" pitchFamily="18" charset="-120"/>
              </a:rPr>
              <a:t>aspirando</a:t>
            </a:r>
            <a:r>
              <a:rPr lang="en-US" altLang="zh-TW" sz="2000" dirty="0" smtClean="0">
                <a:ea typeface="PMingLiU" pitchFamily="18" charset="-120"/>
              </a:rPr>
              <a:t> </a:t>
            </a:r>
            <a:r>
              <a:rPr lang="en-US" altLang="zh-TW" sz="2000" dirty="0" err="1" smtClean="0">
                <a:ea typeface="PMingLiU" pitchFamily="18" charset="-120"/>
              </a:rPr>
              <a:t>praeveni</a:t>
            </a:r>
            <a:r>
              <a:rPr lang="en-US" altLang="zh-TW" sz="2000" dirty="0" smtClean="0">
                <a:ea typeface="PMingLiU" pitchFamily="18" charset="-120"/>
              </a:rPr>
              <a:t> et </a:t>
            </a:r>
            <a:r>
              <a:rPr lang="en-US" altLang="zh-TW" sz="2000" dirty="0" err="1" smtClean="0">
                <a:ea typeface="PMingLiU" pitchFamily="18" charset="-120"/>
              </a:rPr>
              <a:t>adiuvando</a:t>
            </a:r>
            <a:r>
              <a:rPr lang="en-US" altLang="zh-TW" sz="2000" dirty="0" smtClean="0">
                <a:ea typeface="PMingLiU" pitchFamily="18" charset="-120"/>
              </a:rPr>
              <a:t> </a:t>
            </a:r>
            <a:r>
              <a:rPr lang="en-US" altLang="zh-TW" sz="2000" dirty="0" err="1" smtClean="0">
                <a:ea typeface="PMingLiU" pitchFamily="18" charset="-120"/>
              </a:rPr>
              <a:t>prosequere</a:t>
            </a:r>
            <a:r>
              <a:rPr lang="en-US" altLang="zh-TW" sz="2000" dirty="0" smtClean="0">
                <a:ea typeface="PMingLiU" pitchFamily="18" charset="-120"/>
              </a:rPr>
              <a:t>: </a:t>
            </a:r>
            <a:r>
              <a:rPr lang="en-US" altLang="zh-TW" sz="2000" dirty="0" err="1" smtClean="0">
                <a:ea typeface="PMingLiU" pitchFamily="18" charset="-120"/>
              </a:rPr>
              <a:t>ut</a:t>
            </a:r>
            <a:r>
              <a:rPr lang="en-US" altLang="zh-TW" sz="2000" dirty="0" smtClean="0">
                <a:ea typeface="PMingLiU" pitchFamily="18" charset="-120"/>
              </a:rPr>
              <a:t> </a:t>
            </a:r>
            <a:r>
              <a:rPr lang="en-US" altLang="zh-TW" sz="2000" dirty="0" err="1" smtClean="0">
                <a:ea typeface="PMingLiU" pitchFamily="18" charset="-120"/>
              </a:rPr>
              <a:t>cuncta</a:t>
            </a:r>
            <a:r>
              <a:rPr lang="en-US" altLang="zh-TW" sz="2000" dirty="0" smtClean="0">
                <a:ea typeface="PMingLiU" pitchFamily="18" charset="-120"/>
              </a:rPr>
              <a:t> </a:t>
            </a:r>
            <a:r>
              <a:rPr lang="en-US" altLang="zh-TW" sz="2000" dirty="0" err="1" smtClean="0">
                <a:ea typeface="PMingLiU" pitchFamily="18" charset="-120"/>
              </a:rPr>
              <a:t>nosta</a:t>
            </a:r>
            <a:r>
              <a:rPr lang="en-US" altLang="zh-TW" sz="2000" dirty="0" smtClean="0">
                <a:ea typeface="PMingLiU" pitchFamily="18" charset="-120"/>
              </a:rPr>
              <a:t> </a:t>
            </a:r>
            <a:r>
              <a:rPr lang="en-US" altLang="zh-TW" sz="2000" dirty="0" err="1" smtClean="0">
                <a:ea typeface="PMingLiU" pitchFamily="18" charset="-120"/>
              </a:rPr>
              <a:t>oratio</a:t>
            </a:r>
            <a:r>
              <a:rPr lang="en-US" altLang="zh-TW" sz="2000" dirty="0" smtClean="0">
                <a:ea typeface="PMingLiU" pitchFamily="18" charset="-120"/>
              </a:rPr>
              <a:t> et </a:t>
            </a:r>
            <a:r>
              <a:rPr lang="en-US" altLang="zh-TW" sz="2000" dirty="0" err="1" smtClean="0">
                <a:ea typeface="PMingLiU" pitchFamily="18" charset="-120"/>
              </a:rPr>
              <a:t>operatio</a:t>
            </a:r>
            <a:r>
              <a:rPr lang="en-US" altLang="zh-TW" sz="2000" dirty="0" smtClean="0">
                <a:ea typeface="PMingLiU" pitchFamily="18" charset="-120"/>
              </a:rPr>
              <a:t> a </a:t>
            </a:r>
            <a:r>
              <a:rPr lang="en-US" altLang="zh-TW" sz="2000" dirty="0" err="1" smtClean="0">
                <a:ea typeface="PMingLiU" pitchFamily="18" charset="-120"/>
              </a:rPr>
              <a:t>te</a:t>
            </a:r>
            <a:r>
              <a:rPr lang="en-US" altLang="zh-TW" sz="2000" dirty="0" smtClean="0">
                <a:ea typeface="PMingLiU" pitchFamily="18" charset="-120"/>
              </a:rPr>
              <a:t> </a:t>
            </a:r>
            <a:r>
              <a:rPr lang="en-US" altLang="zh-TW" sz="2000" dirty="0" err="1" smtClean="0">
                <a:ea typeface="PMingLiU" pitchFamily="18" charset="-120"/>
              </a:rPr>
              <a:t>semper</a:t>
            </a:r>
            <a:r>
              <a:rPr lang="en-US" altLang="zh-TW" sz="2000" dirty="0" smtClean="0">
                <a:ea typeface="PMingLiU" pitchFamily="18" charset="-120"/>
              </a:rPr>
              <a:t> </a:t>
            </a:r>
            <a:r>
              <a:rPr lang="en-US" altLang="zh-TW" sz="2000" dirty="0" err="1" smtClean="0">
                <a:ea typeface="PMingLiU" pitchFamily="18" charset="-120"/>
              </a:rPr>
              <a:t>incipiat</a:t>
            </a:r>
            <a:r>
              <a:rPr lang="en-US" altLang="zh-TW" sz="2000" dirty="0" smtClean="0">
                <a:ea typeface="PMingLiU" pitchFamily="18" charset="-120"/>
              </a:rPr>
              <a:t> et per </a:t>
            </a:r>
            <a:r>
              <a:rPr lang="en-US" altLang="zh-TW" sz="2000" dirty="0" err="1" smtClean="0">
                <a:ea typeface="PMingLiU" pitchFamily="18" charset="-120"/>
              </a:rPr>
              <a:t>ta</a:t>
            </a:r>
            <a:r>
              <a:rPr lang="en-US" altLang="zh-TW" sz="2000" dirty="0" smtClean="0">
                <a:ea typeface="PMingLiU" pitchFamily="18" charset="-120"/>
              </a:rPr>
              <a:t> </a:t>
            </a:r>
            <a:r>
              <a:rPr lang="en-US" altLang="zh-TW" sz="2000" dirty="0" err="1" smtClean="0">
                <a:ea typeface="PMingLiU" pitchFamily="18" charset="-120"/>
              </a:rPr>
              <a:t>coepta</a:t>
            </a:r>
            <a:r>
              <a:rPr lang="en-US" altLang="zh-TW" sz="2000" dirty="0" smtClean="0">
                <a:ea typeface="PMingLiU" pitchFamily="18" charset="-120"/>
              </a:rPr>
              <a:t> </a:t>
            </a:r>
            <a:r>
              <a:rPr lang="en-US" altLang="zh-TW" sz="2000" dirty="0" err="1" smtClean="0">
                <a:ea typeface="PMingLiU" pitchFamily="18" charset="-120"/>
              </a:rPr>
              <a:t>finiatur</a:t>
            </a:r>
            <a:r>
              <a:rPr lang="en-US" altLang="zh-TW" sz="2000" dirty="0" smtClean="0">
                <a:ea typeface="PMingLiU" pitchFamily="18" charset="-120"/>
              </a:rPr>
              <a:t>.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6932612" y="457200"/>
            <a:ext cx="2194560" cy="731520"/>
          </a:xfrm>
          <a:prstGeom prst="borderCallout1">
            <a:avLst>
              <a:gd name="adj1" fmla="val 49523"/>
              <a:gd name="adj2" fmla="val 88"/>
              <a:gd name="adj3" fmla="val 76061"/>
              <a:gd name="adj4" fmla="val -111724"/>
            </a:avLst>
          </a:prstGeom>
          <a:noFill/>
          <a:ln w="1270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 algn="l"/>
            <a:endParaRPr lang="en-US" sz="3201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78332" y="533400"/>
            <a:ext cx="2468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  <a:buClr>
                <a:schemeClr val="tx2"/>
              </a:buClr>
              <a:buSzPct val="60000"/>
            </a:pPr>
            <a:r>
              <a:rPr lang="en-US" sz="3200" b="1" i="1" dirty="0" smtClean="0"/>
              <a:t>Too </a:t>
            </a:r>
            <a:r>
              <a:rPr lang="en-US" sz="3200" b="1" i="1" dirty="0" smtClean="0">
                <a:solidFill>
                  <a:srgbClr val="FF0000"/>
                </a:solidFill>
              </a:rPr>
              <a:t>tiny</a:t>
            </a:r>
            <a:r>
              <a:rPr lang="en-US" sz="3200" b="1" i="1" dirty="0" smtClean="0"/>
              <a:t>  </a:t>
            </a:r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...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16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16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35" grpId="0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DB0469-0208-4EAB-87B2-6D63C2F37D74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Prepare Slides by </a:t>
            </a:r>
            <a:r>
              <a:rPr lang="en-US" sz="3200" i="1" dirty="0">
                <a:solidFill>
                  <a:srgbClr val="0099FF"/>
                </a:solidFill>
              </a:rPr>
              <a:t>Iterations</a:t>
            </a:r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en-US" dirty="0" smtClean="0">
                <a:solidFill>
                  <a:srgbClr val="0099FF"/>
                </a:solidFill>
              </a:rPr>
              <a:t>Third</a:t>
            </a:r>
            <a:r>
              <a:rPr lang="en-US" dirty="0" smtClean="0"/>
              <a:t> Attempt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612572" y="457200"/>
            <a:ext cx="2834640" cy="731520"/>
          </a:xfrm>
          <a:prstGeom prst="borderCallout1">
            <a:avLst>
              <a:gd name="adj1" fmla="val 49523"/>
              <a:gd name="adj2" fmla="val 88"/>
              <a:gd name="adj3" fmla="val 80964"/>
              <a:gd name="adj4" fmla="val -82635"/>
            </a:avLst>
          </a:prstGeom>
          <a:noFill/>
          <a:ln w="127000">
            <a:solidFill>
              <a:srgbClr val="0070C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 algn="l"/>
            <a:endParaRPr lang="en-US" sz="3201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8292" y="533400"/>
            <a:ext cx="301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  <a:buClr>
                <a:schemeClr val="tx2"/>
              </a:buClr>
              <a:buSzPct val="60000"/>
            </a:pPr>
            <a:r>
              <a:rPr lang="en-US" sz="3200" b="1" i="1" dirty="0" smtClean="0">
                <a:solidFill>
                  <a:srgbClr val="0099FF"/>
                </a:solidFill>
              </a:rPr>
              <a:t>Recommended</a:t>
            </a:r>
            <a:endParaRPr lang="en-US" sz="3200" b="1" dirty="0" smtClean="0">
              <a:solidFill>
                <a:srgbClr val="0099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DB0469-0208-4EAB-87B2-6D63C2F37D74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Prepare Slides by </a:t>
            </a:r>
            <a:r>
              <a:rPr lang="en-US" sz="3200" i="1" dirty="0">
                <a:solidFill>
                  <a:srgbClr val="0099FF"/>
                </a:solidFill>
              </a:rPr>
              <a:t>Iterations</a:t>
            </a:r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en-US" dirty="0" smtClean="0">
                <a:solidFill>
                  <a:srgbClr val="0099FF"/>
                </a:solidFill>
              </a:rPr>
              <a:t>Third</a:t>
            </a:r>
            <a:r>
              <a:rPr lang="en-US" dirty="0" smtClean="0"/>
              <a:t> Attempt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TW" sz="3600" b="1" i="1" dirty="0" smtClean="0">
                <a:solidFill>
                  <a:srgbClr val="0070C0"/>
                </a:solidFill>
                <a:ea typeface="PMingLiU" pitchFamily="18" charset="-120"/>
              </a:rPr>
              <a:t>We are comprehensive </a:t>
            </a:r>
          </a:p>
          <a:p>
            <a:r>
              <a:rPr lang="en-US" altLang="zh-TW" dirty="0" smtClean="0">
                <a:ea typeface="PMingLiU" pitchFamily="18" charset="-120"/>
                <a:cs typeface="Courier New" pitchFamily="49" charset="0"/>
              </a:rPr>
              <a:t>Da, </a:t>
            </a:r>
            <a:r>
              <a:rPr lang="en-US" altLang="zh-TW" dirty="0" err="1" smtClean="0">
                <a:ea typeface="PMingLiU" pitchFamily="18" charset="-120"/>
                <a:cs typeface="Courier New" pitchFamily="49" charset="0"/>
              </a:rPr>
              <a:t>Domine</a:t>
            </a:r>
            <a:r>
              <a:rPr lang="en-US" altLang="zh-TW" dirty="0" smtClean="0">
                <a:ea typeface="PMingLiU" pitchFamily="18" charset="-120"/>
                <a:cs typeface="Courier New" pitchFamily="49" charset="0"/>
              </a:rPr>
              <a:t>, </a:t>
            </a:r>
            <a:r>
              <a:rPr lang="en-US" altLang="zh-TW" dirty="0" err="1" smtClean="0">
                <a:ea typeface="PMingLiU" pitchFamily="18" charset="-120"/>
                <a:cs typeface="Courier New" pitchFamily="49" charset="0"/>
              </a:rPr>
              <a:t>propitius</a:t>
            </a:r>
            <a:r>
              <a:rPr lang="en-US" altLang="zh-TW" dirty="0" smtClean="0">
                <a:ea typeface="PMingLiU" pitchFamily="18" charset="-120"/>
                <a:cs typeface="Courier New" pitchFamily="49" charset="0"/>
              </a:rPr>
              <a:t> </a:t>
            </a:r>
            <a:r>
              <a:rPr lang="en-US" altLang="zh-TW" dirty="0" err="1" smtClean="0">
                <a:ea typeface="PMingLiU" pitchFamily="18" charset="-120"/>
                <a:cs typeface="Courier New" pitchFamily="49" charset="0"/>
              </a:rPr>
              <a:t>pacem</a:t>
            </a:r>
            <a:r>
              <a:rPr lang="en-US" altLang="zh-TW" dirty="0" smtClean="0">
                <a:ea typeface="PMingLiU" pitchFamily="18" charset="-120"/>
                <a:cs typeface="Courier New" pitchFamily="49" charset="0"/>
              </a:rPr>
              <a:t> in </a:t>
            </a:r>
            <a:r>
              <a:rPr lang="en-US" altLang="zh-TW" dirty="0" err="1" smtClean="0">
                <a:ea typeface="PMingLiU" pitchFamily="18" charset="-120"/>
                <a:cs typeface="Courier New" pitchFamily="49" charset="0"/>
              </a:rPr>
              <a:t>diebus</a:t>
            </a:r>
            <a:r>
              <a:rPr lang="en-US" altLang="zh-TW" dirty="0" smtClean="0">
                <a:ea typeface="PMingLiU" pitchFamily="18" charset="-120"/>
                <a:cs typeface="Courier New" pitchFamily="49" charset="0"/>
              </a:rPr>
              <a:t> </a:t>
            </a:r>
            <a:r>
              <a:rPr lang="en-US" altLang="zh-TW" dirty="0" err="1" smtClean="0">
                <a:ea typeface="PMingLiU" pitchFamily="18" charset="-120"/>
                <a:cs typeface="Courier New" pitchFamily="49" charset="0"/>
              </a:rPr>
              <a:t>nostis</a:t>
            </a:r>
            <a:r>
              <a:rPr lang="en-US" altLang="zh-TW" dirty="0" smtClean="0">
                <a:ea typeface="PMingLiU" pitchFamily="18" charset="-120"/>
                <a:cs typeface="Courier New" pitchFamily="49" charset="0"/>
              </a:rPr>
              <a:t>, </a:t>
            </a:r>
            <a:r>
              <a:rPr lang="en-US" altLang="zh-TW" dirty="0" err="1" smtClean="0">
                <a:ea typeface="PMingLiU" pitchFamily="18" charset="-120"/>
                <a:cs typeface="Courier New" pitchFamily="49" charset="0"/>
              </a:rPr>
              <a:t>ut</a:t>
            </a:r>
            <a:r>
              <a:rPr lang="en-US" altLang="zh-TW" dirty="0" smtClean="0">
                <a:ea typeface="PMingLiU" pitchFamily="18" charset="-120"/>
                <a:cs typeface="Courier New" pitchFamily="49" charset="0"/>
              </a:rPr>
              <a:t>, </a:t>
            </a:r>
            <a:r>
              <a:rPr lang="en-US" altLang="zh-TW" dirty="0" err="1" smtClean="0">
                <a:ea typeface="PMingLiU" pitchFamily="18" charset="-120"/>
                <a:cs typeface="Courier New" pitchFamily="49" charset="0"/>
              </a:rPr>
              <a:t>ope</a:t>
            </a:r>
            <a:r>
              <a:rPr lang="en-US" altLang="zh-TW" dirty="0" smtClean="0">
                <a:ea typeface="PMingLiU" pitchFamily="18" charset="-120"/>
                <a:cs typeface="Courier New" pitchFamily="49" charset="0"/>
              </a:rPr>
              <a:t> </a:t>
            </a:r>
            <a:r>
              <a:rPr lang="en-US" altLang="zh-TW" dirty="0" err="1" smtClean="0">
                <a:ea typeface="PMingLiU" pitchFamily="18" charset="-120"/>
                <a:cs typeface="Courier New" pitchFamily="49" charset="0"/>
              </a:rPr>
              <a:t>misericordiae</a:t>
            </a:r>
            <a:r>
              <a:rPr lang="en-US" altLang="zh-TW" dirty="0" smtClean="0">
                <a:ea typeface="PMingLiU" pitchFamily="18" charset="-120"/>
                <a:cs typeface="Courier New" pitchFamily="49" charset="0"/>
              </a:rPr>
              <a:t> </a:t>
            </a:r>
            <a:r>
              <a:rPr lang="en-US" altLang="zh-TW" dirty="0" err="1" smtClean="0">
                <a:ea typeface="PMingLiU" pitchFamily="18" charset="-120"/>
                <a:cs typeface="Courier New" pitchFamily="49" charset="0"/>
              </a:rPr>
              <a:t>tuae</a:t>
            </a:r>
            <a:r>
              <a:rPr lang="en-US" altLang="zh-TW" dirty="0" smtClean="0">
                <a:ea typeface="PMingLiU" pitchFamily="18" charset="-120"/>
                <a:cs typeface="Courier New" pitchFamily="49" charset="0"/>
              </a:rPr>
              <a:t> </a:t>
            </a:r>
            <a:r>
              <a:rPr lang="en-US" altLang="zh-TW" dirty="0" err="1" smtClean="0">
                <a:ea typeface="PMingLiU" pitchFamily="18" charset="-120"/>
                <a:cs typeface="Courier New" pitchFamily="49" charset="0"/>
              </a:rPr>
              <a:t>adiuti</a:t>
            </a:r>
            <a:r>
              <a:rPr lang="en-US" altLang="zh-TW" dirty="0" smtClean="0">
                <a:ea typeface="PMingLiU" pitchFamily="18" charset="-120"/>
                <a:cs typeface="Courier New" pitchFamily="49" charset="0"/>
              </a:rPr>
              <a:t>, et a </a:t>
            </a:r>
            <a:r>
              <a:rPr lang="en-US" altLang="zh-TW" dirty="0" err="1" smtClean="0">
                <a:ea typeface="PMingLiU" pitchFamily="18" charset="-120"/>
                <a:cs typeface="Courier New" pitchFamily="49" charset="0"/>
              </a:rPr>
              <a:t>peccato</a:t>
            </a:r>
            <a:r>
              <a:rPr lang="en-US" altLang="zh-TW" dirty="0" smtClean="0">
                <a:ea typeface="PMingLiU" pitchFamily="18" charset="-120"/>
                <a:cs typeface="Courier New" pitchFamily="49" charset="0"/>
              </a:rPr>
              <a:t> </a:t>
            </a:r>
            <a:r>
              <a:rPr lang="en-US" altLang="zh-TW" dirty="0" err="1" smtClean="0">
                <a:ea typeface="PMingLiU" pitchFamily="18" charset="-120"/>
                <a:cs typeface="Courier New" pitchFamily="49" charset="0"/>
              </a:rPr>
              <a:t>simus</a:t>
            </a:r>
            <a:r>
              <a:rPr lang="en-US" altLang="zh-TW" dirty="0" smtClean="0">
                <a:ea typeface="PMingLiU" pitchFamily="18" charset="-120"/>
                <a:cs typeface="Courier New" pitchFamily="49" charset="0"/>
              </a:rPr>
              <a:t> semper </a:t>
            </a:r>
            <a:r>
              <a:rPr lang="en-US" altLang="zh-TW" dirty="0" err="1" smtClean="0">
                <a:ea typeface="PMingLiU" pitchFamily="18" charset="-120"/>
                <a:cs typeface="Courier New" pitchFamily="49" charset="0"/>
              </a:rPr>
              <a:t>liberi</a:t>
            </a:r>
            <a:r>
              <a:rPr lang="en-US" altLang="zh-TW" dirty="0" smtClean="0">
                <a:ea typeface="PMingLiU" pitchFamily="18" charset="-120"/>
                <a:cs typeface="Courier New" pitchFamily="49" charset="0"/>
              </a:rPr>
              <a:t> et ab </a:t>
            </a:r>
            <a:r>
              <a:rPr lang="en-US" altLang="zh-TW" dirty="0" err="1" smtClean="0">
                <a:ea typeface="PMingLiU" pitchFamily="18" charset="-120"/>
                <a:cs typeface="Courier New" pitchFamily="49" charset="0"/>
              </a:rPr>
              <a:t>omni</a:t>
            </a:r>
            <a:r>
              <a:rPr lang="en-US" altLang="zh-TW" dirty="0" smtClean="0">
                <a:ea typeface="PMingLiU" pitchFamily="18" charset="-120"/>
                <a:cs typeface="Courier New" pitchFamily="49" charset="0"/>
              </a:rPr>
              <a:t> </a:t>
            </a:r>
            <a:r>
              <a:rPr lang="en-US" altLang="zh-TW" dirty="0" err="1" smtClean="0">
                <a:ea typeface="PMingLiU" pitchFamily="18" charset="-120"/>
                <a:cs typeface="Courier New" pitchFamily="49" charset="0"/>
              </a:rPr>
              <a:t>perturbatione</a:t>
            </a:r>
            <a:r>
              <a:rPr lang="en-US" altLang="zh-TW" dirty="0" smtClean="0">
                <a:ea typeface="PMingLiU" pitchFamily="18" charset="-120"/>
                <a:cs typeface="Courier New" pitchFamily="49" charset="0"/>
              </a:rPr>
              <a:t> </a:t>
            </a:r>
            <a:r>
              <a:rPr lang="en-US" altLang="zh-TW" dirty="0" err="1" smtClean="0">
                <a:ea typeface="PMingLiU" pitchFamily="18" charset="-120"/>
                <a:cs typeface="Courier New" pitchFamily="49" charset="0"/>
              </a:rPr>
              <a:t>securi</a:t>
            </a:r>
            <a:endParaRPr lang="en-US" altLang="zh-TW" dirty="0" smtClean="0">
              <a:ea typeface="PMingLiU" pitchFamily="18" charset="-12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173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E6E769-985D-45DC-8897-2DB7CEF8D1C7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Prepare Slides by </a:t>
            </a:r>
            <a:r>
              <a:rPr lang="en-US" sz="3200" i="1" dirty="0">
                <a:solidFill>
                  <a:srgbClr val="0070C0"/>
                </a:solidFill>
              </a:rPr>
              <a:t>Iterations</a:t>
            </a:r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en-US" dirty="0" smtClean="0">
                <a:solidFill>
                  <a:srgbClr val="0099FF"/>
                </a:solidFill>
              </a:rPr>
              <a:t>Third</a:t>
            </a:r>
            <a:r>
              <a:rPr lang="en-US" dirty="0" smtClean="0"/>
              <a:t> Attempt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TW" sz="2800" b="1" i="1" dirty="0" smtClean="0">
                <a:solidFill>
                  <a:schemeClr val="bg1">
                    <a:lumMod val="65000"/>
                  </a:schemeClr>
                </a:solidFill>
                <a:ea typeface="PMingLiU" pitchFamily="18" charset="-120"/>
              </a:rPr>
              <a:t>We are comprehensive</a:t>
            </a:r>
            <a:endParaRPr lang="en-US" altLang="zh-TW" b="1" i="1" dirty="0" smtClean="0">
              <a:solidFill>
                <a:schemeClr val="bg1">
                  <a:lumMod val="65000"/>
                </a:schemeClr>
              </a:solidFill>
              <a:ea typeface="PMingLiU" pitchFamily="18" charset="-120"/>
            </a:endParaRPr>
          </a:p>
          <a:p>
            <a:pPr>
              <a:buFont typeface="Wingdings" pitchFamily="2" charset="2"/>
              <a:buNone/>
            </a:pPr>
            <a:r>
              <a:rPr lang="en-US" altLang="zh-TW" sz="3600" b="1" i="1" dirty="0" smtClean="0">
                <a:solidFill>
                  <a:srgbClr val="0070C0"/>
                </a:solidFill>
                <a:ea typeface="PMingLiU" pitchFamily="18" charset="-120"/>
              </a:rPr>
              <a:t>We are disciplined</a:t>
            </a:r>
          </a:p>
          <a:p>
            <a:r>
              <a:rPr lang="en-US" altLang="zh-TW" dirty="0" err="1" smtClean="0">
                <a:ea typeface="PMingLiU" pitchFamily="18" charset="-120"/>
              </a:rPr>
              <a:t>Ut</a:t>
            </a:r>
            <a:r>
              <a:rPr lang="en-US" altLang="zh-TW" dirty="0" smtClean="0">
                <a:ea typeface="PMingLiU" pitchFamily="18" charset="-120"/>
              </a:rPr>
              <a:t> </a:t>
            </a:r>
            <a:r>
              <a:rPr lang="en-US" altLang="zh-TW" dirty="0" err="1" smtClean="0">
                <a:ea typeface="PMingLiU" pitchFamily="18" charset="-120"/>
              </a:rPr>
              <a:t>unum</a:t>
            </a:r>
            <a:r>
              <a:rPr lang="en-US" altLang="zh-TW" dirty="0" smtClean="0">
                <a:ea typeface="PMingLiU" pitchFamily="18" charset="-120"/>
              </a:rPr>
              <a:t> Deum in </a:t>
            </a:r>
            <a:r>
              <a:rPr lang="en-US" altLang="zh-TW" dirty="0" err="1" smtClean="0">
                <a:ea typeface="PMingLiU" pitchFamily="18" charset="-120"/>
              </a:rPr>
              <a:t>Trinitate</a:t>
            </a:r>
            <a:r>
              <a:rPr lang="en-US" altLang="zh-TW" dirty="0" smtClean="0">
                <a:ea typeface="PMingLiU" pitchFamily="18" charset="-120"/>
              </a:rPr>
              <a:t>, et </a:t>
            </a:r>
            <a:r>
              <a:rPr lang="en-US" altLang="zh-TW" dirty="0" err="1" smtClean="0">
                <a:ea typeface="PMingLiU" pitchFamily="18" charset="-120"/>
              </a:rPr>
              <a:t>Trinitatem</a:t>
            </a:r>
            <a:r>
              <a:rPr lang="en-US" altLang="zh-TW" dirty="0" smtClean="0">
                <a:ea typeface="PMingLiU" pitchFamily="18" charset="-120"/>
              </a:rPr>
              <a:t> in </a:t>
            </a:r>
            <a:r>
              <a:rPr lang="en-US" altLang="zh-TW" dirty="0" err="1" smtClean="0">
                <a:ea typeface="PMingLiU" pitchFamily="18" charset="-120"/>
              </a:rPr>
              <a:t>unitate</a:t>
            </a:r>
            <a:r>
              <a:rPr lang="en-US" altLang="zh-TW" dirty="0" smtClean="0">
                <a:ea typeface="PMingLiU" pitchFamily="18" charset="-120"/>
              </a:rPr>
              <a:t> </a:t>
            </a:r>
            <a:r>
              <a:rPr lang="en-US" altLang="zh-TW" dirty="0" err="1" smtClean="0">
                <a:ea typeface="PMingLiU" pitchFamily="18" charset="-120"/>
              </a:rPr>
              <a:t>veneremur</a:t>
            </a:r>
            <a:endParaRPr lang="en-US" altLang="zh-TW" dirty="0" smtClean="0">
              <a:ea typeface="PMingLiU" pitchFamily="18" charset="-12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Do You Want </a:t>
            </a:r>
            <a:r>
              <a:rPr lang="en-US" dirty="0"/>
              <a:t>to </a:t>
            </a:r>
            <a:r>
              <a:rPr lang="en-US" dirty="0" smtClean="0"/>
              <a:t>Attract </a:t>
            </a:r>
            <a:r>
              <a:rPr lang="en-US" i="1" dirty="0" smtClean="0"/>
              <a:t>??</a:t>
            </a:r>
          </a:p>
        </p:txBody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99FF"/>
              </a:buClr>
            </a:pPr>
            <a:r>
              <a:rPr lang="en-US" b="1" i="1" dirty="0" smtClean="0">
                <a:solidFill>
                  <a:srgbClr val="0099FF"/>
                </a:solidFill>
              </a:rPr>
              <a:t>Experts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your area of research</a:t>
            </a:r>
            <a:endParaRPr lang="en-US" dirty="0"/>
          </a:p>
          <a:p>
            <a:pPr>
              <a:buClr>
                <a:srgbClr val="0099FF"/>
              </a:buClr>
            </a:pPr>
            <a:r>
              <a:rPr lang="en-US" b="1" i="1" dirty="0" smtClean="0">
                <a:solidFill>
                  <a:srgbClr val="0099FF"/>
                </a:solidFill>
              </a:rPr>
              <a:t>Experts</a:t>
            </a:r>
            <a:r>
              <a:rPr lang="en-US" dirty="0" smtClean="0"/>
              <a:t> </a:t>
            </a:r>
            <a:r>
              <a:rPr lang="en-US" dirty="0"/>
              <a:t>who </a:t>
            </a:r>
            <a:r>
              <a:rPr lang="en-US" dirty="0" smtClean="0"/>
              <a:t>may </a:t>
            </a:r>
            <a:r>
              <a:rPr lang="en-US" dirty="0"/>
              <a:t>not be </a:t>
            </a:r>
            <a:r>
              <a:rPr lang="en-US" dirty="0" smtClean="0"/>
              <a:t>your area 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5299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B0F83B-5A25-4CB5-A923-44C83D15CB8A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99331" name="Rectangle 2"/>
          <p:cNvSpPr>
            <a:spLocks noChangeArrowheads="1"/>
          </p:cNvSpPr>
          <p:nvPr/>
        </p:nvSpPr>
        <p:spPr bwMode="auto">
          <a:xfrm>
            <a:off x="381000" y="1676400"/>
            <a:ext cx="8839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98463" indent="-398463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</a:pPr>
            <a:r>
              <a:rPr lang="en-US" altLang="zh-TW" b="1" i="1" dirty="0">
                <a:solidFill>
                  <a:schemeClr val="bg1">
                    <a:lumMod val="65000"/>
                  </a:schemeClr>
                </a:solidFill>
                <a:ea typeface="PMingLiU" pitchFamily="18" charset="-120"/>
              </a:rPr>
              <a:t>We are comprehensive</a:t>
            </a:r>
          </a:p>
          <a:p>
            <a:pPr marL="398463" indent="-398463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</a:pPr>
            <a:r>
              <a:rPr lang="en-US" altLang="zh-TW" b="1" i="1" dirty="0">
                <a:solidFill>
                  <a:schemeClr val="bg1">
                    <a:lumMod val="65000"/>
                  </a:schemeClr>
                </a:solidFill>
                <a:ea typeface="PMingLiU" pitchFamily="18" charset="-120"/>
              </a:rPr>
              <a:t>We are disciplined</a:t>
            </a:r>
          </a:p>
          <a:p>
            <a:pPr marL="398463" indent="-398463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</a:pPr>
            <a:r>
              <a:rPr lang="en-US" altLang="zh-TW" sz="3600" b="1" i="1" dirty="0">
                <a:solidFill>
                  <a:srgbClr val="0070C0"/>
                </a:solidFill>
                <a:ea typeface="PMingLiU" pitchFamily="18" charset="-120"/>
              </a:rPr>
              <a:t>We are practical</a:t>
            </a:r>
          </a:p>
          <a:p>
            <a:pPr marL="398463" indent="-398463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altLang="zh-TW" sz="3200" dirty="0" err="1">
                <a:ea typeface="PMingLiU" pitchFamily="18" charset="-120"/>
              </a:rPr>
              <a:t>Defende</a:t>
            </a:r>
            <a:r>
              <a:rPr lang="en-US" altLang="zh-TW" sz="3200" dirty="0">
                <a:ea typeface="PMingLiU" pitchFamily="18" charset="-120"/>
              </a:rPr>
              <a:t> </a:t>
            </a:r>
            <a:r>
              <a:rPr lang="en-US" altLang="zh-TW" sz="3200" dirty="0" err="1">
                <a:ea typeface="PMingLiU" pitchFamily="18" charset="-120"/>
              </a:rPr>
              <a:t>nos</a:t>
            </a:r>
            <a:r>
              <a:rPr lang="en-US" altLang="zh-TW" sz="3200" dirty="0">
                <a:ea typeface="PMingLiU" pitchFamily="18" charset="-120"/>
              </a:rPr>
              <a:t> in </a:t>
            </a:r>
            <a:r>
              <a:rPr lang="en-US" altLang="zh-TW" sz="3200" dirty="0" err="1">
                <a:ea typeface="PMingLiU" pitchFamily="18" charset="-120"/>
              </a:rPr>
              <a:t>proelio</a:t>
            </a:r>
            <a:r>
              <a:rPr lang="en-US" altLang="zh-TW" sz="3200" dirty="0">
                <a:ea typeface="PMingLiU" pitchFamily="18" charset="-120"/>
              </a:rPr>
              <a:t>; contra </a:t>
            </a:r>
            <a:r>
              <a:rPr lang="en-US" altLang="zh-TW" sz="3200" dirty="0" err="1">
                <a:ea typeface="PMingLiU" pitchFamily="18" charset="-120"/>
              </a:rPr>
              <a:t>nequitiam</a:t>
            </a:r>
            <a:r>
              <a:rPr lang="en-US" altLang="zh-TW" sz="3200" dirty="0">
                <a:ea typeface="PMingLiU" pitchFamily="18" charset="-120"/>
              </a:rPr>
              <a:t> et </a:t>
            </a:r>
            <a:r>
              <a:rPr lang="en-US" altLang="zh-TW" sz="3200" dirty="0" err="1">
                <a:ea typeface="PMingLiU" pitchFamily="18" charset="-120"/>
              </a:rPr>
              <a:t>insidias</a:t>
            </a:r>
            <a:r>
              <a:rPr lang="en-US" altLang="zh-TW" sz="3200" dirty="0">
                <a:ea typeface="PMingLiU" pitchFamily="18" charset="-120"/>
              </a:rPr>
              <a:t> </a:t>
            </a:r>
            <a:r>
              <a:rPr lang="en-US" altLang="zh-TW" sz="3200" dirty="0" err="1">
                <a:ea typeface="PMingLiU" pitchFamily="18" charset="-120"/>
              </a:rPr>
              <a:t>diaboli</a:t>
            </a:r>
            <a:r>
              <a:rPr lang="en-US" altLang="zh-TW" sz="3200" dirty="0">
                <a:ea typeface="PMingLiU" pitchFamily="18" charset="-120"/>
              </a:rPr>
              <a:t> </a:t>
            </a:r>
            <a:r>
              <a:rPr lang="en-US" altLang="zh-TW" sz="3200" dirty="0" err="1">
                <a:ea typeface="PMingLiU" pitchFamily="18" charset="-120"/>
              </a:rPr>
              <a:t>esto</a:t>
            </a:r>
            <a:r>
              <a:rPr lang="en-US" altLang="zh-TW" sz="3200" dirty="0">
                <a:ea typeface="PMingLiU" pitchFamily="18" charset="-120"/>
              </a:rPr>
              <a:t> </a:t>
            </a:r>
            <a:r>
              <a:rPr lang="en-US" altLang="zh-TW" sz="3200" dirty="0" err="1">
                <a:ea typeface="PMingLiU" pitchFamily="18" charset="-120"/>
              </a:rPr>
              <a:t>praesidium</a:t>
            </a:r>
            <a:endParaRPr lang="en-US" altLang="zh-TW" sz="3200" dirty="0">
              <a:ea typeface="PMingLiU" pitchFamily="18" charset="-120"/>
            </a:endParaRPr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Prepare Slides by </a:t>
            </a:r>
            <a:r>
              <a:rPr lang="en-US" sz="3200" i="1" dirty="0"/>
              <a:t>Iterations</a:t>
            </a:r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en-US" dirty="0" smtClean="0">
                <a:solidFill>
                  <a:srgbClr val="0099FF"/>
                </a:solidFill>
              </a:rPr>
              <a:t>Third</a:t>
            </a:r>
            <a:r>
              <a:rPr lang="en-US" dirty="0" smtClean="0"/>
              <a:t> Attempt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44C1C3-F4BD-422E-9580-C1AF18F67609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00355" name="Rectangle 2"/>
          <p:cNvSpPr>
            <a:spLocks noChangeArrowheads="1"/>
          </p:cNvSpPr>
          <p:nvPr/>
        </p:nvSpPr>
        <p:spPr bwMode="auto">
          <a:xfrm>
            <a:off x="381000" y="1676400"/>
            <a:ext cx="8839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98463" indent="-398463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</a:pPr>
            <a:r>
              <a:rPr lang="en-US" altLang="zh-TW" b="1" i="1" dirty="0">
                <a:solidFill>
                  <a:schemeClr val="folHlink"/>
                </a:solidFill>
                <a:ea typeface="PMingLiU" pitchFamily="18" charset="-120"/>
              </a:rPr>
              <a:t>We are comprehensive</a:t>
            </a:r>
          </a:p>
          <a:p>
            <a:pPr marL="398463" indent="-398463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</a:pPr>
            <a:r>
              <a:rPr lang="en-US" altLang="zh-TW" b="1" i="1" dirty="0">
                <a:solidFill>
                  <a:schemeClr val="folHlink"/>
                </a:solidFill>
                <a:ea typeface="PMingLiU" pitchFamily="18" charset="-120"/>
              </a:rPr>
              <a:t>We are disciplined</a:t>
            </a:r>
          </a:p>
          <a:p>
            <a:pPr marL="398463" indent="-398463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</a:pPr>
            <a:r>
              <a:rPr lang="en-US" altLang="zh-TW" b="1" i="1" dirty="0">
                <a:solidFill>
                  <a:schemeClr val="folHlink"/>
                </a:solidFill>
                <a:ea typeface="PMingLiU" pitchFamily="18" charset="-120"/>
              </a:rPr>
              <a:t>We are practical</a:t>
            </a:r>
            <a:endParaRPr lang="en-US" altLang="zh-TW" sz="3200" b="1" i="1" dirty="0">
              <a:solidFill>
                <a:schemeClr val="folHlink"/>
              </a:solidFill>
              <a:ea typeface="PMingLiU" pitchFamily="18" charset="-120"/>
            </a:endParaRPr>
          </a:p>
          <a:p>
            <a:pPr marL="398463" indent="-398463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</a:pPr>
            <a:r>
              <a:rPr lang="en-US" altLang="zh-TW" sz="3600" b="1" i="1" dirty="0">
                <a:solidFill>
                  <a:srgbClr val="0070C0"/>
                </a:solidFill>
                <a:ea typeface="PMingLiU" pitchFamily="18" charset="-120"/>
              </a:rPr>
              <a:t>We are professional </a:t>
            </a:r>
          </a:p>
          <a:p>
            <a:pPr marL="398463" indent="-398463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altLang="zh-TW" sz="3200" dirty="0" err="1">
                <a:ea typeface="PMingLiU" pitchFamily="18" charset="-120"/>
              </a:rPr>
              <a:t>Actiones</a:t>
            </a:r>
            <a:r>
              <a:rPr lang="en-US" altLang="zh-TW" sz="3200" dirty="0">
                <a:ea typeface="PMingLiU" pitchFamily="18" charset="-120"/>
              </a:rPr>
              <a:t> </a:t>
            </a:r>
            <a:r>
              <a:rPr lang="en-US" altLang="zh-TW" sz="3200" dirty="0" err="1">
                <a:ea typeface="PMingLiU" pitchFamily="18" charset="-120"/>
              </a:rPr>
              <a:t>nostras</a:t>
            </a:r>
            <a:r>
              <a:rPr lang="en-US" altLang="zh-TW" sz="3200" dirty="0">
                <a:ea typeface="PMingLiU" pitchFamily="18" charset="-120"/>
              </a:rPr>
              <a:t>, </a:t>
            </a:r>
            <a:r>
              <a:rPr lang="en-US" altLang="zh-TW" sz="3200" dirty="0" err="1">
                <a:ea typeface="PMingLiU" pitchFamily="18" charset="-120"/>
              </a:rPr>
              <a:t>quaesumus</a:t>
            </a:r>
            <a:r>
              <a:rPr lang="en-US" altLang="zh-TW" sz="3200" dirty="0">
                <a:ea typeface="PMingLiU" pitchFamily="18" charset="-120"/>
              </a:rPr>
              <a:t> </a:t>
            </a:r>
            <a:r>
              <a:rPr lang="en-US" altLang="zh-TW" sz="3200" dirty="0" err="1">
                <a:ea typeface="PMingLiU" pitchFamily="18" charset="-120"/>
              </a:rPr>
              <a:t>Domine</a:t>
            </a:r>
            <a:r>
              <a:rPr lang="en-US" altLang="zh-TW" sz="3200" dirty="0">
                <a:ea typeface="PMingLiU" pitchFamily="18" charset="-120"/>
              </a:rPr>
              <a:t>, </a:t>
            </a:r>
            <a:r>
              <a:rPr lang="en-US" altLang="zh-TW" sz="3200" dirty="0" err="1">
                <a:ea typeface="PMingLiU" pitchFamily="18" charset="-120"/>
              </a:rPr>
              <a:t>aspirando</a:t>
            </a:r>
            <a:r>
              <a:rPr lang="en-US" altLang="zh-TW" sz="3200" dirty="0">
                <a:ea typeface="PMingLiU" pitchFamily="18" charset="-120"/>
              </a:rPr>
              <a:t> </a:t>
            </a:r>
            <a:r>
              <a:rPr lang="en-US" altLang="zh-TW" sz="3200" dirty="0" err="1">
                <a:ea typeface="PMingLiU" pitchFamily="18" charset="-120"/>
              </a:rPr>
              <a:t>praeveni</a:t>
            </a:r>
            <a:r>
              <a:rPr lang="en-US" altLang="zh-TW" sz="3200" dirty="0">
                <a:ea typeface="PMingLiU" pitchFamily="18" charset="-120"/>
              </a:rPr>
              <a:t> et </a:t>
            </a:r>
            <a:r>
              <a:rPr lang="en-US" altLang="zh-TW" sz="3200" dirty="0" err="1">
                <a:ea typeface="PMingLiU" pitchFamily="18" charset="-120"/>
              </a:rPr>
              <a:t>adiuvando</a:t>
            </a:r>
            <a:r>
              <a:rPr lang="en-US" altLang="zh-TW" sz="3200" dirty="0">
                <a:ea typeface="PMingLiU" pitchFamily="18" charset="-120"/>
              </a:rPr>
              <a:t> </a:t>
            </a:r>
            <a:r>
              <a:rPr lang="en-US" altLang="zh-TW" sz="3200" dirty="0" err="1">
                <a:ea typeface="PMingLiU" pitchFamily="18" charset="-120"/>
              </a:rPr>
              <a:t>prosequere</a:t>
            </a:r>
            <a:r>
              <a:rPr lang="en-US" altLang="zh-TW" sz="3200" dirty="0">
                <a:ea typeface="PMingLiU" pitchFamily="18" charset="-120"/>
              </a:rPr>
              <a:t>: </a:t>
            </a:r>
            <a:r>
              <a:rPr lang="en-US" altLang="zh-TW" sz="3200" dirty="0" err="1">
                <a:ea typeface="PMingLiU" pitchFamily="18" charset="-120"/>
              </a:rPr>
              <a:t>ut</a:t>
            </a:r>
            <a:r>
              <a:rPr lang="en-US" altLang="zh-TW" sz="3200" dirty="0">
                <a:ea typeface="PMingLiU" pitchFamily="18" charset="-120"/>
              </a:rPr>
              <a:t> </a:t>
            </a:r>
            <a:r>
              <a:rPr lang="en-US" altLang="zh-TW" sz="3200" dirty="0" err="1">
                <a:ea typeface="PMingLiU" pitchFamily="18" charset="-120"/>
              </a:rPr>
              <a:t>cuncta</a:t>
            </a:r>
            <a:r>
              <a:rPr lang="en-US" altLang="zh-TW" sz="3200" dirty="0">
                <a:ea typeface="PMingLiU" pitchFamily="18" charset="-120"/>
              </a:rPr>
              <a:t> </a:t>
            </a:r>
            <a:r>
              <a:rPr lang="en-US" altLang="zh-TW" sz="3200" dirty="0" err="1">
                <a:ea typeface="PMingLiU" pitchFamily="18" charset="-120"/>
              </a:rPr>
              <a:t>nosta</a:t>
            </a:r>
            <a:r>
              <a:rPr lang="en-US" altLang="zh-TW" sz="3200" dirty="0">
                <a:ea typeface="PMingLiU" pitchFamily="18" charset="-120"/>
              </a:rPr>
              <a:t> </a:t>
            </a:r>
            <a:r>
              <a:rPr lang="en-US" altLang="zh-TW" sz="3200" dirty="0" err="1">
                <a:ea typeface="PMingLiU" pitchFamily="18" charset="-120"/>
              </a:rPr>
              <a:t>oratio</a:t>
            </a:r>
            <a:r>
              <a:rPr lang="en-US" altLang="zh-TW" sz="3200" dirty="0">
                <a:ea typeface="PMingLiU" pitchFamily="18" charset="-120"/>
              </a:rPr>
              <a:t> et </a:t>
            </a:r>
            <a:r>
              <a:rPr lang="en-US" altLang="zh-TW" sz="3200" dirty="0" err="1">
                <a:ea typeface="PMingLiU" pitchFamily="18" charset="-120"/>
              </a:rPr>
              <a:t>operatio</a:t>
            </a:r>
            <a:r>
              <a:rPr lang="en-US" altLang="zh-TW" sz="3200" dirty="0">
                <a:ea typeface="PMingLiU" pitchFamily="18" charset="-120"/>
              </a:rPr>
              <a:t> a </a:t>
            </a:r>
            <a:r>
              <a:rPr lang="en-US" altLang="zh-TW" sz="3200" dirty="0" err="1">
                <a:ea typeface="PMingLiU" pitchFamily="18" charset="-120"/>
              </a:rPr>
              <a:t>te</a:t>
            </a:r>
            <a:r>
              <a:rPr lang="en-US" altLang="zh-TW" sz="3200" dirty="0">
                <a:ea typeface="PMingLiU" pitchFamily="18" charset="-120"/>
              </a:rPr>
              <a:t> semper </a:t>
            </a:r>
            <a:r>
              <a:rPr lang="en-US" altLang="zh-TW" sz="3200" dirty="0" err="1">
                <a:ea typeface="PMingLiU" pitchFamily="18" charset="-120"/>
              </a:rPr>
              <a:t>incipiat</a:t>
            </a:r>
            <a:r>
              <a:rPr lang="en-US" altLang="zh-TW" sz="3200" dirty="0">
                <a:ea typeface="PMingLiU" pitchFamily="18" charset="-120"/>
              </a:rPr>
              <a:t> et per ta </a:t>
            </a:r>
            <a:r>
              <a:rPr lang="en-US" altLang="zh-TW" sz="3200" dirty="0" err="1">
                <a:ea typeface="PMingLiU" pitchFamily="18" charset="-120"/>
              </a:rPr>
              <a:t>coepta</a:t>
            </a:r>
            <a:r>
              <a:rPr lang="en-US" altLang="zh-TW" sz="3200" dirty="0">
                <a:ea typeface="PMingLiU" pitchFamily="18" charset="-120"/>
              </a:rPr>
              <a:t> </a:t>
            </a:r>
            <a:r>
              <a:rPr lang="en-US" altLang="zh-TW" sz="3200" dirty="0" err="1" smtClean="0">
                <a:ea typeface="PMingLiU" pitchFamily="18" charset="-120"/>
              </a:rPr>
              <a:t>finiatur</a:t>
            </a:r>
            <a:r>
              <a:rPr lang="en-US" altLang="zh-TW" sz="3200" dirty="0" smtClean="0">
                <a:ea typeface="PMingLiU" pitchFamily="18" charset="-120"/>
              </a:rPr>
              <a:t>  </a:t>
            </a:r>
            <a:r>
              <a:rPr lang="en-US" altLang="zh-TW" sz="3200" b="1" dirty="0" smtClean="0">
                <a:solidFill>
                  <a:schemeClr val="bg1">
                    <a:lumMod val="65000"/>
                  </a:schemeClr>
                </a:solidFill>
                <a:ea typeface="PMingLiU" pitchFamily="18" charset="-120"/>
              </a:rPr>
              <a:t>.</a:t>
            </a:r>
            <a:endParaRPr lang="en-US" altLang="zh-TW" sz="3200" b="1" dirty="0">
              <a:solidFill>
                <a:schemeClr val="bg1">
                  <a:lumMod val="65000"/>
                </a:schemeClr>
              </a:solidFill>
              <a:ea typeface="PMingLiU" pitchFamily="18" charset="-120"/>
            </a:endParaRPr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Prepare Slides by </a:t>
            </a:r>
            <a:r>
              <a:rPr lang="en-US" sz="3200" i="1" dirty="0"/>
              <a:t>Iterations</a:t>
            </a:r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en-US" dirty="0" smtClean="0">
                <a:solidFill>
                  <a:srgbClr val="0099FF"/>
                </a:solidFill>
              </a:rPr>
              <a:t>Third</a:t>
            </a:r>
            <a:r>
              <a:rPr lang="en-US" dirty="0" smtClean="0"/>
              <a:t> Attempt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266700"/>
            <a:ext cx="9036050" cy="1104900"/>
          </a:xfrm>
        </p:spPr>
        <p:txBody>
          <a:bodyPr/>
          <a:lstStyle/>
          <a:p>
            <a:r>
              <a:rPr lang="en-US" dirty="0" smtClean="0"/>
              <a:t>Presentation Outline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folHlink"/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folHlink"/>
                </a:solidFill>
              </a:rPr>
              <a:t>Preliminaries</a:t>
            </a:r>
          </a:p>
          <a:p>
            <a:r>
              <a:rPr lang="en-US" dirty="0" smtClean="0">
                <a:solidFill>
                  <a:schemeClr val="folHlink"/>
                </a:solidFill>
              </a:rPr>
              <a:t>Presentation skills</a:t>
            </a:r>
          </a:p>
          <a:p>
            <a:r>
              <a:rPr lang="en-US" dirty="0" smtClean="0">
                <a:solidFill>
                  <a:schemeClr val="folHlink"/>
                </a:solidFill>
              </a:rPr>
              <a:t>PowerPoint presentations</a:t>
            </a:r>
          </a:p>
          <a:p>
            <a:pPr>
              <a:buClr>
                <a:schemeClr val="hlink"/>
              </a:buClr>
              <a:buSzPct val="55000"/>
            </a:pPr>
            <a:r>
              <a:rPr lang="en-US" sz="3600" b="1" i="1" dirty="0" smtClean="0">
                <a:solidFill>
                  <a:schemeClr val="hlink"/>
                </a:solidFill>
              </a:rPr>
              <a:t>Summary and conclusion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 flipH="1" flipV="1">
            <a:off x="6094412" y="4467225"/>
            <a:ext cx="1600200" cy="1704975"/>
          </a:xfrm>
          <a:prstGeom prst="line">
            <a:avLst/>
          </a:prstGeom>
          <a:noFill/>
          <a:ln w="406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A11FAA-0D6F-4E9F-A7EC-F1B08A23C97C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title"/>
          </p:nvPr>
        </p:nvSpPr>
        <p:spPr>
          <a:xfrm>
            <a:off x="412750" y="266700"/>
            <a:ext cx="9036050" cy="1104900"/>
          </a:xfrm>
        </p:spPr>
        <p:txBody>
          <a:bodyPr/>
          <a:lstStyle/>
          <a:p>
            <a:r>
              <a:rPr lang="en-US" smtClean="0"/>
              <a:t>Timing </a:t>
            </a:r>
          </a:p>
        </p:txBody>
      </p:sp>
      <p:sp>
        <p:nvSpPr>
          <p:cNvPr id="107527" name="Line 6"/>
          <p:cNvSpPr>
            <a:spLocks noChangeShapeType="1"/>
          </p:cNvSpPr>
          <p:nvPr/>
        </p:nvSpPr>
        <p:spPr bwMode="auto">
          <a:xfrm>
            <a:off x="2371724" y="1844040"/>
            <a:ext cx="0" cy="402336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arrow" w="lg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28" name="Line 7"/>
          <p:cNvSpPr>
            <a:spLocks noChangeShapeType="1"/>
          </p:cNvSpPr>
          <p:nvPr/>
        </p:nvSpPr>
        <p:spPr bwMode="auto">
          <a:xfrm>
            <a:off x="2371724" y="5867400"/>
            <a:ext cx="4114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arrow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29" name="Rectangle 8"/>
          <p:cNvSpPr>
            <a:spLocks noChangeArrowheads="1"/>
          </p:cNvSpPr>
          <p:nvPr/>
        </p:nvSpPr>
        <p:spPr bwMode="auto">
          <a:xfrm>
            <a:off x="6486524" y="5528971"/>
            <a:ext cx="1037143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3200" dirty="0"/>
              <a:t>Time</a:t>
            </a:r>
          </a:p>
        </p:txBody>
      </p:sp>
      <p:sp>
        <p:nvSpPr>
          <p:cNvPr id="107530" name="Rectangle 9"/>
          <p:cNvSpPr>
            <a:spLocks noChangeArrowheads="1"/>
          </p:cNvSpPr>
          <p:nvPr/>
        </p:nvSpPr>
        <p:spPr bwMode="auto">
          <a:xfrm>
            <a:off x="455612" y="1998028"/>
            <a:ext cx="1736725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200" dirty="0"/>
              <a:t>Level of</a:t>
            </a:r>
          </a:p>
          <a:p>
            <a:pPr algn="r">
              <a:lnSpc>
                <a:spcPct val="80000"/>
              </a:lnSpc>
            </a:pPr>
            <a:r>
              <a:rPr lang="en-US" sz="3200" dirty="0"/>
              <a:t>Attention</a:t>
            </a:r>
          </a:p>
        </p:txBody>
      </p:sp>
      <p:sp>
        <p:nvSpPr>
          <p:cNvPr id="385034" name="Freeform 10"/>
          <p:cNvSpPr>
            <a:spLocks noChangeAspect="1"/>
          </p:cNvSpPr>
          <p:nvPr/>
        </p:nvSpPr>
        <p:spPr bwMode="auto">
          <a:xfrm>
            <a:off x="2634932" y="2057400"/>
            <a:ext cx="3383280" cy="3570737"/>
          </a:xfrm>
          <a:custGeom>
            <a:avLst/>
            <a:gdLst>
              <a:gd name="T0" fmla="*/ 0 w 1877"/>
              <a:gd name="T1" fmla="*/ 119 h 1981"/>
              <a:gd name="T2" fmla="*/ 12 w 1877"/>
              <a:gd name="T3" fmla="*/ 83 h 1981"/>
              <a:gd name="T4" fmla="*/ 36 w 1877"/>
              <a:gd name="T5" fmla="*/ 11 h 1981"/>
              <a:gd name="T6" fmla="*/ 80 w 1877"/>
              <a:gd name="T7" fmla="*/ 0 h 1981"/>
              <a:gd name="T8" fmla="*/ 124 w 1877"/>
              <a:gd name="T9" fmla="*/ 41 h 1981"/>
              <a:gd name="T10" fmla="*/ 148 w 1877"/>
              <a:gd name="T11" fmla="*/ 71 h 1981"/>
              <a:gd name="T12" fmla="*/ 196 w 1877"/>
              <a:gd name="T13" fmla="*/ 166 h 1981"/>
              <a:gd name="T14" fmla="*/ 238 w 1877"/>
              <a:gd name="T15" fmla="*/ 298 h 1981"/>
              <a:gd name="T16" fmla="*/ 496 w 1877"/>
              <a:gd name="T17" fmla="*/ 888 h 1981"/>
              <a:gd name="T18" fmla="*/ 660 w 1877"/>
              <a:gd name="T19" fmla="*/ 1192 h 1981"/>
              <a:gd name="T20" fmla="*/ 817 w 1877"/>
              <a:gd name="T21" fmla="*/ 1401 h 1981"/>
              <a:gd name="T22" fmla="*/ 993 w 1877"/>
              <a:gd name="T23" fmla="*/ 1568 h 1981"/>
              <a:gd name="T24" fmla="*/ 1221 w 1877"/>
              <a:gd name="T25" fmla="*/ 1729 h 1981"/>
              <a:gd name="T26" fmla="*/ 1423 w 1877"/>
              <a:gd name="T27" fmla="*/ 1836 h 1981"/>
              <a:gd name="T28" fmla="*/ 1479 w 1877"/>
              <a:gd name="T29" fmla="*/ 1866 h 1981"/>
              <a:gd name="T30" fmla="*/ 1525 w 1877"/>
              <a:gd name="T31" fmla="*/ 1881 h 1981"/>
              <a:gd name="T32" fmla="*/ 1551 w 1877"/>
              <a:gd name="T33" fmla="*/ 1884 h 1981"/>
              <a:gd name="T34" fmla="*/ 1575 w 1877"/>
              <a:gd name="T35" fmla="*/ 1881 h 1981"/>
              <a:gd name="T36" fmla="*/ 1586 w 1877"/>
              <a:gd name="T37" fmla="*/ 1871 h 1981"/>
              <a:gd name="T38" fmla="*/ 1591 w 1877"/>
              <a:gd name="T39" fmla="*/ 1857 h 1981"/>
              <a:gd name="T40" fmla="*/ 1617 w 1877"/>
              <a:gd name="T41" fmla="*/ 1789 h 1981"/>
              <a:gd name="T42" fmla="*/ 1637 w 1877"/>
              <a:gd name="T43" fmla="*/ 1781 h 1981"/>
              <a:gd name="T44" fmla="*/ 1663 w 1877"/>
              <a:gd name="T45" fmla="*/ 1795 h 1981"/>
              <a:gd name="T46" fmla="*/ 1698 w 1877"/>
              <a:gd name="T47" fmla="*/ 1851 h 1981"/>
              <a:gd name="T48" fmla="*/ 1725 w 1877"/>
              <a:gd name="T49" fmla="*/ 1902 h 1981"/>
              <a:gd name="T50" fmla="*/ 1756 w 1877"/>
              <a:gd name="T51" fmla="*/ 1935 h 1981"/>
              <a:gd name="T52" fmla="*/ 1791 w 1877"/>
              <a:gd name="T53" fmla="*/ 1957 h 1981"/>
              <a:gd name="T54" fmla="*/ 1828 w 1877"/>
              <a:gd name="T55" fmla="*/ 1974 h 1981"/>
              <a:gd name="T56" fmla="*/ 1876 w 1877"/>
              <a:gd name="T57" fmla="*/ 1980 h 198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877"/>
              <a:gd name="T88" fmla="*/ 0 h 1981"/>
              <a:gd name="T89" fmla="*/ 1877 w 1877"/>
              <a:gd name="T90" fmla="*/ 1981 h 198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877" h="1981">
                <a:moveTo>
                  <a:pt x="0" y="119"/>
                </a:moveTo>
                <a:lnTo>
                  <a:pt x="12" y="83"/>
                </a:lnTo>
                <a:lnTo>
                  <a:pt x="36" y="11"/>
                </a:lnTo>
                <a:lnTo>
                  <a:pt x="80" y="0"/>
                </a:lnTo>
                <a:lnTo>
                  <a:pt x="124" y="41"/>
                </a:lnTo>
                <a:lnTo>
                  <a:pt x="148" y="71"/>
                </a:lnTo>
                <a:lnTo>
                  <a:pt x="196" y="166"/>
                </a:lnTo>
                <a:lnTo>
                  <a:pt x="238" y="298"/>
                </a:lnTo>
                <a:lnTo>
                  <a:pt x="496" y="888"/>
                </a:lnTo>
                <a:lnTo>
                  <a:pt x="660" y="1192"/>
                </a:lnTo>
                <a:lnTo>
                  <a:pt x="817" y="1401"/>
                </a:lnTo>
                <a:lnTo>
                  <a:pt x="993" y="1568"/>
                </a:lnTo>
                <a:lnTo>
                  <a:pt x="1221" y="1729"/>
                </a:lnTo>
                <a:lnTo>
                  <a:pt x="1423" y="1836"/>
                </a:lnTo>
                <a:lnTo>
                  <a:pt x="1479" y="1866"/>
                </a:lnTo>
                <a:lnTo>
                  <a:pt x="1525" y="1881"/>
                </a:lnTo>
                <a:lnTo>
                  <a:pt x="1551" y="1884"/>
                </a:lnTo>
                <a:lnTo>
                  <a:pt x="1575" y="1881"/>
                </a:lnTo>
                <a:lnTo>
                  <a:pt x="1586" y="1871"/>
                </a:lnTo>
                <a:lnTo>
                  <a:pt x="1591" y="1857"/>
                </a:lnTo>
                <a:lnTo>
                  <a:pt x="1617" y="1789"/>
                </a:lnTo>
                <a:lnTo>
                  <a:pt x="1637" y="1781"/>
                </a:lnTo>
                <a:lnTo>
                  <a:pt x="1663" y="1795"/>
                </a:lnTo>
                <a:lnTo>
                  <a:pt x="1698" y="1851"/>
                </a:lnTo>
                <a:lnTo>
                  <a:pt x="1725" y="1902"/>
                </a:lnTo>
                <a:lnTo>
                  <a:pt x="1756" y="1935"/>
                </a:lnTo>
                <a:lnTo>
                  <a:pt x="1791" y="1957"/>
                </a:lnTo>
                <a:lnTo>
                  <a:pt x="1828" y="1974"/>
                </a:lnTo>
                <a:lnTo>
                  <a:pt x="1876" y="1980"/>
                </a:lnTo>
              </a:path>
            </a:pathLst>
          </a:custGeom>
          <a:noFill/>
          <a:ln w="127000" cap="rnd" cmpd="sng">
            <a:gradFill>
              <a:gsLst>
                <a:gs pos="0">
                  <a:srgbClr val="00B050"/>
                </a:gs>
                <a:gs pos="50000">
                  <a:schemeClr val="bg2"/>
                </a:gs>
                <a:gs pos="100000">
                  <a:schemeClr val="bg2"/>
                </a:gs>
              </a:gsLst>
              <a:lin ang="0" scaled="0"/>
            </a:gra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4292771" y="533400"/>
            <a:ext cx="2103120" cy="1691640"/>
          </a:xfrm>
          <a:prstGeom prst="borderCallout1">
            <a:avLst>
              <a:gd name="adj1" fmla="val 15491"/>
              <a:gd name="adj2" fmla="val -486"/>
              <a:gd name="adj3" fmla="val 31869"/>
              <a:gd name="adj4" fmla="val -88297"/>
            </a:avLst>
          </a:prstGeom>
          <a:solidFill>
            <a:schemeClr val="bg1"/>
          </a:solidFill>
          <a:ln w="127000">
            <a:solidFill>
              <a:srgbClr val="0070C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 algn="l"/>
            <a:endParaRPr lang="en-US" sz="3201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9124" y="582673"/>
            <a:ext cx="1828800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  <a:buClr>
                <a:srgbClr val="0070C0"/>
              </a:buClr>
              <a:buSzPct val="60000"/>
            </a:pPr>
            <a:r>
              <a:rPr lang="en-US" sz="3200" b="1" i="1" dirty="0" smtClean="0"/>
              <a:t>Stand up,</a:t>
            </a:r>
            <a:br>
              <a:rPr lang="en-US" sz="3200" b="1" i="1" dirty="0" smtClean="0"/>
            </a:br>
            <a:r>
              <a:rPr lang="en-US" sz="3200" b="1" i="1" dirty="0" smtClean="0"/>
              <a:t>speak up,</a:t>
            </a:r>
            <a:br>
              <a:rPr lang="en-US" sz="3200" b="1" i="1" dirty="0" smtClean="0"/>
            </a:br>
            <a:r>
              <a:rPr lang="en-US" sz="3200" b="1" i="1" dirty="0" smtClean="0">
                <a:solidFill>
                  <a:srgbClr val="0099FF"/>
                </a:solidFill>
              </a:rPr>
              <a:t>shut up</a:t>
            </a:r>
            <a:r>
              <a:rPr lang="en-US" sz="3200" b="1" i="1" dirty="0" smtClean="0"/>
              <a:t>  </a:t>
            </a:r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85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7" grpId="0" animBg="1"/>
      <p:bldP spid="107528" grpId="0" animBg="1"/>
      <p:bldP spid="107529" grpId="0"/>
      <p:bldP spid="107530" grpId="0"/>
      <p:bldP spid="38503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534F1F-60E8-43C2-A22A-61288B505D4C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266700"/>
            <a:ext cx="9036050" cy="1104900"/>
          </a:xfrm>
        </p:spPr>
        <p:txBody>
          <a:bodyPr/>
          <a:lstStyle/>
          <a:p>
            <a:r>
              <a:rPr lang="en-US" dirty="0" smtClean="0"/>
              <a:t>Summary and Conclusion</a:t>
            </a:r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1676400"/>
            <a:ext cx="9110663" cy="1981200"/>
          </a:xfrm>
        </p:spPr>
        <p:txBody>
          <a:bodyPr/>
          <a:lstStyle/>
          <a:p>
            <a:pPr>
              <a:buClr>
                <a:schemeClr val="hlink"/>
              </a:buClr>
              <a:buSzPct val="55000"/>
            </a:pPr>
            <a:r>
              <a:rPr lang="en-US" sz="3600" b="1" i="1" dirty="0" smtClean="0">
                <a:solidFill>
                  <a:schemeClr val="hlink"/>
                </a:solidFill>
              </a:rPr>
              <a:t>Preliminaries</a:t>
            </a:r>
          </a:p>
          <a:p>
            <a:pPr lvl="1">
              <a:buClr>
                <a:schemeClr val="hlink"/>
              </a:buClr>
            </a:pPr>
            <a:r>
              <a:rPr lang="en-US" dirty="0" smtClean="0"/>
              <a:t>Visibility</a:t>
            </a:r>
          </a:p>
          <a:p>
            <a:pPr lvl="1">
              <a:buClr>
                <a:schemeClr val="hlink"/>
              </a:buClr>
            </a:pPr>
            <a:r>
              <a:rPr lang="en-US" dirty="0" smtClean="0"/>
              <a:t>Networking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1F886D-375E-4B21-8F7B-F427C633B55D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12643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266700"/>
            <a:ext cx="9036050" cy="1104900"/>
          </a:xfrm>
        </p:spPr>
        <p:txBody>
          <a:bodyPr/>
          <a:lstStyle/>
          <a:p>
            <a:r>
              <a:rPr lang="en-US" dirty="0"/>
              <a:t>Summary and Conclusion</a:t>
            </a:r>
            <a:endParaRPr lang="en-US" dirty="0" smtClean="0"/>
          </a:p>
        </p:txBody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Preliminaries</a:t>
            </a:r>
          </a:p>
          <a:p>
            <a:pPr>
              <a:buClr>
                <a:schemeClr val="hlink"/>
              </a:buClr>
              <a:buSzPct val="55000"/>
            </a:pPr>
            <a:r>
              <a:rPr lang="en-US" sz="3600" b="1" i="1" dirty="0" smtClean="0">
                <a:solidFill>
                  <a:schemeClr val="hlink"/>
                </a:solidFill>
              </a:rPr>
              <a:t>Presentation skills</a:t>
            </a:r>
          </a:p>
          <a:p>
            <a:pPr lvl="1">
              <a:buClr>
                <a:schemeClr val="hlink"/>
              </a:buClr>
            </a:pPr>
            <a:r>
              <a:rPr lang="en-US" dirty="0" smtClean="0"/>
              <a:t>First impression </a:t>
            </a:r>
          </a:p>
          <a:p>
            <a:pPr lvl="1">
              <a:buClr>
                <a:schemeClr val="hlink"/>
              </a:buClr>
            </a:pPr>
            <a:r>
              <a:rPr lang="en-US" dirty="0" smtClean="0"/>
              <a:t>Tell them </a:t>
            </a:r>
            <a:r>
              <a:rPr lang="en-US" b="1" dirty="0" smtClean="0">
                <a:solidFill>
                  <a:srgbClr val="0099FF"/>
                </a:solidFill>
                <a:sym typeface="Symbol"/>
              </a:rPr>
              <a:t></a:t>
            </a:r>
            <a:r>
              <a:rPr lang="en-US" dirty="0" smtClean="0">
                <a:solidFill>
                  <a:srgbClr val="0099FF"/>
                </a:solidFill>
              </a:rPr>
              <a:t> </a:t>
            </a:r>
            <a:r>
              <a:rPr lang="en-US" b="1" dirty="0" smtClean="0">
                <a:solidFill>
                  <a:srgbClr val="0099FF"/>
                </a:solidFill>
              </a:rPr>
              <a:t>3</a:t>
            </a:r>
          </a:p>
          <a:p>
            <a:pPr lvl="1">
              <a:buClr>
                <a:schemeClr val="hlink"/>
              </a:buClr>
            </a:pPr>
            <a:r>
              <a:rPr lang="en-US" dirty="0" smtClean="0"/>
              <a:t>You </a:t>
            </a:r>
            <a:r>
              <a:rPr lang="en-US" b="1" i="1" dirty="0" smtClean="0">
                <a:solidFill>
                  <a:srgbClr val="0099FF"/>
                </a:solidFill>
              </a:rPr>
              <a:t>lead</a:t>
            </a:r>
            <a:r>
              <a:rPr lang="en-US" dirty="0" smtClean="0"/>
              <a:t> the presentation, </a:t>
            </a:r>
            <a:r>
              <a:rPr lang="en-US" b="1" i="1" dirty="0" smtClean="0">
                <a:solidFill>
                  <a:srgbClr val="0099FF"/>
                </a:solidFill>
              </a:rPr>
              <a:t>supported</a:t>
            </a:r>
            <a:r>
              <a:rPr lang="en-US" dirty="0" smtClean="0"/>
              <a:t> by the slides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7C2544-6437-4526-B9FE-E5D07DFDB026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266700"/>
            <a:ext cx="9036050" cy="1104900"/>
          </a:xfrm>
        </p:spPr>
        <p:txBody>
          <a:bodyPr/>
          <a:lstStyle/>
          <a:p>
            <a:r>
              <a:rPr lang="en-US" dirty="0"/>
              <a:t>Summary and Conclusion</a:t>
            </a:r>
            <a:endParaRPr lang="en-US" dirty="0" smtClean="0"/>
          </a:p>
        </p:txBody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folHlink"/>
                </a:solidFill>
              </a:rPr>
              <a:t>Preliminaries</a:t>
            </a:r>
          </a:p>
          <a:p>
            <a:r>
              <a:rPr lang="en-US" dirty="0" smtClean="0">
                <a:solidFill>
                  <a:schemeClr val="folHlink"/>
                </a:solidFill>
              </a:rPr>
              <a:t>Presentation skills</a:t>
            </a:r>
          </a:p>
          <a:p>
            <a:pPr>
              <a:buClr>
                <a:schemeClr val="hlink"/>
              </a:buClr>
              <a:buSzPct val="55000"/>
            </a:pPr>
            <a:r>
              <a:rPr lang="en-US" sz="3600" b="1" i="1" dirty="0" smtClean="0">
                <a:solidFill>
                  <a:schemeClr val="hlink"/>
                </a:solidFill>
              </a:rPr>
              <a:t>PowerPoint presentations</a:t>
            </a:r>
          </a:p>
          <a:p>
            <a:pPr lvl="1">
              <a:buClr>
                <a:schemeClr val="hlink"/>
              </a:buClr>
            </a:pPr>
            <a:r>
              <a:rPr lang="en-US" b="1" i="1" dirty="0" smtClean="0">
                <a:solidFill>
                  <a:srgbClr val="0099FF"/>
                </a:solidFill>
              </a:rPr>
              <a:t>Highlighting</a:t>
            </a:r>
          </a:p>
          <a:p>
            <a:pPr lvl="1">
              <a:buClr>
                <a:schemeClr val="hlink"/>
              </a:buClr>
            </a:pPr>
            <a:r>
              <a:rPr lang="en-US" b="1" i="1" dirty="0" smtClean="0">
                <a:solidFill>
                  <a:srgbClr val="0099FF"/>
                </a:solidFill>
              </a:rPr>
              <a:t>Balanced</a:t>
            </a:r>
            <a:r>
              <a:rPr lang="en-US" dirty="0" smtClean="0"/>
              <a:t> lists</a:t>
            </a:r>
          </a:p>
          <a:p>
            <a:pPr lvl="1">
              <a:buClr>
                <a:schemeClr val="hlink"/>
              </a:buClr>
            </a:pPr>
            <a:r>
              <a:rPr lang="en-US" dirty="0" smtClean="0"/>
              <a:t>Referring </a:t>
            </a:r>
            <a:r>
              <a:rPr lang="en-US" b="1" i="1" dirty="0" smtClean="0">
                <a:solidFill>
                  <a:srgbClr val="0099FF"/>
                </a:solidFill>
              </a:rPr>
              <a:t>backwards</a:t>
            </a:r>
          </a:p>
          <a:p>
            <a:pPr lvl="1">
              <a:buClr>
                <a:schemeClr val="hlink"/>
              </a:buClr>
            </a:pPr>
            <a:r>
              <a:rPr lang="en-US" dirty="0" smtClean="0"/>
              <a:t>Preparing by </a:t>
            </a:r>
            <a:r>
              <a:rPr lang="en-US" b="1" i="1" dirty="0" smtClean="0">
                <a:solidFill>
                  <a:srgbClr val="0099FF"/>
                </a:solidFill>
              </a:rPr>
              <a:t>iterations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1676400"/>
            <a:ext cx="4995863" cy="4953000"/>
          </a:xfrm>
        </p:spPr>
        <p:txBody>
          <a:bodyPr/>
          <a:lstStyle/>
          <a:p>
            <a:r>
              <a:rPr lang="en-US" dirty="0" smtClean="0">
                <a:solidFill>
                  <a:schemeClr val="folHlink"/>
                </a:solidFill>
              </a:rPr>
              <a:t>Preliminaries</a:t>
            </a:r>
          </a:p>
          <a:p>
            <a:r>
              <a:rPr lang="en-US" dirty="0" smtClean="0">
                <a:solidFill>
                  <a:schemeClr val="folHlink"/>
                </a:solidFill>
              </a:rPr>
              <a:t>Presentation skills</a:t>
            </a:r>
          </a:p>
          <a:p>
            <a:pPr>
              <a:buClr>
                <a:schemeClr val="folHlink"/>
              </a:buClr>
            </a:pPr>
            <a:r>
              <a:rPr lang="en-US" dirty="0" smtClean="0">
                <a:solidFill>
                  <a:schemeClr val="folHlink"/>
                </a:solidFill>
              </a:rPr>
              <a:t>PowerPoint presentations</a:t>
            </a:r>
          </a:p>
          <a:p>
            <a:pPr>
              <a:buClr>
                <a:schemeClr val="folHlink"/>
              </a:buClr>
            </a:pPr>
            <a:r>
              <a:rPr lang="en-US" dirty="0">
                <a:solidFill>
                  <a:schemeClr val="folHlink"/>
                </a:solidFill>
              </a:rPr>
              <a:t> </a:t>
            </a:r>
            <a:endParaRPr lang="en-US" dirty="0" smtClean="0">
              <a:solidFill>
                <a:schemeClr val="folHlink"/>
              </a:solidFill>
            </a:endParaRPr>
          </a:p>
          <a:p>
            <a:pPr>
              <a:buClr>
                <a:schemeClr val="folHlink"/>
              </a:buClr>
            </a:pPr>
            <a:endParaRPr lang="en-US" dirty="0" smtClean="0">
              <a:solidFill>
                <a:schemeClr val="folHlink"/>
              </a:solidFill>
            </a:endParaRP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dirty="0" smtClean="0">
                <a:solidFill>
                  <a:schemeClr val="folHlink"/>
                </a:solidFill>
              </a:rPr>
              <a:t> </a:t>
            </a:r>
            <a:endParaRPr lang="en-US" dirty="0" smtClean="0"/>
          </a:p>
        </p:txBody>
      </p:sp>
      <p:sp>
        <p:nvSpPr>
          <p:cNvPr id="114692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266700"/>
            <a:ext cx="9036050" cy="1104900"/>
          </a:xfrm>
        </p:spPr>
        <p:txBody>
          <a:bodyPr/>
          <a:lstStyle/>
          <a:p>
            <a:r>
              <a:rPr lang="en-US" dirty="0"/>
              <a:t>Summary and Conclusion</a:t>
            </a:r>
            <a:endParaRPr lang="en-US" dirty="0" smtClean="0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6048692" y="2255520"/>
            <a:ext cx="1188720" cy="640080"/>
          </a:xfrm>
          <a:prstGeom prst="borderCallout1">
            <a:avLst>
              <a:gd name="adj1" fmla="val 47870"/>
              <a:gd name="adj2" fmla="val 707"/>
              <a:gd name="adj3" fmla="val 127420"/>
              <a:gd name="adj4" fmla="val -73510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 algn="l"/>
            <a:endParaRPr lang="en-US" sz="3201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6048692" y="2255520"/>
            <a:ext cx="1188720" cy="640080"/>
          </a:xfrm>
          <a:prstGeom prst="borderCallout1">
            <a:avLst>
              <a:gd name="adj1" fmla="val 40798"/>
              <a:gd name="adj2" fmla="val -1578"/>
              <a:gd name="adj3" fmla="val -36654"/>
              <a:gd name="adj4" fmla="val -231165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 algn="l"/>
            <a:endParaRPr lang="en-US" sz="3201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048692" y="2255520"/>
            <a:ext cx="1188720" cy="640080"/>
          </a:xfrm>
          <a:prstGeom prst="borderCallout1">
            <a:avLst>
              <a:gd name="adj1" fmla="val 47870"/>
              <a:gd name="adj2" fmla="val 707"/>
              <a:gd name="adj3" fmla="val 52456"/>
              <a:gd name="adj4" fmla="val -158811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 algn="l"/>
            <a:endParaRPr lang="en-US" sz="3201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0132" y="2243601"/>
            <a:ext cx="100584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hlink"/>
                </a:solidFill>
              </a:rPr>
              <a:t>3 Ps</a:t>
            </a:r>
          </a:p>
          <a:p>
            <a:endParaRPr lang="en-GB" sz="3200" dirty="0"/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2055812" y="3765715"/>
            <a:ext cx="2011680" cy="1645920"/>
          </a:xfrm>
          <a:prstGeom prst="borderCallout1">
            <a:avLst>
              <a:gd name="adj1" fmla="val 47870"/>
              <a:gd name="adj2" fmla="val 707"/>
              <a:gd name="adj3" fmla="val 2311"/>
              <a:gd name="adj4" fmla="val -56252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 algn="l"/>
            <a:endParaRPr lang="en-US" sz="3201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8213" y="3891935"/>
            <a:ext cx="1737360" cy="128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1" i="1" dirty="0" smtClean="0"/>
              <a:t>Practice makes perfect</a:t>
            </a:r>
            <a:endParaRPr lang="en-US" sz="3600" b="1" i="1" dirty="0"/>
          </a:p>
          <a:p>
            <a:endParaRPr lang="en-GB" sz="3200" dirty="0"/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5942012" y="3794760"/>
            <a:ext cx="2834640" cy="2148840"/>
          </a:xfrm>
          <a:prstGeom prst="borderCallout1">
            <a:avLst>
              <a:gd name="adj1" fmla="val 47870"/>
              <a:gd name="adj2" fmla="val 707"/>
              <a:gd name="adj3" fmla="val 41236"/>
              <a:gd name="adj4" fmla="val -61417"/>
            </a:avLst>
          </a:prstGeom>
          <a:solidFill>
            <a:schemeClr val="bg1"/>
          </a:solidFill>
          <a:ln w="127000">
            <a:solidFill>
              <a:srgbClr val="0070C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 algn="l"/>
            <a:endParaRPr lang="en-US" sz="3201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09841" y="3871204"/>
            <a:ext cx="2743200" cy="192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indent="-349250">
              <a:lnSpc>
                <a:spcPct val="80000"/>
              </a:lnSpc>
            </a:pPr>
            <a:r>
              <a:rPr lang="en-US" sz="3600" b="1" i="1" dirty="0">
                <a:solidFill>
                  <a:srgbClr val="0099FF"/>
                </a:solidFill>
              </a:rPr>
              <a:t>3S</a:t>
            </a:r>
            <a:r>
              <a:rPr lang="en-US" sz="3600" b="1" i="1" dirty="0">
                <a:solidFill>
                  <a:schemeClr val="hlink"/>
                </a:solidFill>
              </a:rPr>
              <a:t> </a:t>
            </a:r>
            <a:r>
              <a:rPr lang="en-US" sz="3600" b="1" i="1" dirty="0"/>
              <a:t>in </a:t>
            </a:r>
            <a:r>
              <a:rPr lang="en-US" sz="3600" b="1" i="1" dirty="0" smtClean="0"/>
              <a:t>Drama</a:t>
            </a:r>
          </a:p>
          <a:p>
            <a:pPr marL="398463" lvl="0" indent="-398463">
              <a:lnSpc>
                <a:spcPct val="80000"/>
              </a:lnSpc>
              <a:spcBef>
                <a:spcPct val="20000"/>
              </a:spcBef>
              <a:buClr>
                <a:srgbClr val="0099FF"/>
              </a:buClr>
              <a:buSzPct val="60000"/>
              <a:buFont typeface="Wingdings" pitchFamily="2" charset="2"/>
              <a:buChar char="u"/>
            </a:pPr>
            <a:r>
              <a:rPr lang="en-US" sz="3200" dirty="0" smtClean="0"/>
              <a:t>Suspense</a:t>
            </a:r>
          </a:p>
          <a:p>
            <a:pPr marL="398463" lvl="0" indent="-398463">
              <a:lnSpc>
                <a:spcPct val="80000"/>
              </a:lnSpc>
              <a:spcBef>
                <a:spcPct val="20000"/>
              </a:spcBef>
              <a:buClr>
                <a:srgbClr val="0099FF"/>
              </a:buClr>
              <a:buSzPct val="60000"/>
              <a:buFont typeface="Wingdings" pitchFamily="2" charset="2"/>
              <a:buChar char="u"/>
            </a:pPr>
            <a:r>
              <a:rPr lang="en-US" sz="3200" dirty="0" smtClean="0"/>
              <a:t>Satisfaction</a:t>
            </a:r>
          </a:p>
          <a:p>
            <a:pPr marL="398463" lvl="0" indent="-398463">
              <a:lnSpc>
                <a:spcPct val="80000"/>
              </a:lnSpc>
              <a:spcBef>
                <a:spcPct val="20000"/>
              </a:spcBef>
              <a:buClr>
                <a:srgbClr val="0099FF"/>
              </a:buClr>
              <a:buSzPct val="60000"/>
              <a:buFont typeface="Wingdings" pitchFamily="2" charset="2"/>
              <a:buChar char="u"/>
            </a:pPr>
            <a:r>
              <a:rPr lang="en-US" sz="3200" dirty="0" smtClean="0"/>
              <a:t>Surprise  </a:t>
            </a:r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sz="3200" b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90783B-E12B-48EB-A16D-6A69330BB35A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2" y="266700"/>
            <a:ext cx="9144000" cy="1104900"/>
          </a:xfrm>
        </p:spPr>
        <p:txBody>
          <a:bodyPr/>
          <a:lstStyle/>
          <a:p>
            <a:r>
              <a:rPr lang="en-US" dirty="0" smtClean="0"/>
              <a:t>Your Comments</a:t>
            </a:r>
            <a:br>
              <a:rPr lang="en-US" dirty="0" smtClean="0"/>
            </a:br>
            <a:r>
              <a:rPr lang="en-US" dirty="0" smtClean="0"/>
              <a:t>are Welcome</a:t>
            </a:r>
          </a:p>
        </p:txBody>
      </p:sp>
      <p:sp>
        <p:nvSpPr>
          <p:cNvPr id="117764" name="AutoShape 3"/>
          <p:cNvSpPr>
            <a:spLocks noChangeAspect="1" noChangeArrowheads="1" noTextEdit="1"/>
          </p:cNvSpPr>
          <p:nvPr/>
        </p:nvSpPr>
        <p:spPr bwMode="auto">
          <a:xfrm>
            <a:off x="379413" y="1676400"/>
            <a:ext cx="518160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" name="AutoShape 4"/>
          <p:cNvSpPr>
            <a:spLocks noChangeArrowheads="1"/>
          </p:cNvSpPr>
          <p:nvPr/>
        </p:nvSpPr>
        <p:spPr bwMode="auto">
          <a:xfrm>
            <a:off x="6704012" y="457200"/>
            <a:ext cx="2743200" cy="2148840"/>
          </a:xfrm>
          <a:prstGeom prst="borderCallout1">
            <a:avLst>
              <a:gd name="adj1" fmla="val 20753"/>
              <a:gd name="adj2" fmla="val -273"/>
              <a:gd name="adj3" fmla="val 26217"/>
              <a:gd name="adj4" fmla="val -104881"/>
            </a:avLst>
          </a:prstGeom>
          <a:solidFill>
            <a:schemeClr val="bg1"/>
          </a:solidFill>
          <a:ln w="127000">
            <a:solidFill>
              <a:srgbClr val="0070C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 algn="l"/>
            <a:endParaRPr lang="en-US" sz="3201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771841" y="533644"/>
            <a:ext cx="2651760" cy="196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8463" lvl="0" indent="-398463">
              <a:lnSpc>
                <a:spcPct val="90000"/>
              </a:lnSpc>
              <a:spcBef>
                <a:spcPct val="20000"/>
              </a:spcBef>
              <a:buClr>
                <a:srgbClr val="0099FF"/>
              </a:buClr>
              <a:buSzPct val="60000"/>
              <a:buFont typeface="Wingdings" pitchFamily="2" charset="2"/>
              <a:buChar char="u"/>
            </a:pPr>
            <a:r>
              <a:rPr lang="en-US" sz="3200" b="1" i="1" dirty="0" smtClean="0">
                <a:solidFill>
                  <a:srgbClr val="0099FF"/>
                </a:solidFill>
              </a:rPr>
              <a:t>Better</a:t>
            </a:r>
            <a:r>
              <a:rPr lang="en-US" sz="3200" b="1" i="1" dirty="0" smtClean="0"/>
              <a:t> than Q&amp;A</a:t>
            </a:r>
          </a:p>
          <a:p>
            <a:pPr marL="398463" lvl="0" indent="-398463">
              <a:lnSpc>
                <a:spcPct val="90000"/>
              </a:lnSpc>
              <a:spcBef>
                <a:spcPct val="20000"/>
              </a:spcBef>
              <a:buClr>
                <a:srgbClr val="0099FF"/>
              </a:buClr>
              <a:buSzPct val="60000"/>
              <a:buFont typeface="Wingdings" pitchFamily="2" charset="2"/>
              <a:buChar char="u"/>
            </a:pPr>
            <a:r>
              <a:rPr lang="en-US" sz="3200" b="1" i="1" dirty="0" smtClean="0"/>
              <a:t>Shows your </a:t>
            </a:r>
            <a:r>
              <a:rPr lang="en-US" sz="3200" b="1" i="1" dirty="0" smtClean="0">
                <a:solidFill>
                  <a:srgbClr val="0099FF"/>
                </a:solidFill>
              </a:rPr>
              <a:t>confidence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GB" dirty="0"/>
          </a:p>
        </p:txBody>
      </p:sp>
      <p:grpSp>
        <p:nvGrpSpPr>
          <p:cNvPr id="117765" name="Group 4"/>
          <p:cNvGrpSpPr>
            <a:grpSpLocks noChangeAspect="1"/>
          </p:cNvGrpSpPr>
          <p:nvPr/>
        </p:nvGrpSpPr>
        <p:grpSpPr bwMode="auto">
          <a:xfrm>
            <a:off x="547687" y="1981200"/>
            <a:ext cx="6383584" cy="3200400"/>
            <a:chOff x="249" y="1062"/>
            <a:chExt cx="3244" cy="1487"/>
          </a:xfrm>
        </p:grpSpPr>
        <p:grpSp>
          <p:nvGrpSpPr>
            <p:cNvPr id="117766" name="Group 5"/>
            <p:cNvGrpSpPr>
              <a:grpSpLocks/>
            </p:cNvGrpSpPr>
            <p:nvPr/>
          </p:nvGrpSpPr>
          <p:grpSpPr bwMode="auto">
            <a:xfrm>
              <a:off x="249" y="1409"/>
              <a:ext cx="1876" cy="1140"/>
              <a:chOff x="249" y="1409"/>
              <a:chExt cx="1876" cy="1140"/>
            </a:xfrm>
          </p:grpSpPr>
          <p:sp>
            <p:nvSpPr>
              <p:cNvPr id="117788" name="Freeform 6"/>
              <p:cNvSpPr>
                <a:spLocks/>
              </p:cNvSpPr>
              <p:nvPr/>
            </p:nvSpPr>
            <p:spPr bwMode="auto">
              <a:xfrm>
                <a:off x="249" y="1409"/>
                <a:ext cx="1876" cy="1140"/>
              </a:xfrm>
              <a:custGeom>
                <a:avLst/>
                <a:gdLst>
                  <a:gd name="T0" fmla="*/ 1501 w 3753"/>
                  <a:gd name="T1" fmla="*/ 213 h 2281"/>
                  <a:gd name="T2" fmla="*/ 1803 w 3753"/>
                  <a:gd name="T3" fmla="*/ 222 h 2281"/>
                  <a:gd name="T4" fmla="*/ 1885 w 3753"/>
                  <a:gd name="T5" fmla="*/ 253 h 2281"/>
                  <a:gd name="T6" fmla="*/ 2395 w 3753"/>
                  <a:gd name="T7" fmla="*/ 698 h 2281"/>
                  <a:gd name="T8" fmla="*/ 2646 w 3753"/>
                  <a:gd name="T9" fmla="*/ 1040 h 2281"/>
                  <a:gd name="T10" fmla="*/ 3011 w 3753"/>
                  <a:gd name="T11" fmla="*/ 1189 h 2281"/>
                  <a:gd name="T12" fmla="*/ 3169 w 3753"/>
                  <a:gd name="T13" fmla="*/ 1254 h 2281"/>
                  <a:gd name="T14" fmla="*/ 3306 w 3753"/>
                  <a:gd name="T15" fmla="*/ 1269 h 2281"/>
                  <a:gd name="T16" fmla="*/ 3452 w 3753"/>
                  <a:gd name="T17" fmla="*/ 1282 h 2281"/>
                  <a:gd name="T18" fmla="*/ 3565 w 3753"/>
                  <a:gd name="T19" fmla="*/ 1309 h 2281"/>
                  <a:gd name="T20" fmla="*/ 3667 w 3753"/>
                  <a:gd name="T21" fmla="*/ 1389 h 2281"/>
                  <a:gd name="T22" fmla="*/ 3669 w 3753"/>
                  <a:gd name="T23" fmla="*/ 1493 h 2281"/>
                  <a:gd name="T24" fmla="*/ 3622 w 3753"/>
                  <a:gd name="T25" fmla="*/ 1573 h 2281"/>
                  <a:gd name="T26" fmla="*/ 3696 w 3753"/>
                  <a:gd name="T27" fmla="*/ 1606 h 2281"/>
                  <a:gd name="T28" fmla="*/ 3753 w 3753"/>
                  <a:gd name="T29" fmla="*/ 1704 h 2281"/>
                  <a:gd name="T30" fmla="*/ 3734 w 3753"/>
                  <a:gd name="T31" fmla="*/ 1830 h 2281"/>
                  <a:gd name="T32" fmla="*/ 3671 w 3753"/>
                  <a:gd name="T33" fmla="*/ 1883 h 2281"/>
                  <a:gd name="T34" fmla="*/ 3637 w 3753"/>
                  <a:gd name="T35" fmla="*/ 1935 h 2281"/>
                  <a:gd name="T36" fmla="*/ 3633 w 3753"/>
                  <a:gd name="T37" fmla="*/ 2015 h 2281"/>
                  <a:gd name="T38" fmla="*/ 3601 w 3753"/>
                  <a:gd name="T39" fmla="*/ 2083 h 2281"/>
                  <a:gd name="T40" fmla="*/ 3544 w 3753"/>
                  <a:gd name="T41" fmla="*/ 2131 h 2281"/>
                  <a:gd name="T42" fmla="*/ 3205 w 3753"/>
                  <a:gd name="T43" fmla="*/ 2127 h 2281"/>
                  <a:gd name="T44" fmla="*/ 2977 w 3753"/>
                  <a:gd name="T45" fmla="*/ 2216 h 2281"/>
                  <a:gd name="T46" fmla="*/ 2857 w 3753"/>
                  <a:gd name="T47" fmla="*/ 2281 h 2281"/>
                  <a:gd name="T48" fmla="*/ 2486 w 3753"/>
                  <a:gd name="T49" fmla="*/ 2207 h 2281"/>
                  <a:gd name="T50" fmla="*/ 1767 w 3753"/>
                  <a:gd name="T51" fmla="*/ 2115 h 2281"/>
                  <a:gd name="T52" fmla="*/ 909 w 3753"/>
                  <a:gd name="T53" fmla="*/ 1526 h 2281"/>
                  <a:gd name="T54" fmla="*/ 738 w 3753"/>
                  <a:gd name="T55" fmla="*/ 1297 h 2281"/>
                  <a:gd name="T56" fmla="*/ 504 w 3753"/>
                  <a:gd name="T57" fmla="*/ 865 h 2281"/>
                  <a:gd name="T58" fmla="*/ 438 w 3753"/>
                  <a:gd name="T59" fmla="*/ 905 h 2281"/>
                  <a:gd name="T60" fmla="*/ 346 w 3753"/>
                  <a:gd name="T61" fmla="*/ 921 h 2281"/>
                  <a:gd name="T62" fmla="*/ 253 w 3753"/>
                  <a:gd name="T63" fmla="*/ 911 h 2281"/>
                  <a:gd name="T64" fmla="*/ 133 w 3753"/>
                  <a:gd name="T65" fmla="*/ 884 h 2281"/>
                  <a:gd name="T66" fmla="*/ 29 w 3753"/>
                  <a:gd name="T67" fmla="*/ 805 h 2281"/>
                  <a:gd name="T68" fmla="*/ 0 w 3753"/>
                  <a:gd name="T69" fmla="*/ 664 h 2281"/>
                  <a:gd name="T70" fmla="*/ 19 w 3753"/>
                  <a:gd name="T71" fmla="*/ 533 h 2281"/>
                  <a:gd name="T72" fmla="*/ 88 w 3753"/>
                  <a:gd name="T73" fmla="*/ 435 h 2281"/>
                  <a:gd name="T74" fmla="*/ 183 w 3753"/>
                  <a:gd name="T75" fmla="*/ 357 h 2281"/>
                  <a:gd name="T76" fmla="*/ 270 w 3753"/>
                  <a:gd name="T77" fmla="*/ 310 h 2281"/>
                  <a:gd name="T78" fmla="*/ 476 w 3753"/>
                  <a:gd name="T79" fmla="*/ 104 h 2281"/>
                  <a:gd name="T80" fmla="*/ 932 w 3753"/>
                  <a:gd name="T81" fmla="*/ 0 h 2281"/>
                  <a:gd name="T82" fmla="*/ 1183 w 3753"/>
                  <a:gd name="T83" fmla="*/ 59 h 2281"/>
                  <a:gd name="T84" fmla="*/ 1326 w 3753"/>
                  <a:gd name="T85" fmla="*/ 133 h 228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753"/>
                  <a:gd name="T130" fmla="*/ 0 h 2281"/>
                  <a:gd name="T131" fmla="*/ 3753 w 3753"/>
                  <a:gd name="T132" fmla="*/ 2281 h 228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753" h="2281">
                    <a:moveTo>
                      <a:pt x="1449" y="219"/>
                    </a:moveTo>
                    <a:lnTo>
                      <a:pt x="1501" y="213"/>
                    </a:lnTo>
                    <a:lnTo>
                      <a:pt x="1759" y="213"/>
                    </a:lnTo>
                    <a:lnTo>
                      <a:pt x="1803" y="222"/>
                    </a:lnTo>
                    <a:lnTo>
                      <a:pt x="1843" y="234"/>
                    </a:lnTo>
                    <a:lnTo>
                      <a:pt x="1885" y="253"/>
                    </a:lnTo>
                    <a:lnTo>
                      <a:pt x="2212" y="493"/>
                    </a:lnTo>
                    <a:lnTo>
                      <a:pt x="2395" y="698"/>
                    </a:lnTo>
                    <a:lnTo>
                      <a:pt x="2497" y="824"/>
                    </a:lnTo>
                    <a:lnTo>
                      <a:pt x="2646" y="1040"/>
                    </a:lnTo>
                    <a:lnTo>
                      <a:pt x="2840" y="1132"/>
                    </a:lnTo>
                    <a:lnTo>
                      <a:pt x="3011" y="1189"/>
                    </a:lnTo>
                    <a:lnTo>
                      <a:pt x="3118" y="1233"/>
                    </a:lnTo>
                    <a:lnTo>
                      <a:pt x="3169" y="1254"/>
                    </a:lnTo>
                    <a:lnTo>
                      <a:pt x="3216" y="1263"/>
                    </a:lnTo>
                    <a:lnTo>
                      <a:pt x="3306" y="1269"/>
                    </a:lnTo>
                    <a:lnTo>
                      <a:pt x="3382" y="1273"/>
                    </a:lnTo>
                    <a:lnTo>
                      <a:pt x="3452" y="1282"/>
                    </a:lnTo>
                    <a:lnTo>
                      <a:pt x="3511" y="1295"/>
                    </a:lnTo>
                    <a:lnTo>
                      <a:pt x="3565" y="1309"/>
                    </a:lnTo>
                    <a:lnTo>
                      <a:pt x="3629" y="1343"/>
                    </a:lnTo>
                    <a:lnTo>
                      <a:pt x="3667" y="1389"/>
                    </a:lnTo>
                    <a:lnTo>
                      <a:pt x="3673" y="1451"/>
                    </a:lnTo>
                    <a:lnTo>
                      <a:pt x="3669" y="1493"/>
                    </a:lnTo>
                    <a:lnTo>
                      <a:pt x="3650" y="1541"/>
                    </a:lnTo>
                    <a:lnTo>
                      <a:pt x="3622" y="1573"/>
                    </a:lnTo>
                    <a:lnTo>
                      <a:pt x="3662" y="1583"/>
                    </a:lnTo>
                    <a:lnTo>
                      <a:pt x="3696" y="1606"/>
                    </a:lnTo>
                    <a:lnTo>
                      <a:pt x="3730" y="1644"/>
                    </a:lnTo>
                    <a:lnTo>
                      <a:pt x="3753" y="1704"/>
                    </a:lnTo>
                    <a:lnTo>
                      <a:pt x="3753" y="1775"/>
                    </a:lnTo>
                    <a:lnTo>
                      <a:pt x="3734" y="1830"/>
                    </a:lnTo>
                    <a:lnTo>
                      <a:pt x="3702" y="1864"/>
                    </a:lnTo>
                    <a:lnTo>
                      <a:pt x="3671" y="1883"/>
                    </a:lnTo>
                    <a:lnTo>
                      <a:pt x="3624" y="1902"/>
                    </a:lnTo>
                    <a:lnTo>
                      <a:pt x="3637" y="1935"/>
                    </a:lnTo>
                    <a:lnTo>
                      <a:pt x="3643" y="1975"/>
                    </a:lnTo>
                    <a:lnTo>
                      <a:pt x="3633" y="2015"/>
                    </a:lnTo>
                    <a:lnTo>
                      <a:pt x="3622" y="2047"/>
                    </a:lnTo>
                    <a:lnTo>
                      <a:pt x="3601" y="2083"/>
                    </a:lnTo>
                    <a:lnTo>
                      <a:pt x="3578" y="2108"/>
                    </a:lnTo>
                    <a:lnTo>
                      <a:pt x="3544" y="2131"/>
                    </a:lnTo>
                    <a:lnTo>
                      <a:pt x="3502" y="2138"/>
                    </a:lnTo>
                    <a:lnTo>
                      <a:pt x="3205" y="2127"/>
                    </a:lnTo>
                    <a:lnTo>
                      <a:pt x="3011" y="2150"/>
                    </a:lnTo>
                    <a:lnTo>
                      <a:pt x="2977" y="2216"/>
                    </a:lnTo>
                    <a:lnTo>
                      <a:pt x="2931" y="2264"/>
                    </a:lnTo>
                    <a:lnTo>
                      <a:pt x="2857" y="2281"/>
                    </a:lnTo>
                    <a:lnTo>
                      <a:pt x="2794" y="2273"/>
                    </a:lnTo>
                    <a:lnTo>
                      <a:pt x="2486" y="2207"/>
                    </a:lnTo>
                    <a:lnTo>
                      <a:pt x="2258" y="2172"/>
                    </a:lnTo>
                    <a:lnTo>
                      <a:pt x="1767" y="2115"/>
                    </a:lnTo>
                    <a:lnTo>
                      <a:pt x="1069" y="1716"/>
                    </a:lnTo>
                    <a:lnTo>
                      <a:pt x="909" y="1526"/>
                    </a:lnTo>
                    <a:lnTo>
                      <a:pt x="807" y="1400"/>
                    </a:lnTo>
                    <a:lnTo>
                      <a:pt x="738" y="1297"/>
                    </a:lnTo>
                    <a:lnTo>
                      <a:pt x="624" y="1109"/>
                    </a:lnTo>
                    <a:lnTo>
                      <a:pt x="504" y="865"/>
                    </a:lnTo>
                    <a:lnTo>
                      <a:pt x="481" y="886"/>
                    </a:lnTo>
                    <a:lnTo>
                      <a:pt x="438" y="905"/>
                    </a:lnTo>
                    <a:lnTo>
                      <a:pt x="394" y="915"/>
                    </a:lnTo>
                    <a:lnTo>
                      <a:pt x="346" y="921"/>
                    </a:lnTo>
                    <a:lnTo>
                      <a:pt x="297" y="919"/>
                    </a:lnTo>
                    <a:lnTo>
                      <a:pt x="253" y="911"/>
                    </a:lnTo>
                    <a:lnTo>
                      <a:pt x="202" y="900"/>
                    </a:lnTo>
                    <a:lnTo>
                      <a:pt x="133" y="884"/>
                    </a:lnTo>
                    <a:lnTo>
                      <a:pt x="70" y="850"/>
                    </a:lnTo>
                    <a:lnTo>
                      <a:pt x="29" y="805"/>
                    </a:lnTo>
                    <a:lnTo>
                      <a:pt x="6" y="738"/>
                    </a:lnTo>
                    <a:lnTo>
                      <a:pt x="0" y="664"/>
                    </a:lnTo>
                    <a:lnTo>
                      <a:pt x="4" y="590"/>
                    </a:lnTo>
                    <a:lnTo>
                      <a:pt x="19" y="533"/>
                    </a:lnTo>
                    <a:lnTo>
                      <a:pt x="53" y="477"/>
                    </a:lnTo>
                    <a:lnTo>
                      <a:pt x="88" y="435"/>
                    </a:lnTo>
                    <a:lnTo>
                      <a:pt x="127" y="397"/>
                    </a:lnTo>
                    <a:lnTo>
                      <a:pt x="183" y="357"/>
                    </a:lnTo>
                    <a:lnTo>
                      <a:pt x="224" y="333"/>
                    </a:lnTo>
                    <a:lnTo>
                      <a:pt x="270" y="310"/>
                    </a:lnTo>
                    <a:lnTo>
                      <a:pt x="291" y="259"/>
                    </a:lnTo>
                    <a:lnTo>
                      <a:pt x="476" y="104"/>
                    </a:lnTo>
                    <a:lnTo>
                      <a:pt x="704" y="11"/>
                    </a:lnTo>
                    <a:lnTo>
                      <a:pt x="932" y="0"/>
                    </a:lnTo>
                    <a:lnTo>
                      <a:pt x="1092" y="28"/>
                    </a:lnTo>
                    <a:lnTo>
                      <a:pt x="1183" y="59"/>
                    </a:lnTo>
                    <a:lnTo>
                      <a:pt x="1248" y="89"/>
                    </a:lnTo>
                    <a:lnTo>
                      <a:pt x="1326" y="133"/>
                    </a:lnTo>
                    <a:lnTo>
                      <a:pt x="1449" y="219"/>
                    </a:lnTo>
                    <a:close/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89" name="Freeform 7"/>
              <p:cNvSpPr>
                <a:spLocks/>
              </p:cNvSpPr>
              <p:nvPr/>
            </p:nvSpPr>
            <p:spPr bwMode="auto">
              <a:xfrm>
                <a:off x="840" y="2135"/>
                <a:ext cx="917" cy="397"/>
              </a:xfrm>
              <a:custGeom>
                <a:avLst/>
                <a:gdLst>
                  <a:gd name="T0" fmla="*/ 1771 w 1834"/>
                  <a:gd name="T1" fmla="*/ 796 h 796"/>
                  <a:gd name="T2" fmla="*/ 1817 w 1834"/>
                  <a:gd name="T3" fmla="*/ 727 h 796"/>
                  <a:gd name="T4" fmla="*/ 1834 w 1834"/>
                  <a:gd name="T5" fmla="*/ 653 h 796"/>
                  <a:gd name="T6" fmla="*/ 1817 w 1834"/>
                  <a:gd name="T7" fmla="*/ 573 h 796"/>
                  <a:gd name="T8" fmla="*/ 1760 w 1834"/>
                  <a:gd name="T9" fmla="*/ 499 h 796"/>
                  <a:gd name="T10" fmla="*/ 1697 w 1834"/>
                  <a:gd name="T11" fmla="*/ 459 h 796"/>
                  <a:gd name="T12" fmla="*/ 1617 w 1834"/>
                  <a:gd name="T13" fmla="*/ 430 h 796"/>
                  <a:gd name="T14" fmla="*/ 1531 w 1834"/>
                  <a:gd name="T15" fmla="*/ 413 h 796"/>
                  <a:gd name="T16" fmla="*/ 1434 w 1834"/>
                  <a:gd name="T17" fmla="*/ 396 h 796"/>
                  <a:gd name="T18" fmla="*/ 1332 w 1834"/>
                  <a:gd name="T19" fmla="*/ 396 h 796"/>
                  <a:gd name="T20" fmla="*/ 1223 w 1834"/>
                  <a:gd name="T21" fmla="*/ 379 h 796"/>
                  <a:gd name="T22" fmla="*/ 1172 w 1834"/>
                  <a:gd name="T23" fmla="*/ 328 h 796"/>
                  <a:gd name="T24" fmla="*/ 1063 w 1834"/>
                  <a:gd name="T25" fmla="*/ 271 h 796"/>
                  <a:gd name="T26" fmla="*/ 944 w 1834"/>
                  <a:gd name="T27" fmla="*/ 242 h 796"/>
                  <a:gd name="T28" fmla="*/ 829 w 1834"/>
                  <a:gd name="T29" fmla="*/ 231 h 796"/>
                  <a:gd name="T30" fmla="*/ 750 w 1834"/>
                  <a:gd name="T31" fmla="*/ 162 h 796"/>
                  <a:gd name="T32" fmla="*/ 670 w 1834"/>
                  <a:gd name="T33" fmla="*/ 105 h 796"/>
                  <a:gd name="T34" fmla="*/ 567 w 1834"/>
                  <a:gd name="T35" fmla="*/ 46 h 796"/>
                  <a:gd name="T36" fmla="*/ 459 w 1834"/>
                  <a:gd name="T37" fmla="*/ 12 h 796"/>
                  <a:gd name="T38" fmla="*/ 337 w 1834"/>
                  <a:gd name="T39" fmla="*/ 0 h 796"/>
                  <a:gd name="T40" fmla="*/ 234 w 1834"/>
                  <a:gd name="T41" fmla="*/ 6 h 796"/>
                  <a:gd name="T42" fmla="*/ 103 w 1834"/>
                  <a:gd name="T43" fmla="*/ 27 h 796"/>
                  <a:gd name="T44" fmla="*/ 0 w 1834"/>
                  <a:gd name="T45" fmla="*/ 80 h 79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34"/>
                  <a:gd name="T70" fmla="*/ 0 h 796"/>
                  <a:gd name="T71" fmla="*/ 1834 w 1834"/>
                  <a:gd name="T72" fmla="*/ 796 h 79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34" h="796">
                    <a:moveTo>
                      <a:pt x="1771" y="796"/>
                    </a:moveTo>
                    <a:lnTo>
                      <a:pt x="1817" y="727"/>
                    </a:lnTo>
                    <a:lnTo>
                      <a:pt x="1834" y="653"/>
                    </a:lnTo>
                    <a:lnTo>
                      <a:pt x="1817" y="573"/>
                    </a:lnTo>
                    <a:lnTo>
                      <a:pt x="1760" y="499"/>
                    </a:lnTo>
                    <a:lnTo>
                      <a:pt x="1697" y="459"/>
                    </a:lnTo>
                    <a:lnTo>
                      <a:pt x="1617" y="430"/>
                    </a:lnTo>
                    <a:lnTo>
                      <a:pt x="1531" y="413"/>
                    </a:lnTo>
                    <a:lnTo>
                      <a:pt x="1434" y="396"/>
                    </a:lnTo>
                    <a:lnTo>
                      <a:pt x="1332" y="396"/>
                    </a:lnTo>
                    <a:lnTo>
                      <a:pt x="1223" y="379"/>
                    </a:lnTo>
                    <a:lnTo>
                      <a:pt x="1172" y="328"/>
                    </a:lnTo>
                    <a:lnTo>
                      <a:pt x="1063" y="271"/>
                    </a:lnTo>
                    <a:lnTo>
                      <a:pt x="944" y="242"/>
                    </a:lnTo>
                    <a:lnTo>
                      <a:pt x="829" y="231"/>
                    </a:lnTo>
                    <a:lnTo>
                      <a:pt x="750" y="162"/>
                    </a:lnTo>
                    <a:lnTo>
                      <a:pt x="670" y="105"/>
                    </a:lnTo>
                    <a:lnTo>
                      <a:pt x="567" y="46"/>
                    </a:lnTo>
                    <a:lnTo>
                      <a:pt x="459" y="12"/>
                    </a:lnTo>
                    <a:lnTo>
                      <a:pt x="337" y="0"/>
                    </a:lnTo>
                    <a:lnTo>
                      <a:pt x="234" y="6"/>
                    </a:lnTo>
                    <a:lnTo>
                      <a:pt x="103" y="27"/>
                    </a:lnTo>
                    <a:lnTo>
                      <a:pt x="0" y="8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90" name="Freeform 8"/>
              <p:cNvSpPr>
                <a:spLocks/>
              </p:cNvSpPr>
              <p:nvPr/>
            </p:nvSpPr>
            <p:spPr bwMode="auto">
              <a:xfrm>
                <a:off x="1226" y="2166"/>
                <a:ext cx="833" cy="192"/>
              </a:xfrm>
              <a:custGeom>
                <a:avLst/>
                <a:gdLst>
                  <a:gd name="T0" fmla="*/ 1667 w 1667"/>
                  <a:gd name="T1" fmla="*/ 384 h 384"/>
                  <a:gd name="T2" fmla="*/ 1627 w 1667"/>
                  <a:gd name="T3" fmla="*/ 339 h 384"/>
                  <a:gd name="T4" fmla="*/ 1564 w 1667"/>
                  <a:gd name="T5" fmla="*/ 299 h 384"/>
                  <a:gd name="T6" fmla="*/ 1501 w 1667"/>
                  <a:gd name="T7" fmla="*/ 282 h 384"/>
                  <a:gd name="T8" fmla="*/ 1421 w 1667"/>
                  <a:gd name="T9" fmla="*/ 265 h 384"/>
                  <a:gd name="T10" fmla="*/ 1341 w 1667"/>
                  <a:gd name="T11" fmla="*/ 259 h 384"/>
                  <a:gd name="T12" fmla="*/ 1244 w 1667"/>
                  <a:gd name="T13" fmla="*/ 259 h 384"/>
                  <a:gd name="T14" fmla="*/ 1153 w 1667"/>
                  <a:gd name="T15" fmla="*/ 270 h 384"/>
                  <a:gd name="T16" fmla="*/ 1062 w 1667"/>
                  <a:gd name="T17" fmla="*/ 242 h 384"/>
                  <a:gd name="T18" fmla="*/ 965 w 1667"/>
                  <a:gd name="T19" fmla="*/ 213 h 384"/>
                  <a:gd name="T20" fmla="*/ 868 w 1667"/>
                  <a:gd name="T21" fmla="*/ 190 h 384"/>
                  <a:gd name="T22" fmla="*/ 776 w 1667"/>
                  <a:gd name="T23" fmla="*/ 179 h 384"/>
                  <a:gd name="T24" fmla="*/ 691 w 1667"/>
                  <a:gd name="T25" fmla="*/ 168 h 384"/>
                  <a:gd name="T26" fmla="*/ 628 w 1667"/>
                  <a:gd name="T27" fmla="*/ 128 h 384"/>
                  <a:gd name="T28" fmla="*/ 554 w 1667"/>
                  <a:gd name="T29" fmla="*/ 82 h 384"/>
                  <a:gd name="T30" fmla="*/ 480 w 1667"/>
                  <a:gd name="T31" fmla="*/ 42 h 384"/>
                  <a:gd name="T32" fmla="*/ 400 w 1667"/>
                  <a:gd name="T33" fmla="*/ 12 h 384"/>
                  <a:gd name="T34" fmla="*/ 314 w 1667"/>
                  <a:gd name="T35" fmla="*/ 0 h 384"/>
                  <a:gd name="T36" fmla="*/ 234 w 1667"/>
                  <a:gd name="T37" fmla="*/ 0 h 384"/>
                  <a:gd name="T38" fmla="*/ 143 w 1667"/>
                  <a:gd name="T39" fmla="*/ 23 h 384"/>
                  <a:gd name="T40" fmla="*/ 92 w 1667"/>
                  <a:gd name="T41" fmla="*/ 57 h 384"/>
                  <a:gd name="T42" fmla="*/ 40 w 1667"/>
                  <a:gd name="T43" fmla="*/ 90 h 384"/>
                  <a:gd name="T44" fmla="*/ 0 w 1667"/>
                  <a:gd name="T45" fmla="*/ 116 h 38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7"/>
                  <a:gd name="T70" fmla="*/ 0 h 384"/>
                  <a:gd name="T71" fmla="*/ 1667 w 1667"/>
                  <a:gd name="T72" fmla="*/ 384 h 38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7" h="384">
                    <a:moveTo>
                      <a:pt x="1667" y="384"/>
                    </a:moveTo>
                    <a:lnTo>
                      <a:pt x="1627" y="339"/>
                    </a:lnTo>
                    <a:lnTo>
                      <a:pt x="1564" y="299"/>
                    </a:lnTo>
                    <a:lnTo>
                      <a:pt x="1501" y="282"/>
                    </a:lnTo>
                    <a:lnTo>
                      <a:pt x="1421" y="265"/>
                    </a:lnTo>
                    <a:lnTo>
                      <a:pt x="1341" y="259"/>
                    </a:lnTo>
                    <a:lnTo>
                      <a:pt x="1244" y="259"/>
                    </a:lnTo>
                    <a:lnTo>
                      <a:pt x="1153" y="270"/>
                    </a:lnTo>
                    <a:lnTo>
                      <a:pt x="1062" y="242"/>
                    </a:lnTo>
                    <a:lnTo>
                      <a:pt x="965" y="213"/>
                    </a:lnTo>
                    <a:lnTo>
                      <a:pt x="868" y="190"/>
                    </a:lnTo>
                    <a:lnTo>
                      <a:pt x="776" y="179"/>
                    </a:lnTo>
                    <a:lnTo>
                      <a:pt x="691" y="168"/>
                    </a:lnTo>
                    <a:lnTo>
                      <a:pt x="628" y="128"/>
                    </a:lnTo>
                    <a:lnTo>
                      <a:pt x="554" y="82"/>
                    </a:lnTo>
                    <a:lnTo>
                      <a:pt x="480" y="42"/>
                    </a:lnTo>
                    <a:lnTo>
                      <a:pt x="400" y="12"/>
                    </a:lnTo>
                    <a:lnTo>
                      <a:pt x="314" y="0"/>
                    </a:lnTo>
                    <a:lnTo>
                      <a:pt x="234" y="0"/>
                    </a:lnTo>
                    <a:lnTo>
                      <a:pt x="143" y="23"/>
                    </a:lnTo>
                    <a:lnTo>
                      <a:pt x="92" y="57"/>
                    </a:lnTo>
                    <a:lnTo>
                      <a:pt x="40" y="9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91" name="Freeform 9"/>
              <p:cNvSpPr>
                <a:spLocks/>
              </p:cNvSpPr>
              <p:nvPr/>
            </p:nvSpPr>
            <p:spPr bwMode="auto">
              <a:xfrm>
                <a:off x="1369" y="2093"/>
                <a:ext cx="690" cy="103"/>
              </a:xfrm>
              <a:custGeom>
                <a:avLst/>
                <a:gdLst>
                  <a:gd name="T0" fmla="*/ 1381 w 1381"/>
                  <a:gd name="T1" fmla="*/ 205 h 205"/>
                  <a:gd name="T2" fmla="*/ 1301 w 1381"/>
                  <a:gd name="T3" fmla="*/ 188 h 205"/>
                  <a:gd name="T4" fmla="*/ 1221 w 1381"/>
                  <a:gd name="T5" fmla="*/ 182 h 205"/>
                  <a:gd name="T6" fmla="*/ 1112 w 1381"/>
                  <a:gd name="T7" fmla="*/ 182 h 205"/>
                  <a:gd name="T8" fmla="*/ 1015 w 1381"/>
                  <a:gd name="T9" fmla="*/ 182 h 205"/>
                  <a:gd name="T10" fmla="*/ 901 w 1381"/>
                  <a:gd name="T11" fmla="*/ 152 h 205"/>
                  <a:gd name="T12" fmla="*/ 776 w 1381"/>
                  <a:gd name="T13" fmla="*/ 140 h 205"/>
                  <a:gd name="T14" fmla="*/ 673 w 1381"/>
                  <a:gd name="T15" fmla="*/ 142 h 205"/>
                  <a:gd name="T16" fmla="*/ 565 w 1381"/>
                  <a:gd name="T17" fmla="*/ 102 h 205"/>
                  <a:gd name="T18" fmla="*/ 462 w 1381"/>
                  <a:gd name="T19" fmla="*/ 45 h 205"/>
                  <a:gd name="T20" fmla="*/ 342 w 1381"/>
                  <a:gd name="T21" fmla="*/ 17 h 205"/>
                  <a:gd name="T22" fmla="*/ 262 w 1381"/>
                  <a:gd name="T23" fmla="*/ 0 h 205"/>
                  <a:gd name="T24" fmla="*/ 182 w 1381"/>
                  <a:gd name="T25" fmla="*/ 0 h 205"/>
                  <a:gd name="T26" fmla="*/ 91 w 1381"/>
                  <a:gd name="T27" fmla="*/ 11 h 205"/>
                  <a:gd name="T28" fmla="*/ 0 w 1381"/>
                  <a:gd name="T29" fmla="*/ 49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81"/>
                  <a:gd name="T46" fmla="*/ 0 h 205"/>
                  <a:gd name="T47" fmla="*/ 1381 w 1381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81" h="205">
                    <a:moveTo>
                      <a:pt x="1381" y="205"/>
                    </a:moveTo>
                    <a:lnTo>
                      <a:pt x="1301" y="188"/>
                    </a:lnTo>
                    <a:lnTo>
                      <a:pt x="1221" y="182"/>
                    </a:lnTo>
                    <a:lnTo>
                      <a:pt x="1112" y="182"/>
                    </a:lnTo>
                    <a:lnTo>
                      <a:pt x="1015" y="182"/>
                    </a:lnTo>
                    <a:lnTo>
                      <a:pt x="901" y="152"/>
                    </a:lnTo>
                    <a:lnTo>
                      <a:pt x="776" y="140"/>
                    </a:lnTo>
                    <a:lnTo>
                      <a:pt x="673" y="142"/>
                    </a:lnTo>
                    <a:lnTo>
                      <a:pt x="565" y="102"/>
                    </a:lnTo>
                    <a:lnTo>
                      <a:pt x="462" y="45"/>
                    </a:lnTo>
                    <a:lnTo>
                      <a:pt x="342" y="17"/>
                    </a:lnTo>
                    <a:lnTo>
                      <a:pt x="262" y="0"/>
                    </a:lnTo>
                    <a:lnTo>
                      <a:pt x="182" y="0"/>
                    </a:lnTo>
                    <a:lnTo>
                      <a:pt x="91" y="11"/>
                    </a:lnTo>
                    <a:lnTo>
                      <a:pt x="0" y="49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92" name="Freeform 10"/>
              <p:cNvSpPr>
                <a:spLocks/>
              </p:cNvSpPr>
              <p:nvPr/>
            </p:nvSpPr>
            <p:spPr bwMode="auto">
              <a:xfrm>
                <a:off x="455" y="1557"/>
                <a:ext cx="120" cy="161"/>
              </a:xfrm>
              <a:custGeom>
                <a:avLst/>
                <a:gdLst>
                  <a:gd name="T0" fmla="*/ 0 w 239"/>
                  <a:gd name="T1" fmla="*/ 0 h 321"/>
                  <a:gd name="T2" fmla="*/ 51 w 239"/>
                  <a:gd name="T3" fmla="*/ 3 h 321"/>
                  <a:gd name="T4" fmla="*/ 93 w 239"/>
                  <a:gd name="T5" fmla="*/ 9 h 321"/>
                  <a:gd name="T6" fmla="*/ 141 w 239"/>
                  <a:gd name="T7" fmla="*/ 28 h 321"/>
                  <a:gd name="T8" fmla="*/ 182 w 239"/>
                  <a:gd name="T9" fmla="*/ 60 h 321"/>
                  <a:gd name="T10" fmla="*/ 222 w 239"/>
                  <a:gd name="T11" fmla="*/ 104 h 321"/>
                  <a:gd name="T12" fmla="*/ 239 w 239"/>
                  <a:gd name="T13" fmla="*/ 171 h 321"/>
                  <a:gd name="T14" fmla="*/ 239 w 239"/>
                  <a:gd name="T15" fmla="*/ 239 h 321"/>
                  <a:gd name="T16" fmla="*/ 234 w 239"/>
                  <a:gd name="T17" fmla="*/ 321 h 3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9"/>
                  <a:gd name="T28" fmla="*/ 0 h 321"/>
                  <a:gd name="T29" fmla="*/ 239 w 239"/>
                  <a:gd name="T30" fmla="*/ 321 h 3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9" h="321">
                    <a:moveTo>
                      <a:pt x="0" y="0"/>
                    </a:moveTo>
                    <a:lnTo>
                      <a:pt x="51" y="3"/>
                    </a:lnTo>
                    <a:lnTo>
                      <a:pt x="93" y="9"/>
                    </a:lnTo>
                    <a:lnTo>
                      <a:pt x="141" y="28"/>
                    </a:lnTo>
                    <a:lnTo>
                      <a:pt x="182" y="60"/>
                    </a:lnTo>
                    <a:lnTo>
                      <a:pt x="222" y="104"/>
                    </a:lnTo>
                    <a:lnTo>
                      <a:pt x="239" y="171"/>
                    </a:lnTo>
                    <a:lnTo>
                      <a:pt x="239" y="239"/>
                    </a:lnTo>
                    <a:lnTo>
                      <a:pt x="234" y="321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93" name="Freeform 11"/>
              <p:cNvSpPr>
                <a:spLocks/>
              </p:cNvSpPr>
              <p:nvPr/>
            </p:nvSpPr>
            <p:spPr bwMode="auto">
              <a:xfrm>
                <a:off x="511" y="1607"/>
                <a:ext cx="83" cy="227"/>
              </a:xfrm>
              <a:custGeom>
                <a:avLst/>
                <a:gdLst>
                  <a:gd name="T0" fmla="*/ 165 w 165"/>
                  <a:gd name="T1" fmla="*/ 0 h 454"/>
                  <a:gd name="T2" fmla="*/ 154 w 165"/>
                  <a:gd name="T3" fmla="*/ 102 h 454"/>
                  <a:gd name="T4" fmla="*/ 137 w 165"/>
                  <a:gd name="T5" fmla="*/ 209 h 454"/>
                  <a:gd name="T6" fmla="*/ 120 w 165"/>
                  <a:gd name="T7" fmla="*/ 283 h 454"/>
                  <a:gd name="T8" fmla="*/ 97 w 165"/>
                  <a:gd name="T9" fmla="*/ 342 h 454"/>
                  <a:gd name="T10" fmla="*/ 70 w 165"/>
                  <a:gd name="T11" fmla="*/ 380 h 454"/>
                  <a:gd name="T12" fmla="*/ 42 w 165"/>
                  <a:gd name="T13" fmla="*/ 416 h 454"/>
                  <a:gd name="T14" fmla="*/ 0 w 165"/>
                  <a:gd name="T15" fmla="*/ 454 h 4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5"/>
                  <a:gd name="T25" fmla="*/ 0 h 454"/>
                  <a:gd name="T26" fmla="*/ 165 w 165"/>
                  <a:gd name="T27" fmla="*/ 454 h 45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5" h="454">
                    <a:moveTo>
                      <a:pt x="165" y="0"/>
                    </a:moveTo>
                    <a:lnTo>
                      <a:pt x="154" y="102"/>
                    </a:lnTo>
                    <a:lnTo>
                      <a:pt x="137" y="209"/>
                    </a:lnTo>
                    <a:lnTo>
                      <a:pt x="120" y="283"/>
                    </a:lnTo>
                    <a:lnTo>
                      <a:pt x="97" y="342"/>
                    </a:lnTo>
                    <a:lnTo>
                      <a:pt x="70" y="380"/>
                    </a:lnTo>
                    <a:lnTo>
                      <a:pt x="42" y="416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94" name="Freeform 12"/>
              <p:cNvSpPr>
                <a:spLocks/>
              </p:cNvSpPr>
              <p:nvPr/>
            </p:nvSpPr>
            <p:spPr bwMode="auto">
              <a:xfrm>
                <a:off x="543" y="1793"/>
                <a:ext cx="132" cy="32"/>
              </a:xfrm>
              <a:custGeom>
                <a:avLst/>
                <a:gdLst>
                  <a:gd name="T0" fmla="*/ 0 w 262"/>
                  <a:gd name="T1" fmla="*/ 8 h 63"/>
                  <a:gd name="T2" fmla="*/ 61 w 262"/>
                  <a:gd name="T3" fmla="*/ 0 h 63"/>
                  <a:gd name="T4" fmla="*/ 121 w 262"/>
                  <a:gd name="T5" fmla="*/ 6 h 63"/>
                  <a:gd name="T6" fmla="*/ 182 w 262"/>
                  <a:gd name="T7" fmla="*/ 23 h 63"/>
                  <a:gd name="T8" fmla="*/ 262 w 262"/>
                  <a:gd name="T9" fmla="*/ 63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2"/>
                  <a:gd name="T16" fmla="*/ 0 h 63"/>
                  <a:gd name="T17" fmla="*/ 262 w 262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2" h="63">
                    <a:moveTo>
                      <a:pt x="0" y="8"/>
                    </a:moveTo>
                    <a:lnTo>
                      <a:pt x="61" y="0"/>
                    </a:lnTo>
                    <a:lnTo>
                      <a:pt x="121" y="6"/>
                    </a:lnTo>
                    <a:lnTo>
                      <a:pt x="182" y="23"/>
                    </a:lnTo>
                    <a:lnTo>
                      <a:pt x="262" y="63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95" name="Freeform 13"/>
              <p:cNvSpPr>
                <a:spLocks/>
              </p:cNvSpPr>
              <p:nvPr/>
            </p:nvSpPr>
            <p:spPr bwMode="auto">
              <a:xfrm>
                <a:off x="514" y="1823"/>
                <a:ext cx="155" cy="43"/>
              </a:xfrm>
              <a:custGeom>
                <a:avLst/>
                <a:gdLst>
                  <a:gd name="T0" fmla="*/ 0 w 310"/>
                  <a:gd name="T1" fmla="*/ 25 h 86"/>
                  <a:gd name="T2" fmla="*/ 64 w 310"/>
                  <a:gd name="T3" fmla="*/ 8 h 86"/>
                  <a:gd name="T4" fmla="*/ 102 w 310"/>
                  <a:gd name="T5" fmla="*/ 0 h 86"/>
                  <a:gd name="T6" fmla="*/ 156 w 310"/>
                  <a:gd name="T7" fmla="*/ 2 h 86"/>
                  <a:gd name="T8" fmla="*/ 213 w 310"/>
                  <a:gd name="T9" fmla="*/ 21 h 86"/>
                  <a:gd name="T10" fmla="*/ 268 w 310"/>
                  <a:gd name="T11" fmla="*/ 52 h 86"/>
                  <a:gd name="T12" fmla="*/ 310 w 310"/>
                  <a:gd name="T13" fmla="*/ 86 h 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0"/>
                  <a:gd name="T22" fmla="*/ 0 h 86"/>
                  <a:gd name="T23" fmla="*/ 310 w 310"/>
                  <a:gd name="T24" fmla="*/ 86 h 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0" h="86">
                    <a:moveTo>
                      <a:pt x="0" y="25"/>
                    </a:moveTo>
                    <a:lnTo>
                      <a:pt x="64" y="8"/>
                    </a:lnTo>
                    <a:lnTo>
                      <a:pt x="102" y="0"/>
                    </a:lnTo>
                    <a:lnTo>
                      <a:pt x="156" y="2"/>
                    </a:lnTo>
                    <a:lnTo>
                      <a:pt x="213" y="21"/>
                    </a:lnTo>
                    <a:lnTo>
                      <a:pt x="268" y="52"/>
                    </a:lnTo>
                    <a:lnTo>
                      <a:pt x="310" y="86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96" name="Freeform 14"/>
              <p:cNvSpPr>
                <a:spLocks/>
              </p:cNvSpPr>
              <p:nvPr/>
            </p:nvSpPr>
            <p:spPr bwMode="auto">
              <a:xfrm>
                <a:off x="960" y="1518"/>
                <a:ext cx="61" cy="337"/>
              </a:xfrm>
              <a:custGeom>
                <a:avLst/>
                <a:gdLst>
                  <a:gd name="T0" fmla="*/ 28 w 122"/>
                  <a:gd name="T1" fmla="*/ 0 h 673"/>
                  <a:gd name="T2" fmla="*/ 55 w 122"/>
                  <a:gd name="T3" fmla="*/ 45 h 673"/>
                  <a:gd name="T4" fmla="*/ 83 w 122"/>
                  <a:gd name="T5" fmla="*/ 106 h 673"/>
                  <a:gd name="T6" fmla="*/ 108 w 122"/>
                  <a:gd name="T7" fmla="*/ 177 h 673"/>
                  <a:gd name="T8" fmla="*/ 122 w 122"/>
                  <a:gd name="T9" fmla="*/ 245 h 673"/>
                  <a:gd name="T10" fmla="*/ 122 w 122"/>
                  <a:gd name="T11" fmla="*/ 327 h 673"/>
                  <a:gd name="T12" fmla="*/ 114 w 122"/>
                  <a:gd name="T13" fmla="*/ 399 h 673"/>
                  <a:gd name="T14" fmla="*/ 99 w 122"/>
                  <a:gd name="T15" fmla="*/ 477 h 673"/>
                  <a:gd name="T16" fmla="*/ 70 w 122"/>
                  <a:gd name="T17" fmla="*/ 549 h 673"/>
                  <a:gd name="T18" fmla="*/ 38 w 122"/>
                  <a:gd name="T19" fmla="*/ 612 h 673"/>
                  <a:gd name="T20" fmla="*/ 0 w 122"/>
                  <a:gd name="T21" fmla="*/ 673 h 6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2"/>
                  <a:gd name="T34" fmla="*/ 0 h 673"/>
                  <a:gd name="T35" fmla="*/ 122 w 122"/>
                  <a:gd name="T36" fmla="*/ 673 h 6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2" h="673">
                    <a:moveTo>
                      <a:pt x="28" y="0"/>
                    </a:moveTo>
                    <a:lnTo>
                      <a:pt x="55" y="45"/>
                    </a:lnTo>
                    <a:lnTo>
                      <a:pt x="83" y="106"/>
                    </a:lnTo>
                    <a:lnTo>
                      <a:pt x="108" y="177"/>
                    </a:lnTo>
                    <a:lnTo>
                      <a:pt x="122" y="245"/>
                    </a:lnTo>
                    <a:lnTo>
                      <a:pt x="122" y="327"/>
                    </a:lnTo>
                    <a:lnTo>
                      <a:pt x="114" y="399"/>
                    </a:lnTo>
                    <a:lnTo>
                      <a:pt x="99" y="477"/>
                    </a:lnTo>
                    <a:lnTo>
                      <a:pt x="70" y="549"/>
                    </a:lnTo>
                    <a:lnTo>
                      <a:pt x="38" y="612"/>
                    </a:lnTo>
                    <a:lnTo>
                      <a:pt x="0" y="673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97" name="Freeform 15"/>
              <p:cNvSpPr>
                <a:spLocks/>
              </p:cNvSpPr>
              <p:nvPr/>
            </p:nvSpPr>
            <p:spPr bwMode="auto">
              <a:xfrm>
                <a:off x="669" y="1929"/>
                <a:ext cx="200" cy="74"/>
              </a:xfrm>
              <a:custGeom>
                <a:avLst/>
                <a:gdLst>
                  <a:gd name="T0" fmla="*/ 0 w 399"/>
                  <a:gd name="T1" fmla="*/ 149 h 149"/>
                  <a:gd name="T2" fmla="*/ 68 w 399"/>
                  <a:gd name="T3" fmla="*/ 103 h 149"/>
                  <a:gd name="T4" fmla="*/ 137 w 399"/>
                  <a:gd name="T5" fmla="*/ 69 h 149"/>
                  <a:gd name="T6" fmla="*/ 194 w 399"/>
                  <a:gd name="T7" fmla="*/ 46 h 149"/>
                  <a:gd name="T8" fmla="*/ 262 w 399"/>
                  <a:gd name="T9" fmla="*/ 23 h 149"/>
                  <a:gd name="T10" fmla="*/ 342 w 399"/>
                  <a:gd name="T11" fmla="*/ 12 h 149"/>
                  <a:gd name="T12" fmla="*/ 399 w 399"/>
                  <a:gd name="T13" fmla="*/ 0 h 1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9"/>
                  <a:gd name="T22" fmla="*/ 0 h 149"/>
                  <a:gd name="T23" fmla="*/ 399 w 399"/>
                  <a:gd name="T24" fmla="*/ 149 h 1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9" h="149">
                    <a:moveTo>
                      <a:pt x="0" y="149"/>
                    </a:moveTo>
                    <a:lnTo>
                      <a:pt x="68" y="103"/>
                    </a:lnTo>
                    <a:lnTo>
                      <a:pt x="137" y="69"/>
                    </a:lnTo>
                    <a:lnTo>
                      <a:pt x="194" y="46"/>
                    </a:lnTo>
                    <a:lnTo>
                      <a:pt x="262" y="23"/>
                    </a:lnTo>
                    <a:lnTo>
                      <a:pt x="342" y="12"/>
                    </a:lnTo>
                    <a:lnTo>
                      <a:pt x="399" y="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98" name="Freeform 16"/>
              <p:cNvSpPr>
                <a:spLocks/>
              </p:cNvSpPr>
              <p:nvPr/>
            </p:nvSpPr>
            <p:spPr bwMode="auto">
              <a:xfrm>
                <a:off x="943" y="1707"/>
                <a:ext cx="320" cy="211"/>
              </a:xfrm>
              <a:custGeom>
                <a:avLst/>
                <a:gdLst>
                  <a:gd name="T0" fmla="*/ 0 w 641"/>
                  <a:gd name="T1" fmla="*/ 423 h 423"/>
                  <a:gd name="T2" fmla="*/ 68 w 641"/>
                  <a:gd name="T3" fmla="*/ 423 h 423"/>
                  <a:gd name="T4" fmla="*/ 171 w 641"/>
                  <a:gd name="T5" fmla="*/ 400 h 423"/>
                  <a:gd name="T6" fmla="*/ 264 w 641"/>
                  <a:gd name="T7" fmla="*/ 366 h 423"/>
                  <a:gd name="T8" fmla="*/ 344 w 641"/>
                  <a:gd name="T9" fmla="*/ 331 h 423"/>
                  <a:gd name="T10" fmla="*/ 424 w 641"/>
                  <a:gd name="T11" fmla="*/ 274 h 423"/>
                  <a:gd name="T12" fmla="*/ 515 w 641"/>
                  <a:gd name="T13" fmla="*/ 206 h 423"/>
                  <a:gd name="T14" fmla="*/ 549 w 641"/>
                  <a:gd name="T15" fmla="*/ 137 h 423"/>
                  <a:gd name="T16" fmla="*/ 641 w 641"/>
                  <a:gd name="T17" fmla="*/ 0 h 4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41"/>
                  <a:gd name="T28" fmla="*/ 0 h 423"/>
                  <a:gd name="T29" fmla="*/ 641 w 641"/>
                  <a:gd name="T30" fmla="*/ 423 h 4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41" h="423">
                    <a:moveTo>
                      <a:pt x="0" y="423"/>
                    </a:moveTo>
                    <a:lnTo>
                      <a:pt x="68" y="423"/>
                    </a:lnTo>
                    <a:lnTo>
                      <a:pt x="171" y="400"/>
                    </a:lnTo>
                    <a:lnTo>
                      <a:pt x="264" y="366"/>
                    </a:lnTo>
                    <a:lnTo>
                      <a:pt x="344" y="331"/>
                    </a:lnTo>
                    <a:lnTo>
                      <a:pt x="424" y="274"/>
                    </a:lnTo>
                    <a:lnTo>
                      <a:pt x="515" y="206"/>
                    </a:lnTo>
                    <a:lnTo>
                      <a:pt x="549" y="137"/>
                    </a:lnTo>
                    <a:lnTo>
                      <a:pt x="641" y="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99" name="Freeform 17"/>
              <p:cNvSpPr>
                <a:spLocks/>
              </p:cNvSpPr>
              <p:nvPr/>
            </p:nvSpPr>
            <p:spPr bwMode="auto">
              <a:xfrm>
                <a:off x="1064" y="1866"/>
                <a:ext cx="148" cy="35"/>
              </a:xfrm>
              <a:custGeom>
                <a:avLst/>
                <a:gdLst>
                  <a:gd name="T0" fmla="*/ 0 w 297"/>
                  <a:gd name="T1" fmla="*/ 68 h 68"/>
                  <a:gd name="T2" fmla="*/ 126 w 297"/>
                  <a:gd name="T3" fmla="*/ 46 h 68"/>
                  <a:gd name="T4" fmla="*/ 228 w 297"/>
                  <a:gd name="T5" fmla="*/ 23 h 68"/>
                  <a:gd name="T6" fmla="*/ 297 w 297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7"/>
                  <a:gd name="T13" fmla="*/ 0 h 68"/>
                  <a:gd name="T14" fmla="*/ 297 w 297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7" h="68">
                    <a:moveTo>
                      <a:pt x="0" y="68"/>
                    </a:moveTo>
                    <a:lnTo>
                      <a:pt x="126" y="46"/>
                    </a:lnTo>
                    <a:lnTo>
                      <a:pt x="228" y="23"/>
                    </a:lnTo>
                    <a:lnTo>
                      <a:pt x="297" y="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00" name="Freeform 18"/>
              <p:cNvSpPr>
                <a:spLocks/>
              </p:cNvSpPr>
              <p:nvPr/>
            </p:nvSpPr>
            <p:spPr bwMode="auto">
              <a:xfrm>
                <a:off x="994" y="1844"/>
                <a:ext cx="446" cy="194"/>
              </a:xfrm>
              <a:custGeom>
                <a:avLst/>
                <a:gdLst>
                  <a:gd name="T0" fmla="*/ 0 w 892"/>
                  <a:gd name="T1" fmla="*/ 388 h 388"/>
                  <a:gd name="T2" fmla="*/ 92 w 892"/>
                  <a:gd name="T3" fmla="*/ 331 h 388"/>
                  <a:gd name="T4" fmla="*/ 196 w 892"/>
                  <a:gd name="T5" fmla="*/ 286 h 388"/>
                  <a:gd name="T6" fmla="*/ 287 w 892"/>
                  <a:gd name="T7" fmla="*/ 251 h 388"/>
                  <a:gd name="T8" fmla="*/ 413 w 892"/>
                  <a:gd name="T9" fmla="*/ 206 h 388"/>
                  <a:gd name="T10" fmla="*/ 516 w 892"/>
                  <a:gd name="T11" fmla="*/ 149 h 388"/>
                  <a:gd name="T12" fmla="*/ 539 w 892"/>
                  <a:gd name="T13" fmla="*/ 149 h 388"/>
                  <a:gd name="T14" fmla="*/ 676 w 892"/>
                  <a:gd name="T15" fmla="*/ 57 h 388"/>
                  <a:gd name="T16" fmla="*/ 790 w 892"/>
                  <a:gd name="T17" fmla="*/ 23 h 388"/>
                  <a:gd name="T18" fmla="*/ 892 w 892"/>
                  <a:gd name="T19" fmla="*/ 0 h 3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92"/>
                  <a:gd name="T31" fmla="*/ 0 h 388"/>
                  <a:gd name="T32" fmla="*/ 892 w 892"/>
                  <a:gd name="T33" fmla="*/ 388 h 3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92" h="388">
                    <a:moveTo>
                      <a:pt x="0" y="388"/>
                    </a:moveTo>
                    <a:lnTo>
                      <a:pt x="92" y="331"/>
                    </a:lnTo>
                    <a:lnTo>
                      <a:pt x="196" y="286"/>
                    </a:lnTo>
                    <a:lnTo>
                      <a:pt x="287" y="251"/>
                    </a:lnTo>
                    <a:lnTo>
                      <a:pt x="413" y="206"/>
                    </a:lnTo>
                    <a:lnTo>
                      <a:pt x="516" y="149"/>
                    </a:lnTo>
                    <a:lnTo>
                      <a:pt x="539" y="149"/>
                    </a:lnTo>
                    <a:lnTo>
                      <a:pt x="676" y="57"/>
                    </a:lnTo>
                    <a:lnTo>
                      <a:pt x="790" y="23"/>
                    </a:lnTo>
                    <a:lnTo>
                      <a:pt x="892" y="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01" name="Freeform 19"/>
              <p:cNvSpPr>
                <a:spLocks/>
              </p:cNvSpPr>
              <p:nvPr/>
            </p:nvSpPr>
            <p:spPr bwMode="auto">
              <a:xfrm>
                <a:off x="385" y="1557"/>
                <a:ext cx="40" cy="7"/>
              </a:xfrm>
              <a:custGeom>
                <a:avLst/>
                <a:gdLst>
                  <a:gd name="T0" fmla="*/ 0 w 80"/>
                  <a:gd name="T1" fmla="*/ 13 h 13"/>
                  <a:gd name="T2" fmla="*/ 44 w 80"/>
                  <a:gd name="T3" fmla="*/ 5 h 13"/>
                  <a:gd name="T4" fmla="*/ 80 w 80"/>
                  <a:gd name="T5" fmla="*/ 0 h 13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13"/>
                  <a:gd name="T11" fmla="*/ 80 w 80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13">
                    <a:moveTo>
                      <a:pt x="0" y="13"/>
                    </a:moveTo>
                    <a:lnTo>
                      <a:pt x="44" y="5"/>
                    </a:lnTo>
                    <a:lnTo>
                      <a:pt x="80" y="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02" name="Freeform 20"/>
              <p:cNvSpPr>
                <a:spLocks/>
              </p:cNvSpPr>
              <p:nvPr/>
            </p:nvSpPr>
            <p:spPr bwMode="auto">
              <a:xfrm>
                <a:off x="1158" y="2252"/>
                <a:ext cx="97" cy="28"/>
              </a:xfrm>
              <a:custGeom>
                <a:avLst/>
                <a:gdLst>
                  <a:gd name="T0" fmla="*/ 194 w 194"/>
                  <a:gd name="T1" fmla="*/ 0 h 57"/>
                  <a:gd name="T2" fmla="*/ 137 w 194"/>
                  <a:gd name="T3" fmla="*/ 6 h 57"/>
                  <a:gd name="T4" fmla="*/ 92 w 194"/>
                  <a:gd name="T5" fmla="*/ 18 h 57"/>
                  <a:gd name="T6" fmla="*/ 46 w 194"/>
                  <a:gd name="T7" fmla="*/ 35 h 57"/>
                  <a:gd name="T8" fmla="*/ 0 w 194"/>
                  <a:gd name="T9" fmla="*/ 5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57"/>
                  <a:gd name="T17" fmla="*/ 194 w 19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57">
                    <a:moveTo>
                      <a:pt x="194" y="0"/>
                    </a:moveTo>
                    <a:lnTo>
                      <a:pt x="137" y="6"/>
                    </a:lnTo>
                    <a:lnTo>
                      <a:pt x="92" y="18"/>
                    </a:lnTo>
                    <a:lnTo>
                      <a:pt x="46" y="35"/>
                    </a:lnTo>
                    <a:lnTo>
                      <a:pt x="0" y="57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03" name="Freeform 21"/>
              <p:cNvSpPr>
                <a:spLocks/>
              </p:cNvSpPr>
              <p:nvPr/>
            </p:nvSpPr>
            <p:spPr bwMode="auto">
              <a:xfrm>
                <a:off x="1355" y="2326"/>
                <a:ext cx="97" cy="17"/>
              </a:xfrm>
              <a:custGeom>
                <a:avLst/>
                <a:gdLst>
                  <a:gd name="T0" fmla="*/ 194 w 194"/>
                  <a:gd name="T1" fmla="*/ 0 h 34"/>
                  <a:gd name="T2" fmla="*/ 126 w 194"/>
                  <a:gd name="T3" fmla="*/ 0 h 34"/>
                  <a:gd name="T4" fmla="*/ 57 w 194"/>
                  <a:gd name="T5" fmla="*/ 11 h 34"/>
                  <a:gd name="T6" fmla="*/ 0 w 194"/>
                  <a:gd name="T7" fmla="*/ 34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4"/>
                  <a:gd name="T13" fmla="*/ 0 h 34"/>
                  <a:gd name="T14" fmla="*/ 194 w 194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4" h="34">
                    <a:moveTo>
                      <a:pt x="194" y="0"/>
                    </a:moveTo>
                    <a:lnTo>
                      <a:pt x="126" y="0"/>
                    </a:lnTo>
                    <a:lnTo>
                      <a:pt x="57" y="11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04" name="Freeform 22"/>
              <p:cNvSpPr>
                <a:spLocks/>
              </p:cNvSpPr>
              <p:nvPr/>
            </p:nvSpPr>
            <p:spPr bwMode="auto">
              <a:xfrm>
                <a:off x="1446" y="2252"/>
                <a:ext cx="134" cy="65"/>
              </a:xfrm>
              <a:custGeom>
                <a:avLst/>
                <a:gdLst>
                  <a:gd name="T0" fmla="*/ 268 w 268"/>
                  <a:gd name="T1" fmla="*/ 0 h 132"/>
                  <a:gd name="T2" fmla="*/ 222 w 268"/>
                  <a:gd name="T3" fmla="*/ 6 h 132"/>
                  <a:gd name="T4" fmla="*/ 165 w 268"/>
                  <a:gd name="T5" fmla="*/ 23 h 132"/>
                  <a:gd name="T6" fmla="*/ 114 w 268"/>
                  <a:gd name="T7" fmla="*/ 46 h 132"/>
                  <a:gd name="T8" fmla="*/ 74 w 268"/>
                  <a:gd name="T9" fmla="*/ 75 h 132"/>
                  <a:gd name="T10" fmla="*/ 40 w 268"/>
                  <a:gd name="T11" fmla="*/ 103 h 132"/>
                  <a:gd name="T12" fmla="*/ 17 w 268"/>
                  <a:gd name="T13" fmla="*/ 120 h 132"/>
                  <a:gd name="T14" fmla="*/ 0 w 268"/>
                  <a:gd name="T15" fmla="*/ 132 h 1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8"/>
                  <a:gd name="T25" fmla="*/ 0 h 132"/>
                  <a:gd name="T26" fmla="*/ 268 w 268"/>
                  <a:gd name="T27" fmla="*/ 132 h 1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8" h="132">
                    <a:moveTo>
                      <a:pt x="268" y="0"/>
                    </a:moveTo>
                    <a:lnTo>
                      <a:pt x="222" y="6"/>
                    </a:lnTo>
                    <a:lnTo>
                      <a:pt x="165" y="23"/>
                    </a:lnTo>
                    <a:lnTo>
                      <a:pt x="114" y="46"/>
                    </a:lnTo>
                    <a:lnTo>
                      <a:pt x="74" y="75"/>
                    </a:lnTo>
                    <a:lnTo>
                      <a:pt x="40" y="103"/>
                    </a:lnTo>
                    <a:lnTo>
                      <a:pt x="17" y="120"/>
                    </a:lnTo>
                    <a:lnTo>
                      <a:pt x="0" y="132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05" name="Freeform 23"/>
              <p:cNvSpPr>
                <a:spLocks/>
              </p:cNvSpPr>
              <p:nvPr/>
            </p:nvSpPr>
            <p:spPr bwMode="auto">
              <a:xfrm>
                <a:off x="1703" y="2302"/>
                <a:ext cx="102" cy="40"/>
              </a:xfrm>
              <a:custGeom>
                <a:avLst/>
                <a:gdLst>
                  <a:gd name="T0" fmla="*/ 206 w 206"/>
                  <a:gd name="T1" fmla="*/ 0 h 80"/>
                  <a:gd name="T2" fmla="*/ 109 w 206"/>
                  <a:gd name="T3" fmla="*/ 12 h 80"/>
                  <a:gd name="T4" fmla="*/ 69 w 206"/>
                  <a:gd name="T5" fmla="*/ 29 h 80"/>
                  <a:gd name="T6" fmla="*/ 29 w 206"/>
                  <a:gd name="T7" fmla="*/ 52 h 80"/>
                  <a:gd name="T8" fmla="*/ 0 w 206"/>
                  <a:gd name="T9" fmla="*/ 8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6"/>
                  <a:gd name="T16" fmla="*/ 0 h 80"/>
                  <a:gd name="T17" fmla="*/ 206 w 20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6" h="80">
                    <a:moveTo>
                      <a:pt x="206" y="0"/>
                    </a:moveTo>
                    <a:lnTo>
                      <a:pt x="109" y="12"/>
                    </a:lnTo>
                    <a:lnTo>
                      <a:pt x="69" y="29"/>
                    </a:lnTo>
                    <a:lnTo>
                      <a:pt x="29" y="52"/>
                    </a:lnTo>
                    <a:lnTo>
                      <a:pt x="0" y="8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06" name="Freeform 24"/>
              <p:cNvSpPr>
                <a:spLocks/>
              </p:cNvSpPr>
              <p:nvPr/>
            </p:nvSpPr>
            <p:spPr bwMode="auto">
              <a:xfrm>
                <a:off x="1783" y="2185"/>
                <a:ext cx="117" cy="63"/>
              </a:xfrm>
              <a:custGeom>
                <a:avLst/>
                <a:gdLst>
                  <a:gd name="T0" fmla="*/ 234 w 234"/>
                  <a:gd name="T1" fmla="*/ 0 h 126"/>
                  <a:gd name="T2" fmla="*/ 154 w 234"/>
                  <a:gd name="T3" fmla="*/ 23 h 126"/>
                  <a:gd name="T4" fmla="*/ 109 w 234"/>
                  <a:gd name="T5" fmla="*/ 46 h 126"/>
                  <a:gd name="T6" fmla="*/ 69 w 234"/>
                  <a:gd name="T7" fmla="*/ 69 h 126"/>
                  <a:gd name="T8" fmla="*/ 34 w 234"/>
                  <a:gd name="T9" fmla="*/ 97 h 126"/>
                  <a:gd name="T10" fmla="*/ 0 w 234"/>
                  <a:gd name="T11" fmla="*/ 126 h 1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4"/>
                  <a:gd name="T19" fmla="*/ 0 h 126"/>
                  <a:gd name="T20" fmla="*/ 234 w 234"/>
                  <a:gd name="T21" fmla="*/ 126 h 1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4" h="126">
                    <a:moveTo>
                      <a:pt x="234" y="0"/>
                    </a:moveTo>
                    <a:lnTo>
                      <a:pt x="154" y="23"/>
                    </a:lnTo>
                    <a:lnTo>
                      <a:pt x="109" y="46"/>
                    </a:lnTo>
                    <a:lnTo>
                      <a:pt x="69" y="69"/>
                    </a:lnTo>
                    <a:lnTo>
                      <a:pt x="34" y="97"/>
                    </a:lnTo>
                    <a:lnTo>
                      <a:pt x="0" y="126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07" name="Freeform 25"/>
              <p:cNvSpPr>
                <a:spLocks/>
              </p:cNvSpPr>
              <p:nvPr/>
            </p:nvSpPr>
            <p:spPr bwMode="auto">
              <a:xfrm>
                <a:off x="1603" y="2164"/>
                <a:ext cx="97" cy="47"/>
              </a:xfrm>
              <a:custGeom>
                <a:avLst/>
                <a:gdLst>
                  <a:gd name="T0" fmla="*/ 194 w 194"/>
                  <a:gd name="T1" fmla="*/ 0 h 94"/>
                  <a:gd name="T2" fmla="*/ 119 w 194"/>
                  <a:gd name="T3" fmla="*/ 17 h 94"/>
                  <a:gd name="T4" fmla="*/ 79 w 194"/>
                  <a:gd name="T5" fmla="*/ 42 h 94"/>
                  <a:gd name="T6" fmla="*/ 40 w 194"/>
                  <a:gd name="T7" fmla="*/ 65 h 94"/>
                  <a:gd name="T8" fmla="*/ 0 w 194"/>
                  <a:gd name="T9" fmla="*/ 94 h 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94"/>
                  <a:gd name="T17" fmla="*/ 194 w 194"/>
                  <a:gd name="T18" fmla="*/ 94 h 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94">
                    <a:moveTo>
                      <a:pt x="194" y="0"/>
                    </a:moveTo>
                    <a:lnTo>
                      <a:pt x="119" y="17"/>
                    </a:lnTo>
                    <a:lnTo>
                      <a:pt x="79" y="42"/>
                    </a:lnTo>
                    <a:lnTo>
                      <a:pt x="40" y="65"/>
                    </a:lnTo>
                    <a:lnTo>
                      <a:pt x="0" y="94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08" name="Freeform 26"/>
              <p:cNvSpPr>
                <a:spLocks/>
              </p:cNvSpPr>
              <p:nvPr/>
            </p:nvSpPr>
            <p:spPr bwMode="auto">
              <a:xfrm>
                <a:off x="1730" y="2041"/>
                <a:ext cx="126" cy="91"/>
              </a:xfrm>
              <a:custGeom>
                <a:avLst/>
                <a:gdLst>
                  <a:gd name="T0" fmla="*/ 252 w 252"/>
                  <a:gd name="T1" fmla="*/ 0 h 183"/>
                  <a:gd name="T2" fmla="*/ 143 w 252"/>
                  <a:gd name="T3" fmla="*/ 21 h 183"/>
                  <a:gd name="T4" fmla="*/ 80 w 252"/>
                  <a:gd name="T5" fmla="*/ 53 h 183"/>
                  <a:gd name="T6" fmla="*/ 35 w 252"/>
                  <a:gd name="T7" fmla="*/ 95 h 183"/>
                  <a:gd name="T8" fmla="*/ 12 w 252"/>
                  <a:gd name="T9" fmla="*/ 137 h 183"/>
                  <a:gd name="T10" fmla="*/ 0 w 252"/>
                  <a:gd name="T11" fmla="*/ 183 h 1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2"/>
                  <a:gd name="T19" fmla="*/ 0 h 183"/>
                  <a:gd name="T20" fmla="*/ 252 w 252"/>
                  <a:gd name="T21" fmla="*/ 183 h 1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2" h="183">
                    <a:moveTo>
                      <a:pt x="252" y="0"/>
                    </a:moveTo>
                    <a:lnTo>
                      <a:pt x="143" y="21"/>
                    </a:lnTo>
                    <a:lnTo>
                      <a:pt x="80" y="53"/>
                    </a:lnTo>
                    <a:lnTo>
                      <a:pt x="35" y="95"/>
                    </a:lnTo>
                    <a:lnTo>
                      <a:pt x="12" y="137"/>
                    </a:lnTo>
                    <a:lnTo>
                      <a:pt x="0" y="183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09" name="Freeform 27"/>
              <p:cNvSpPr>
                <a:spLocks/>
              </p:cNvSpPr>
              <p:nvPr/>
            </p:nvSpPr>
            <p:spPr bwMode="auto">
              <a:xfrm>
                <a:off x="1506" y="1979"/>
                <a:ext cx="177" cy="57"/>
              </a:xfrm>
              <a:custGeom>
                <a:avLst/>
                <a:gdLst>
                  <a:gd name="T0" fmla="*/ 353 w 353"/>
                  <a:gd name="T1" fmla="*/ 0 h 115"/>
                  <a:gd name="T2" fmla="*/ 205 w 353"/>
                  <a:gd name="T3" fmla="*/ 0 h 115"/>
                  <a:gd name="T4" fmla="*/ 102 w 353"/>
                  <a:gd name="T5" fmla="*/ 35 h 115"/>
                  <a:gd name="T6" fmla="*/ 34 w 353"/>
                  <a:gd name="T7" fmla="*/ 69 h 115"/>
                  <a:gd name="T8" fmla="*/ 0 w 353"/>
                  <a:gd name="T9" fmla="*/ 115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3"/>
                  <a:gd name="T16" fmla="*/ 0 h 115"/>
                  <a:gd name="T17" fmla="*/ 353 w 353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3" h="115">
                    <a:moveTo>
                      <a:pt x="353" y="0"/>
                    </a:moveTo>
                    <a:lnTo>
                      <a:pt x="205" y="0"/>
                    </a:lnTo>
                    <a:lnTo>
                      <a:pt x="102" y="35"/>
                    </a:lnTo>
                    <a:lnTo>
                      <a:pt x="34" y="69"/>
                    </a:lnTo>
                    <a:lnTo>
                      <a:pt x="0" y="115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10" name="Freeform 28"/>
              <p:cNvSpPr>
                <a:spLocks/>
              </p:cNvSpPr>
              <p:nvPr/>
            </p:nvSpPr>
            <p:spPr bwMode="auto">
              <a:xfrm>
                <a:off x="1449" y="2007"/>
                <a:ext cx="17" cy="86"/>
              </a:xfrm>
              <a:custGeom>
                <a:avLst/>
                <a:gdLst>
                  <a:gd name="T0" fmla="*/ 12 w 35"/>
                  <a:gd name="T1" fmla="*/ 172 h 172"/>
                  <a:gd name="T2" fmla="*/ 0 w 35"/>
                  <a:gd name="T3" fmla="*/ 126 h 172"/>
                  <a:gd name="T4" fmla="*/ 12 w 35"/>
                  <a:gd name="T5" fmla="*/ 69 h 172"/>
                  <a:gd name="T6" fmla="*/ 35 w 35"/>
                  <a:gd name="T7" fmla="*/ 0 h 1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5"/>
                  <a:gd name="T13" fmla="*/ 0 h 172"/>
                  <a:gd name="T14" fmla="*/ 35 w 35"/>
                  <a:gd name="T15" fmla="*/ 172 h 1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5" h="172">
                    <a:moveTo>
                      <a:pt x="12" y="172"/>
                    </a:moveTo>
                    <a:lnTo>
                      <a:pt x="0" y="126"/>
                    </a:lnTo>
                    <a:lnTo>
                      <a:pt x="12" y="69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11" name="Freeform 29"/>
              <p:cNvSpPr>
                <a:spLocks/>
              </p:cNvSpPr>
              <p:nvPr/>
            </p:nvSpPr>
            <p:spPr bwMode="auto">
              <a:xfrm>
                <a:off x="1300" y="2104"/>
                <a:ext cx="46" cy="57"/>
              </a:xfrm>
              <a:custGeom>
                <a:avLst/>
                <a:gdLst>
                  <a:gd name="T0" fmla="*/ 91 w 91"/>
                  <a:gd name="T1" fmla="*/ 114 h 114"/>
                  <a:gd name="T2" fmla="*/ 45 w 91"/>
                  <a:gd name="T3" fmla="*/ 68 h 114"/>
                  <a:gd name="T4" fmla="*/ 0 w 91"/>
                  <a:gd name="T5" fmla="*/ 0 h 114"/>
                  <a:gd name="T6" fmla="*/ 0 60000 65536"/>
                  <a:gd name="T7" fmla="*/ 0 60000 65536"/>
                  <a:gd name="T8" fmla="*/ 0 60000 65536"/>
                  <a:gd name="T9" fmla="*/ 0 w 91"/>
                  <a:gd name="T10" fmla="*/ 0 h 114"/>
                  <a:gd name="T11" fmla="*/ 91 w 91"/>
                  <a:gd name="T12" fmla="*/ 114 h 1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" h="114">
                    <a:moveTo>
                      <a:pt x="91" y="114"/>
                    </a:moveTo>
                    <a:lnTo>
                      <a:pt x="45" y="6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12" name="Line 30"/>
              <p:cNvSpPr>
                <a:spLocks noChangeShapeType="1"/>
              </p:cNvSpPr>
              <p:nvPr/>
            </p:nvSpPr>
            <p:spPr bwMode="auto">
              <a:xfrm flipH="1" flipV="1">
                <a:off x="1352" y="2459"/>
                <a:ext cx="23" cy="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7767" name="Group 31"/>
            <p:cNvGrpSpPr>
              <a:grpSpLocks/>
            </p:cNvGrpSpPr>
            <p:nvPr/>
          </p:nvGrpSpPr>
          <p:grpSpPr bwMode="auto">
            <a:xfrm>
              <a:off x="1900" y="1062"/>
              <a:ext cx="1593" cy="1258"/>
              <a:chOff x="1900" y="1062"/>
              <a:chExt cx="1593" cy="1258"/>
            </a:xfrm>
          </p:grpSpPr>
          <p:sp>
            <p:nvSpPr>
              <p:cNvPr id="117768" name="Freeform 32"/>
              <p:cNvSpPr>
                <a:spLocks/>
              </p:cNvSpPr>
              <p:nvPr/>
            </p:nvSpPr>
            <p:spPr bwMode="auto">
              <a:xfrm>
                <a:off x="1900" y="1062"/>
                <a:ext cx="1593" cy="1258"/>
              </a:xfrm>
              <a:custGeom>
                <a:avLst/>
                <a:gdLst>
                  <a:gd name="T0" fmla="*/ 976 w 3188"/>
                  <a:gd name="T1" fmla="*/ 56 h 2517"/>
                  <a:gd name="T2" fmla="*/ 1438 w 3188"/>
                  <a:gd name="T3" fmla="*/ 0 h 2517"/>
                  <a:gd name="T4" fmla="*/ 1640 w 3188"/>
                  <a:gd name="T5" fmla="*/ 10 h 2517"/>
                  <a:gd name="T6" fmla="*/ 1765 w 3188"/>
                  <a:gd name="T7" fmla="*/ 54 h 2517"/>
                  <a:gd name="T8" fmla="*/ 2033 w 3188"/>
                  <a:gd name="T9" fmla="*/ 78 h 2517"/>
                  <a:gd name="T10" fmla="*/ 2496 w 3188"/>
                  <a:gd name="T11" fmla="*/ 118 h 2517"/>
                  <a:gd name="T12" fmla="*/ 2941 w 3188"/>
                  <a:gd name="T13" fmla="*/ 113 h 2517"/>
                  <a:gd name="T14" fmla="*/ 3114 w 3188"/>
                  <a:gd name="T15" fmla="*/ 141 h 2517"/>
                  <a:gd name="T16" fmla="*/ 3177 w 3188"/>
                  <a:gd name="T17" fmla="*/ 219 h 2517"/>
                  <a:gd name="T18" fmla="*/ 3184 w 3188"/>
                  <a:gd name="T19" fmla="*/ 337 h 2517"/>
                  <a:gd name="T20" fmla="*/ 3137 w 3188"/>
                  <a:gd name="T21" fmla="*/ 457 h 2517"/>
                  <a:gd name="T22" fmla="*/ 3078 w 3188"/>
                  <a:gd name="T23" fmla="*/ 512 h 2517"/>
                  <a:gd name="T24" fmla="*/ 2977 w 3188"/>
                  <a:gd name="T25" fmla="*/ 560 h 2517"/>
                  <a:gd name="T26" fmla="*/ 2771 w 3188"/>
                  <a:gd name="T27" fmla="*/ 605 h 2517"/>
                  <a:gd name="T28" fmla="*/ 2621 w 3188"/>
                  <a:gd name="T29" fmla="*/ 626 h 2517"/>
                  <a:gd name="T30" fmla="*/ 2499 w 3188"/>
                  <a:gd name="T31" fmla="*/ 621 h 2517"/>
                  <a:gd name="T32" fmla="*/ 2332 w 3188"/>
                  <a:gd name="T33" fmla="*/ 590 h 2517"/>
                  <a:gd name="T34" fmla="*/ 2229 w 3188"/>
                  <a:gd name="T35" fmla="*/ 607 h 2517"/>
                  <a:gd name="T36" fmla="*/ 2159 w 3188"/>
                  <a:gd name="T37" fmla="*/ 643 h 2517"/>
                  <a:gd name="T38" fmla="*/ 2083 w 3188"/>
                  <a:gd name="T39" fmla="*/ 714 h 2517"/>
                  <a:gd name="T40" fmla="*/ 2037 w 3188"/>
                  <a:gd name="T41" fmla="*/ 809 h 2517"/>
                  <a:gd name="T42" fmla="*/ 2045 w 3188"/>
                  <a:gd name="T43" fmla="*/ 866 h 2517"/>
                  <a:gd name="T44" fmla="*/ 2130 w 3188"/>
                  <a:gd name="T45" fmla="*/ 1096 h 2517"/>
                  <a:gd name="T46" fmla="*/ 2307 w 3188"/>
                  <a:gd name="T47" fmla="*/ 1427 h 2517"/>
                  <a:gd name="T48" fmla="*/ 2433 w 3188"/>
                  <a:gd name="T49" fmla="*/ 1707 h 2517"/>
                  <a:gd name="T50" fmla="*/ 2581 w 3188"/>
                  <a:gd name="T51" fmla="*/ 1878 h 2517"/>
                  <a:gd name="T52" fmla="*/ 2741 w 3188"/>
                  <a:gd name="T53" fmla="*/ 2015 h 2517"/>
                  <a:gd name="T54" fmla="*/ 2815 w 3188"/>
                  <a:gd name="T55" fmla="*/ 2110 h 2517"/>
                  <a:gd name="T56" fmla="*/ 2838 w 3188"/>
                  <a:gd name="T57" fmla="*/ 2177 h 2517"/>
                  <a:gd name="T58" fmla="*/ 2840 w 3188"/>
                  <a:gd name="T59" fmla="*/ 2243 h 2517"/>
                  <a:gd name="T60" fmla="*/ 2817 w 3188"/>
                  <a:gd name="T61" fmla="*/ 2320 h 2517"/>
                  <a:gd name="T62" fmla="*/ 2773 w 3188"/>
                  <a:gd name="T63" fmla="*/ 2379 h 2517"/>
                  <a:gd name="T64" fmla="*/ 2707 w 3188"/>
                  <a:gd name="T65" fmla="*/ 2411 h 2517"/>
                  <a:gd name="T66" fmla="*/ 2625 w 3188"/>
                  <a:gd name="T67" fmla="*/ 2418 h 2517"/>
                  <a:gd name="T68" fmla="*/ 2492 w 3188"/>
                  <a:gd name="T69" fmla="*/ 2377 h 2517"/>
                  <a:gd name="T70" fmla="*/ 2423 w 3188"/>
                  <a:gd name="T71" fmla="*/ 2428 h 2517"/>
                  <a:gd name="T72" fmla="*/ 2340 w 3188"/>
                  <a:gd name="T73" fmla="*/ 2449 h 2517"/>
                  <a:gd name="T74" fmla="*/ 2229 w 3188"/>
                  <a:gd name="T75" fmla="*/ 2447 h 2517"/>
                  <a:gd name="T76" fmla="*/ 2117 w 3188"/>
                  <a:gd name="T77" fmla="*/ 2413 h 2517"/>
                  <a:gd name="T78" fmla="*/ 2016 w 3188"/>
                  <a:gd name="T79" fmla="*/ 2386 h 2517"/>
                  <a:gd name="T80" fmla="*/ 1984 w 3188"/>
                  <a:gd name="T81" fmla="*/ 2451 h 2517"/>
                  <a:gd name="T82" fmla="*/ 1917 w 3188"/>
                  <a:gd name="T83" fmla="*/ 2500 h 2517"/>
                  <a:gd name="T84" fmla="*/ 1818 w 3188"/>
                  <a:gd name="T85" fmla="*/ 2517 h 2517"/>
                  <a:gd name="T86" fmla="*/ 1634 w 3188"/>
                  <a:gd name="T87" fmla="*/ 2466 h 2517"/>
                  <a:gd name="T88" fmla="*/ 1307 w 3188"/>
                  <a:gd name="T89" fmla="*/ 2301 h 2517"/>
                  <a:gd name="T90" fmla="*/ 1216 w 3188"/>
                  <a:gd name="T91" fmla="*/ 2287 h 2517"/>
                  <a:gd name="T92" fmla="*/ 1164 w 3188"/>
                  <a:gd name="T93" fmla="*/ 2314 h 2517"/>
                  <a:gd name="T94" fmla="*/ 1107 w 3188"/>
                  <a:gd name="T95" fmla="*/ 2325 h 2517"/>
                  <a:gd name="T96" fmla="*/ 1050 w 3188"/>
                  <a:gd name="T97" fmla="*/ 2321 h 2517"/>
                  <a:gd name="T98" fmla="*/ 991 w 3188"/>
                  <a:gd name="T99" fmla="*/ 2302 h 2517"/>
                  <a:gd name="T100" fmla="*/ 947 w 3188"/>
                  <a:gd name="T101" fmla="*/ 2276 h 2517"/>
                  <a:gd name="T102" fmla="*/ 850 w 3188"/>
                  <a:gd name="T103" fmla="*/ 2181 h 2517"/>
                  <a:gd name="T104" fmla="*/ 656 w 3188"/>
                  <a:gd name="T105" fmla="*/ 2009 h 2517"/>
                  <a:gd name="T106" fmla="*/ 508 w 3188"/>
                  <a:gd name="T107" fmla="*/ 1838 h 2517"/>
                  <a:gd name="T108" fmla="*/ 354 w 3188"/>
                  <a:gd name="T109" fmla="*/ 1684 h 2517"/>
                  <a:gd name="T110" fmla="*/ 74 w 3188"/>
                  <a:gd name="T111" fmla="*/ 1222 h 2517"/>
                  <a:gd name="T112" fmla="*/ 6 w 3188"/>
                  <a:gd name="T113" fmla="*/ 902 h 2517"/>
                  <a:gd name="T114" fmla="*/ 4 w 3188"/>
                  <a:gd name="T115" fmla="*/ 642 h 2517"/>
                  <a:gd name="T116" fmla="*/ 80 w 3188"/>
                  <a:gd name="T117" fmla="*/ 457 h 2517"/>
                  <a:gd name="T118" fmla="*/ 175 w 3188"/>
                  <a:gd name="T119" fmla="*/ 358 h 2517"/>
                  <a:gd name="T120" fmla="*/ 301 w 3188"/>
                  <a:gd name="T121" fmla="*/ 301 h 2517"/>
                  <a:gd name="T122" fmla="*/ 441 w 3188"/>
                  <a:gd name="T123" fmla="*/ 278 h 2517"/>
                  <a:gd name="T124" fmla="*/ 597 w 3188"/>
                  <a:gd name="T125" fmla="*/ 284 h 251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188"/>
                  <a:gd name="T190" fmla="*/ 0 h 2517"/>
                  <a:gd name="T191" fmla="*/ 3188 w 3188"/>
                  <a:gd name="T192" fmla="*/ 2517 h 251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188" h="2517">
                    <a:moveTo>
                      <a:pt x="679" y="272"/>
                    </a:moveTo>
                    <a:lnTo>
                      <a:pt x="976" y="56"/>
                    </a:lnTo>
                    <a:lnTo>
                      <a:pt x="1284" y="10"/>
                    </a:lnTo>
                    <a:lnTo>
                      <a:pt x="1438" y="0"/>
                    </a:lnTo>
                    <a:lnTo>
                      <a:pt x="1545" y="0"/>
                    </a:lnTo>
                    <a:lnTo>
                      <a:pt x="1640" y="10"/>
                    </a:lnTo>
                    <a:lnTo>
                      <a:pt x="1710" y="29"/>
                    </a:lnTo>
                    <a:lnTo>
                      <a:pt x="1765" y="54"/>
                    </a:lnTo>
                    <a:lnTo>
                      <a:pt x="1822" y="78"/>
                    </a:lnTo>
                    <a:lnTo>
                      <a:pt x="2033" y="78"/>
                    </a:lnTo>
                    <a:lnTo>
                      <a:pt x="2300" y="101"/>
                    </a:lnTo>
                    <a:lnTo>
                      <a:pt x="2496" y="118"/>
                    </a:lnTo>
                    <a:lnTo>
                      <a:pt x="2665" y="101"/>
                    </a:lnTo>
                    <a:lnTo>
                      <a:pt x="2941" y="113"/>
                    </a:lnTo>
                    <a:lnTo>
                      <a:pt x="3034" y="122"/>
                    </a:lnTo>
                    <a:lnTo>
                      <a:pt x="3114" y="141"/>
                    </a:lnTo>
                    <a:lnTo>
                      <a:pt x="3154" y="174"/>
                    </a:lnTo>
                    <a:lnTo>
                      <a:pt x="3177" y="219"/>
                    </a:lnTo>
                    <a:lnTo>
                      <a:pt x="3188" y="282"/>
                    </a:lnTo>
                    <a:lnTo>
                      <a:pt x="3184" y="337"/>
                    </a:lnTo>
                    <a:lnTo>
                      <a:pt x="3167" y="406"/>
                    </a:lnTo>
                    <a:lnTo>
                      <a:pt x="3137" y="457"/>
                    </a:lnTo>
                    <a:lnTo>
                      <a:pt x="3108" y="487"/>
                    </a:lnTo>
                    <a:lnTo>
                      <a:pt x="3078" y="512"/>
                    </a:lnTo>
                    <a:lnTo>
                      <a:pt x="3026" y="537"/>
                    </a:lnTo>
                    <a:lnTo>
                      <a:pt x="2977" y="560"/>
                    </a:lnTo>
                    <a:lnTo>
                      <a:pt x="2908" y="581"/>
                    </a:lnTo>
                    <a:lnTo>
                      <a:pt x="2771" y="605"/>
                    </a:lnTo>
                    <a:lnTo>
                      <a:pt x="2697" y="621"/>
                    </a:lnTo>
                    <a:lnTo>
                      <a:pt x="2621" y="626"/>
                    </a:lnTo>
                    <a:lnTo>
                      <a:pt x="2551" y="626"/>
                    </a:lnTo>
                    <a:lnTo>
                      <a:pt x="2499" y="621"/>
                    </a:lnTo>
                    <a:lnTo>
                      <a:pt x="2395" y="592"/>
                    </a:lnTo>
                    <a:lnTo>
                      <a:pt x="2332" y="590"/>
                    </a:lnTo>
                    <a:lnTo>
                      <a:pt x="2277" y="596"/>
                    </a:lnTo>
                    <a:lnTo>
                      <a:pt x="2229" y="607"/>
                    </a:lnTo>
                    <a:lnTo>
                      <a:pt x="2189" y="624"/>
                    </a:lnTo>
                    <a:lnTo>
                      <a:pt x="2159" y="643"/>
                    </a:lnTo>
                    <a:lnTo>
                      <a:pt x="2127" y="668"/>
                    </a:lnTo>
                    <a:lnTo>
                      <a:pt x="2083" y="714"/>
                    </a:lnTo>
                    <a:lnTo>
                      <a:pt x="2045" y="773"/>
                    </a:lnTo>
                    <a:lnTo>
                      <a:pt x="2037" y="809"/>
                    </a:lnTo>
                    <a:lnTo>
                      <a:pt x="2039" y="834"/>
                    </a:lnTo>
                    <a:lnTo>
                      <a:pt x="2045" y="866"/>
                    </a:lnTo>
                    <a:lnTo>
                      <a:pt x="2096" y="1028"/>
                    </a:lnTo>
                    <a:lnTo>
                      <a:pt x="2130" y="1096"/>
                    </a:lnTo>
                    <a:lnTo>
                      <a:pt x="2222" y="1233"/>
                    </a:lnTo>
                    <a:lnTo>
                      <a:pt x="2307" y="1427"/>
                    </a:lnTo>
                    <a:lnTo>
                      <a:pt x="2330" y="1570"/>
                    </a:lnTo>
                    <a:lnTo>
                      <a:pt x="2433" y="1707"/>
                    </a:lnTo>
                    <a:lnTo>
                      <a:pt x="2507" y="1815"/>
                    </a:lnTo>
                    <a:lnTo>
                      <a:pt x="2581" y="1878"/>
                    </a:lnTo>
                    <a:lnTo>
                      <a:pt x="2661" y="1947"/>
                    </a:lnTo>
                    <a:lnTo>
                      <a:pt x="2741" y="2015"/>
                    </a:lnTo>
                    <a:lnTo>
                      <a:pt x="2798" y="2084"/>
                    </a:lnTo>
                    <a:lnTo>
                      <a:pt x="2815" y="2110"/>
                    </a:lnTo>
                    <a:lnTo>
                      <a:pt x="2832" y="2146"/>
                    </a:lnTo>
                    <a:lnTo>
                      <a:pt x="2838" y="2177"/>
                    </a:lnTo>
                    <a:lnTo>
                      <a:pt x="2840" y="2209"/>
                    </a:lnTo>
                    <a:lnTo>
                      <a:pt x="2840" y="2243"/>
                    </a:lnTo>
                    <a:lnTo>
                      <a:pt x="2830" y="2285"/>
                    </a:lnTo>
                    <a:lnTo>
                      <a:pt x="2817" y="2320"/>
                    </a:lnTo>
                    <a:lnTo>
                      <a:pt x="2798" y="2354"/>
                    </a:lnTo>
                    <a:lnTo>
                      <a:pt x="2773" y="2379"/>
                    </a:lnTo>
                    <a:lnTo>
                      <a:pt x="2741" y="2399"/>
                    </a:lnTo>
                    <a:lnTo>
                      <a:pt x="2707" y="2411"/>
                    </a:lnTo>
                    <a:lnTo>
                      <a:pt x="2667" y="2417"/>
                    </a:lnTo>
                    <a:lnTo>
                      <a:pt x="2625" y="2418"/>
                    </a:lnTo>
                    <a:lnTo>
                      <a:pt x="2576" y="2411"/>
                    </a:lnTo>
                    <a:lnTo>
                      <a:pt x="2492" y="2377"/>
                    </a:lnTo>
                    <a:lnTo>
                      <a:pt x="2463" y="2403"/>
                    </a:lnTo>
                    <a:lnTo>
                      <a:pt x="2423" y="2428"/>
                    </a:lnTo>
                    <a:lnTo>
                      <a:pt x="2381" y="2441"/>
                    </a:lnTo>
                    <a:lnTo>
                      <a:pt x="2340" y="2449"/>
                    </a:lnTo>
                    <a:lnTo>
                      <a:pt x="2288" y="2451"/>
                    </a:lnTo>
                    <a:lnTo>
                      <a:pt x="2229" y="2447"/>
                    </a:lnTo>
                    <a:lnTo>
                      <a:pt x="2180" y="2436"/>
                    </a:lnTo>
                    <a:lnTo>
                      <a:pt x="2117" y="2413"/>
                    </a:lnTo>
                    <a:lnTo>
                      <a:pt x="2026" y="2354"/>
                    </a:lnTo>
                    <a:lnTo>
                      <a:pt x="2016" y="2386"/>
                    </a:lnTo>
                    <a:lnTo>
                      <a:pt x="2003" y="2420"/>
                    </a:lnTo>
                    <a:lnTo>
                      <a:pt x="1984" y="2451"/>
                    </a:lnTo>
                    <a:lnTo>
                      <a:pt x="1954" y="2481"/>
                    </a:lnTo>
                    <a:lnTo>
                      <a:pt x="1917" y="2500"/>
                    </a:lnTo>
                    <a:lnTo>
                      <a:pt x="1868" y="2514"/>
                    </a:lnTo>
                    <a:lnTo>
                      <a:pt x="1818" y="2517"/>
                    </a:lnTo>
                    <a:lnTo>
                      <a:pt x="1729" y="2498"/>
                    </a:lnTo>
                    <a:lnTo>
                      <a:pt x="1634" y="2466"/>
                    </a:lnTo>
                    <a:lnTo>
                      <a:pt x="1501" y="2417"/>
                    </a:lnTo>
                    <a:lnTo>
                      <a:pt x="1307" y="2301"/>
                    </a:lnTo>
                    <a:lnTo>
                      <a:pt x="1233" y="2268"/>
                    </a:lnTo>
                    <a:lnTo>
                      <a:pt x="1216" y="2287"/>
                    </a:lnTo>
                    <a:lnTo>
                      <a:pt x="1191" y="2304"/>
                    </a:lnTo>
                    <a:lnTo>
                      <a:pt x="1164" y="2314"/>
                    </a:lnTo>
                    <a:lnTo>
                      <a:pt x="1136" y="2321"/>
                    </a:lnTo>
                    <a:lnTo>
                      <a:pt x="1107" y="2325"/>
                    </a:lnTo>
                    <a:lnTo>
                      <a:pt x="1080" y="2325"/>
                    </a:lnTo>
                    <a:lnTo>
                      <a:pt x="1050" y="2321"/>
                    </a:lnTo>
                    <a:lnTo>
                      <a:pt x="1020" y="2314"/>
                    </a:lnTo>
                    <a:lnTo>
                      <a:pt x="991" y="2302"/>
                    </a:lnTo>
                    <a:lnTo>
                      <a:pt x="970" y="2291"/>
                    </a:lnTo>
                    <a:lnTo>
                      <a:pt x="947" y="2276"/>
                    </a:lnTo>
                    <a:lnTo>
                      <a:pt x="930" y="2262"/>
                    </a:lnTo>
                    <a:lnTo>
                      <a:pt x="850" y="2181"/>
                    </a:lnTo>
                    <a:lnTo>
                      <a:pt x="759" y="2078"/>
                    </a:lnTo>
                    <a:lnTo>
                      <a:pt x="656" y="2009"/>
                    </a:lnTo>
                    <a:lnTo>
                      <a:pt x="576" y="1941"/>
                    </a:lnTo>
                    <a:lnTo>
                      <a:pt x="508" y="1838"/>
                    </a:lnTo>
                    <a:lnTo>
                      <a:pt x="462" y="1781"/>
                    </a:lnTo>
                    <a:lnTo>
                      <a:pt x="354" y="1684"/>
                    </a:lnTo>
                    <a:lnTo>
                      <a:pt x="131" y="1387"/>
                    </a:lnTo>
                    <a:lnTo>
                      <a:pt x="74" y="1222"/>
                    </a:lnTo>
                    <a:lnTo>
                      <a:pt x="40" y="1073"/>
                    </a:lnTo>
                    <a:lnTo>
                      <a:pt x="6" y="902"/>
                    </a:lnTo>
                    <a:lnTo>
                      <a:pt x="0" y="754"/>
                    </a:lnTo>
                    <a:lnTo>
                      <a:pt x="4" y="642"/>
                    </a:lnTo>
                    <a:lnTo>
                      <a:pt x="30" y="543"/>
                    </a:lnTo>
                    <a:lnTo>
                      <a:pt x="80" y="457"/>
                    </a:lnTo>
                    <a:lnTo>
                      <a:pt x="126" y="400"/>
                    </a:lnTo>
                    <a:lnTo>
                      <a:pt x="175" y="358"/>
                    </a:lnTo>
                    <a:lnTo>
                      <a:pt x="238" y="328"/>
                    </a:lnTo>
                    <a:lnTo>
                      <a:pt x="301" y="301"/>
                    </a:lnTo>
                    <a:lnTo>
                      <a:pt x="373" y="284"/>
                    </a:lnTo>
                    <a:lnTo>
                      <a:pt x="441" y="278"/>
                    </a:lnTo>
                    <a:lnTo>
                      <a:pt x="523" y="280"/>
                    </a:lnTo>
                    <a:lnTo>
                      <a:pt x="597" y="284"/>
                    </a:lnTo>
                    <a:lnTo>
                      <a:pt x="679" y="272"/>
                    </a:lnTo>
                    <a:close/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69" name="Freeform 33"/>
              <p:cNvSpPr>
                <a:spLocks/>
              </p:cNvSpPr>
              <p:nvPr/>
            </p:nvSpPr>
            <p:spPr bwMode="auto">
              <a:xfrm>
                <a:off x="2125" y="1844"/>
                <a:ext cx="940" cy="85"/>
              </a:xfrm>
              <a:custGeom>
                <a:avLst/>
                <a:gdLst>
                  <a:gd name="T0" fmla="*/ 0 w 1879"/>
                  <a:gd name="T1" fmla="*/ 69 h 171"/>
                  <a:gd name="T2" fmla="*/ 103 w 1879"/>
                  <a:gd name="T3" fmla="*/ 34 h 171"/>
                  <a:gd name="T4" fmla="*/ 179 w 1879"/>
                  <a:gd name="T5" fmla="*/ 19 h 171"/>
                  <a:gd name="T6" fmla="*/ 251 w 1879"/>
                  <a:gd name="T7" fmla="*/ 19 h 171"/>
                  <a:gd name="T8" fmla="*/ 340 w 1879"/>
                  <a:gd name="T9" fmla="*/ 36 h 171"/>
                  <a:gd name="T10" fmla="*/ 388 w 1879"/>
                  <a:gd name="T11" fmla="*/ 57 h 171"/>
                  <a:gd name="T12" fmla="*/ 445 w 1879"/>
                  <a:gd name="T13" fmla="*/ 82 h 171"/>
                  <a:gd name="T14" fmla="*/ 500 w 1879"/>
                  <a:gd name="T15" fmla="*/ 114 h 171"/>
                  <a:gd name="T16" fmla="*/ 559 w 1879"/>
                  <a:gd name="T17" fmla="*/ 149 h 171"/>
                  <a:gd name="T18" fmla="*/ 607 w 1879"/>
                  <a:gd name="T19" fmla="*/ 126 h 171"/>
                  <a:gd name="T20" fmla="*/ 679 w 1879"/>
                  <a:gd name="T21" fmla="*/ 107 h 171"/>
                  <a:gd name="T22" fmla="*/ 745 w 1879"/>
                  <a:gd name="T23" fmla="*/ 97 h 171"/>
                  <a:gd name="T24" fmla="*/ 827 w 1879"/>
                  <a:gd name="T25" fmla="*/ 101 h 171"/>
                  <a:gd name="T26" fmla="*/ 892 w 1879"/>
                  <a:gd name="T27" fmla="*/ 107 h 171"/>
                  <a:gd name="T28" fmla="*/ 960 w 1879"/>
                  <a:gd name="T29" fmla="*/ 122 h 171"/>
                  <a:gd name="T30" fmla="*/ 1021 w 1879"/>
                  <a:gd name="T31" fmla="*/ 147 h 171"/>
                  <a:gd name="T32" fmla="*/ 1061 w 1879"/>
                  <a:gd name="T33" fmla="*/ 171 h 171"/>
                  <a:gd name="T34" fmla="*/ 1124 w 1879"/>
                  <a:gd name="T35" fmla="*/ 149 h 171"/>
                  <a:gd name="T36" fmla="*/ 1185 w 1879"/>
                  <a:gd name="T37" fmla="*/ 132 h 171"/>
                  <a:gd name="T38" fmla="*/ 1259 w 1879"/>
                  <a:gd name="T39" fmla="*/ 116 h 171"/>
                  <a:gd name="T40" fmla="*/ 1305 w 1879"/>
                  <a:gd name="T41" fmla="*/ 111 h 171"/>
                  <a:gd name="T42" fmla="*/ 1354 w 1879"/>
                  <a:gd name="T43" fmla="*/ 109 h 171"/>
                  <a:gd name="T44" fmla="*/ 1423 w 1879"/>
                  <a:gd name="T45" fmla="*/ 112 h 171"/>
                  <a:gd name="T46" fmla="*/ 1514 w 1879"/>
                  <a:gd name="T47" fmla="*/ 122 h 171"/>
                  <a:gd name="T48" fmla="*/ 1558 w 1879"/>
                  <a:gd name="T49" fmla="*/ 82 h 171"/>
                  <a:gd name="T50" fmla="*/ 1598 w 1879"/>
                  <a:gd name="T51" fmla="*/ 57 h 171"/>
                  <a:gd name="T52" fmla="*/ 1638 w 1879"/>
                  <a:gd name="T53" fmla="*/ 38 h 171"/>
                  <a:gd name="T54" fmla="*/ 1687 w 1879"/>
                  <a:gd name="T55" fmla="*/ 19 h 171"/>
                  <a:gd name="T56" fmla="*/ 1736 w 1879"/>
                  <a:gd name="T57" fmla="*/ 8 h 171"/>
                  <a:gd name="T58" fmla="*/ 1784 w 1879"/>
                  <a:gd name="T59" fmla="*/ 0 h 171"/>
                  <a:gd name="T60" fmla="*/ 1837 w 1879"/>
                  <a:gd name="T61" fmla="*/ 0 h 171"/>
                  <a:gd name="T62" fmla="*/ 1879 w 1879"/>
                  <a:gd name="T63" fmla="*/ 0 h 17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79"/>
                  <a:gd name="T97" fmla="*/ 0 h 171"/>
                  <a:gd name="T98" fmla="*/ 1879 w 1879"/>
                  <a:gd name="T99" fmla="*/ 171 h 17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79" h="171">
                    <a:moveTo>
                      <a:pt x="0" y="69"/>
                    </a:moveTo>
                    <a:lnTo>
                      <a:pt x="103" y="34"/>
                    </a:lnTo>
                    <a:lnTo>
                      <a:pt x="179" y="19"/>
                    </a:lnTo>
                    <a:lnTo>
                      <a:pt x="251" y="19"/>
                    </a:lnTo>
                    <a:lnTo>
                      <a:pt x="340" y="36"/>
                    </a:lnTo>
                    <a:lnTo>
                      <a:pt x="388" y="57"/>
                    </a:lnTo>
                    <a:lnTo>
                      <a:pt x="445" y="82"/>
                    </a:lnTo>
                    <a:lnTo>
                      <a:pt x="500" y="114"/>
                    </a:lnTo>
                    <a:lnTo>
                      <a:pt x="559" y="149"/>
                    </a:lnTo>
                    <a:lnTo>
                      <a:pt x="607" y="126"/>
                    </a:lnTo>
                    <a:lnTo>
                      <a:pt x="679" y="107"/>
                    </a:lnTo>
                    <a:lnTo>
                      <a:pt x="745" y="97"/>
                    </a:lnTo>
                    <a:lnTo>
                      <a:pt x="827" y="101"/>
                    </a:lnTo>
                    <a:lnTo>
                      <a:pt x="892" y="107"/>
                    </a:lnTo>
                    <a:lnTo>
                      <a:pt x="960" y="122"/>
                    </a:lnTo>
                    <a:lnTo>
                      <a:pt x="1021" y="147"/>
                    </a:lnTo>
                    <a:lnTo>
                      <a:pt x="1061" y="171"/>
                    </a:lnTo>
                    <a:lnTo>
                      <a:pt x="1124" y="149"/>
                    </a:lnTo>
                    <a:lnTo>
                      <a:pt x="1185" y="132"/>
                    </a:lnTo>
                    <a:lnTo>
                      <a:pt x="1259" y="116"/>
                    </a:lnTo>
                    <a:lnTo>
                      <a:pt x="1305" y="111"/>
                    </a:lnTo>
                    <a:lnTo>
                      <a:pt x="1354" y="109"/>
                    </a:lnTo>
                    <a:lnTo>
                      <a:pt x="1423" y="112"/>
                    </a:lnTo>
                    <a:lnTo>
                      <a:pt x="1514" y="122"/>
                    </a:lnTo>
                    <a:lnTo>
                      <a:pt x="1558" y="82"/>
                    </a:lnTo>
                    <a:lnTo>
                      <a:pt x="1598" y="57"/>
                    </a:lnTo>
                    <a:lnTo>
                      <a:pt x="1638" y="38"/>
                    </a:lnTo>
                    <a:lnTo>
                      <a:pt x="1687" y="19"/>
                    </a:lnTo>
                    <a:lnTo>
                      <a:pt x="1736" y="8"/>
                    </a:lnTo>
                    <a:lnTo>
                      <a:pt x="1784" y="0"/>
                    </a:lnTo>
                    <a:lnTo>
                      <a:pt x="1837" y="0"/>
                    </a:lnTo>
                    <a:lnTo>
                      <a:pt x="1879" y="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70" name="Freeform 34"/>
              <p:cNvSpPr>
                <a:spLocks/>
              </p:cNvSpPr>
              <p:nvPr/>
            </p:nvSpPr>
            <p:spPr bwMode="auto">
              <a:xfrm>
                <a:off x="2022" y="1650"/>
                <a:ext cx="749" cy="62"/>
              </a:xfrm>
              <a:custGeom>
                <a:avLst/>
                <a:gdLst>
                  <a:gd name="T0" fmla="*/ 0 w 1497"/>
                  <a:gd name="T1" fmla="*/ 103 h 126"/>
                  <a:gd name="T2" fmla="*/ 126 w 1497"/>
                  <a:gd name="T3" fmla="*/ 46 h 126"/>
                  <a:gd name="T4" fmla="*/ 240 w 1497"/>
                  <a:gd name="T5" fmla="*/ 12 h 126"/>
                  <a:gd name="T6" fmla="*/ 366 w 1497"/>
                  <a:gd name="T7" fmla="*/ 0 h 126"/>
                  <a:gd name="T8" fmla="*/ 446 w 1497"/>
                  <a:gd name="T9" fmla="*/ 0 h 126"/>
                  <a:gd name="T10" fmla="*/ 548 w 1497"/>
                  <a:gd name="T11" fmla="*/ 23 h 126"/>
                  <a:gd name="T12" fmla="*/ 685 w 1497"/>
                  <a:gd name="T13" fmla="*/ 80 h 126"/>
                  <a:gd name="T14" fmla="*/ 868 w 1497"/>
                  <a:gd name="T15" fmla="*/ 126 h 126"/>
                  <a:gd name="T16" fmla="*/ 1096 w 1497"/>
                  <a:gd name="T17" fmla="*/ 126 h 126"/>
                  <a:gd name="T18" fmla="*/ 1244 w 1497"/>
                  <a:gd name="T19" fmla="*/ 91 h 126"/>
                  <a:gd name="T20" fmla="*/ 1395 w 1497"/>
                  <a:gd name="T21" fmla="*/ 69 h 126"/>
                  <a:gd name="T22" fmla="*/ 1497 w 1497"/>
                  <a:gd name="T23" fmla="*/ 46 h 12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97"/>
                  <a:gd name="T37" fmla="*/ 0 h 126"/>
                  <a:gd name="T38" fmla="*/ 1497 w 1497"/>
                  <a:gd name="T39" fmla="*/ 126 h 12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97" h="126">
                    <a:moveTo>
                      <a:pt x="0" y="103"/>
                    </a:moveTo>
                    <a:lnTo>
                      <a:pt x="126" y="46"/>
                    </a:lnTo>
                    <a:lnTo>
                      <a:pt x="240" y="12"/>
                    </a:lnTo>
                    <a:lnTo>
                      <a:pt x="366" y="0"/>
                    </a:lnTo>
                    <a:lnTo>
                      <a:pt x="446" y="0"/>
                    </a:lnTo>
                    <a:lnTo>
                      <a:pt x="548" y="23"/>
                    </a:lnTo>
                    <a:lnTo>
                      <a:pt x="685" y="80"/>
                    </a:lnTo>
                    <a:lnTo>
                      <a:pt x="868" y="126"/>
                    </a:lnTo>
                    <a:lnTo>
                      <a:pt x="1096" y="126"/>
                    </a:lnTo>
                    <a:lnTo>
                      <a:pt x="1244" y="91"/>
                    </a:lnTo>
                    <a:lnTo>
                      <a:pt x="1395" y="69"/>
                    </a:lnTo>
                    <a:lnTo>
                      <a:pt x="1497" y="46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71" name="Freeform 35"/>
              <p:cNvSpPr>
                <a:spLocks/>
              </p:cNvSpPr>
              <p:nvPr/>
            </p:nvSpPr>
            <p:spPr bwMode="auto">
              <a:xfrm>
                <a:off x="2330" y="1587"/>
                <a:ext cx="612" cy="23"/>
              </a:xfrm>
              <a:custGeom>
                <a:avLst/>
                <a:gdLst>
                  <a:gd name="T0" fmla="*/ 0 w 1223"/>
                  <a:gd name="T1" fmla="*/ 45 h 45"/>
                  <a:gd name="T2" fmla="*/ 217 w 1223"/>
                  <a:gd name="T3" fmla="*/ 45 h 45"/>
                  <a:gd name="T4" fmla="*/ 490 w 1223"/>
                  <a:gd name="T5" fmla="*/ 34 h 45"/>
                  <a:gd name="T6" fmla="*/ 684 w 1223"/>
                  <a:gd name="T7" fmla="*/ 34 h 45"/>
                  <a:gd name="T8" fmla="*/ 937 w 1223"/>
                  <a:gd name="T9" fmla="*/ 11 h 45"/>
                  <a:gd name="T10" fmla="*/ 1040 w 1223"/>
                  <a:gd name="T11" fmla="*/ 0 h 45"/>
                  <a:gd name="T12" fmla="*/ 1131 w 1223"/>
                  <a:gd name="T13" fmla="*/ 0 h 45"/>
                  <a:gd name="T14" fmla="*/ 1223 w 1223"/>
                  <a:gd name="T15" fmla="*/ 11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23"/>
                  <a:gd name="T25" fmla="*/ 0 h 45"/>
                  <a:gd name="T26" fmla="*/ 1223 w 1223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23" h="45">
                    <a:moveTo>
                      <a:pt x="0" y="45"/>
                    </a:moveTo>
                    <a:lnTo>
                      <a:pt x="217" y="45"/>
                    </a:lnTo>
                    <a:lnTo>
                      <a:pt x="490" y="34"/>
                    </a:lnTo>
                    <a:lnTo>
                      <a:pt x="684" y="34"/>
                    </a:lnTo>
                    <a:lnTo>
                      <a:pt x="937" y="11"/>
                    </a:lnTo>
                    <a:lnTo>
                      <a:pt x="1040" y="0"/>
                    </a:lnTo>
                    <a:lnTo>
                      <a:pt x="1131" y="0"/>
                    </a:lnTo>
                    <a:lnTo>
                      <a:pt x="1223" y="11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72" name="Freeform 36"/>
              <p:cNvSpPr>
                <a:spLocks/>
              </p:cNvSpPr>
              <p:nvPr/>
            </p:nvSpPr>
            <p:spPr bwMode="auto">
              <a:xfrm>
                <a:off x="2233" y="1198"/>
                <a:ext cx="400" cy="372"/>
              </a:xfrm>
              <a:custGeom>
                <a:avLst/>
                <a:gdLst>
                  <a:gd name="T0" fmla="*/ 0 w 799"/>
                  <a:gd name="T1" fmla="*/ 0 h 744"/>
                  <a:gd name="T2" fmla="*/ 11 w 799"/>
                  <a:gd name="T3" fmla="*/ 103 h 744"/>
                  <a:gd name="T4" fmla="*/ 45 w 799"/>
                  <a:gd name="T5" fmla="*/ 229 h 744"/>
                  <a:gd name="T6" fmla="*/ 91 w 799"/>
                  <a:gd name="T7" fmla="*/ 331 h 744"/>
                  <a:gd name="T8" fmla="*/ 137 w 799"/>
                  <a:gd name="T9" fmla="*/ 423 h 744"/>
                  <a:gd name="T10" fmla="*/ 217 w 799"/>
                  <a:gd name="T11" fmla="*/ 493 h 744"/>
                  <a:gd name="T12" fmla="*/ 285 w 799"/>
                  <a:gd name="T13" fmla="*/ 573 h 744"/>
                  <a:gd name="T14" fmla="*/ 365 w 799"/>
                  <a:gd name="T15" fmla="*/ 630 h 744"/>
                  <a:gd name="T16" fmla="*/ 456 w 799"/>
                  <a:gd name="T17" fmla="*/ 676 h 744"/>
                  <a:gd name="T18" fmla="*/ 559 w 799"/>
                  <a:gd name="T19" fmla="*/ 710 h 744"/>
                  <a:gd name="T20" fmla="*/ 799 w 799"/>
                  <a:gd name="T21" fmla="*/ 744 h 7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99"/>
                  <a:gd name="T34" fmla="*/ 0 h 744"/>
                  <a:gd name="T35" fmla="*/ 799 w 799"/>
                  <a:gd name="T36" fmla="*/ 744 h 74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99" h="744">
                    <a:moveTo>
                      <a:pt x="0" y="0"/>
                    </a:moveTo>
                    <a:lnTo>
                      <a:pt x="11" y="103"/>
                    </a:lnTo>
                    <a:lnTo>
                      <a:pt x="45" y="229"/>
                    </a:lnTo>
                    <a:lnTo>
                      <a:pt x="91" y="331"/>
                    </a:lnTo>
                    <a:lnTo>
                      <a:pt x="137" y="423"/>
                    </a:lnTo>
                    <a:lnTo>
                      <a:pt x="217" y="493"/>
                    </a:lnTo>
                    <a:lnTo>
                      <a:pt x="285" y="573"/>
                    </a:lnTo>
                    <a:lnTo>
                      <a:pt x="365" y="630"/>
                    </a:lnTo>
                    <a:lnTo>
                      <a:pt x="456" y="676"/>
                    </a:lnTo>
                    <a:lnTo>
                      <a:pt x="559" y="710"/>
                    </a:lnTo>
                    <a:lnTo>
                      <a:pt x="799" y="744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73" name="Freeform 37"/>
              <p:cNvSpPr>
                <a:spLocks/>
              </p:cNvSpPr>
              <p:nvPr/>
            </p:nvSpPr>
            <p:spPr bwMode="auto">
              <a:xfrm>
                <a:off x="2296" y="1397"/>
                <a:ext cx="74" cy="110"/>
              </a:xfrm>
              <a:custGeom>
                <a:avLst/>
                <a:gdLst>
                  <a:gd name="T0" fmla="*/ 0 w 149"/>
                  <a:gd name="T1" fmla="*/ 0 h 219"/>
                  <a:gd name="T2" fmla="*/ 34 w 149"/>
                  <a:gd name="T3" fmla="*/ 116 h 219"/>
                  <a:gd name="T4" fmla="*/ 114 w 149"/>
                  <a:gd name="T5" fmla="*/ 185 h 219"/>
                  <a:gd name="T6" fmla="*/ 149 w 149"/>
                  <a:gd name="T7" fmla="*/ 219 h 2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219"/>
                  <a:gd name="T14" fmla="*/ 149 w 149"/>
                  <a:gd name="T15" fmla="*/ 219 h 2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219">
                    <a:moveTo>
                      <a:pt x="0" y="0"/>
                    </a:moveTo>
                    <a:lnTo>
                      <a:pt x="34" y="116"/>
                    </a:lnTo>
                    <a:lnTo>
                      <a:pt x="114" y="185"/>
                    </a:lnTo>
                    <a:lnTo>
                      <a:pt x="149" y="219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74" name="Freeform 38"/>
              <p:cNvSpPr>
                <a:spLocks/>
              </p:cNvSpPr>
              <p:nvPr/>
            </p:nvSpPr>
            <p:spPr bwMode="auto">
              <a:xfrm>
                <a:off x="2814" y="1104"/>
                <a:ext cx="41" cy="124"/>
              </a:xfrm>
              <a:custGeom>
                <a:avLst/>
                <a:gdLst>
                  <a:gd name="T0" fmla="*/ 0 w 82"/>
                  <a:gd name="T1" fmla="*/ 0 h 249"/>
                  <a:gd name="T2" fmla="*/ 30 w 82"/>
                  <a:gd name="T3" fmla="*/ 36 h 249"/>
                  <a:gd name="T4" fmla="*/ 63 w 82"/>
                  <a:gd name="T5" fmla="*/ 105 h 249"/>
                  <a:gd name="T6" fmla="*/ 76 w 82"/>
                  <a:gd name="T7" fmla="*/ 171 h 249"/>
                  <a:gd name="T8" fmla="*/ 82 w 82"/>
                  <a:gd name="T9" fmla="*/ 249 h 2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"/>
                  <a:gd name="T16" fmla="*/ 0 h 249"/>
                  <a:gd name="T17" fmla="*/ 82 w 82"/>
                  <a:gd name="T18" fmla="*/ 249 h 2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" h="249">
                    <a:moveTo>
                      <a:pt x="0" y="0"/>
                    </a:moveTo>
                    <a:lnTo>
                      <a:pt x="30" y="36"/>
                    </a:lnTo>
                    <a:lnTo>
                      <a:pt x="63" y="105"/>
                    </a:lnTo>
                    <a:lnTo>
                      <a:pt x="76" y="171"/>
                    </a:lnTo>
                    <a:lnTo>
                      <a:pt x="82" y="249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75" name="Freeform 39"/>
              <p:cNvSpPr>
                <a:spLocks/>
              </p:cNvSpPr>
              <p:nvPr/>
            </p:nvSpPr>
            <p:spPr bwMode="auto">
              <a:xfrm>
                <a:off x="3140" y="1135"/>
                <a:ext cx="36" cy="196"/>
              </a:xfrm>
              <a:custGeom>
                <a:avLst/>
                <a:gdLst>
                  <a:gd name="T0" fmla="*/ 73 w 73"/>
                  <a:gd name="T1" fmla="*/ 0 h 392"/>
                  <a:gd name="T2" fmla="*/ 40 w 73"/>
                  <a:gd name="T3" fmla="*/ 61 h 392"/>
                  <a:gd name="T4" fmla="*/ 18 w 73"/>
                  <a:gd name="T5" fmla="*/ 124 h 392"/>
                  <a:gd name="T6" fmla="*/ 2 w 73"/>
                  <a:gd name="T7" fmla="*/ 179 h 392"/>
                  <a:gd name="T8" fmla="*/ 0 w 73"/>
                  <a:gd name="T9" fmla="*/ 243 h 392"/>
                  <a:gd name="T10" fmla="*/ 2 w 73"/>
                  <a:gd name="T11" fmla="*/ 306 h 392"/>
                  <a:gd name="T12" fmla="*/ 21 w 73"/>
                  <a:gd name="T13" fmla="*/ 392 h 3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3"/>
                  <a:gd name="T22" fmla="*/ 0 h 392"/>
                  <a:gd name="T23" fmla="*/ 73 w 73"/>
                  <a:gd name="T24" fmla="*/ 392 h 3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3" h="392">
                    <a:moveTo>
                      <a:pt x="73" y="0"/>
                    </a:moveTo>
                    <a:lnTo>
                      <a:pt x="40" y="61"/>
                    </a:lnTo>
                    <a:lnTo>
                      <a:pt x="18" y="124"/>
                    </a:lnTo>
                    <a:lnTo>
                      <a:pt x="2" y="179"/>
                    </a:lnTo>
                    <a:lnTo>
                      <a:pt x="0" y="243"/>
                    </a:lnTo>
                    <a:lnTo>
                      <a:pt x="2" y="306"/>
                    </a:lnTo>
                    <a:lnTo>
                      <a:pt x="21" y="392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76" name="Freeform 40"/>
              <p:cNvSpPr>
                <a:spLocks/>
              </p:cNvSpPr>
              <p:nvPr/>
            </p:nvSpPr>
            <p:spPr bwMode="auto">
              <a:xfrm>
                <a:off x="2950" y="1342"/>
                <a:ext cx="160" cy="17"/>
              </a:xfrm>
              <a:custGeom>
                <a:avLst/>
                <a:gdLst>
                  <a:gd name="T0" fmla="*/ 319 w 319"/>
                  <a:gd name="T1" fmla="*/ 34 h 34"/>
                  <a:gd name="T2" fmla="*/ 194 w 319"/>
                  <a:gd name="T3" fmla="*/ 11 h 34"/>
                  <a:gd name="T4" fmla="*/ 68 w 319"/>
                  <a:gd name="T5" fmla="*/ 0 h 34"/>
                  <a:gd name="T6" fmla="*/ 0 w 319"/>
                  <a:gd name="T7" fmla="*/ 0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9"/>
                  <a:gd name="T13" fmla="*/ 0 h 34"/>
                  <a:gd name="T14" fmla="*/ 319 w 319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9" h="34">
                    <a:moveTo>
                      <a:pt x="319" y="34"/>
                    </a:moveTo>
                    <a:lnTo>
                      <a:pt x="194" y="11"/>
                    </a:lnTo>
                    <a:lnTo>
                      <a:pt x="6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77" name="Freeform 41"/>
              <p:cNvSpPr>
                <a:spLocks/>
              </p:cNvSpPr>
              <p:nvPr/>
            </p:nvSpPr>
            <p:spPr bwMode="auto">
              <a:xfrm>
                <a:off x="2885" y="1906"/>
                <a:ext cx="270" cy="344"/>
              </a:xfrm>
              <a:custGeom>
                <a:avLst/>
                <a:gdLst>
                  <a:gd name="T0" fmla="*/ 0 w 540"/>
                  <a:gd name="T1" fmla="*/ 0 h 687"/>
                  <a:gd name="T2" fmla="*/ 24 w 540"/>
                  <a:gd name="T3" fmla="*/ 40 h 687"/>
                  <a:gd name="T4" fmla="*/ 80 w 540"/>
                  <a:gd name="T5" fmla="*/ 82 h 687"/>
                  <a:gd name="T6" fmla="*/ 144 w 540"/>
                  <a:gd name="T7" fmla="*/ 139 h 687"/>
                  <a:gd name="T8" fmla="*/ 199 w 540"/>
                  <a:gd name="T9" fmla="*/ 228 h 687"/>
                  <a:gd name="T10" fmla="*/ 234 w 540"/>
                  <a:gd name="T11" fmla="*/ 281 h 687"/>
                  <a:gd name="T12" fmla="*/ 308 w 540"/>
                  <a:gd name="T13" fmla="*/ 304 h 687"/>
                  <a:gd name="T14" fmla="*/ 374 w 540"/>
                  <a:gd name="T15" fmla="*/ 335 h 687"/>
                  <a:gd name="T16" fmla="*/ 445 w 540"/>
                  <a:gd name="T17" fmla="*/ 382 h 687"/>
                  <a:gd name="T18" fmla="*/ 469 w 540"/>
                  <a:gd name="T19" fmla="*/ 409 h 687"/>
                  <a:gd name="T20" fmla="*/ 494 w 540"/>
                  <a:gd name="T21" fmla="*/ 441 h 687"/>
                  <a:gd name="T22" fmla="*/ 521 w 540"/>
                  <a:gd name="T23" fmla="*/ 498 h 687"/>
                  <a:gd name="T24" fmla="*/ 538 w 540"/>
                  <a:gd name="T25" fmla="*/ 552 h 687"/>
                  <a:gd name="T26" fmla="*/ 540 w 540"/>
                  <a:gd name="T27" fmla="*/ 603 h 687"/>
                  <a:gd name="T28" fmla="*/ 534 w 540"/>
                  <a:gd name="T29" fmla="*/ 654 h 687"/>
                  <a:gd name="T30" fmla="*/ 519 w 540"/>
                  <a:gd name="T31" fmla="*/ 687 h 68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40"/>
                  <a:gd name="T49" fmla="*/ 0 h 687"/>
                  <a:gd name="T50" fmla="*/ 540 w 540"/>
                  <a:gd name="T51" fmla="*/ 687 h 68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40" h="687">
                    <a:moveTo>
                      <a:pt x="0" y="0"/>
                    </a:moveTo>
                    <a:lnTo>
                      <a:pt x="24" y="40"/>
                    </a:lnTo>
                    <a:lnTo>
                      <a:pt x="80" y="82"/>
                    </a:lnTo>
                    <a:lnTo>
                      <a:pt x="144" y="139"/>
                    </a:lnTo>
                    <a:lnTo>
                      <a:pt x="199" y="228"/>
                    </a:lnTo>
                    <a:lnTo>
                      <a:pt x="234" y="281"/>
                    </a:lnTo>
                    <a:lnTo>
                      <a:pt x="308" y="304"/>
                    </a:lnTo>
                    <a:lnTo>
                      <a:pt x="374" y="335"/>
                    </a:lnTo>
                    <a:lnTo>
                      <a:pt x="445" y="382"/>
                    </a:lnTo>
                    <a:lnTo>
                      <a:pt x="469" y="409"/>
                    </a:lnTo>
                    <a:lnTo>
                      <a:pt x="494" y="441"/>
                    </a:lnTo>
                    <a:lnTo>
                      <a:pt x="521" y="498"/>
                    </a:lnTo>
                    <a:lnTo>
                      <a:pt x="538" y="552"/>
                    </a:lnTo>
                    <a:lnTo>
                      <a:pt x="540" y="603"/>
                    </a:lnTo>
                    <a:lnTo>
                      <a:pt x="534" y="654"/>
                    </a:lnTo>
                    <a:lnTo>
                      <a:pt x="519" y="687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78" name="Freeform 42"/>
              <p:cNvSpPr>
                <a:spLocks/>
              </p:cNvSpPr>
              <p:nvPr/>
            </p:nvSpPr>
            <p:spPr bwMode="auto">
              <a:xfrm>
                <a:off x="2653" y="1929"/>
                <a:ext cx="261" cy="307"/>
              </a:xfrm>
              <a:custGeom>
                <a:avLst/>
                <a:gdLst>
                  <a:gd name="T0" fmla="*/ 0 w 523"/>
                  <a:gd name="T1" fmla="*/ 0 h 613"/>
                  <a:gd name="T2" fmla="*/ 28 w 523"/>
                  <a:gd name="T3" fmla="*/ 103 h 613"/>
                  <a:gd name="T4" fmla="*/ 62 w 523"/>
                  <a:gd name="T5" fmla="*/ 160 h 613"/>
                  <a:gd name="T6" fmla="*/ 116 w 523"/>
                  <a:gd name="T7" fmla="*/ 193 h 613"/>
                  <a:gd name="T8" fmla="*/ 173 w 523"/>
                  <a:gd name="T9" fmla="*/ 233 h 613"/>
                  <a:gd name="T10" fmla="*/ 218 w 523"/>
                  <a:gd name="T11" fmla="*/ 278 h 613"/>
                  <a:gd name="T12" fmla="*/ 266 w 523"/>
                  <a:gd name="T13" fmla="*/ 331 h 613"/>
                  <a:gd name="T14" fmla="*/ 330 w 523"/>
                  <a:gd name="T15" fmla="*/ 371 h 613"/>
                  <a:gd name="T16" fmla="*/ 393 w 523"/>
                  <a:gd name="T17" fmla="*/ 413 h 613"/>
                  <a:gd name="T18" fmla="*/ 441 w 523"/>
                  <a:gd name="T19" fmla="*/ 457 h 613"/>
                  <a:gd name="T20" fmla="*/ 477 w 523"/>
                  <a:gd name="T21" fmla="*/ 497 h 613"/>
                  <a:gd name="T22" fmla="*/ 504 w 523"/>
                  <a:gd name="T23" fmla="*/ 539 h 613"/>
                  <a:gd name="T24" fmla="*/ 519 w 523"/>
                  <a:gd name="T25" fmla="*/ 575 h 613"/>
                  <a:gd name="T26" fmla="*/ 523 w 523"/>
                  <a:gd name="T27" fmla="*/ 613 h 6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23"/>
                  <a:gd name="T43" fmla="*/ 0 h 613"/>
                  <a:gd name="T44" fmla="*/ 523 w 523"/>
                  <a:gd name="T45" fmla="*/ 613 h 6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23" h="613">
                    <a:moveTo>
                      <a:pt x="0" y="0"/>
                    </a:moveTo>
                    <a:lnTo>
                      <a:pt x="28" y="103"/>
                    </a:lnTo>
                    <a:lnTo>
                      <a:pt x="62" y="160"/>
                    </a:lnTo>
                    <a:lnTo>
                      <a:pt x="116" y="193"/>
                    </a:lnTo>
                    <a:lnTo>
                      <a:pt x="173" y="233"/>
                    </a:lnTo>
                    <a:lnTo>
                      <a:pt x="218" y="278"/>
                    </a:lnTo>
                    <a:lnTo>
                      <a:pt x="266" y="331"/>
                    </a:lnTo>
                    <a:lnTo>
                      <a:pt x="330" y="371"/>
                    </a:lnTo>
                    <a:lnTo>
                      <a:pt x="393" y="413"/>
                    </a:lnTo>
                    <a:lnTo>
                      <a:pt x="441" y="457"/>
                    </a:lnTo>
                    <a:lnTo>
                      <a:pt x="477" y="497"/>
                    </a:lnTo>
                    <a:lnTo>
                      <a:pt x="504" y="539"/>
                    </a:lnTo>
                    <a:lnTo>
                      <a:pt x="519" y="575"/>
                    </a:lnTo>
                    <a:lnTo>
                      <a:pt x="523" y="613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79" name="Freeform 43"/>
              <p:cNvSpPr>
                <a:spLocks/>
              </p:cNvSpPr>
              <p:nvPr/>
            </p:nvSpPr>
            <p:spPr bwMode="auto">
              <a:xfrm>
                <a:off x="2394" y="1921"/>
                <a:ext cx="137" cy="274"/>
              </a:xfrm>
              <a:custGeom>
                <a:avLst/>
                <a:gdLst>
                  <a:gd name="T0" fmla="*/ 17 w 274"/>
                  <a:gd name="T1" fmla="*/ 0 h 548"/>
                  <a:gd name="T2" fmla="*/ 0 w 274"/>
                  <a:gd name="T3" fmla="*/ 42 h 548"/>
                  <a:gd name="T4" fmla="*/ 21 w 274"/>
                  <a:gd name="T5" fmla="*/ 61 h 548"/>
                  <a:gd name="T6" fmla="*/ 48 w 274"/>
                  <a:gd name="T7" fmla="*/ 92 h 548"/>
                  <a:gd name="T8" fmla="*/ 69 w 274"/>
                  <a:gd name="T9" fmla="*/ 107 h 548"/>
                  <a:gd name="T10" fmla="*/ 90 w 274"/>
                  <a:gd name="T11" fmla="*/ 128 h 548"/>
                  <a:gd name="T12" fmla="*/ 107 w 274"/>
                  <a:gd name="T13" fmla="*/ 151 h 548"/>
                  <a:gd name="T14" fmla="*/ 122 w 274"/>
                  <a:gd name="T15" fmla="*/ 173 h 548"/>
                  <a:gd name="T16" fmla="*/ 137 w 274"/>
                  <a:gd name="T17" fmla="*/ 200 h 548"/>
                  <a:gd name="T18" fmla="*/ 181 w 274"/>
                  <a:gd name="T19" fmla="*/ 234 h 548"/>
                  <a:gd name="T20" fmla="*/ 209 w 274"/>
                  <a:gd name="T21" fmla="*/ 259 h 548"/>
                  <a:gd name="T22" fmla="*/ 230 w 274"/>
                  <a:gd name="T23" fmla="*/ 286 h 548"/>
                  <a:gd name="T24" fmla="*/ 249 w 274"/>
                  <a:gd name="T25" fmla="*/ 316 h 548"/>
                  <a:gd name="T26" fmla="*/ 259 w 274"/>
                  <a:gd name="T27" fmla="*/ 341 h 548"/>
                  <a:gd name="T28" fmla="*/ 268 w 274"/>
                  <a:gd name="T29" fmla="*/ 375 h 548"/>
                  <a:gd name="T30" fmla="*/ 274 w 274"/>
                  <a:gd name="T31" fmla="*/ 415 h 548"/>
                  <a:gd name="T32" fmla="*/ 272 w 274"/>
                  <a:gd name="T33" fmla="*/ 463 h 548"/>
                  <a:gd name="T34" fmla="*/ 265 w 274"/>
                  <a:gd name="T35" fmla="*/ 499 h 548"/>
                  <a:gd name="T36" fmla="*/ 255 w 274"/>
                  <a:gd name="T37" fmla="*/ 525 h 548"/>
                  <a:gd name="T38" fmla="*/ 242 w 274"/>
                  <a:gd name="T39" fmla="*/ 548 h 54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74"/>
                  <a:gd name="T61" fmla="*/ 0 h 548"/>
                  <a:gd name="T62" fmla="*/ 274 w 274"/>
                  <a:gd name="T63" fmla="*/ 548 h 54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74" h="548">
                    <a:moveTo>
                      <a:pt x="17" y="0"/>
                    </a:moveTo>
                    <a:lnTo>
                      <a:pt x="0" y="42"/>
                    </a:lnTo>
                    <a:lnTo>
                      <a:pt x="21" y="61"/>
                    </a:lnTo>
                    <a:lnTo>
                      <a:pt x="48" y="92"/>
                    </a:lnTo>
                    <a:lnTo>
                      <a:pt x="69" y="107"/>
                    </a:lnTo>
                    <a:lnTo>
                      <a:pt x="90" y="128"/>
                    </a:lnTo>
                    <a:lnTo>
                      <a:pt x="107" y="151"/>
                    </a:lnTo>
                    <a:lnTo>
                      <a:pt x="122" y="173"/>
                    </a:lnTo>
                    <a:lnTo>
                      <a:pt x="137" y="200"/>
                    </a:lnTo>
                    <a:lnTo>
                      <a:pt x="181" y="234"/>
                    </a:lnTo>
                    <a:lnTo>
                      <a:pt x="209" y="259"/>
                    </a:lnTo>
                    <a:lnTo>
                      <a:pt x="230" y="286"/>
                    </a:lnTo>
                    <a:lnTo>
                      <a:pt x="249" y="316"/>
                    </a:lnTo>
                    <a:lnTo>
                      <a:pt x="259" y="341"/>
                    </a:lnTo>
                    <a:lnTo>
                      <a:pt x="268" y="375"/>
                    </a:lnTo>
                    <a:lnTo>
                      <a:pt x="274" y="415"/>
                    </a:lnTo>
                    <a:lnTo>
                      <a:pt x="272" y="463"/>
                    </a:lnTo>
                    <a:lnTo>
                      <a:pt x="265" y="499"/>
                    </a:lnTo>
                    <a:lnTo>
                      <a:pt x="255" y="525"/>
                    </a:lnTo>
                    <a:lnTo>
                      <a:pt x="242" y="548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80" name="Freeform 44"/>
              <p:cNvSpPr>
                <a:spLocks/>
              </p:cNvSpPr>
              <p:nvPr/>
            </p:nvSpPr>
            <p:spPr bwMode="auto">
              <a:xfrm>
                <a:off x="2895" y="1444"/>
                <a:ext cx="28" cy="93"/>
              </a:xfrm>
              <a:custGeom>
                <a:avLst/>
                <a:gdLst>
                  <a:gd name="T0" fmla="*/ 55 w 55"/>
                  <a:gd name="T1" fmla="*/ 0 h 187"/>
                  <a:gd name="T2" fmla="*/ 41 w 55"/>
                  <a:gd name="T3" fmla="*/ 19 h 187"/>
                  <a:gd name="T4" fmla="*/ 26 w 55"/>
                  <a:gd name="T5" fmla="*/ 52 h 187"/>
                  <a:gd name="T6" fmla="*/ 17 w 55"/>
                  <a:gd name="T7" fmla="*/ 78 h 187"/>
                  <a:gd name="T8" fmla="*/ 7 w 55"/>
                  <a:gd name="T9" fmla="*/ 103 h 187"/>
                  <a:gd name="T10" fmla="*/ 1 w 55"/>
                  <a:gd name="T11" fmla="*/ 130 h 187"/>
                  <a:gd name="T12" fmla="*/ 0 w 55"/>
                  <a:gd name="T13" fmla="*/ 154 h 187"/>
                  <a:gd name="T14" fmla="*/ 1 w 55"/>
                  <a:gd name="T15" fmla="*/ 187 h 1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5"/>
                  <a:gd name="T25" fmla="*/ 0 h 187"/>
                  <a:gd name="T26" fmla="*/ 55 w 55"/>
                  <a:gd name="T27" fmla="*/ 187 h 1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5" h="187">
                    <a:moveTo>
                      <a:pt x="55" y="0"/>
                    </a:moveTo>
                    <a:lnTo>
                      <a:pt x="41" y="19"/>
                    </a:lnTo>
                    <a:lnTo>
                      <a:pt x="26" y="52"/>
                    </a:lnTo>
                    <a:lnTo>
                      <a:pt x="17" y="78"/>
                    </a:lnTo>
                    <a:lnTo>
                      <a:pt x="7" y="103"/>
                    </a:lnTo>
                    <a:lnTo>
                      <a:pt x="1" y="130"/>
                    </a:lnTo>
                    <a:lnTo>
                      <a:pt x="0" y="154"/>
                    </a:lnTo>
                    <a:lnTo>
                      <a:pt x="1" y="187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81" name="Freeform 45"/>
              <p:cNvSpPr>
                <a:spLocks/>
              </p:cNvSpPr>
              <p:nvPr/>
            </p:nvSpPr>
            <p:spPr bwMode="auto">
              <a:xfrm>
                <a:off x="2193" y="1564"/>
                <a:ext cx="103" cy="40"/>
              </a:xfrm>
              <a:custGeom>
                <a:avLst/>
                <a:gdLst>
                  <a:gd name="T0" fmla="*/ 0 w 205"/>
                  <a:gd name="T1" fmla="*/ 0 h 80"/>
                  <a:gd name="T2" fmla="*/ 68 w 205"/>
                  <a:gd name="T3" fmla="*/ 0 h 80"/>
                  <a:gd name="T4" fmla="*/ 148 w 205"/>
                  <a:gd name="T5" fmla="*/ 23 h 80"/>
                  <a:gd name="T6" fmla="*/ 205 w 205"/>
                  <a:gd name="T7" fmla="*/ 8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5"/>
                  <a:gd name="T13" fmla="*/ 0 h 80"/>
                  <a:gd name="T14" fmla="*/ 205 w 205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5" h="80">
                    <a:moveTo>
                      <a:pt x="0" y="0"/>
                    </a:moveTo>
                    <a:lnTo>
                      <a:pt x="68" y="0"/>
                    </a:lnTo>
                    <a:lnTo>
                      <a:pt x="148" y="23"/>
                    </a:lnTo>
                    <a:lnTo>
                      <a:pt x="205" y="8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82" name="Freeform 46"/>
              <p:cNvSpPr>
                <a:spLocks/>
              </p:cNvSpPr>
              <p:nvPr/>
            </p:nvSpPr>
            <p:spPr bwMode="auto">
              <a:xfrm>
                <a:off x="2513" y="1946"/>
                <a:ext cx="629" cy="108"/>
              </a:xfrm>
              <a:custGeom>
                <a:avLst/>
                <a:gdLst>
                  <a:gd name="T0" fmla="*/ 1257 w 1257"/>
                  <a:gd name="T1" fmla="*/ 9 h 215"/>
                  <a:gd name="T2" fmla="*/ 1202 w 1257"/>
                  <a:gd name="T3" fmla="*/ 0 h 215"/>
                  <a:gd name="T4" fmla="*/ 1141 w 1257"/>
                  <a:gd name="T5" fmla="*/ 0 h 215"/>
                  <a:gd name="T6" fmla="*/ 1077 w 1257"/>
                  <a:gd name="T7" fmla="*/ 13 h 215"/>
                  <a:gd name="T8" fmla="*/ 1019 w 1257"/>
                  <a:gd name="T9" fmla="*/ 36 h 215"/>
                  <a:gd name="T10" fmla="*/ 974 w 1257"/>
                  <a:gd name="T11" fmla="*/ 66 h 215"/>
                  <a:gd name="T12" fmla="*/ 926 w 1257"/>
                  <a:gd name="T13" fmla="*/ 114 h 215"/>
                  <a:gd name="T14" fmla="*/ 863 w 1257"/>
                  <a:gd name="T15" fmla="*/ 106 h 215"/>
                  <a:gd name="T16" fmla="*/ 785 w 1257"/>
                  <a:gd name="T17" fmla="*/ 108 h 215"/>
                  <a:gd name="T18" fmla="*/ 709 w 1257"/>
                  <a:gd name="T19" fmla="*/ 114 h 215"/>
                  <a:gd name="T20" fmla="*/ 637 w 1257"/>
                  <a:gd name="T21" fmla="*/ 127 h 215"/>
                  <a:gd name="T22" fmla="*/ 569 w 1257"/>
                  <a:gd name="T23" fmla="*/ 150 h 215"/>
                  <a:gd name="T24" fmla="*/ 513 w 1257"/>
                  <a:gd name="T25" fmla="*/ 182 h 215"/>
                  <a:gd name="T26" fmla="*/ 470 w 1257"/>
                  <a:gd name="T27" fmla="*/ 215 h 215"/>
                  <a:gd name="T28" fmla="*/ 337 w 1257"/>
                  <a:gd name="T29" fmla="*/ 123 h 215"/>
                  <a:gd name="T30" fmla="*/ 257 w 1257"/>
                  <a:gd name="T31" fmla="*/ 108 h 215"/>
                  <a:gd name="T32" fmla="*/ 179 w 1257"/>
                  <a:gd name="T33" fmla="*/ 112 h 215"/>
                  <a:gd name="T34" fmla="*/ 103 w 1257"/>
                  <a:gd name="T35" fmla="*/ 121 h 215"/>
                  <a:gd name="T36" fmla="*/ 51 w 1257"/>
                  <a:gd name="T37" fmla="*/ 133 h 215"/>
                  <a:gd name="T38" fmla="*/ 0 w 1257"/>
                  <a:gd name="T39" fmla="*/ 150 h 21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57"/>
                  <a:gd name="T61" fmla="*/ 0 h 215"/>
                  <a:gd name="T62" fmla="*/ 1257 w 1257"/>
                  <a:gd name="T63" fmla="*/ 215 h 21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57" h="215">
                    <a:moveTo>
                      <a:pt x="1257" y="9"/>
                    </a:moveTo>
                    <a:lnTo>
                      <a:pt x="1202" y="0"/>
                    </a:lnTo>
                    <a:lnTo>
                      <a:pt x="1141" y="0"/>
                    </a:lnTo>
                    <a:lnTo>
                      <a:pt x="1077" y="13"/>
                    </a:lnTo>
                    <a:lnTo>
                      <a:pt x="1019" y="36"/>
                    </a:lnTo>
                    <a:lnTo>
                      <a:pt x="974" y="66"/>
                    </a:lnTo>
                    <a:lnTo>
                      <a:pt x="926" y="114"/>
                    </a:lnTo>
                    <a:lnTo>
                      <a:pt x="863" y="106"/>
                    </a:lnTo>
                    <a:lnTo>
                      <a:pt x="785" y="108"/>
                    </a:lnTo>
                    <a:lnTo>
                      <a:pt x="709" y="114"/>
                    </a:lnTo>
                    <a:lnTo>
                      <a:pt x="637" y="127"/>
                    </a:lnTo>
                    <a:lnTo>
                      <a:pt x="569" y="150"/>
                    </a:lnTo>
                    <a:lnTo>
                      <a:pt x="513" y="182"/>
                    </a:lnTo>
                    <a:lnTo>
                      <a:pt x="470" y="215"/>
                    </a:lnTo>
                    <a:lnTo>
                      <a:pt x="337" y="123"/>
                    </a:lnTo>
                    <a:lnTo>
                      <a:pt x="257" y="108"/>
                    </a:lnTo>
                    <a:lnTo>
                      <a:pt x="179" y="112"/>
                    </a:lnTo>
                    <a:lnTo>
                      <a:pt x="103" y="121"/>
                    </a:lnTo>
                    <a:lnTo>
                      <a:pt x="51" y="133"/>
                    </a:lnTo>
                    <a:lnTo>
                      <a:pt x="0" y="15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83" name="Freeform 47"/>
              <p:cNvSpPr>
                <a:spLocks/>
              </p:cNvSpPr>
              <p:nvPr/>
            </p:nvSpPr>
            <p:spPr bwMode="auto">
              <a:xfrm>
                <a:off x="3096" y="2002"/>
                <a:ext cx="97" cy="24"/>
              </a:xfrm>
              <a:custGeom>
                <a:avLst/>
                <a:gdLst>
                  <a:gd name="T0" fmla="*/ 194 w 194"/>
                  <a:gd name="T1" fmla="*/ 4 h 48"/>
                  <a:gd name="T2" fmla="*/ 144 w 194"/>
                  <a:gd name="T3" fmla="*/ 0 h 48"/>
                  <a:gd name="T4" fmla="*/ 85 w 194"/>
                  <a:gd name="T5" fmla="*/ 6 h 48"/>
                  <a:gd name="T6" fmla="*/ 42 w 194"/>
                  <a:gd name="T7" fmla="*/ 21 h 48"/>
                  <a:gd name="T8" fmla="*/ 0 w 194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48"/>
                  <a:gd name="T17" fmla="*/ 194 w 194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48">
                    <a:moveTo>
                      <a:pt x="194" y="4"/>
                    </a:moveTo>
                    <a:lnTo>
                      <a:pt x="144" y="0"/>
                    </a:lnTo>
                    <a:lnTo>
                      <a:pt x="85" y="6"/>
                    </a:lnTo>
                    <a:lnTo>
                      <a:pt x="42" y="21"/>
                    </a:lnTo>
                    <a:lnTo>
                      <a:pt x="0" y="48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84" name="Freeform 48"/>
              <p:cNvSpPr>
                <a:spLocks/>
              </p:cNvSpPr>
              <p:nvPr/>
            </p:nvSpPr>
            <p:spPr bwMode="auto">
              <a:xfrm>
                <a:off x="2890" y="2052"/>
                <a:ext cx="137" cy="54"/>
              </a:xfrm>
              <a:custGeom>
                <a:avLst/>
                <a:gdLst>
                  <a:gd name="T0" fmla="*/ 276 w 276"/>
                  <a:gd name="T1" fmla="*/ 6 h 108"/>
                  <a:gd name="T2" fmla="*/ 211 w 276"/>
                  <a:gd name="T3" fmla="*/ 0 h 108"/>
                  <a:gd name="T4" fmla="*/ 154 w 276"/>
                  <a:gd name="T5" fmla="*/ 11 h 108"/>
                  <a:gd name="T6" fmla="*/ 90 w 276"/>
                  <a:gd name="T7" fmla="*/ 34 h 108"/>
                  <a:gd name="T8" fmla="*/ 42 w 276"/>
                  <a:gd name="T9" fmla="*/ 63 h 108"/>
                  <a:gd name="T10" fmla="*/ 0 w 276"/>
                  <a:gd name="T11" fmla="*/ 108 h 1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6"/>
                  <a:gd name="T19" fmla="*/ 0 h 108"/>
                  <a:gd name="T20" fmla="*/ 276 w 276"/>
                  <a:gd name="T21" fmla="*/ 108 h 1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6" h="108">
                    <a:moveTo>
                      <a:pt x="276" y="6"/>
                    </a:moveTo>
                    <a:lnTo>
                      <a:pt x="211" y="0"/>
                    </a:lnTo>
                    <a:lnTo>
                      <a:pt x="154" y="11"/>
                    </a:lnTo>
                    <a:lnTo>
                      <a:pt x="90" y="34"/>
                    </a:lnTo>
                    <a:lnTo>
                      <a:pt x="42" y="63"/>
                    </a:lnTo>
                    <a:lnTo>
                      <a:pt x="0" y="108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85" name="Freeform 49"/>
              <p:cNvSpPr>
                <a:spLocks/>
              </p:cNvSpPr>
              <p:nvPr/>
            </p:nvSpPr>
            <p:spPr bwMode="auto">
              <a:xfrm>
                <a:off x="2652" y="2086"/>
                <a:ext cx="133" cy="14"/>
              </a:xfrm>
              <a:custGeom>
                <a:avLst/>
                <a:gdLst>
                  <a:gd name="T0" fmla="*/ 266 w 266"/>
                  <a:gd name="T1" fmla="*/ 14 h 29"/>
                  <a:gd name="T2" fmla="*/ 201 w 266"/>
                  <a:gd name="T3" fmla="*/ 0 h 29"/>
                  <a:gd name="T4" fmla="*/ 140 w 266"/>
                  <a:gd name="T5" fmla="*/ 0 h 29"/>
                  <a:gd name="T6" fmla="*/ 74 w 266"/>
                  <a:gd name="T7" fmla="*/ 10 h 29"/>
                  <a:gd name="T8" fmla="*/ 0 w 266"/>
                  <a:gd name="T9" fmla="*/ 29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6"/>
                  <a:gd name="T16" fmla="*/ 0 h 29"/>
                  <a:gd name="T17" fmla="*/ 266 w 26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6" h="29">
                    <a:moveTo>
                      <a:pt x="266" y="14"/>
                    </a:moveTo>
                    <a:lnTo>
                      <a:pt x="201" y="0"/>
                    </a:lnTo>
                    <a:lnTo>
                      <a:pt x="140" y="0"/>
                    </a:lnTo>
                    <a:lnTo>
                      <a:pt x="74" y="10"/>
                    </a:lnTo>
                    <a:lnTo>
                      <a:pt x="0" y="29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86" name="Freeform 50"/>
              <p:cNvSpPr>
                <a:spLocks/>
              </p:cNvSpPr>
              <p:nvPr/>
            </p:nvSpPr>
            <p:spPr bwMode="auto">
              <a:xfrm>
                <a:off x="2302" y="2019"/>
                <a:ext cx="137" cy="36"/>
              </a:xfrm>
              <a:custGeom>
                <a:avLst/>
                <a:gdLst>
                  <a:gd name="T0" fmla="*/ 274 w 274"/>
                  <a:gd name="T1" fmla="*/ 4 h 73"/>
                  <a:gd name="T2" fmla="*/ 209 w 274"/>
                  <a:gd name="T3" fmla="*/ 0 h 73"/>
                  <a:gd name="T4" fmla="*/ 144 w 274"/>
                  <a:gd name="T5" fmla="*/ 2 h 73"/>
                  <a:gd name="T6" fmla="*/ 81 w 274"/>
                  <a:gd name="T7" fmla="*/ 16 h 73"/>
                  <a:gd name="T8" fmla="*/ 34 w 274"/>
                  <a:gd name="T9" fmla="*/ 40 h 73"/>
                  <a:gd name="T10" fmla="*/ 0 w 274"/>
                  <a:gd name="T11" fmla="*/ 73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4"/>
                  <a:gd name="T19" fmla="*/ 0 h 73"/>
                  <a:gd name="T20" fmla="*/ 274 w 274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4" h="73">
                    <a:moveTo>
                      <a:pt x="274" y="4"/>
                    </a:moveTo>
                    <a:lnTo>
                      <a:pt x="209" y="0"/>
                    </a:lnTo>
                    <a:lnTo>
                      <a:pt x="144" y="2"/>
                    </a:lnTo>
                    <a:lnTo>
                      <a:pt x="81" y="16"/>
                    </a:lnTo>
                    <a:lnTo>
                      <a:pt x="34" y="40"/>
                    </a:lnTo>
                    <a:lnTo>
                      <a:pt x="0" y="73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87" name="Freeform 51"/>
              <p:cNvSpPr>
                <a:spLocks/>
              </p:cNvSpPr>
              <p:nvPr/>
            </p:nvSpPr>
            <p:spPr bwMode="auto">
              <a:xfrm>
                <a:off x="2229" y="1937"/>
                <a:ext cx="165" cy="12"/>
              </a:xfrm>
              <a:custGeom>
                <a:avLst/>
                <a:gdLst>
                  <a:gd name="T0" fmla="*/ 331 w 331"/>
                  <a:gd name="T1" fmla="*/ 13 h 24"/>
                  <a:gd name="T2" fmla="*/ 253 w 331"/>
                  <a:gd name="T3" fmla="*/ 2 h 24"/>
                  <a:gd name="T4" fmla="*/ 181 w 331"/>
                  <a:gd name="T5" fmla="*/ 0 h 24"/>
                  <a:gd name="T6" fmla="*/ 120 w 331"/>
                  <a:gd name="T7" fmla="*/ 2 h 24"/>
                  <a:gd name="T8" fmla="*/ 63 w 331"/>
                  <a:gd name="T9" fmla="*/ 7 h 24"/>
                  <a:gd name="T10" fmla="*/ 0 w 331"/>
                  <a:gd name="T11" fmla="*/ 24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1"/>
                  <a:gd name="T19" fmla="*/ 0 h 24"/>
                  <a:gd name="T20" fmla="*/ 331 w 331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1" h="24">
                    <a:moveTo>
                      <a:pt x="331" y="13"/>
                    </a:moveTo>
                    <a:lnTo>
                      <a:pt x="253" y="2"/>
                    </a:lnTo>
                    <a:lnTo>
                      <a:pt x="181" y="0"/>
                    </a:lnTo>
                    <a:lnTo>
                      <a:pt x="120" y="2"/>
                    </a:lnTo>
                    <a:lnTo>
                      <a:pt x="63" y="7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4569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79412" y="381000"/>
            <a:ext cx="9144000" cy="3048000"/>
          </a:xfrm>
        </p:spPr>
        <p:txBody>
          <a:bodyPr/>
          <a:lstStyle/>
          <a:p>
            <a:r>
              <a:rPr lang="en-US" sz="16300" dirty="0"/>
              <a:t>Thank </a:t>
            </a:r>
            <a:r>
              <a:rPr lang="en-US" sz="16300" dirty="0" smtClean="0"/>
              <a:t>you</a:t>
            </a:r>
            <a:endParaRPr lang="en-US" sz="16300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4326572" y="3913895"/>
            <a:ext cx="3931920" cy="2148840"/>
          </a:xfrm>
          <a:prstGeom prst="borderCallout1">
            <a:avLst>
              <a:gd name="adj1" fmla="val 20753"/>
              <a:gd name="adj2" fmla="val -273"/>
              <a:gd name="adj3" fmla="val -32240"/>
              <a:gd name="adj4" fmla="val -31355"/>
            </a:avLst>
          </a:prstGeom>
          <a:solidFill>
            <a:schemeClr val="bg1"/>
          </a:solidFill>
          <a:ln w="127000">
            <a:solidFill>
              <a:srgbClr val="0070C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 algn="l"/>
            <a:endParaRPr lang="en-US" sz="3201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8012" y="3978808"/>
            <a:ext cx="3749040" cy="2019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Clr>
                <a:srgbClr val="0099FF"/>
              </a:buClr>
              <a:buSzPct val="60000"/>
            </a:pPr>
            <a:r>
              <a:rPr lang="en-US" sz="3600" b="1" i="1" dirty="0" smtClean="0">
                <a:solidFill>
                  <a:srgbClr val="0099FF"/>
                </a:solidFill>
              </a:rPr>
              <a:t>Hang on:</a:t>
            </a:r>
            <a:endParaRPr lang="en-US" sz="3600" b="1" i="1" dirty="0" smtClean="0"/>
          </a:p>
          <a:p>
            <a:pPr marL="398463" lvl="0" indent="-398463">
              <a:lnSpc>
                <a:spcPct val="90000"/>
              </a:lnSpc>
              <a:spcBef>
                <a:spcPct val="20000"/>
              </a:spcBef>
              <a:buClr>
                <a:srgbClr val="0099FF"/>
              </a:buClr>
              <a:buSzPct val="60000"/>
              <a:buFont typeface="Wingdings" pitchFamily="2" charset="2"/>
              <a:buChar char="u"/>
            </a:pPr>
            <a:r>
              <a:rPr lang="en-US" sz="3200" b="1" i="1" dirty="0" smtClean="0"/>
              <a:t>Put potential Q&amp;A slides after this, just in case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530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1D8C9F-E5D3-4FB9-884D-589F11DA37E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2" y="266700"/>
            <a:ext cx="9144000" cy="1104900"/>
          </a:xfrm>
        </p:spPr>
        <p:txBody>
          <a:bodyPr/>
          <a:lstStyle/>
          <a:p>
            <a:r>
              <a:rPr lang="en-US" sz="2800" i="1" dirty="0" smtClean="0"/>
              <a:t>Start with Something to Attract the Audience</a:t>
            </a:r>
            <a:br>
              <a:rPr lang="en-US" sz="2800" i="1" dirty="0" smtClean="0"/>
            </a:br>
            <a:r>
              <a:rPr lang="en-US" dirty="0" smtClean="0"/>
              <a:t>We Learn from Real Mistakes</a:t>
            </a:r>
          </a:p>
        </p:txBody>
      </p:sp>
      <p:sp>
        <p:nvSpPr>
          <p:cNvPr id="390147" name="AutoShape 3"/>
          <p:cNvSpPr>
            <a:spLocks noChangeArrowheads="1"/>
          </p:cNvSpPr>
          <p:nvPr/>
        </p:nvSpPr>
        <p:spPr bwMode="auto">
          <a:xfrm flipH="1">
            <a:off x="608012" y="1905000"/>
            <a:ext cx="8686800" cy="1097280"/>
          </a:xfrm>
          <a:prstGeom prst="wedgeRectCallout">
            <a:avLst>
              <a:gd name="adj1" fmla="val 46264"/>
              <a:gd name="adj2" fmla="val 337893"/>
            </a:avLst>
          </a:prstGeom>
          <a:solidFill>
            <a:schemeClr val="bg1"/>
          </a:solidFill>
          <a:ln w="76200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200" dirty="0"/>
              <a:t>Please excuse me if you cannot understand my talk because my English is not </a:t>
            </a:r>
            <a:r>
              <a:rPr lang="en-US" sz="3200" dirty="0" smtClean="0"/>
              <a:t>good</a:t>
            </a:r>
            <a:endParaRPr lang="en-US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003666" y="3534461"/>
            <a:ext cx="5303520" cy="2011680"/>
          </a:xfrm>
          <a:prstGeom prst="borderCallout1">
            <a:avLst>
              <a:gd name="adj1" fmla="val 223"/>
              <a:gd name="adj2" fmla="val 53653"/>
              <a:gd name="adj3" fmla="val -34933"/>
              <a:gd name="adj4" fmla="val 38192"/>
            </a:avLst>
          </a:prstGeom>
          <a:solidFill>
            <a:schemeClr val="bg1"/>
          </a:solidFill>
          <a:ln w="1270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 algn="l"/>
            <a:endParaRPr lang="en-US" sz="3201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492" y="3563294"/>
            <a:ext cx="5303520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lvl="0" indent="-344488" algn="l">
              <a:spcBef>
                <a:spcPct val="20000"/>
              </a:spcBef>
              <a:buClr>
                <a:schemeClr val="tx2"/>
              </a:buClr>
              <a:buSzPct val="60000"/>
              <a:buFont typeface="Wingdings" charset="0"/>
              <a:buChar char="u"/>
            </a:pPr>
            <a:r>
              <a:rPr lang="en-US" b="1" i="1" dirty="0" smtClean="0"/>
              <a:t>How </a:t>
            </a:r>
            <a:r>
              <a:rPr lang="en-US" b="1" i="1" dirty="0" smtClean="0">
                <a:solidFill>
                  <a:srgbClr val="FF0000"/>
                </a:solidFill>
              </a:rPr>
              <a:t>attractive</a:t>
            </a:r>
            <a:r>
              <a:rPr lang="en-US" b="1" i="1" dirty="0" smtClean="0"/>
              <a:t> is this introduction ?? </a:t>
            </a:r>
          </a:p>
          <a:p>
            <a:pPr marL="344488" lvl="0" indent="-344488" algn="l">
              <a:spcBef>
                <a:spcPct val="20000"/>
              </a:spcBef>
              <a:buClr>
                <a:srgbClr val="0070C0"/>
              </a:buClr>
              <a:buSzPct val="60000"/>
              <a:buFont typeface="Wingdings" charset="0"/>
              <a:buChar char="u"/>
            </a:pPr>
            <a:r>
              <a:rPr lang="en-US" b="1" i="1" dirty="0" smtClean="0"/>
              <a:t>Learn from </a:t>
            </a:r>
            <a:r>
              <a:rPr lang="en-US" b="1" i="1" dirty="0" smtClean="0">
                <a:solidFill>
                  <a:srgbClr val="0099FF"/>
                </a:solidFill>
              </a:rPr>
              <a:t>best</a:t>
            </a:r>
            <a:r>
              <a:rPr lang="en-US" b="1" i="1" dirty="0" smtClean="0"/>
              <a:t> </a:t>
            </a:r>
            <a:r>
              <a:rPr lang="en-US" b="1" i="1" dirty="0" smtClean="0">
                <a:solidFill>
                  <a:srgbClr val="0099FF"/>
                </a:solidFill>
              </a:rPr>
              <a:t>international</a:t>
            </a:r>
            <a:r>
              <a:rPr lang="en-US" b="1" i="1" dirty="0" smtClean="0"/>
              <a:t> presenters, not other students 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7" grpId="0" animBg="1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F3184C-101A-4138-AC6E-44B6B260CB1D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2" y="266700"/>
            <a:ext cx="9144000" cy="1104900"/>
          </a:xfrm>
        </p:spPr>
        <p:txBody>
          <a:bodyPr/>
          <a:lstStyle/>
          <a:p>
            <a:r>
              <a:rPr lang="en-US" dirty="0" smtClean="0"/>
              <a:t>What Do You Do When Attending</a:t>
            </a:r>
            <a:br>
              <a:rPr lang="en-US" dirty="0" smtClean="0"/>
            </a:br>
            <a:r>
              <a:rPr lang="en-US" dirty="0" smtClean="0"/>
              <a:t>Talks and Meetings  </a:t>
            </a:r>
            <a:r>
              <a:rPr lang="en-US" i="1" dirty="0" smtClean="0"/>
              <a:t>??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2" y="1676400"/>
            <a:ext cx="9144000" cy="2367538"/>
          </a:xfrm>
        </p:spPr>
        <p:txBody>
          <a:bodyPr/>
          <a:lstStyle/>
          <a:p>
            <a:pPr>
              <a:buClr>
                <a:schemeClr val="bg2"/>
              </a:buClr>
            </a:pPr>
            <a:r>
              <a:rPr lang="en-US" dirty="0" smtClean="0"/>
              <a:t>Listen very carefully and take notes?</a:t>
            </a:r>
          </a:p>
          <a:p>
            <a:r>
              <a:rPr lang="en-US" dirty="0" smtClean="0"/>
              <a:t>Do excellent presentations</a:t>
            </a:r>
          </a:p>
          <a:p>
            <a:pPr>
              <a:tabLst>
                <a:tab pos="8858250" algn="l"/>
              </a:tabLst>
            </a:pPr>
            <a:r>
              <a:rPr lang="en-US" dirty="0" smtClean="0"/>
              <a:t>Think of in-depth questions 	 to discuss with the speakers</a:t>
            </a:r>
            <a:endParaRPr lang="en-US" dirty="0" smtClean="0">
              <a:solidFill>
                <a:schemeClr val="folHlink"/>
              </a:solidFill>
            </a:endParaRPr>
          </a:p>
          <a:p>
            <a:endParaRPr lang="en-US" dirty="0" smtClean="0">
              <a:solidFill>
                <a:schemeClr val="folHlink"/>
              </a:solidFill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6399212" y="2468880"/>
            <a:ext cx="2926080" cy="1188720"/>
          </a:xfrm>
          <a:prstGeom prst="borderCallout1">
            <a:avLst>
              <a:gd name="adj1" fmla="val 20753"/>
              <a:gd name="adj2" fmla="val -273"/>
              <a:gd name="adj3" fmla="val 12642"/>
              <a:gd name="adj4" fmla="val -35947"/>
            </a:avLst>
          </a:prstGeom>
          <a:noFill/>
          <a:ln w="127000">
            <a:solidFill>
              <a:srgbClr val="0070C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 algn="l"/>
            <a:endParaRPr lang="en-US" sz="3201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67041" y="2545324"/>
            <a:ext cx="292608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8463" lvl="0" indent="-398463">
              <a:lnSpc>
                <a:spcPct val="90000"/>
              </a:lnSpc>
              <a:spcBef>
                <a:spcPct val="20000"/>
              </a:spcBef>
              <a:buClr>
                <a:srgbClr val="0099FF"/>
              </a:buClr>
              <a:buSzPct val="60000"/>
              <a:buFont typeface="Wingdings" pitchFamily="2" charset="2"/>
              <a:buChar char="u"/>
            </a:pPr>
            <a:r>
              <a:rPr lang="en-US" sz="3200" b="1" i="1" dirty="0" smtClean="0">
                <a:solidFill>
                  <a:srgbClr val="0099FF"/>
                </a:solidFill>
              </a:rPr>
              <a:t>Visibility</a:t>
            </a:r>
            <a:endParaRPr lang="en-US" sz="3200" b="1" i="1" dirty="0" smtClean="0"/>
          </a:p>
          <a:p>
            <a:pPr marL="398463" lvl="0" indent="-398463">
              <a:lnSpc>
                <a:spcPct val="90000"/>
              </a:lnSpc>
              <a:spcBef>
                <a:spcPct val="20000"/>
              </a:spcBef>
              <a:buClr>
                <a:srgbClr val="0099FF"/>
              </a:buClr>
              <a:buSzPct val="60000"/>
              <a:buFont typeface="Wingdings" pitchFamily="2" charset="2"/>
              <a:buChar char="u"/>
            </a:pPr>
            <a:r>
              <a:rPr lang="en-US" sz="3200" b="1" i="1" dirty="0" smtClean="0">
                <a:solidFill>
                  <a:srgbClr val="0099FF"/>
                </a:solidFill>
              </a:rPr>
              <a:t>Networking  </a:t>
            </a:r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GB" dirty="0"/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6399212" y="2468880"/>
            <a:ext cx="2926080" cy="1188720"/>
          </a:xfrm>
          <a:prstGeom prst="borderCallout1">
            <a:avLst>
              <a:gd name="adj1" fmla="val 20753"/>
              <a:gd name="adj2" fmla="val -273"/>
              <a:gd name="adj3" fmla="val 58645"/>
              <a:gd name="adj4" fmla="val -29820"/>
            </a:avLst>
          </a:prstGeom>
          <a:noFill/>
          <a:ln w="127000">
            <a:solidFill>
              <a:srgbClr val="0070C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 algn="l"/>
            <a:endParaRPr lang="en-US" sz="3201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uiExpand="1" build="p"/>
      <p:bldP spid="17" grpId="0" animBg="1"/>
      <p:bldP spid="18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C90296-7A2B-4C67-8AE9-D9786568B02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266700"/>
            <a:ext cx="9036050" cy="1104900"/>
          </a:xfrm>
        </p:spPr>
        <p:txBody>
          <a:bodyPr/>
          <a:lstStyle/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Outline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1676400"/>
            <a:ext cx="9110663" cy="533400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/>
              <a:t>Preliminaries</a:t>
            </a:r>
          </a:p>
          <a:p>
            <a:r>
              <a:rPr lang="en-US" dirty="0"/>
              <a:t>Presentation skills</a:t>
            </a:r>
          </a:p>
          <a:p>
            <a:r>
              <a:rPr lang="en-US" dirty="0"/>
              <a:t>PowerPoint presentations</a:t>
            </a:r>
          </a:p>
          <a:p>
            <a:r>
              <a:rPr lang="en-US" dirty="0"/>
              <a:t>Summary and </a:t>
            </a:r>
            <a:r>
              <a:rPr lang="en-US" dirty="0" smtClean="0"/>
              <a:t>conclusion 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Clr>
                <a:schemeClr val="folHlink"/>
              </a:buClr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417513" y="2260600"/>
            <a:ext cx="911066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98463" indent="-398463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endParaRPr lang="en-US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6018212" y="2865120"/>
            <a:ext cx="1188720" cy="640080"/>
          </a:xfrm>
          <a:prstGeom prst="borderCallout1">
            <a:avLst>
              <a:gd name="adj1" fmla="val 47870"/>
              <a:gd name="adj2" fmla="val 707"/>
              <a:gd name="adj3" fmla="val 127420"/>
              <a:gd name="adj4" fmla="val -73510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 algn="l"/>
            <a:endParaRPr lang="en-US" sz="3201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6018212" y="2865120"/>
            <a:ext cx="1188720" cy="640080"/>
          </a:xfrm>
          <a:prstGeom prst="borderCallout1">
            <a:avLst>
              <a:gd name="adj1" fmla="val 47870"/>
              <a:gd name="adj2" fmla="val 707"/>
              <a:gd name="adj3" fmla="val -40897"/>
              <a:gd name="adj4" fmla="val -241066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 algn="l"/>
            <a:endParaRPr lang="en-US" sz="3201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6018212" y="2865120"/>
            <a:ext cx="1188720" cy="640080"/>
          </a:xfrm>
          <a:prstGeom prst="borderCallout1">
            <a:avLst>
              <a:gd name="adj1" fmla="val 47870"/>
              <a:gd name="adj2" fmla="val 707"/>
              <a:gd name="adj3" fmla="val 46799"/>
              <a:gd name="adj4" fmla="val -167189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 algn="l"/>
            <a:endParaRPr lang="en-US" sz="3201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09652" y="2853201"/>
            <a:ext cx="10058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tx2"/>
                </a:solidFill>
              </a:rPr>
              <a:t>3 Ps</a:t>
            </a:r>
          </a:p>
          <a:p>
            <a:endParaRPr lang="en-GB" sz="3200" dirty="0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5332412" y="487680"/>
            <a:ext cx="3886200" cy="1417320"/>
          </a:xfrm>
          <a:prstGeom prst="borderCallout1">
            <a:avLst>
              <a:gd name="adj1" fmla="val 18429"/>
              <a:gd name="adj2" fmla="val -70"/>
              <a:gd name="adj3" fmla="val 41304"/>
              <a:gd name="adj4" fmla="val -67026"/>
            </a:avLst>
          </a:prstGeom>
          <a:solidFill>
            <a:schemeClr val="bg1"/>
          </a:solidFill>
          <a:ln w="127000">
            <a:solidFill>
              <a:srgbClr val="0070C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 algn="l"/>
            <a:endParaRPr lang="en-US" sz="3201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08612" y="487680"/>
            <a:ext cx="384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lvl="0" indent="-344488" algn="l">
              <a:spcBef>
                <a:spcPct val="20000"/>
              </a:spcBef>
              <a:buClr>
                <a:srgbClr val="0070C0"/>
              </a:buClr>
              <a:buSzPct val="60000"/>
              <a:buFont typeface="Wingdings" charset="0"/>
              <a:buChar char="u"/>
            </a:pPr>
            <a:r>
              <a:rPr lang="en-US" b="1" i="1" dirty="0" smtClean="0"/>
              <a:t>Continue with</a:t>
            </a:r>
            <a:br>
              <a:rPr lang="en-US" b="1" i="1" dirty="0" smtClean="0"/>
            </a:br>
            <a:r>
              <a:rPr lang="en-US" b="1" i="1" dirty="0" smtClean="0"/>
              <a:t>an </a:t>
            </a:r>
            <a:r>
              <a:rPr lang="en-US" b="1" i="1" dirty="0" smtClean="0">
                <a:solidFill>
                  <a:srgbClr val="0099FF"/>
                </a:solidFill>
              </a:rPr>
              <a:t>interesting</a:t>
            </a:r>
            <a:r>
              <a:rPr lang="en-US" b="1" i="1" dirty="0" smtClean="0"/>
              <a:t> Presentation Outline</a:t>
            </a:r>
            <a:endParaRPr lang="en-US" sz="28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6018212" y="4267200"/>
            <a:ext cx="2743200" cy="1005840"/>
          </a:xfrm>
          <a:prstGeom prst="borderCallout1">
            <a:avLst>
              <a:gd name="adj1" fmla="val -473"/>
              <a:gd name="adj2" fmla="val 50095"/>
              <a:gd name="adj3" fmla="val -64907"/>
              <a:gd name="adj4" fmla="val 29014"/>
            </a:avLst>
          </a:prstGeom>
          <a:solidFill>
            <a:schemeClr val="bg1"/>
          </a:solidFill>
          <a:ln w="127000">
            <a:solidFill>
              <a:srgbClr val="0070C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 algn="l"/>
            <a:endParaRPr lang="en-US" sz="3201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61074" y="4275797"/>
            <a:ext cx="2651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lvl="0" indent="-344488" algn="l">
              <a:spcBef>
                <a:spcPct val="20000"/>
              </a:spcBef>
              <a:buClr>
                <a:srgbClr val="0070C0"/>
              </a:buClr>
              <a:buSzPct val="60000"/>
              <a:buFont typeface="Wingdings" charset="0"/>
              <a:buChar char="u"/>
            </a:pPr>
            <a:r>
              <a:rPr lang="en-US" b="1" i="1" dirty="0" smtClean="0"/>
              <a:t>This is part of</a:t>
            </a:r>
            <a:br>
              <a:rPr lang="en-US" b="1" i="1" dirty="0" smtClean="0"/>
            </a:br>
            <a:r>
              <a:rPr lang="en-US" b="1" i="1" dirty="0" smtClean="0"/>
              <a:t>your slide</a:t>
            </a:r>
            <a:endParaRPr lang="en-US" sz="28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55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3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5C8D4A-E2FB-4D98-B4B9-CEFA0C77BC8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099" name="Rectangle 14"/>
          <p:cNvSpPr>
            <a:spLocks noGrp="1" noChangeArrowheads="1"/>
          </p:cNvSpPr>
          <p:nvPr>
            <p:ph type="title"/>
          </p:nvPr>
        </p:nvSpPr>
        <p:spPr>
          <a:xfrm>
            <a:off x="412750" y="266700"/>
            <a:ext cx="9036050" cy="1104900"/>
          </a:xfrm>
        </p:spPr>
        <p:txBody>
          <a:bodyPr/>
          <a:lstStyle/>
          <a:p>
            <a:r>
              <a:rPr lang="en-US" dirty="0" smtClean="0"/>
              <a:t>We Learn from Mistakes of</a:t>
            </a:r>
            <a:br>
              <a:rPr lang="en-US" dirty="0" smtClean="0"/>
            </a:br>
            <a:r>
              <a:rPr lang="en-US" dirty="0" smtClean="0"/>
              <a:t>Many MSc Projects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12" y="1905000"/>
            <a:ext cx="6604571" cy="4572000"/>
          </a:xfrm>
          <a:prstGeom prst="rect">
            <a:avLst/>
          </a:prstGeom>
          <a:ln w="76200">
            <a:solidFill>
              <a:schemeClr val="bg1">
                <a:lumMod val="65000"/>
              </a:schemeClr>
            </a:solidFill>
          </a:ln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920932" y="2883226"/>
            <a:ext cx="4297680" cy="2468880"/>
          </a:xfrm>
          <a:prstGeom prst="borderCallout1">
            <a:avLst>
              <a:gd name="adj1" fmla="val 49704"/>
              <a:gd name="adj2" fmla="val 286"/>
              <a:gd name="adj3" fmla="val 63247"/>
              <a:gd name="adj4" fmla="val -44110"/>
            </a:avLst>
          </a:prstGeom>
          <a:solidFill>
            <a:schemeClr val="bg1"/>
          </a:solidFill>
          <a:ln w="1270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 algn="l"/>
            <a:endParaRPr lang="en-US" sz="3201" b="1" dirty="0">
              <a:solidFill>
                <a:schemeClr val="bg2"/>
              </a:solidFill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4920932" y="2883226"/>
            <a:ext cx="4297680" cy="2468880"/>
          </a:xfrm>
          <a:prstGeom prst="borderCallout1">
            <a:avLst>
              <a:gd name="adj1" fmla="val 50070"/>
              <a:gd name="adj2" fmla="val 75"/>
              <a:gd name="adj3" fmla="val 31736"/>
              <a:gd name="adj4" fmla="val -40887"/>
            </a:avLst>
          </a:prstGeom>
          <a:solidFill>
            <a:schemeClr val="bg1"/>
          </a:solidFill>
          <a:ln w="1270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 algn="l"/>
            <a:endParaRPr lang="en-US" sz="3201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4920932" y="2883226"/>
            <a:ext cx="4297680" cy="2468880"/>
          </a:xfrm>
          <a:prstGeom prst="borderCallout1">
            <a:avLst>
              <a:gd name="adj1" fmla="val 50070"/>
              <a:gd name="adj2" fmla="val 286"/>
              <a:gd name="adj3" fmla="val 47505"/>
              <a:gd name="adj4" fmla="val -43823"/>
            </a:avLst>
          </a:prstGeom>
          <a:solidFill>
            <a:schemeClr val="bg1"/>
          </a:solidFill>
          <a:ln w="1270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 algn="l"/>
            <a:endParaRPr lang="en-US" sz="3201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2271" y="2883226"/>
            <a:ext cx="4206240" cy="2103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lvl="0" indent="-344488" algn="l">
              <a:spcBef>
                <a:spcPct val="20000"/>
              </a:spcBef>
              <a:buClr>
                <a:schemeClr val="tx2"/>
              </a:buClr>
              <a:buSzPct val="60000"/>
              <a:buFont typeface="Wingdings" charset="0"/>
              <a:buChar char="u"/>
            </a:pPr>
            <a:r>
              <a:rPr lang="en-US" b="1" i="1" dirty="0" smtClean="0">
                <a:solidFill>
                  <a:srgbClr val="FF0000"/>
                </a:solidFill>
              </a:rPr>
              <a:t>No</a:t>
            </a:r>
            <a:r>
              <a:rPr lang="en-US" b="1" i="1" dirty="0" smtClean="0"/>
              <a:t> information</a:t>
            </a:r>
            <a:br>
              <a:rPr lang="en-US" b="1" i="1" dirty="0" smtClean="0"/>
            </a:br>
            <a:r>
              <a:rPr lang="en-US" b="1" i="1" dirty="0" smtClean="0"/>
              <a:t>or attraction whatsoever</a:t>
            </a:r>
          </a:p>
          <a:p>
            <a:pPr marL="344488" lvl="0" indent="-344488" algn="l">
              <a:spcBef>
                <a:spcPct val="20000"/>
              </a:spcBef>
              <a:buClr>
                <a:srgbClr val="0070C0"/>
              </a:buClr>
              <a:buSzPct val="60000"/>
              <a:buFont typeface="Wingdings" charset="0"/>
              <a:buChar char="u"/>
            </a:pPr>
            <a:r>
              <a:rPr lang="en-US" b="1" i="1" dirty="0" smtClean="0"/>
              <a:t>Learn from </a:t>
            </a:r>
            <a:r>
              <a:rPr lang="en-US" b="1" i="1" dirty="0" smtClean="0">
                <a:solidFill>
                  <a:srgbClr val="0099FF"/>
                </a:solidFill>
              </a:rPr>
              <a:t>best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>
                <a:solidFill>
                  <a:srgbClr val="0099FF"/>
                </a:solidFill>
              </a:rPr>
              <a:t>international</a:t>
            </a:r>
            <a:r>
              <a:rPr lang="en-US" b="1" i="1" dirty="0" smtClean="0"/>
              <a:t> presenters,</a:t>
            </a:r>
            <a:br>
              <a:rPr lang="en-US" b="1" i="1" dirty="0" smtClean="0"/>
            </a:br>
            <a:r>
              <a:rPr lang="en-US" b="1" i="1" dirty="0" smtClean="0"/>
              <a:t>not other students 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2292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266700"/>
            <a:ext cx="9036050" cy="11049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Presentation Outline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>
              <a:buClr>
                <a:schemeClr val="hlink"/>
              </a:buClr>
              <a:buSzPct val="55000"/>
            </a:pPr>
            <a:r>
              <a:rPr lang="en-US" sz="3600" b="1" i="1" dirty="0" smtClean="0">
                <a:solidFill>
                  <a:schemeClr val="hlink"/>
                </a:solidFill>
              </a:rPr>
              <a:t>Preliminaries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Presentation skills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PowerPoint presentations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Summary and conclusion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 flipH="1" flipV="1">
            <a:off x="3808412" y="2714625"/>
            <a:ext cx="1600200" cy="1704975"/>
          </a:xfrm>
          <a:prstGeom prst="line">
            <a:avLst/>
          </a:prstGeom>
          <a:noFill/>
          <a:ln w="406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39A29A-845E-4447-98A7-4E2A3BE4678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 Impression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2" y="4495800"/>
            <a:ext cx="9144000" cy="1371600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/>
              <a:t>Even before starting with something interesting:</a:t>
            </a:r>
          </a:p>
          <a:p>
            <a:r>
              <a:rPr lang="en-US" dirty="0" smtClean="0"/>
              <a:t>Proper dress</a:t>
            </a:r>
          </a:p>
          <a:p>
            <a:r>
              <a:rPr lang="en-US" dirty="0" smtClean="0"/>
              <a:t>Title slide 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sp>
        <p:nvSpPr>
          <p:cNvPr id="16390" name="AutoShape 5"/>
          <p:cNvSpPr>
            <a:spLocks noChangeArrowheads="1"/>
          </p:cNvSpPr>
          <p:nvPr/>
        </p:nvSpPr>
        <p:spPr bwMode="auto">
          <a:xfrm>
            <a:off x="531812" y="1896328"/>
            <a:ext cx="7848600" cy="1143000"/>
          </a:xfrm>
          <a:prstGeom prst="wedgeRectCallout">
            <a:avLst>
              <a:gd name="adj1" fmla="val -1157"/>
              <a:gd name="adj2" fmla="val 78194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200" dirty="0"/>
              <a:t>You never get a second chance to make a first impression</a:t>
            </a:r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5332412" y="3283803"/>
            <a:ext cx="2643188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dirty="0"/>
              <a:t>Will Rogers, </a:t>
            </a:r>
            <a:r>
              <a:rPr lang="en-US" sz="2400" dirty="0" smtClean="0"/>
              <a:t>Actor </a:t>
            </a:r>
            <a:r>
              <a:rPr lang="en-US" sz="2400" dirty="0"/>
              <a:t>1879</a:t>
            </a:r>
            <a:r>
              <a:rPr lang="en-US" sz="2400" dirty="0">
                <a:sym typeface="Symbol" pitchFamily="18" charset="2"/>
              </a:rPr>
              <a:t></a:t>
            </a:r>
            <a:r>
              <a:rPr lang="en-US" sz="2400" dirty="0"/>
              <a:t>1935</a:t>
            </a:r>
          </a:p>
        </p:txBody>
      </p:sp>
      <p:pic>
        <p:nvPicPr>
          <p:cNvPr id="1639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6612" y="3267928"/>
            <a:ext cx="663575" cy="838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0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39" grpId="0" uiExpand="1" build="p"/>
      <p:bldP spid="16390" grpId="0" uiExpand="1" build="allAtOnce" animBg="1"/>
      <p:bldP spid="16391" grpId="0"/>
    </p:bldLst>
  </p:timing>
</p:sld>
</file>

<file path=ppt/theme/theme1.xml><?xml version="1.0" encoding="utf-8"?>
<a:theme xmlns:a="http://schemas.openxmlformats.org/drawingml/2006/main" name="Side Bar">
  <a:themeElements>
    <a:clrScheme name="Side Bar 7">
      <a:dk1>
        <a:srgbClr val="000000"/>
      </a:dk1>
      <a:lt1>
        <a:srgbClr val="FFFFFF"/>
      </a:lt1>
      <a:dk2>
        <a:srgbClr val="000066"/>
      </a:dk2>
      <a:lt2>
        <a:srgbClr val="CC0000"/>
      </a:lt2>
      <a:accent1>
        <a:srgbClr val="EAEAEA"/>
      </a:accent1>
      <a:accent2>
        <a:srgbClr val="006600"/>
      </a:accent2>
      <a:accent3>
        <a:srgbClr val="FFFFFF"/>
      </a:accent3>
      <a:accent4>
        <a:srgbClr val="000000"/>
      </a:accent4>
      <a:accent5>
        <a:srgbClr val="F3F3F3"/>
      </a:accent5>
      <a:accent6>
        <a:srgbClr val="005C00"/>
      </a:accent6>
      <a:hlink>
        <a:srgbClr val="000066"/>
      </a:hlink>
      <a:folHlink>
        <a:srgbClr val="808080"/>
      </a:folHlink>
    </a:clrScheme>
    <a:fontScheme name="Side B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outerShdw dist="71842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outerShdw dist="71842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ide Bar 1">
        <a:dk1>
          <a:srgbClr val="FF9933"/>
        </a:dk1>
        <a:lt1>
          <a:srgbClr val="FFFFFF"/>
        </a:lt1>
        <a:dk2>
          <a:srgbClr val="003366"/>
        </a:dk2>
        <a:lt2>
          <a:srgbClr val="FF9933"/>
        </a:lt2>
        <a:accent1>
          <a:srgbClr val="2B557F"/>
        </a:accent1>
        <a:accent2>
          <a:srgbClr val="FF9933"/>
        </a:accent2>
        <a:accent3>
          <a:srgbClr val="AAADB8"/>
        </a:accent3>
        <a:accent4>
          <a:srgbClr val="DADADA"/>
        </a:accent4>
        <a:accent5>
          <a:srgbClr val="ACB4C0"/>
        </a:accent5>
        <a:accent6>
          <a:srgbClr val="E78A2D"/>
        </a:accent6>
        <a:hlink>
          <a:srgbClr val="005032"/>
        </a:hlink>
        <a:folHlink>
          <a:srgbClr val="A0A0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2">
        <a:dk1>
          <a:srgbClr val="000000"/>
        </a:dk1>
        <a:lt1>
          <a:srgbClr val="FFFFFF"/>
        </a:lt1>
        <a:dk2>
          <a:srgbClr val="E16414"/>
        </a:dk2>
        <a:lt2>
          <a:srgbClr val="E16414"/>
        </a:lt2>
        <a:accent1>
          <a:srgbClr val="FFF0EB"/>
        </a:accent1>
        <a:accent2>
          <a:srgbClr val="E16414"/>
        </a:accent2>
        <a:accent3>
          <a:srgbClr val="FFFFFF"/>
        </a:accent3>
        <a:accent4>
          <a:srgbClr val="000000"/>
        </a:accent4>
        <a:accent5>
          <a:srgbClr val="FFF6F3"/>
        </a:accent5>
        <a:accent6>
          <a:srgbClr val="CC5A11"/>
        </a:accent6>
        <a:hlink>
          <a:srgbClr val="C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3">
        <a:dk1>
          <a:srgbClr val="000000"/>
        </a:dk1>
        <a:lt1>
          <a:srgbClr val="FFFFFF"/>
        </a:lt1>
        <a:dk2>
          <a:srgbClr val="0066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4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5">
        <a:dk1>
          <a:srgbClr val="000000"/>
        </a:dk1>
        <a:lt1>
          <a:srgbClr val="FFFFFF"/>
        </a:lt1>
        <a:dk2>
          <a:srgbClr val="80808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6">
        <a:dk1>
          <a:srgbClr val="000000"/>
        </a:dk1>
        <a:lt1>
          <a:srgbClr val="FFFFFF"/>
        </a:lt1>
        <a:dk2>
          <a:srgbClr val="996633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7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1">
        <a:dk1>
          <a:srgbClr val="FF9933"/>
        </a:dk1>
        <a:lt1>
          <a:srgbClr val="FFFFFF"/>
        </a:lt1>
        <a:dk2>
          <a:srgbClr val="003366"/>
        </a:dk2>
        <a:lt2>
          <a:srgbClr val="FF9933"/>
        </a:lt2>
        <a:accent1>
          <a:srgbClr val="2B557F"/>
        </a:accent1>
        <a:accent2>
          <a:srgbClr val="FF9933"/>
        </a:accent2>
        <a:accent3>
          <a:srgbClr val="AAADB8"/>
        </a:accent3>
        <a:accent4>
          <a:srgbClr val="DADADA"/>
        </a:accent4>
        <a:accent5>
          <a:srgbClr val="ACB4C0"/>
        </a:accent5>
        <a:accent6>
          <a:srgbClr val="E78A2D"/>
        </a:accent6>
        <a:hlink>
          <a:srgbClr val="005032"/>
        </a:hlink>
        <a:folHlink>
          <a:srgbClr val="A0A0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2">
        <a:dk1>
          <a:srgbClr val="000000"/>
        </a:dk1>
        <a:lt1>
          <a:srgbClr val="FFFFFF"/>
        </a:lt1>
        <a:dk2>
          <a:srgbClr val="E16414"/>
        </a:dk2>
        <a:lt2>
          <a:srgbClr val="E16414"/>
        </a:lt2>
        <a:accent1>
          <a:srgbClr val="FFF0EB"/>
        </a:accent1>
        <a:accent2>
          <a:srgbClr val="E16414"/>
        </a:accent2>
        <a:accent3>
          <a:srgbClr val="FFFFFF"/>
        </a:accent3>
        <a:accent4>
          <a:srgbClr val="000000"/>
        </a:accent4>
        <a:accent5>
          <a:srgbClr val="FFF6F3"/>
        </a:accent5>
        <a:accent6>
          <a:srgbClr val="CC5A11"/>
        </a:accent6>
        <a:hlink>
          <a:srgbClr val="C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3">
        <a:dk1>
          <a:srgbClr val="000000"/>
        </a:dk1>
        <a:lt1>
          <a:srgbClr val="FFFFFF"/>
        </a:lt1>
        <a:dk2>
          <a:srgbClr val="0066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4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5">
        <a:dk1>
          <a:srgbClr val="000000"/>
        </a:dk1>
        <a:lt1>
          <a:srgbClr val="FFFFFF"/>
        </a:lt1>
        <a:dk2>
          <a:srgbClr val="80808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6">
        <a:dk1>
          <a:srgbClr val="000000"/>
        </a:dk1>
        <a:lt1>
          <a:srgbClr val="FFFFFF"/>
        </a:lt1>
        <a:dk2>
          <a:srgbClr val="996633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7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8">
        <a:dk1>
          <a:srgbClr val="000000"/>
        </a:dk1>
        <a:lt1>
          <a:srgbClr val="FFFFFF"/>
        </a:lt1>
        <a:dk2>
          <a:srgbClr val="80008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ide Bar">
  <a:themeElements>
    <a:clrScheme name="Side Bar 7">
      <a:dk1>
        <a:srgbClr val="000000"/>
      </a:dk1>
      <a:lt1>
        <a:srgbClr val="FFFFFF"/>
      </a:lt1>
      <a:dk2>
        <a:srgbClr val="000066"/>
      </a:dk2>
      <a:lt2>
        <a:srgbClr val="CC0000"/>
      </a:lt2>
      <a:accent1>
        <a:srgbClr val="EAEAEA"/>
      </a:accent1>
      <a:accent2>
        <a:srgbClr val="006600"/>
      </a:accent2>
      <a:accent3>
        <a:srgbClr val="FFFFFF"/>
      </a:accent3>
      <a:accent4>
        <a:srgbClr val="000000"/>
      </a:accent4>
      <a:accent5>
        <a:srgbClr val="F3F3F3"/>
      </a:accent5>
      <a:accent6>
        <a:srgbClr val="005C00"/>
      </a:accent6>
      <a:hlink>
        <a:srgbClr val="000066"/>
      </a:hlink>
      <a:folHlink>
        <a:srgbClr val="808080"/>
      </a:folHlink>
    </a:clrScheme>
    <a:fontScheme name="Side B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outerShdw dist="71842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outerShdw dist="71842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ide Bar 1">
        <a:dk1>
          <a:srgbClr val="FF9933"/>
        </a:dk1>
        <a:lt1>
          <a:srgbClr val="FFFFFF"/>
        </a:lt1>
        <a:dk2>
          <a:srgbClr val="003366"/>
        </a:dk2>
        <a:lt2>
          <a:srgbClr val="FF9933"/>
        </a:lt2>
        <a:accent1>
          <a:srgbClr val="2B557F"/>
        </a:accent1>
        <a:accent2>
          <a:srgbClr val="FF9933"/>
        </a:accent2>
        <a:accent3>
          <a:srgbClr val="AAADB8"/>
        </a:accent3>
        <a:accent4>
          <a:srgbClr val="DADADA"/>
        </a:accent4>
        <a:accent5>
          <a:srgbClr val="ACB4C0"/>
        </a:accent5>
        <a:accent6>
          <a:srgbClr val="E78A2D"/>
        </a:accent6>
        <a:hlink>
          <a:srgbClr val="005032"/>
        </a:hlink>
        <a:folHlink>
          <a:srgbClr val="A0A0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2">
        <a:dk1>
          <a:srgbClr val="000000"/>
        </a:dk1>
        <a:lt1>
          <a:srgbClr val="FFFFFF"/>
        </a:lt1>
        <a:dk2>
          <a:srgbClr val="E16414"/>
        </a:dk2>
        <a:lt2>
          <a:srgbClr val="E16414"/>
        </a:lt2>
        <a:accent1>
          <a:srgbClr val="FFF0EB"/>
        </a:accent1>
        <a:accent2>
          <a:srgbClr val="E16414"/>
        </a:accent2>
        <a:accent3>
          <a:srgbClr val="FFFFFF"/>
        </a:accent3>
        <a:accent4>
          <a:srgbClr val="000000"/>
        </a:accent4>
        <a:accent5>
          <a:srgbClr val="FFF6F3"/>
        </a:accent5>
        <a:accent6>
          <a:srgbClr val="CC5A11"/>
        </a:accent6>
        <a:hlink>
          <a:srgbClr val="C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3">
        <a:dk1>
          <a:srgbClr val="000000"/>
        </a:dk1>
        <a:lt1>
          <a:srgbClr val="FFFFFF"/>
        </a:lt1>
        <a:dk2>
          <a:srgbClr val="0066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4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5">
        <a:dk1>
          <a:srgbClr val="000000"/>
        </a:dk1>
        <a:lt1>
          <a:srgbClr val="FFFFFF"/>
        </a:lt1>
        <a:dk2>
          <a:srgbClr val="80808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6">
        <a:dk1>
          <a:srgbClr val="000000"/>
        </a:dk1>
        <a:lt1>
          <a:srgbClr val="FFFFFF"/>
        </a:lt1>
        <a:dk2>
          <a:srgbClr val="996633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7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1">
        <a:dk1>
          <a:srgbClr val="FF9933"/>
        </a:dk1>
        <a:lt1>
          <a:srgbClr val="FFFFFF"/>
        </a:lt1>
        <a:dk2>
          <a:srgbClr val="003366"/>
        </a:dk2>
        <a:lt2>
          <a:srgbClr val="FF9933"/>
        </a:lt2>
        <a:accent1>
          <a:srgbClr val="2B557F"/>
        </a:accent1>
        <a:accent2>
          <a:srgbClr val="FF9933"/>
        </a:accent2>
        <a:accent3>
          <a:srgbClr val="AAADB8"/>
        </a:accent3>
        <a:accent4>
          <a:srgbClr val="DADADA"/>
        </a:accent4>
        <a:accent5>
          <a:srgbClr val="ACB4C0"/>
        </a:accent5>
        <a:accent6>
          <a:srgbClr val="E78A2D"/>
        </a:accent6>
        <a:hlink>
          <a:srgbClr val="005032"/>
        </a:hlink>
        <a:folHlink>
          <a:srgbClr val="A0A0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2">
        <a:dk1>
          <a:srgbClr val="000000"/>
        </a:dk1>
        <a:lt1>
          <a:srgbClr val="FFFFFF"/>
        </a:lt1>
        <a:dk2>
          <a:srgbClr val="E16414"/>
        </a:dk2>
        <a:lt2>
          <a:srgbClr val="E16414"/>
        </a:lt2>
        <a:accent1>
          <a:srgbClr val="FFF0EB"/>
        </a:accent1>
        <a:accent2>
          <a:srgbClr val="E16414"/>
        </a:accent2>
        <a:accent3>
          <a:srgbClr val="FFFFFF"/>
        </a:accent3>
        <a:accent4>
          <a:srgbClr val="000000"/>
        </a:accent4>
        <a:accent5>
          <a:srgbClr val="FFF6F3"/>
        </a:accent5>
        <a:accent6>
          <a:srgbClr val="CC5A11"/>
        </a:accent6>
        <a:hlink>
          <a:srgbClr val="C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3">
        <a:dk1>
          <a:srgbClr val="000000"/>
        </a:dk1>
        <a:lt1>
          <a:srgbClr val="FFFFFF"/>
        </a:lt1>
        <a:dk2>
          <a:srgbClr val="0066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4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5">
        <a:dk1>
          <a:srgbClr val="000000"/>
        </a:dk1>
        <a:lt1>
          <a:srgbClr val="FFFFFF"/>
        </a:lt1>
        <a:dk2>
          <a:srgbClr val="80808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6">
        <a:dk1>
          <a:srgbClr val="000000"/>
        </a:dk1>
        <a:lt1>
          <a:srgbClr val="FFFFFF"/>
        </a:lt1>
        <a:dk2>
          <a:srgbClr val="996633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7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8">
        <a:dk1>
          <a:srgbClr val="000000"/>
        </a:dk1>
        <a:lt1>
          <a:srgbClr val="FFFFFF"/>
        </a:lt1>
        <a:dk2>
          <a:srgbClr val="80008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ide Bar">
  <a:themeElements>
    <a:clrScheme name="Side Bar 7">
      <a:dk1>
        <a:srgbClr val="000000"/>
      </a:dk1>
      <a:lt1>
        <a:srgbClr val="FFFFFF"/>
      </a:lt1>
      <a:dk2>
        <a:srgbClr val="000066"/>
      </a:dk2>
      <a:lt2>
        <a:srgbClr val="CC0000"/>
      </a:lt2>
      <a:accent1>
        <a:srgbClr val="EAEAEA"/>
      </a:accent1>
      <a:accent2>
        <a:srgbClr val="006600"/>
      </a:accent2>
      <a:accent3>
        <a:srgbClr val="FFFFFF"/>
      </a:accent3>
      <a:accent4>
        <a:srgbClr val="000000"/>
      </a:accent4>
      <a:accent5>
        <a:srgbClr val="F3F3F3"/>
      </a:accent5>
      <a:accent6>
        <a:srgbClr val="005C00"/>
      </a:accent6>
      <a:hlink>
        <a:srgbClr val="000066"/>
      </a:hlink>
      <a:folHlink>
        <a:srgbClr val="808080"/>
      </a:folHlink>
    </a:clrScheme>
    <a:fontScheme name="Side B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outerShdw dist="71842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outerShdw dist="71842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ide Bar 1">
        <a:dk1>
          <a:srgbClr val="FF9933"/>
        </a:dk1>
        <a:lt1>
          <a:srgbClr val="FFFFFF"/>
        </a:lt1>
        <a:dk2>
          <a:srgbClr val="003366"/>
        </a:dk2>
        <a:lt2>
          <a:srgbClr val="FF9933"/>
        </a:lt2>
        <a:accent1>
          <a:srgbClr val="2B557F"/>
        </a:accent1>
        <a:accent2>
          <a:srgbClr val="FF9933"/>
        </a:accent2>
        <a:accent3>
          <a:srgbClr val="AAADB8"/>
        </a:accent3>
        <a:accent4>
          <a:srgbClr val="DADADA"/>
        </a:accent4>
        <a:accent5>
          <a:srgbClr val="ACB4C0"/>
        </a:accent5>
        <a:accent6>
          <a:srgbClr val="E78A2D"/>
        </a:accent6>
        <a:hlink>
          <a:srgbClr val="005032"/>
        </a:hlink>
        <a:folHlink>
          <a:srgbClr val="A0A0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2">
        <a:dk1>
          <a:srgbClr val="000000"/>
        </a:dk1>
        <a:lt1>
          <a:srgbClr val="FFFFFF"/>
        </a:lt1>
        <a:dk2>
          <a:srgbClr val="E16414"/>
        </a:dk2>
        <a:lt2>
          <a:srgbClr val="E16414"/>
        </a:lt2>
        <a:accent1>
          <a:srgbClr val="FFF0EB"/>
        </a:accent1>
        <a:accent2>
          <a:srgbClr val="E16414"/>
        </a:accent2>
        <a:accent3>
          <a:srgbClr val="FFFFFF"/>
        </a:accent3>
        <a:accent4>
          <a:srgbClr val="000000"/>
        </a:accent4>
        <a:accent5>
          <a:srgbClr val="FFF6F3"/>
        </a:accent5>
        <a:accent6>
          <a:srgbClr val="CC5A11"/>
        </a:accent6>
        <a:hlink>
          <a:srgbClr val="C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3">
        <a:dk1>
          <a:srgbClr val="000000"/>
        </a:dk1>
        <a:lt1>
          <a:srgbClr val="FFFFFF"/>
        </a:lt1>
        <a:dk2>
          <a:srgbClr val="0066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4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5">
        <a:dk1>
          <a:srgbClr val="000000"/>
        </a:dk1>
        <a:lt1>
          <a:srgbClr val="FFFFFF"/>
        </a:lt1>
        <a:dk2>
          <a:srgbClr val="80808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6">
        <a:dk1>
          <a:srgbClr val="000000"/>
        </a:dk1>
        <a:lt1>
          <a:srgbClr val="FFFFFF"/>
        </a:lt1>
        <a:dk2>
          <a:srgbClr val="996633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7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1">
        <a:dk1>
          <a:srgbClr val="FF9933"/>
        </a:dk1>
        <a:lt1>
          <a:srgbClr val="FFFFFF"/>
        </a:lt1>
        <a:dk2>
          <a:srgbClr val="003366"/>
        </a:dk2>
        <a:lt2>
          <a:srgbClr val="FF9933"/>
        </a:lt2>
        <a:accent1>
          <a:srgbClr val="2B557F"/>
        </a:accent1>
        <a:accent2>
          <a:srgbClr val="FF9933"/>
        </a:accent2>
        <a:accent3>
          <a:srgbClr val="AAADB8"/>
        </a:accent3>
        <a:accent4>
          <a:srgbClr val="DADADA"/>
        </a:accent4>
        <a:accent5>
          <a:srgbClr val="ACB4C0"/>
        </a:accent5>
        <a:accent6>
          <a:srgbClr val="E78A2D"/>
        </a:accent6>
        <a:hlink>
          <a:srgbClr val="005032"/>
        </a:hlink>
        <a:folHlink>
          <a:srgbClr val="A0A0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2">
        <a:dk1>
          <a:srgbClr val="000000"/>
        </a:dk1>
        <a:lt1>
          <a:srgbClr val="FFFFFF"/>
        </a:lt1>
        <a:dk2>
          <a:srgbClr val="E16414"/>
        </a:dk2>
        <a:lt2>
          <a:srgbClr val="E16414"/>
        </a:lt2>
        <a:accent1>
          <a:srgbClr val="FFF0EB"/>
        </a:accent1>
        <a:accent2>
          <a:srgbClr val="E16414"/>
        </a:accent2>
        <a:accent3>
          <a:srgbClr val="FFFFFF"/>
        </a:accent3>
        <a:accent4>
          <a:srgbClr val="000000"/>
        </a:accent4>
        <a:accent5>
          <a:srgbClr val="FFF6F3"/>
        </a:accent5>
        <a:accent6>
          <a:srgbClr val="CC5A11"/>
        </a:accent6>
        <a:hlink>
          <a:srgbClr val="C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3">
        <a:dk1>
          <a:srgbClr val="000000"/>
        </a:dk1>
        <a:lt1>
          <a:srgbClr val="FFFFFF"/>
        </a:lt1>
        <a:dk2>
          <a:srgbClr val="0066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4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5">
        <a:dk1>
          <a:srgbClr val="000000"/>
        </a:dk1>
        <a:lt1>
          <a:srgbClr val="FFFFFF"/>
        </a:lt1>
        <a:dk2>
          <a:srgbClr val="80808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6">
        <a:dk1>
          <a:srgbClr val="000000"/>
        </a:dk1>
        <a:lt1>
          <a:srgbClr val="FFFFFF"/>
        </a:lt1>
        <a:dk2>
          <a:srgbClr val="996633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7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8">
        <a:dk1>
          <a:srgbClr val="000000"/>
        </a:dk1>
        <a:lt1>
          <a:srgbClr val="FFFFFF"/>
        </a:lt1>
        <a:dk2>
          <a:srgbClr val="80008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10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11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12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13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14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15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16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17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CC0000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18.xml><?xml version="1.0" encoding="utf-8"?>
<a:themeOverride xmlns:a="http://schemas.openxmlformats.org/drawingml/2006/main">
  <a:clrScheme name="Side Bar 5">
    <a:dk1>
      <a:srgbClr val="000000"/>
    </a:dk1>
    <a:lt1>
      <a:srgbClr val="FFFFFF"/>
    </a:lt1>
    <a:dk2>
      <a:srgbClr val="808080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19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20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21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22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23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24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A5A5A5"/>
    </a:dk2>
    <a:lt2>
      <a:srgbClr val="CC0000"/>
    </a:lt2>
    <a:accent1>
      <a:srgbClr val="A5A5A5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A5A5A5"/>
    </a:folHlink>
  </a:clrScheme>
</a:themeOverride>
</file>

<file path=ppt/theme/themeOverride25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26.xml><?xml version="1.0" encoding="utf-8"?>
<a:themeOverride xmlns:a="http://schemas.openxmlformats.org/drawingml/2006/main">
  <a:clrScheme name="Side Bar 4">
    <a:dk1>
      <a:srgbClr val="000000"/>
    </a:dk1>
    <a:lt1>
      <a:srgbClr val="FFFFFF"/>
    </a:lt1>
    <a:dk2>
      <a:srgbClr val="CC0000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27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28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29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3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30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31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32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33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34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35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36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37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38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39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A5A5A5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A5A5A5"/>
    </a:folHlink>
  </a:clrScheme>
</a:themeOverride>
</file>

<file path=ppt/theme/themeOverride4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CC0000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A6A6A6"/>
    </a:folHlink>
  </a:clrScheme>
</a:themeOverride>
</file>

<file path=ppt/theme/themeOverride40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41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42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43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44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45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5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6.xml><?xml version="1.0" encoding="utf-8"?>
<a:themeOverride xmlns:a="http://schemas.openxmlformats.org/drawingml/2006/main">
  <a:clrScheme name="Side Bar 4">
    <a:dk1>
      <a:srgbClr val="000000"/>
    </a:dk1>
    <a:lt1>
      <a:srgbClr val="FFFFFF"/>
    </a:lt1>
    <a:dk2>
      <a:srgbClr val="CC0000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7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A5A5A5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A5A5A5"/>
    </a:folHlink>
  </a:clrScheme>
</a:themeOverride>
</file>

<file path=ppt/theme/themeOverride8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9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8527</TotalTime>
  <Words>1206</Words>
  <Application>Microsoft Office PowerPoint</Application>
  <PresentationFormat>Custom</PresentationFormat>
  <Paragraphs>324</Paragraphs>
  <Slides>50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PMingLiU</vt:lpstr>
      <vt:lpstr>Times New Roman</vt:lpstr>
      <vt:lpstr>Arial</vt:lpstr>
      <vt:lpstr>Courier New</vt:lpstr>
      <vt:lpstr>Symbol</vt:lpstr>
      <vt:lpstr>Wingdings</vt:lpstr>
      <vt:lpstr>MS PGothic</vt:lpstr>
      <vt:lpstr>Side Bar</vt:lpstr>
      <vt:lpstr>1_Side Bar</vt:lpstr>
      <vt:lpstr>2_Side Bar</vt:lpstr>
      <vt:lpstr>Presenting Your Proposal Techniques that they don’t teach you for the MSc project</vt:lpstr>
      <vt:lpstr>Track Record of Speaker</vt:lpstr>
      <vt:lpstr>My Presentation Strategy</vt:lpstr>
      <vt:lpstr>Who Do You Want to Attract ??</vt:lpstr>
      <vt:lpstr>Start with Something to Attract the Audience We Learn from Real Mistakes</vt:lpstr>
      <vt:lpstr>Presentation Outline</vt:lpstr>
      <vt:lpstr>We Learn from Mistakes of Many MSc Projects</vt:lpstr>
      <vt:lpstr>Presentation Outline</vt:lpstr>
      <vt:lpstr>First Impression</vt:lpstr>
      <vt:lpstr>Dress Properly According to Expectation</vt:lpstr>
      <vt:lpstr>Dress Properly According to Expectation (Continued)</vt:lpstr>
      <vt:lpstr>Title Slide</vt:lpstr>
      <vt:lpstr>Your Presentation Title: Example 1</vt:lpstr>
      <vt:lpstr>Your Presentation Title: Example 2 Add Interesting Subtitle</vt:lpstr>
      <vt:lpstr>Your Presentation Title: Example 3 Add Interesting Main Title</vt:lpstr>
      <vt:lpstr>Your Presentation Title: Example 4 Add Interesting Acronyms</vt:lpstr>
      <vt:lpstr>Your Affiliation is Important</vt:lpstr>
      <vt:lpstr>We Learn from Real Mistakes Background of Title Slide Not Important</vt:lpstr>
      <vt:lpstr>Presentation Outline</vt:lpstr>
      <vt:lpstr>Main Presentation Skill</vt:lpstr>
      <vt:lpstr>Main Presentation Skill Implementation</vt:lpstr>
      <vt:lpstr>Main Presentation Skill Implementation (Continued)</vt:lpstr>
      <vt:lpstr>Main Presentation Skill Implementation (Continued)</vt:lpstr>
      <vt:lpstr>Speaker-Oriented Presentation</vt:lpstr>
      <vt:lpstr>Speaker-Oriented Presentation (Continued)</vt:lpstr>
      <vt:lpstr>Presentation Outline</vt:lpstr>
      <vt:lpstr>PowerPoint Presentations</vt:lpstr>
      <vt:lpstr>PowerPoint Presentations Highlighting</vt:lpstr>
      <vt:lpstr>We Learn from Mistakes Unbalanced PowerPoint List</vt:lpstr>
      <vt:lpstr>Balanced PowerPoint List</vt:lpstr>
      <vt:lpstr>All Rules Have Exceptions Unbalanced Lists for Special Effect</vt:lpstr>
      <vt:lpstr>PowerPoint Presentations (Continued) Referring Backwards</vt:lpstr>
      <vt:lpstr>PowerPoint Presentations (Continued) Referring Backwards</vt:lpstr>
      <vt:lpstr>PowerPoint Presentations (Continued) Referring Backwards</vt:lpstr>
      <vt:lpstr>Prepare PowerPoint Slides by Iterations First Attempt</vt:lpstr>
      <vt:lpstr>Prepare Slides by Iterations Second Attempt</vt:lpstr>
      <vt:lpstr>Prepare Slides by Iterations Third Attempt</vt:lpstr>
      <vt:lpstr>Prepare Slides by Iterations Third Attempt</vt:lpstr>
      <vt:lpstr>Prepare Slides by Iterations Third Attempt</vt:lpstr>
      <vt:lpstr>Prepare Slides by Iterations Third Attempt</vt:lpstr>
      <vt:lpstr>Prepare Slides by Iterations Third Attempt</vt:lpstr>
      <vt:lpstr>Presentation Outline</vt:lpstr>
      <vt:lpstr>Timing </vt:lpstr>
      <vt:lpstr>Summary and Conclusion</vt:lpstr>
      <vt:lpstr>Summary and Conclusion</vt:lpstr>
      <vt:lpstr>Summary and Conclusion</vt:lpstr>
      <vt:lpstr>Summary and Conclusion</vt:lpstr>
      <vt:lpstr>Your Comments are Welcome</vt:lpstr>
      <vt:lpstr>Thank you</vt:lpstr>
      <vt:lpstr>What Do You Do When Attending Talks and Meetings  ??</vt:lpstr>
    </vt:vector>
  </TitlesOfParts>
  <Company>The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Techniques</dc:title>
  <dc:creator>Prof. T.H. Tse</dc:creator>
  <cp:lastModifiedBy>TH Tse</cp:lastModifiedBy>
  <cp:revision>1059</cp:revision>
  <cp:lastPrinted>2023-11-20T14:58:14Z</cp:lastPrinted>
  <dcterms:created xsi:type="dcterms:W3CDTF">1999-09-08T02:17:18Z</dcterms:created>
  <dcterms:modified xsi:type="dcterms:W3CDTF">2023-11-20T14:58:23Z</dcterms:modified>
</cp:coreProperties>
</file>