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4108" r:id="rId1"/>
    <p:sldMasterId id="2147484115" r:id="rId2"/>
    <p:sldMasterId id="2147484142" r:id="rId3"/>
  </p:sldMasterIdLst>
  <p:notesMasterIdLst>
    <p:notesMasterId r:id="rId14"/>
  </p:notesMasterIdLst>
  <p:handoutMasterIdLst>
    <p:handoutMasterId r:id="rId15"/>
  </p:handoutMasterIdLst>
  <p:sldIdLst>
    <p:sldId id="1789" r:id="rId4"/>
    <p:sldId id="2097" r:id="rId5"/>
    <p:sldId id="2264" r:id="rId6"/>
    <p:sldId id="2265" r:id="rId7"/>
    <p:sldId id="2266" r:id="rId8"/>
    <p:sldId id="2267" r:id="rId9"/>
    <p:sldId id="2268" r:id="rId10"/>
    <p:sldId id="2271" r:id="rId11"/>
    <p:sldId id="1304" r:id="rId12"/>
    <p:sldId id="2269" r:id="rId13"/>
  </p:sldIdLst>
  <p:sldSz cx="9906000" cy="6858000" type="A4"/>
  <p:notesSz cx="10234613" cy="7099300"/>
  <p:embeddedFontLst>
    <p:embeddedFont>
      <p:font typeface="MS PGothic" panose="020B0600070205080204" pitchFamily="34" charset="-128"/>
      <p:regular r:id="rId16"/>
    </p:embeddedFont>
    <p:embeddedFont>
      <p:font typeface="Consolas" panose="020B0609020204030204" pitchFamily="49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0070C0"/>
    <a:srgbClr val="82542B"/>
    <a:srgbClr val="000066"/>
    <a:srgbClr val="EAEAEA"/>
    <a:srgbClr val="F8F8F8"/>
    <a:srgbClr val="FFFFFF"/>
    <a:srgbClr val="CC0000"/>
    <a:srgbClr val="80808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9393" autoAdjust="0"/>
  </p:normalViewPr>
  <p:slideViewPr>
    <p:cSldViewPr>
      <p:cViewPr varScale="1">
        <p:scale>
          <a:sx n="112" d="100"/>
          <a:sy n="112" d="100"/>
        </p:scale>
        <p:origin x="1566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954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font" Target="fonts/font4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330" y="-1101"/>
            <a:ext cx="4384955" cy="329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l" defTabSz="90170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5330" y="-1101"/>
            <a:ext cx="4384955" cy="329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90170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330" y="6714988"/>
            <a:ext cx="4384955" cy="38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l" defTabSz="901700">
              <a:defRPr sz="1000" i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5330" y="6714988"/>
            <a:ext cx="4384955" cy="38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901700">
              <a:defRPr sz="1000" i="1">
                <a:cs typeface="+mn-cs"/>
              </a:defRPr>
            </a:lvl1pPr>
          </a:lstStyle>
          <a:p>
            <a:pPr>
              <a:defRPr/>
            </a:pPr>
            <a:fld id="{0A93F579-84C7-BE47-860D-438F53AD3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80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5175" y="-6607"/>
            <a:ext cx="4471923" cy="35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l" defTabSz="874713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7867" y="-6607"/>
            <a:ext cx="4471922" cy="35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874713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34988"/>
            <a:ext cx="3840163" cy="2659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8233" y="3374012"/>
            <a:ext cx="7598147" cy="320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892" tIns="42967" rIns="90892" bIns="429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5175" y="6752428"/>
            <a:ext cx="4471923" cy="35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l" defTabSz="874713">
              <a:defRPr sz="1000" i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7867" y="6752428"/>
            <a:ext cx="4471922" cy="35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874713">
              <a:defRPr sz="1000" i="1">
                <a:cs typeface="+mn-cs"/>
              </a:defRPr>
            </a:lvl1pPr>
          </a:lstStyle>
          <a:p>
            <a:pPr>
              <a:defRPr/>
            </a:pPr>
            <a:fld id="{622950A4-54B1-C149-AA04-418BF5FEF0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711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4" y="3355983"/>
            <a:ext cx="9906000" cy="73025"/>
            <a:chOff x="0" y="866"/>
            <a:chExt cx="6238" cy="46"/>
          </a:xfrm>
        </p:grpSpPr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71842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endParaRPr>
            </a:p>
          </p:txBody>
        </p:sp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71842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122" y="2286000"/>
            <a:ext cx="9146932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122" y="3886200"/>
            <a:ext cx="9146932" cy="17526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248400"/>
            <a:ext cx="2097088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4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31092" y="6248400"/>
            <a:ext cx="2097087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E32BC9-ED5E-FC40-9524-CADAE2723BFF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270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883" y="1676400"/>
            <a:ext cx="4443249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8581" y="1676400"/>
            <a:ext cx="4443249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127C04E9-C019-4C22-899D-24BF3611C905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864C1-92B2-49F6-BE45-D604F3F1B09D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252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60" y="274638"/>
            <a:ext cx="891508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9" y="1535113"/>
            <a:ext cx="43765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9" y="2174875"/>
            <a:ext cx="43765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402" y="1535113"/>
            <a:ext cx="43781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402" y="2174875"/>
            <a:ext cx="43781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771441F3-2512-4F92-A3C2-89D4310BEA9E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932E8-8ECE-42E5-90A7-8C39E97D31AF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5807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8F73BE5A-F5F9-4418-9A45-3EC2CBA41873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92AAE-4995-416B-88FA-E2D960EDAA45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38267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4D336681-C53E-42CD-8ADC-1060DEEB64DF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B9577-D49A-4C30-998A-A9BEEA5BC1A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27261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9" y="273050"/>
            <a:ext cx="325859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154" y="273051"/>
            <a:ext cx="553738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9" y="1435101"/>
            <a:ext cx="325859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82E15991-6AB3-4A42-A19E-E0E05170426D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F4A6-9568-46BF-BBD4-44A103ADFBBF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24954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136" y="4800600"/>
            <a:ext cx="594233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2136" y="612775"/>
            <a:ext cx="594233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136" y="5367338"/>
            <a:ext cx="594233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43BE9A80-31E6-4818-B65F-5BAD133DEC96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A9A6-83E5-4CD0-BFE4-DA58BCBD49CE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2017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5185C9CF-EF9D-4E57-A912-92825065CF6C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34FE5-EC4D-498D-B132-BC3FD9BAEE27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9204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2093" y="266700"/>
            <a:ext cx="2259736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882" y="266700"/>
            <a:ext cx="6626762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F66201F6-CD32-49A4-AFE9-A37D68223752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975D-E88D-4EAC-843A-11DBF738B9EB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79606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883" y="266700"/>
            <a:ext cx="9113584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2882" y="1676400"/>
            <a:ext cx="4479774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45106" y="1676400"/>
            <a:ext cx="4481361" cy="4953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5D90365C-C156-4402-983B-BDDA7A3713FD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8FDE-08B0-46F9-A725-903A367B8ABA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44651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-1589" y="3355976"/>
            <a:ext cx="9906001" cy="74613"/>
            <a:chOff x="0" y="866"/>
            <a:chExt cx="6238" cy="46"/>
          </a:xfrm>
        </p:grpSpPr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782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379535" y="381000"/>
            <a:ext cx="9070707" cy="3048000"/>
          </a:xfrm>
        </p:spPr>
        <p:txBody>
          <a:bodyPr/>
          <a:lstStyle>
            <a:lvl1pPr>
              <a:defRPr sz="6600" b="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47822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0178" y="3886200"/>
            <a:ext cx="9070707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400179" y="6248400"/>
            <a:ext cx="2062824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307C8D-0D04-4E87-905F-7C4E5064F1CE}" type="datetime1">
              <a:rPr lang="en-GB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20/11/2023</a:t>
            </a:fld>
            <a:endParaRPr lang="en-GB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66579" y="6248400"/>
            <a:ext cx="3137906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08062" y="6248400"/>
            <a:ext cx="206282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CA0F65-9FD9-4260-A8A4-083FBC53AE74}" type="slidenum">
              <a:rPr lang="en-GB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738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AED8D1-1ECA-3045-955F-01FD84E20E7A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011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648DA-CE8E-4A9E-A702-593F3AEB3B64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3FC81-7D52-4B61-B8D9-FF33698814A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54867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889" y="4406901"/>
            <a:ext cx="84196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889" y="2906713"/>
            <a:ext cx="841962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CF009-98BA-4FC8-A079-220BAA2B27B7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4ECCF-F9B2-47FE-949B-22A68CFF0F6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74881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883" y="1676400"/>
            <a:ext cx="4443249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8581" y="1676400"/>
            <a:ext cx="4443249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C04E9-C019-4C22-899D-24BF3611C905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864C1-92B2-49F6-BE45-D604F3F1B09D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582205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60" y="274638"/>
            <a:ext cx="891508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9" y="1535113"/>
            <a:ext cx="43765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9" y="2174875"/>
            <a:ext cx="43765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402" y="1535113"/>
            <a:ext cx="43781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402" y="2174875"/>
            <a:ext cx="43781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441F3-2512-4F92-A3C2-89D4310BEA9E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932E8-8ECE-42E5-90A7-8C39E97D31AF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96269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BE5A-F5F9-4418-9A45-3EC2CBA41873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92AAE-4995-416B-88FA-E2D960EDAA45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26078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36681-C53E-42CD-8ADC-1060DEEB64DF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B9577-D49A-4C30-998A-A9BEEA5BC1A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19515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9" y="273050"/>
            <a:ext cx="325859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154" y="273051"/>
            <a:ext cx="553738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9" y="1435101"/>
            <a:ext cx="325859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15991-6AB3-4A42-A19E-E0E05170426D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F4A6-9568-46BF-BBD4-44A103ADFBBF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60128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136" y="4800600"/>
            <a:ext cx="594233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2136" y="612775"/>
            <a:ext cx="594233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136" y="5367338"/>
            <a:ext cx="594233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E9A80-31E6-4818-B65F-5BAD133DEC96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A9A6-83E5-4CD0-BFE4-DA58BCBD49CE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9317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5C9CF-EF9D-4E57-A912-92825065CF6C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34FE5-EC4D-498D-B132-BC3FD9BAEE27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35500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2093" y="266700"/>
            <a:ext cx="2259736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882" y="266700"/>
            <a:ext cx="6626762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201F6-CD32-49A4-AFE9-A37D68223752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975D-E88D-4EAC-843A-11DBF738B9EB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2273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540" y="1676400"/>
            <a:ext cx="4497241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0" y="1676400"/>
            <a:ext cx="4498829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5DCCB4-17AB-0F40-9FAF-0E83DBC5104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538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883" y="266700"/>
            <a:ext cx="9113584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2882" y="1676400"/>
            <a:ext cx="4479774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45106" y="1676400"/>
            <a:ext cx="4481361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365C-C156-4402-983B-BDDA7A3713FD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8FDE-08B0-46F9-A725-903A367B8ABA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601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279910-3DAD-0347-A4AA-D5CA95EC62A7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381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D96CA9-2DB4-CD4C-9780-EBFE7698ADF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422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122" y="266700"/>
            <a:ext cx="9146932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540" y="1676400"/>
            <a:ext cx="4497241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30" y="1676400"/>
            <a:ext cx="4498829" cy="4953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9E9DC4-2E94-804C-A81F-D86E5C0314E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005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-1589" y="3355976"/>
            <a:ext cx="9906001" cy="74613"/>
            <a:chOff x="0" y="866"/>
            <a:chExt cx="6238" cy="46"/>
          </a:xfrm>
        </p:grpSpPr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782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379535" y="381000"/>
            <a:ext cx="9070707" cy="3048000"/>
          </a:xfrm>
        </p:spPr>
        <p:txBody>
          <a:bodyPr/>
          <a:lstStyle>
            <a:lvl1pPr>
              <a:defRPr sz="6600" b="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47822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0178" y="3886200"/>
            <a:ext cx="9070707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400179" y="6248400"/>
            <a:ext cx="2062824" cy="457200"/>
          </a:xfrm>
        </p:spPr>
        <p:txBody>
          <a:bodyPr/>
          <a:lstStyle>
            <a:lvl1pPr>
              <a:defRPr smtClean="0"/>
            </a:lvl1pPr>
          </a:lstStyle>
          <a:p>
            <a:pPr algn="l">
              <a:defRPr/>
            </a:pPr>
            <a:fld id="{D4307C8D-0D04-4E87-905F-7C4E5064F1CE}" type="datetime1">
              <a:rPr lang="en-GB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20/11/2023</a:t>
            </a:fld>
            <a:endParaRPr lang="en-GB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66579" y="6248400"/>
            <a:ext cx="3137906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08062" y="6248400"/>
            <a:ext cx="206282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CA0F65-9FD9-4260-A8A4-083FBC53AE74}" type="slidenum">
              <a:rPr lang="en-GB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GB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42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3C7648DA-CE8E-4A9E-A702-593F3AEB3B64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3FC81-7D52-4B61-B8D9-FF33698814A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0171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889" y="4406901"/>
            <a:ext cx="84196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889" y="2906713"/>
            <a:ext cx="841962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265CF009-98BA-4FC8-A079-220BAA2B27B7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4ECCF-F9B2-47FE-949B-22A68CFF0F68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7499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 userDrawn="1"/>
        </p:nvGrpSpPr>
        <p:grpSpPr bwMode="auto">
          <a:xfrm>
            <a:off x="4" y="1374783"/>
            <a:ext cx="9906000" cy="73025"/>
            <a:chOff x="0" y="866"/>
            <a:chExt cx="6238" cy="46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71842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71842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4" y="266700"/>
            <a:ext cx="91471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676400"/>
            <a:ext cx="9148762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6138" y="61722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  <a:cs typeface="+mn-cs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t>The Software Engineering Group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6013" y="6172200"/>
            <a:ext cx="206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BB851-6C3A-3A4C-881E-D769762E113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70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110" r:id="rId2"/>
    <p:sldLayoutId id="2147484111" r:id="rId3"/>
    <p:sldLayoutId id="2147484112" r:id="rId4"/>
    <p:sldLayoutId id="2147484113" r:id="rId5"/>
    <p:sldLayoutId id="2147484114" r:id="rId6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u"/>
        <a:defRPr sz="2000">
          <a:solidFill>
            <a:schemeClr val="tx1"/>
          </a:solidFill>
          <a:latin typeface="+mn-lt"/>
          <a:ea typeface="+mn-ea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 userDrawn="1"/>
        </p:nvGrpSpPr>
        <p:grpSpPr bwMode="auto">
          <a:xfrm>
            <a:off x="1" y="1374776"/>
            <a:ext cx="9906000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12883" y="266700"/>
            <a:ext cx="9113584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883" y="1676400"/>
            <a:ext cx="911358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883" y="6172200"/>
            <a:ext cx="20628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pPr algn="l">
              <a:defRPr/>
            </a:pPr>
            <a:fld id="{A14CBB30-DD63-47F4-8AD8-B01317A6292C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048" y="6172200"/>
            <a:ext cx="3137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3643" y="6172200"/>
            <a:ext cx="20628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CCE8E099-C126-4775-809C-35E8CCC087A7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70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1" y="1374776"/>
            <a:ext cx="9906000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12883" y="266700"/>
            <a:ext cx="9113584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883" y="1676400"/>
            <a:ext cx="911358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883" y="6172200"/>
            <a:ext cx="20628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pPr algn="l">
              <a:defRPr/>
            </a:pPr>
            <a:fld id="{A14CBB30-DD63-47F4-8AD8-B01317A6292C}" type="datetime1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 algn="l">
                <a:defRPr/>
              </a:pPr>
              <a:t>11/20/2023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048" y="6172200"/>
            <a:ext cx="3137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3643" y="6172200"/>
            <a:ext cx="20628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CCE8E099-C126-4775-809C-35E8CCC087A7}" type="slidenum">
              <a:rPr lang="en-US" smtClean="0">
                <a:solidFill>
                  <a:srgbClr val="808080"/>
                </a:solidFill>
                <a:latin typeface="Times New Roman" pitchFamily="18" charset="0"/>
                <a:ea typeface="+mn-ea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34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  <p:sldLayoutId id="2147484154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ku.hk/thtse" TargetMode="External"/><Relationship Id="rId2" Type="http://schemas.openxmlformats.org/officeDocument/2006/relationships/hyperlink" Target="mailto:thtse@cs.hku.h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3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04804" y="609600"/>
            <a:ext cx="9344025" cy="2743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0000" b="0" dirty="0" smtClean="0">
                <a:cs typeface="+mj-cs"/>
              </a:rPr>
              <a:t>Examination Matters</a:t>
            </a:r>
            <a:endParaRPr lang="en-US" sz="10000" dirty="0" smtClean="0">
              <a:cs typeface="+mj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886200"/>
            <a:ext cx="7489825" cy="2819400"/>
          </a:xfrm>
          <a:noFill/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4000" dirty="0"/>
              <a:t>Prof. </a:t>
            </a:r>
            <a:r>
              <a:rPr lang="en-US" sz="4000" dirty="0" err="1"/>
              <a:t>T.H.</a:t>
            </a:r>
            <a:r>
              <a:rPr lang="en-US" sz="4000" dirty="0"/>
              <a:t> Tse</a:t>
            </a:r>
          </a:p>
          <a:p>
            <a:pPr algn="l">
              <a:lnSpc>
                <a:spcPct val="90000"/>
              </a:lnSpc>
            </a:pPr>
            <a:r>
              <a:rPr lang="en-US" sz="2400" dirty="0"/>
              <a:t>Department of Computer Science</a:t>
            </a:r>
          </a:p>
          <a:p>
            <a:pPr algn="l">
              <a:lnSpc>
                <a:spcPct val="90000"/>
              </a:lnSpc>
            </a:pPr>
            <a:r>
              <a:rPr lang="en-US" sz="2400" dirty="0"/>
              <a:t>Email: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nsolas" pitchFamily="49" charset="0"/>
                <a:hlinkClick r:id="rId2"/>
              </a:rPr>
              <a:t>thtse@cs.hku.hk</a:t>
            </a:r>
            <a:endParaRPr lang="en-US" sz="2000" dirty="0">
              <a:latin typeface="Consolas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2400" dirty="0"/>
              <a:t>Web: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hlinkClick r:id="rId3"/>
              </a:rPr>
              <a:t>hku.hk/</a:t>
            </a:r>
            <a:r>
              <a:rPr lang="en-US" sz="2000" dirty="0" err="1" smtClean="0">
                <a:latin typeface="Consolas" pitchFamily="49" charset="0"/>
                <a:hlinkClick r:id="rId3"/>
              </a:rPr>
              <a:t>thtse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3400" y="3886200"/>
            <a:ext cx="1219200" cy="1219200"/>
            <a:chOff x="533400" y="3886200"/>
            <a:chExt cx="1219200" cy="12192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08013" y="3951288"/>
              <a:ext cx="542925" cy="108902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B2B2B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608013" y="4029075"/>
              <a:ext cx="1068387" cy="933450"/>
            </a:xfrm>
            <a:custGeom>
              <a:avLst/>
              <a:gdLst>
                <a:gd name="T0" fmla="*/ 25667900 w 1606"/>
                <a:gd name="T1" fmla="*/ 602543559 h 1435"/>
                <a:gd name="T2" fmla="*/ 91166155 w 1606"/>
                <a:gd name="T3" fmla="*/ 588580192 h 1435"/>
                <a:gd name="T4" fmla="*/ 147370213 w 1606"/>
                <a:gd name="T5" fmla="*/ 572077973 h 1435"/>
                <a:gd name="T6" fmla="*/ 208442590 w 1606"/>
                <a:gd name="T7" fmla="*/ 545843158 h 1435"/>
                <a:gd name="T8" fmla="*/ 281906481 w 1606"/>
                <a:gd name="T9" fmla="*/ 496759967 h 1435"/>
                <a:gd name="T10" fmla="*/ 333685315 w 1606"/>
                <a:gd name="T11" fmla="*/ 449368694 h 1435"/>
                <a:gd name="T12" fmla="*/ 370860066 w 1606"/>
                <a:gd name="T13" fmla="*/ 408324879 h 1435"/>
                <a:gd name="T14" fmla="*/ 405379067 w 1606"/>
                <a:gd name="T15" fmla="*/ 360510789 h 1435"/>
                <a:gd name="T16" fmla="*/ 442111345 w 1606"/>
                <a:gd name="T17" fmla="*/ 310157765 h 1435"/>
                <a:gd name="T18" fmla="*/ 482384068 w 1606"/>
                <a:gd name="T19" fmla="*/ 253034547 h 1435"/>
                <a:gd name="T20" fmla="*/ 527081348 w 1606"/>
                <a:gd name="T21" fmla="*/ 201411853 h 1435"/>
                <a:gd name="T22" fmla="*/ 570894515 w 1606"/>
                <a:gd name="T23" fmla="*/ 161214281 h 1435"/>
                <a:gd name="T24" fmla="*/ 615150072 w 1606"/>
                <a:gd name="T25" fmla="*/ 129902411 h 1435"/>
                <a:gd name="T26" fmla="*/ 650996906 w 1606"/>
                <a:gd name="T27" fmla="*/ 111284155 h 1435"/>
                <a:gd name="T28" fmla="*/ 699235463 w 1606"/>
                <a:gd name="T29" fmla="*/ 90550514 h 1435"/>
                <a:gd name="T30" fmla="*/ 710299185 w 1606"/>
                <a:gd name="T31" fmla="*/ 0 h 1435"/>
                <a:gd name="T32" fmla="*/ 639047740 w 1606"/>
                <a:gd name="T33" fmla="*/ 28773027 h 1435"/>
                <a:gd name="T34" fmla="*/ 570452126 w 1606"/>
                <a:gd name="T35" fmla="*/ 69394036 h 1435"/>
                <a:gd name="T36" fmla="*/ 528409181 w 1606"/>
                <a:gd name="T37" fmla="*/ 103244779 h 1435"/>
                <a:gd name="T38" fmla="*/ 484154290 w 1606"/>
                <a:gd name="T39" fmla="*/ 148943484 h 1435"/>
                <a:gd name="T40" fmla="*/ 449634624 w 1606"/>
                <a:gd name="T41" fmla="*/ 195065045 h 1435"/>
                <a:gd name="T42" fmla="*/ 419098456 w 1606"/>
                <a:gd name="T43" fmla="*/ 238647714 h 1435"/>
                <a:gd name="T44" fmla="*/ 388562288 w 1606"/>
                <a:gd name="T45" fmla="*/ 280537813 h 1435"/>
                <a:gd name="T46" fmla="*/ 357140677 w 1606"/>
                <a:gd name="T47" fmla="*/ 324967416 h 1435"/>
                <a:gd name="T48" fmla="*/ 324834204 w 1606"/>
                <a:gd name="T49" fmla="*/ 362626175 h 1435"/>
                <a:gd name="T50" fmla="*/ 287660202 w 1606"/>
                <a:gd name="T51" fmla="*/ 399015751 h 1435"/>
                <a:gd name="T52" fmla="*/ 246945090 w 1606"/>
                <a:gd name="T53" fmla="*/ 434136226 h 1435"/>
                <a:gd name="T54" fmla="*/ 195166255 w 1606"/>
                <a:gd name="T55" fmla="*/ 465870914 h 1435"/>
                <a:gd name="T56" fmla="*/ 140732378 w 1606"/>
                <a:gd name="T57" fmla="*/ 487874307 h 1435"/>
                <a:gd name="T58" fmla="*/ 80544801 w 1606"/>
                <a:gd name="T59" fmla="*/ 506491912 h 1435"/>
                <a:gd name="T60" fmla="*/ 20357229 w 1606"/>
                <a:gd name="T61" fmla="*/ 518339893 h 1435"/>
                <a:gd name="T62" fmla="*/ 0 w 1606"/>
                <a:gd name="T63" fmla="*/ 606774981 h 14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06"/>
                <a:gd name="T97" fmla="*/ 0 h 1435"/>
                <a:gd name="T98" fmla="*/ 1606 w 1606"/>
                <a:gd name="T99" fmla="*/ 1435 h 143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06" h="1435">
                  <a:moveTo>
                    <a:pt x="0" y="1434"/>
                  </a:moveTo>
                  <a:lnTo>
                    <a:pt x="58" y="1424"/>
                  </a:lnTo>
                  <a:lnTo>
                    <a:pt x="121" y="1411"/>
                  </a:lnTo>
                  <a:lnTo>
                    <a:pt x="206" y="1391"/>
                  </a:lnTo>
                  <a:lnTo>
                    <a:pt x="271" y="1374"/>
                  </a:lnTo>
                  <a:lnTo>
                    <a:pt x="333" y="1352"/>
                  </a:lnTo>
                  <a:lnTo>
                    <a:pt x="395" y="1329"/>
                  </a:lnTo>
                  <a:lnTo>
                    <a:pt x="471" y="1290"/>
                  </a:lnTo>
                  <a:lnTo>
                    <a:pt x="568" y="1227"/>
                  </a:lnTo>
                  <a:lnTo>
                    <a:pt x="637" y="1174"/>
                  </a:lnTo>
                  <a:lnTo>
                    <a:pt x="698" y="1118"/>
                  </a:lnTo>
                  <a:lnTo>
                    <a:pt x="754" y="1062"/>
                  </a:lnTo>
                  <a:lnTo>
                    <a:pt x="799" y="1010"/>
                  </a:lnTo>
                  <a:lnTo>
                    <a:pt x="838" y="965"/>
                  </a:lnTo>
                  <a:lnTo>
                    <a:pt x="880" y="904"/>
                  </a:lnTo>
                  <a:lnTo>
                    <a:pt x="916" y="852"/>
                  </a:lnTo>
                  <a:lnTo>
                    <a:pt x="963" y="789"/>
                  </a:lnTo>
                  <a:lnTo>
                    <a:pt x="999" y="733"/>
                  </a:lnTo>
                  <a:lnTo>
                    <a:pt x="1039" y="672"/>
                  </a:lnTo>
                  <a:lnTo>
                    <a:pt x="1090" y="598"/>
                  </a:lnTo>
                  <a:lnTo>
                    <a:pt x="1147" y="527"/>
                  </a:lnTo>
                  <a:lnTo>
                    <a:pt x="1191" y="476"/>
                  </a:lnTo>
                  <a:lnTo>
                    <a:pt x="1239" y="426"/>
                  </a:lnTo>
                  <a:lnTo>
                    <a:pt x="1290" y="381"/>
                  </a:lnTo>
                  <a:lnTo>
                    <a:pt x="1344" y="340"/>
                  </a:lnTo>
                  <a:lnTo>
                    <a:pt x="1390" y="307"/>
                  </a:lnTo>
                  <a:lnTo>
                    <a:pt x="1436" y="279"/>
                  </a:lnTo>
                  <a:lnTo>
                    <a:pt x="1471" y="263"/>
                  </a:lnTo>
                  <a:lnTo>
                    <a:pt x="1529" y="236"/>
                  </a:lnTo>
                  <a:lnTo>
                    <a:pt x="1580" y="214"/>
                  </a:lnTo>
                  <a:lnTo>
                    <a:pt x="1605" y="206"/>
                  </a:lnTo>
                  <a:lnTo>
                    <a:pt x="1605" y="0"/>
                  </a:lnTo>
                  <a:lnTo>
                    <a:pt x="1537" y="24"/>
                  </a:lnTo>
                  <a:lnTo>
                    <a:pt x="1444" y="68"/>
                  </a:lnTo>
                  <a:lnTo>
                    <a:pt x="1360" y="117"/>
                  </a:lnTo>
                  <a:lnTo>
                    <a:pt x="1289" y="164"/>
                  </a:lnTo>
                  <a:lnTo>
                    <a:pt x="1245" y="198"/>
                  </a:lnTo>
                  <a:lnTo>
                    <a:pt x="1194" y="244"/>
                  </a:lnTo>
                  <a:lnTo>
                    <a:pt x="1141" y="296"/>
                  </a:lnTo>
                  <a:lnTo>
                    <a:pt x="1094" y="352"/>
                  </a:lnTo>
                  <a:lnTo>
                    <a:pt x="1050" y="412"/>
                  </a:lnTo>
                  <a:lnTo>
                    <a:pt x="1016" y="461"/>
                  </a:lnTo>
                  <a:lnTo>
                    <a:pt x="981" y="513"/>
                  </a:lnTo>
                  <a:lnTo>
                    <a:pt x="947" y="564"/>
                  </a:lnTo>
                  <a:lnTo>
                    <a:pt x="911" y="617"/>
                  </a:lnTo>
                  <a:lnTo>
                    <a:pt x="878" y="663"/>
                  </a:lnTo>
                  <a:lnTo>
                    <a:pt x="841" y="720"/>
                  </a:lnTo>
                  <a:lnTo>
                    <a:pt x="807" y="768"/>
                  </a:lnTo>
                  <a:lnTo>
                    <a:pt x="771" y="815"/>
                  </a:lnTo>
                  <a:lnTo>
                    <a:pt x="734" y="857"/>
                  </a:lnTo>
                  <a:lnTo>
                    <a:pt x="693" y="901"/>
                  </a:lnTo>
                  <a:lnTo>
                    <a:pt x="650" y="943"/>
                  </a:lnTo>
                  <a:lnTo>
                    <a:pt x="612" y="980"/>
                  </a:lnTo>
                  <a:lnTo>
                    <a:pt x="558" y="1026"/>
                  </a:lnTo>
                  <a:lnTo>
                    <a:pt x="497" y="1069"/>
                  </a:lnTo>
                  <a:lnTo>
                    <a:pt x="441" y="1101"/>
                  </a:lnTo>
                  <a:lnTo>
                    <a:pt x="381" y="1129"/>
                  </a:lnTo>
                  <a:lnTo>
                    <a:pt x="318" y="1153"/>
                  </a:lnTo>
                  <a:lnTo>
                    <a:pt x="260" y="1172"/>
                  </a:lnTo>
                  <a:lnTo>
                    <a:pt x="182" y="1197"/>
                  </a:lnTo>
                  <a:lnTo>
                    <a:pt x="104" y="1215"/>
                  </a:lnTo>
                  <a:lnTo>
                    <a:pt x="46" y="1225"/>
                  </a:lnTo>
                  <a:lnTo>
                    <a:pt x="0" y="1230"/>
                  </a:lnTo>
                  <a:lnTo>
                    <a:pt x="0" y="1434"/>
                  </a:lnTo>
                </a:path>
              </a:pathLst>
            </a:custGeom>
            <a:solidFill>
              <a:schemeClr val="bg2"/>
            </a:solidFill>
            <a:ln w="3175" cap="rnd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76263" y="3929063"/>
              <a:ext cx="1131887" cy="1133475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33400" y="3886200"/>
              <a:ext cx="1219200" cy="1219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Thank You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10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8" name="Group 58"/>
          <p:cNvGrpSpPr>
            <a:grpSpLocks noChangeAspect="1"/>
          </p:cNvGrpSpPr>
          <p:nvPr/>
        </p:nvGrpSpPr>
        <p:grpSpPr bwMode="auto">
          <a:xfrm>
            <a:off x="547693" y="1981200"/>
            <a:ext cx="6385739" cy="3200400"/>
            <a:chOff x="249" y="1062"/>
            <a:chExt cx="3244" cy="1487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249" y="1409"/>
              <a:ext cx="1876" cy="1140"/>
              <a:chOff x="249" y="1409"/>
              <a:chExt cx="1876" cy="1140"/>
            </a:xfrm>
          </p:grpSpPr>
          <p:sp>
            <p:nvSpPr>
              <p:cNvPr id="31" name="Freeform 11"/>
              <p:cNvSpPr>
                <a:spLocks/>
              </p:cNvSpPr>
              <p:nvPr/>
            </p:nvSpPr>
            <p:spPr bwMode="auto">
              <a:xfrm>
                <a:off x="249" y="1409"/>
                <a:ext cx="1876" cy="1140"/>
              </a:xfrm>
              <a:custGeom>
                <a:avLst/>
                <a:gdLst>
                  <a:gd name="T0" fmla="*/ 23 w 3753"/>
                  <a:gd name="T1" fmla="*/ 3 h 2281"/>
                  <a:gd name="T2" fmla="*/ 28 w 3753"/>
                  <a:gd name="T3" fmla="*/ 3 h 2281"/>
                  <a:gd name="T4" fmla="*/ 29 w 3753"/>
                  <a:gd name="T5" fmla="*/ 3 h 2281"/>
                  <a:gd name="T6" fmla="*/ 37 w 3753"/>
                  <a:gd name="T7" fmla="*/ 10 h 2281"/>
                  <a:gd name="T8" fmla="*/ 41 w 3753"/>
                  <a:gd name="T9" fmla="*/ 16 h 2281"/>
                  <a:gd name="T10" fmla="*/ 47 w 3753"/>
                  <a:gd name="T11" fmla="*/ 18 h 2281"/>
                  <a:gd name="T12" fmla="*/ 49 w 3753"/>
                  <a:gd name="T13" fmla="*/ 19 h 2281"/>
                  <a:gd name="T14" fmla="*/ 51 w 3753"/>
                  <a:gd name="T15" fmla="*/ 19 h 2281"/>
                  <a:gd name="T16" fmla="*/ 53 w 3753"/>
                  <a:gd name="T17" fmla="*/ 20 h 2281"/>
                  <a:gd name="T18" fmla="*/ 55 w 3753"/>
                  <a:gd name="T19" fmla="*/ 20 h 2281"/>
                  <a:gd name="T20" fmla="*/ 57 w 3753"/>
                  <a:gd name="T21" fmla="*/ 21 h 2281"/>
                  <a:gd name="T22" fmla="*/ 57 w 3753"/>
                  <a:gd name="T23" fmla="*/ 23 h 2281"/>
                  <a:gd name="T24" fmla="*/ 56 w 3753"/>
                  <a:gd name="T25" fmla="*/ 24 h 2281"/>
                  <a:gd name="T26" fmla="*/ 57 w 3753"/>
                  <a:gd name="T27" fmla="*/ 25 h 2281"/>
                  <a:gd name="T28" fmla="*/ 58 w 3753"/>
                  <a:gd name="T29" fmla="*/ 26 h 2281"/>
                  <a:gd name="T30" fmla="*/ 58 w 3753"/>
                  <a:gd name="T31" fmla="*/ 28 h 2281"/>
                  <a:gd name="T32" fmla="*/ 57 w 3753"/>
                  <a:gd name="T33" fmla="*/ 29 h 2281"/>
                  <a:gd name="T34" fmla="*/ 56 w 3753"/>
                  <a:gd name="T35" fmla="*/ 30 h 2281"/>
                  <a:gd name="T36" fmla="*/ 56 w 3753"/>
                  <a:gd name="T37" fmla="*/ 31 h 2281"/>
                  <a:gd name="T38" fmla="*/ 56 w 3753"/>
                  <a:gd name="T39" fmla="*/ 32 h 2281"/>
                  <a:gd name="T40" fmla="*/ 55 w 3753"/>
                  <a:gd name="T41" fmla="*/ 33 h 2281"/>
                  <a:gd name="T42" fmla="*/ 50 w 3753"/>
                  <a:gd name="T43" fmla="*/ 33 h 2281"/>
                  <a:gd name="T44" fmla="*/ 46 w 3753"/>
                  <a:gd name="T45" fmla="*/ 34 h 2281"/>
                  <a:gd name="T46" fmla="*/ 44 w 3753"/>
                  <a:gd name="T47" fmla="*/ 35 h 2281"/>
                  <a:gd name="T48" fmla="*/ 38 w 3753"/>
                  <a:gd name="T49" fmla="*/ 34 h 2281"/>
                  <a:gd name="T50" fmla="*/ 27 w 3753"/>
                  <a:gd name="T51" fmla="*/ 33 h 2281"/>
                  <a:gd name="T52" fmla="*/ 14 w 3753"/>
                  <a:gd name="T53" fmla="*/ 23 h 2281"/>
                  <a:gd name="T54" fmla="*/ 11 w 3753"/>
                  <a:gd name="T55" fmla="*/ 20 h 2281"/>
                  <a:gd name="T56" fmla="*/ 7 w 3753"/>
                  <a:gd name="T57" fmla="*/ 13 h 2281"/>
                  <a:gd name="T58" fmla="*/ 6 w 3753"/>
                  <a:gd name="T59" fmla="*/ 14 h 2281"/>
                  <a:gd name="T60" fmla="*/ 5 w 3753"/>
                  <a:gd name="T61" fmla="*/ 14 h 2281"/>
                  <a:gd name="T62" fmla="*/ 3 w 3753"/>
                  <a:gd name="T63" fmla="*/ 14 h 2281"/>
                  <a:gd name="T64" fmla="*/ 2 w 3753"/>
                  <a:gd name="T65" fmla="*/ 13 h 2281"/>
                  <a:gd name="T66" fmla="*/ 0 w 3753"/>
                  <a:gd name="T67" fmla="*/ 12 h 2281"/>
                  <a:gd name="T68" fmla="*/ 0 w 3753"/>
                  <a:gd name="T69" fmla="*/ 10 h 2281"/>
                  <a:gd name="T70" fmla="*/ 0 w 3753"/>
                  <a:gd name="T71" fmla="*/ 8 h 2281"/>
                  <a:gd name="T72" fmla="*/ 1 w 3753"/>
                  <a:gd name="T73" fmla="*/ 6 h 2281"/>
                  <a:gd name="T74" fmla="*/ 2 w 3753"/>
                  <a:gd name="T75" fmla="*/ 5 h 2281"/>
                  <a:gd name="T76" fmla="*/ 4 w 3753"/>
                  <a:gd name="T77" fmla="*/ 4 h 2281"/>
                  <a:gd name="T78" fmla="*/ 7 w 3753"/>
                  <a:gd name="T79" fmla="*/ 1 h 2281"/>
                  <a:gd name="T80" fmla="*/ 14 w 3753"/>
                  <a:gd name="T81" fmla="*/ 0 h 2281"/>
                  <a:gd name="T82" fmla="*/ 18 w 3753"/>
                  <a:gd name="T83" fmla="*/ 0 h 2281"/>
                  <a:gd name="T84" fmla="*/ 20 w 3753"/>
                  <a:gd name="T85" fmla="*/ 2 h 228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753" h="2281">
                    <a:moveTo>
                      <a:pt x="1449" y="219"/>
                    </a:moveTo>
                    <a:lnTo>
                      <a:pt x="1501" y="213"/>
                    </a:lnTo>
                    <a:lnTo>
                      <a:pt x="1759" y="213"/>
                    </a:lnTo>
                    <a:lnTo>
                      <a:pt x="1803" y="222"/>
                    </a:lnTo>
                    <a:lnTo>
                      <a:pt x="1843" y="234"/>
                    </a:lnTo>
                    <a:lnTo>
                      <a:pt x="1885" y="253"/>
                    </a:lnTo>
                    <a:lnTo>
                      <a:pt x="2212" y="493"/>
                    </a:lnTo>
                    <a:lnTo>
                      <a:pt x="2395" y="698"/>
                    </a:lnTo>
                    <a:lnTo>
                      <a:pt x="2497" y="824"/>
                    </a:lnTo>
                    <a:lnTo>
                      <a:pt x="2646" y="1040"/>
                    </a:lnTo>
                    <a:lnTo>
                      <a:pt x="2840" y="1132"/>
                    </a:lnTo>
                    <a:lnTo>
                      <a:pt x="3011" y="1189"/>
                    </a:lnTo>
                    <a:lnTo>
                      <a:pt x="3118" y="1233"/>
                    </a:lnTo>
                    <a:lnTo>
                      <a:pt x="3169" y="1254"/>
                    </a:lnTo>
                    <a:lnTo>
                      <a:pt x="3216" y="1263"/>
                    </a:lnTo>
                    <a:lnTo>
                      <a:pt x="3306" y="1269"/>
                    </a:lnTo>
                    <a:lnTo>
                      <a:pt x="3382" y="1273"/>
                    </a:lnTo>
                    <a:lnTo>
                      <a:pt x="3452" y="1282"/>
                    </a:lnTo>
                    <a:lnTo>
                      <a:pt x="3511" y="1295"/>
                    </a:lnTo>
                    <a:lnTo>
                      <a:pt x="3565" y="1309"/>
                    </a:lnTo>
                    <a:lnTo>
                      <a:pt x="3629" y="1343"/>
                    </a:lnTo>
                    <a:lnTo>
                      <a:pt x="3667" y="1389"/>
                    </a:lnTo>
                    <a:lnTo>
                      <a:pt x="3673" y="1451"/>
                    </a:lnTo>
                    <a:lnTo>
                      <a:pt x="3669" y="1493"/>
                    </a:lnTo>
                    <a:lnTo>
                      <a:pt x="3650" y="1541"/>
                    </a:lnTo>
                    <a:lnTo>
                      <a:pt x="3622" y="1573"/>
                    </a:lnTo>
                    <a:lnTo>
                      <a:pt x="3662" y="1583"/>
                    </a:lnTo>
                    <a:lnTo>
                      <a:pt x="3696" y="1606"/>
                    </a:lnTo>
                    <a:lnTo>
                      <a:pt x="3730" y="1644"/>
                    </a:lnTo>
                    <a:lnTo>
                      <a:pt x="3753" y="1704"/>
                    </a:lnTo>
                    <a:lnTo>
                      <a:pt x="3753" y="1775"/>
                    </a:lnTo>
                    <a:lnTo>
                      <a:pt x="3734" y="1830"/>
                    </a:lnTo>
                    <a:lnTo>
                      <a:pt x="3702" y="1864"/>
                    </a:lnTo>
                    <a:lnTo>
                      <a:pt x="3671" y="1883"/>
                    </a:lnTo>
                    <a:lnTo>
                      <a:pt x="3624" y="1902"/>
                    </a:lnTo>
                    <a:lnTo>
                      <a:pt x="3637" y="1935"/>
                    </a:lnTo>
                    <a:lnTo>
                      <a:pt x="3643" y="1975"/>
                    </a:lnTo>
                    <a:lnTo>
                      <a:pt x="3633" y="2015"/>
                    </a:lnTo>
                    <a:lnTo>
                      <a:pt x="3622" y="2047"/>
                    </a:lnTo>
                    <a:lnTo>
                      <a:pt x="3601" y="2083"/>
                    </a:lnTo>
                    <a:lnTo>
                      <a:pt x="3578" y="2108"/>
                    </a:lnTo>
                    <a:lnTo>
                      <a:pt x="3544" y="2131"/>
                    </a:lnTo>
                    <a:lnTo>
                      <a:pt x="3502" y="2138"/>
                    </a:lnTo>
                    <a:lnTo>
                      <a:pt x="3205" y="2127"/>
                    </a:lnTo>
                    <a:lnTo>
                      <a:pt x="3011" y="2150"/>
                    </a:lnTo>
                    <a:lnTo>
                      <a:pt x="2977" y="2216"/>
                    </a:lnTo>
                    <a:lnTo>
                      <a:pt x="2931" y="2264"/>
                    </a:lnTo>
                    <a:lnTo>
                      <a:pt x="2857" y="2281"/>
                    </a:lnTo>
                    <a:lnTo>
                      <a:pt x="2794" y="2273"/>
                    </a:lnTo>
                    <a:lnTo>
                      <a:pt x="2486" y="2207"/>
                    </a:lnTo>
                    <a:lnTo>
                      <a:pt x="2258" y="2172"/>
                    </a:lnTo>
                    <a:lnTo>
                      <a:pt x="1767" y="2115"/>
                    </a:lnTo>
                    <a:lnTo>
                      <a:pt x="1069" y="1716"/>
                    </a:lnTo>
                    <a:lnTo>
                      <a:pt x="909" y="1526"/>
                    </a:lnTo>
                    <a:lnTo>
                      <a:pt x="807" y="1400"/>
                    </a:lnTo>
                    <a:lnTo>
                      <a:pt x="738" y="1297"/>
                    </a:lnTo>
                    <a:lnTo>
                      <a:pt x="624" y="1109"/>
                    </a:lnTo>
                    <a:lnTo>
                      <a:pt x="504" y="865"/>
                    </a:lnTo>
                    <a:lnTo>
                      <a:pt x="481" y="886"/>
                    </a:lnTo>
                    <a:lnTo>
                      <a:pt x="438" y="905"/>
                    </a:lnTo>
                    <a:lnTo>
                      <a:pt x="394" y="915"/>
                    </a:lnTo>
                    <a:lnTo>
                      <a:pt x="346" y="921"/>
                    </a:lnTo>
                    <a:lnTo>
                      <a:pt x="297" y="919"/>
                    </a:lnTo>
                    <a:lnTo>
                      <a:pt x="253" y="911"/>
                    </a:lnTo>
                    <a:lnTo>
                      <a:pt x="202" y="900"/>
                    </a:lnTo>
                    <a:lnTo>
                      <a:pt x="133" y="884"/>
                    </a:lnTo>
                    <a:lnTo>
                      <a:pt x="70" y="850"/>
                    </a:lnTo>
                    <a:lnTo>
                      <a:pt x="29" y="805"/>
                    </a:lnTo>
                    <a:lnTo>
                      <a:pt x="6" y="738"/>
                    </a:lnTo>
                    <a:lnTo>
                      <a:pt x="0" y="664"/>
                    </a:lnTo>
                    <a:lnTo>
                      <a:pt x="4" y="590"/>
                    </a:lnTo>
                    <a:lnTo>
                      <a:pt x="19" y="533"/>
                    </a:lnTo>
                    <a:lnTo>
                      <a:pt x="53" y="477"/>
                    </a:lnTo>
                    <a:lnTo>
                      <a:pt x="88" y="435"/>
                    </a:lnTo>
                    <a:lnTo>
                      <a:pt x="127" y="397"/>
                    </a:lnTo>
                    <a:lnTo>
                      <a:pt x="183" y="357"/>
                    </a:lnTo>
                    <a:lnTo>
                      <a:pt x="224" y="333"/>
                    </a:lnTo>
                    <a:lnTo>
                      <a:pt x="270" y="310"/>
                    </a:lnTo>
                    <a:lnTo>
                      <a:pt x="291" y="259"/>
                    </a:lnTo>
                    <a:lnTo>
                      <a:pt x="476" y="104"/>
                    </a:lnTo>
                    <a:lnTo>
                      <a:pt x="704" y="11"/>
                    </a:lnTo>
                    <a:lnTo>
                      <a:pt x="932" y="0"/>
                    </a:lnTo>
                    <a:lnTo>
                      <a:pt x="1092" y="28"/>
                    </a:lnTo>
                    <a:lnTo>
                      <a:pt x="1183" y="59"/>
                    </a:lnTo>
                    <a:lnTo>
                      <a:pt x="1248" y="89"/>
                    </a:lnTo>
                    <a:lnTo>
                      <a:pt x="1326" y="133"/>
                    </a:lnTo>
                    <a:lnTo>
                      <a:pt x="1449" y="219"/>
                    </a:lnTo>
                    <a:close/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Freeform 12"/>
              <p:cNvSpPr>
                <a:spLocks/>
              </p:cNvSpPr>
              <p:nvPr/>
            </p:nvSpPr>
            <p:spPr bwMode="auto">
              <a:xfrm>
                <a:off x="840" y="2135"/>
                <a:ext cx="917" cy="397"/>
              </a:xfrm>
              <a:custGeom>
                <a:avLst/>
                <a:gdLst>
                  <a:gd name="T0" fmla="*/ 28 w 1834"/>
                  <a:gd name="T1" fmla="*/ 12 h 796"/>
                  <a:gd name="T2" fmla="*/ 29 w 1834"/>
                  <a:gd name="T3" fmla="*/ 11 h 796"/>
                  <a:gd name="T4" fmla="*/ 29 w 1834"/>
                  <a:gd name="T5" fmla="*/ 10 h 796"/>
                  <a:gd name="T6" fmla="*/ 29 w 1834"/>
                  <a:gd name="T7" fmla="*/ 8 h 796"/>
                  <a:gd name="T8" fmla="*/ 28 w 1834"/>
                  <a:gd name="T9" fmla="*/ 7 h 796"/>
                  <a:gd name="T10" fmla="*/ 27 w 1834"/>
                  <a:gd name="T11" fmla="*/ 7 h 796"/>
                  <a:gd name="T12" fmla="*/ 26 w 1834"/>
                  <a:gd name="T13" fmla="*/ 6 h 796"/>
                  <a:gd name="T14" fmla="*/ 24 w 1834"/>
                  <a:gd name="T15" fmla="*/ 6 h 796"/>
                  <a:gd name="T16" fmla="*/ 23 w 1834"/>
                  <a:gd name="T17" fmla="*/ 6 h 796"/>
                  <a:gd name="T18" fmla="*/ 21 w 1834"/>
                  <a:gd name="T19" fmla="*/ 6 h 796"/>
                  <a:gd name="T20" fmla="*/ 20 w 1834"/>
                  <a:gd name="T21" fmla="*/ 5 h 796"/>
                  <a:gd name="T22" fmla="*/ 19 w 1834"/>
                  <a:gd name="T23" fmla="*/ 5 h 796"/>
                  <a:gd name="T24" fmla="*/ 17 w 1834"/>
                  <a:gd name="T25" fmla="*/ 4 h 796"/>
                  <a:gd name="T26" fmla="*/ 15 w 1834"/>
                  <a:gd name="T27" fmla="*/ 3 h 796"/>
                  <a:gd name="T28" fmla="*/ 13 w 1834"/>
                  <a:gd name="T29" fmla="*/ 3 h 796"/>
                  <a:gd name="T30" fmla="*/ 12 w 1834"/>
                  <a:gd name="T31" fmla="*/ 2 h 796"/>
                  <a:gd name="T32" fmla="*/ 11 w 1834"/>
                  <a:gd name="T33" fmla="*/ 1 h 796"/>
                  <a:gd name="T34" fmla="*/ 9 w 1834"/>
                  <a:gd name="T35" fmla="*/ 0 h 796"/>
                  <a:gd name="T36" fmla="*/ 8 w 1834"/>
                  <a:gd name="T37" fmla="*/ 0 h 796"/>
                  <a:gd name="T38" fmla="*/ 6 w 1834"/>
                  <a:gd name="T39" fmla="*/ 0 h 796"/>
                  <a:gd name="T40" fmla="*/ 4 w 1834"/>
                  <a:gd name="T41" fmla="*/ 0 h 796"/>
                  <a:gd name="T42" fmla="*/ 2 w 1834"/>
                  <a:gd name="T43" fmla="*/ 0 h 796"/>
                  <a:gd name="T44" fmla="*/ 0 w 1834"/>
                  <a:gd name="T45" fmla="*/ 1 h 79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34" h="796">
                    <a:moveTo>
                      <a:pt x="1771" y="796"/>
                    </a:moveTo>
                    <a:lnTo>
                      <a:pt x="1817" y="727"/>
                    </a:lnTo>
                    <a:lnTo>
                      <a:pt x="1834" y="653"/>
                    </a:lnTo>
                    <a:lnTo>
                      <a:pt x="1817" y="573"/>
                    </a:lnTo>
                    <a:lnTo>
                      <a:pt x="1760" y="499"/>
                    </a:lnTo>
                    <a:lnTo>
                      <a:pt x="1697" y="459"/>
                    </a:lnTo>
                    <a:lnTo>
                      <a:pt x="1617" y="430"/>
                    </a:lnTo>
                    <a:lnTo>
                      <a:pt x="1531" y="413"/>
                    </a:lnTo>
                    <a:lnTo>
                      <a:pt x="1434" y="396"/>
                    </a:lnTo>
                    <a:lnTo>
                      <a:pt x="1332" y="396"/>
                    </a:lnTo>
                    <a:lnTo>
                      <a:pt x="1223" y="379"/>
                    </a:lnTo>
                    <a:lnTo>
                      <a:pt x="1172" y="328"/>
                    </a:lnTo>
                    <a:lnTo>
                      <a:pt x="1063" y="271"/>
                    </a:lnTo>
                    <a:lnTo>
                      <a:pt x="944" y="242"/>
                    </a:lnTo>
                    <a:lnTo>
                      <a:pt x="829" y="231"/>
                    </a:lnTo>
                    <a:lnTo>
                      <a:pt x="750" y="162"/>
                    </a:lnTo>
                    <a:lnTo>
                      <a:pt x="670" y="105"/>
                    </a:lnTo>
                    <a:lnTo>
                      <a:pt x="567" y="46"/>
                    </a:lnTo>
                    <a:lnTo>
                      <a:pt x="459" y="12"/>
                    </a:lnTo>
                    <a:lnTo>
                      <a:pt x="337" y="0"/>
                    </a:lnTo>
                    <a:lnTo>
                      <a:pt x="234" y="6"/>
                    </a:lnTo>
                    <a:lnTo>
                      <a:pt x="103" y="27"/>
                    </a:lnTo>
                    <a:lnTo>
                      <a:pt x="0" y="8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Freeform 13"/>
              <p:cNvSpPr>
                <a:spLocks/>
              </p:cNvSpPr>
              <p:nvPr/>
            </p:nvSpPr>
            <p:spPr bwMode="auto">
              <a:xfrm>
                <a:off x="1226" y="2166"/>
                <a:ext cx="833" cy="192"/>
              </a:xfrm>
              <a:custGeom>
                <a:avLst/>
                <a:gdLst>
                  <a:gd name="T0" fmla="*/ 26 w 1667"/>
                  <a:gd name="T1" fmla="*/ 6 h 384"/>
                  <a:gd name="T2" fmla="*/ 25 w 1667"/>
                  <a:gd name="T3" fmla="*/ 6 h 384"/>
                  <a:gd name="T4" fmla="*/ 24 w 1667"/>
                  <a:gd name="T5" fmla="*/ 5 h 384"/>
                  <a:gd name="T6" fmla="*/ 23 w 1667"/>
                  <a:gd name="T7" fmla="*/ 5 h 384"/>
                  <a:gd name="T8" fmla="*/ 22 w 1667"/>
                  <a:gd name="T9" fmla="*/ 5 h 384"/>
                  <a:gd name="T10" fmla="*/ 20 w 1667"/>
                  <a:gd name="T11" fmla="*/ 5 h 384"/>
                  <a:gd name="T12" fmla="*/ 19 w 1667"/>
                  <a:gd name="T13" fmla="*/ 5 h 384"/>
                  <a:gd name="T14" fmla="*/ 18 w 1667"/>
                  <a:gd name="T15" fmla="*/ 5 h 384"/>
                  <a:gd name="T16" fmla="*/ 16 w 1667"/>
                  <a:gd name="T17" fmla="*/ 4 h 384"/>
                  <a:gd name="T18" fmla="*/ 15 w 1667"/>
                  <a:gd name="T19" fmla="*/ 4 h 384"/>
                  <a:gd name="T20" fmla="*/ 13 w 1667"/>
                  <a:gd name="T21" fmla="*/ 3 h 384"/>
                  <a:gd name="T22" fmla="*/ 12 w 1667"/>
                  <a:gd name="T23" fmla="*/ 3 h 384"/>
                  <a:gd name="T24" fmla="*/ 10 w 1667"/>
                  <a:gd name="T25" fmla="*/ 3 h 384"/>
                  <a:gd name="T26" fmla="*/ 9 w 1667"/>
                  <a:gd name="T27" fmla="*/ 2 h 384"/>
                  <a:gd name="T28" fmla="*/ 8 w 1667"/>
                  <a:gd name="T29" fmla="*/ 2 h 384"/>
                  <a:gd name="T30" fmla="*/ 7 w 1667"/>
                  <a:gd name="T31" fmla="*/ 1 h 384"/>
                  <a:gd name="T32" fmla="*/ 6 w 1667"/>
                  <a:gd name="T33" fmla="*/ 1 h 384"/>
                  <a:gd name="T34" fmla="*/ 4 w 1667"/>
                  <a:gd name="T35" fmla="*/ 0 h 384"/>
                  <a:gd name="T36" fmla="*/ 3 w 1667"/>
                  <a:gd name="T37" fmla="*/ 0 h 384"/>
                  <a:gd name="T38" fmla="*/ 2 w 1667"/>
                  <a:gd name="T39" fmla="*/ 1 h 384"/>
                  <a:gd name="T40" fmla="*/ 1 w 1667"/>
                  <a:gd name="T41" fmla="*/ 1 h 384"/>
                  <a:gd name="T42" fmla="*/ 0 w 1667"/>
                  <a:gd name="T43" fmla="*/ 2 h 384"/>
                  <a:gd name="T44" fmla="*/ 0 w 1667"/>
                  <a:gd name="T45" fmla="*/ 2 h 38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667" h="384">
                    <a:moveTo>
                      <a:pt x="1667" y="384"/>
                    </a:moveTo>
                    <a:lnTo>
                      <a:pt x="1627" y="339"/>
                    </a:lnTo>
                    <a:lnTo>
                      <a:pt x="1564" y="299"/>
                    </a:lnTo>
                    <a:lnTo>
                      <a:pt x="1501" y="282"/>
                    </a:lnTo>
                    <a:lnTo>
                      <a:pt x="1421" y="265"/>
                    </a:lnTo>
                    <a:lnTo>
                      <a:pt x="1341" y="259"/>
                    </a:lnTo>
                    <a:lnTo>
                      <a:pt x="1244" y="259"/>
                    </a:lnTo>
                    <a:lnTo>
                      <a:pt x="1153" y="270"/>
                    </a:lnTo>
                    <a:lnTo>
                      <a:pt x="1062" y="242"/>
                    </a:lnTo>
                    <a:lnTo>
                      <a:pt x="965" y="213"/>
                    </a:lnTo>
                    <a:lnTo>
                      <a:pt x="868" y="190"/>
                    </a:lnTo>
                    <a:lnTo>
                      <a:pt x="776" y="179"/>
                    </a:lnTo>
                    <a:lnTo>
                      <a:pt x="691" y="168"/>
                    </a:lnTo>
                    <a:lnTo>
                      <a:pt x="628" y="128"/>
                    </a:lnTo>
                    <a:lnTo>
                      <a:pt x="554" y="82"/>
                    </a:lnTo>
                    <a:lnTo>
                      <a:pt x="480" y="42"/>
                    </a:lnTo>
                    <a:lnTo>
                      <a:pt x="400" y="12"/>
                    </a:lnTo>
                    <a:lnTo>
                      <a:pt x="314" y="0"/>
                    </a:lnTo>
                    <a:lnTo>
                      <a:pt x="234" y="0"/>
                    </a:lnTo>
                    <a:lnTo>
                      <a:pt x="143" y="23"/>
                    </a:lnTo>
                    <a:lnTo>
                      <a:pt x="92" y="57"/>
                    </a:lnTo>
                    <a:lnTo>
                      <a:pt x="40" y="90"/>
                    </a:lnTo>
                    <a:lnTo>
                      <a:pt x="0" y="116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Freeform 14"/>
              <p:cNvSpPr>
                <a:spLocks/>
              </p:cNvSpPr>
              <p:nvPr/>
            </p:nvSpPr>
            <p:spPr bwMode="auto">
              <a:xfrm>
                <a:off x="1369" y="2093"/>
                <a:ext cx="690" cy="103"/>
              </a:xfrm>
              <a:custGeom>
                <a:avLst/>
                <a:gdLst>
                  <a:gd name="T0" fmla="*/ 21 w 1381"/>
                  <a:gd name="T1" fmla="*/ 4 h 205"/>
                  <a:gd name="T2" fmla="*/ 20 w 1381"/>
                  <a:gd name="T3" fmla="*/ 3 h 205"/>
                  <a:gd name="T4" fmla="*/ 19 w 1381"/>
                  <a:gd name="T5" fmla="*/ 3 h 205"/>
                  <a:gd name="T6" fmla="*/ 17 w 1381"/>
                  <a:gd name="T7" fmla="*/ 3 h 205"/>
                  <a:gd name="T8" fmla="*/ 15 w 1381"/>
                  <a:gd name="T9" fmla="*/ 3 h 205"/>
                  <a:gd name="T10" fmla="*/ 14 w 1381"/>
                  <a:gd name="T11" fmla="*/ 3 h 205"/>
                  <a:gd name="T12" fmla="*/ 12 w 1381"/>
                  <a:gd name="T13" fmla="*/ 3 h 205"/>
                  <a:gd name="T14" fmla="*/ 10 w 1381"/>
                  <a:gd name="T15" fmla="*/ 3 h 205"/>
                  <a:gd name="T16" fmla="*/ 8 w 1381"/>
                  <a:gd name="T17" fmla="*/ 2 h 205"/>
                  <a:gd name="T18" fmla="*/ 7 w 1381"/>
                  <a:gd name="T19" fmla="*/ 1 h 205"/>
                  <a:gd name="T20" fmla="*/ 5 w 1381"/>
                  <a:gd name="T21" fmla="*/ 1 h 205"/>
                  <a:gd name="T22" fmla="*/ 4 w 1381"/>
                  <a:gd name="T23" fmla="*/ 0 h 205"/>
                  <a:gd name="T24" fmla="*/ 2 w 1381"/>
                  <a:gd name="T25" fmla="*/ 0 h 205"/>
                  <a:gd name="T26" fmla="*/ 1 w 1381"/>
                  <a:gd name="T27" fmla="*/ 1 h 205"/>
                  <a:gd name="T28" fmla="*/ 0 w 1381"/>
                  <a:gd name="T29" fmla="*/ 1 h 20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381" h="205">
                    <a:moveTo>
                      <a:pt x="1381" y="205"/>
                    </a:moveTo>
                    <a:lnTo>
                      <a:pt x="1301" y="188"/>
                    </a:lnTo>
                    <a:lnTo>
                      <a:pt x="1221" y="182"/>
                    </a:lnTo>
                    <a:lnTo>
                      <a:pt x="1112" y="182"/>
                    </a:lnTo>
                    <a:lnTo>
                      <a:pt x="1015" y="182"/>
                    </a:lnTo>
                    <a:lnTo>
                      <a:pt x="901" y="152"/>
                    </a:lnTo>
                    <a:lnTo>
                      <a:pt x="776" y="140"/>
                    </a:lnTo>
                    <a:lnTo>
                      <a:pt x="673" y="142"/>
                    </a:lnTo>
                    <a:lnTo>
                      <a:pt x="565" y="102"/>
                    </a:lnTo>
                    <a:lnTo>
                      <a:pt x="462" y="45"/>
                    </a:lnTo>
                    <a:lnTo>
                      <a:pt x="342" y="17"/>
                    </a:lnTo>
                    <a:lnTo>
                      <a:pt x="262" y="0"/>
                    </a:lnTo>
                    <a:lnTo>
                      <a:pt x="182" y="0"/>
                    </a:lnTo>
                    <a:lnTo>
                      <a:pt x="91" y="11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Freeform 15"/>
              <p:cNvSpPr>
                <a:spLocks/>
              </p:cNvSpPr>
              <p:nvPr/>
            </p:nvSpPr>
            <p:spPr bwMode="auto">
              <a:xfrm>
                <a:off x="455" y="1557"/>
                <a:ext cx="120" cy="161"/>
              </a:xfrm>
              <a:custGeom>
                <a:avLst/>
                <a:gdLst>
                  <a:gd name="T0" fmla="*/ 0 w 239"/>
                  <a:gd name="T1" fmla="*/ 0 h 321"/>
                  <a:gd name="T2" fmla="*/ 1 w 239"/>
                  <a:gd name="T3" fmla="*/ 1 h 321"/>
                  <a:gd name="T4" fmla="*/ 2 w 239"/>
                  <a:gd name="T5" fmla="*/ 1 h 321"/>
                  <a:gd name="T6" fmla="*/ 3 w 239"/>
                  <a:gd name="T7" fmla="*/ 1 h 321"/>
                  <a:gd name="T8" fmla="*/ 3 w 239"/>
                  <a:gd name="T9" fmla="*/ 1 h 321"/>
                  <a:gd name="T10" fmla="*/ 4 w 239"/>
                  <a:gd name="T11" fmla="*/ 2 h 321"/>
                  <a:gd name="T12" fmla="*/ 4 w 239"/>
                  <a:gd name="T13" fmla="*/ 3 h 321"/>
                  <a:gd name="T14" fmla="*/ 4 w 239"/>
                  <a:gd name="T15" fmla="*/ 4 h 321"/>
                  <a:gd name="T16" fmla="*/ 4 w 239"/>
                  <a:gd name="T17" fmla="*/ 6 h 3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9" h="321">
                    <a:moveTo>
                      <a:pt x="0" y="0"/>
                    </a:moveTo>
                    <a:lnTo>
                      <a:pt x="51" y="3"/>
                    </a:lnTo>
                    <a:lnTo>
                      <a:pt x="93" y="9"/>
                    </a:lnTo>
                    <a:lnTo>
                      <a:pt x="141" y="28"/>
                    </a:lnTo>
                    <a:lnTo>
                      <a:pt x="182" y="60"/>
                    </a:lnTo>
                    <a:lnTo>
                      <a:pt x="222" y="104"/>
                    </a:lnTo>
                    <a:lnTo>
                      <a:pt x="239" y="171"/>
                    </a:lnTo>
                    <a:lnTo>
                      <a:pt x="239" y="239"/>
                    </a:lnTo>
                    <a:lnTo>
                      <a:pt x="234" y="321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Freeform 16"/>
              <p:cNvSpPr>
                <a:spLocks/>
              </p:cNvSpPr>
              <p:nvPr/>
            </p:nvSpPr>
            <p:spPr bwMode="auto">
              <a:xfrm>
                <a:off x="511" y="1607"/>
                <a:ext cx="83" cy="227"/>
              </a:xfrm>
              <a:custGeom>
                <a:avLst/>
                <a:gdLst>
                  <a:gd name="T0" fmla="*/ 3 w 165"/>
                  <a:gd name="T1" fmla="*/ 0 h 454"/>
                  <a:gd name="T2" fmla="*/ 3 w 165"/>
                  <a:gd name="T3" fmla="*/ 2 h 454"/>
                  <a:gd name="T4" fmla="*/ 3 w 165"/>
                  <a:gd name="T5" fmla="*/ 4 h 454"/>
                  <a:gd name="T6" fmla="*/ 2 w 165"/>
                  <a:gd name="T7" fmla="*/ 5 h 454"/>
                  <a:gd name="T8" fmla="*/ 2 w 165"/>
                  <a:gd name="T9" fmla="*/ 6 h 454"/>
                  <a:gd name="T10" fmla="*/ 2 w 165"/>
                  <a:gd name="T11" fmla="*/ 6 h 454"/>
                  <a:gd name="T12" fmla="*/ 1 w 165"/>
                  <a:gd name="T13" fmla="*/ 7 h 454"/>
                  <a:gd name="T14" fmla="*/ 0 w 165"/>
                  <a:gd name="T15" fmla="*/ 8 h 4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5" h="454">
                    <a:moveTo>
                      <a:pt x="165" y="0"/>
                    </a:moveTo>
                    <a:lnTo>
                      <a:pt x="154" y="102"/>
                    </a:lnTo>
                    <a:lnTo>
                      <a:pt x="137" y="209"/>
                    </a:lnTo>
                    <a:lnTo>
                      <a:pt x="120" y="283"/>
                    </a:lnTo>
                    <a:lnTo>
                      <a:pt x="97" y="342"/>
                    </a:lnTo>
                    <a:lnTo>
                      <a:pt x="70" y="380"/>
                    </a:lnTo>
                    <a:lnTo>
                      <a:pt x="42" y="41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Freeform 17"/>
              <p:cNvSpPr>
                <a:spLocks/>
              </p:cNvSpPr>
              <p:nvPr/>
            </p:nvSpPr>
            <p:spPr bwMode="auto">
              <a:xfrm>
                <a:off x="543" y="1793"/>
                <a:ext cx="132" cy="32"/>
              </a:xfrm>
              <a:custGeom>
                <a:avLst/>
                <a:gdLst>
                  <a:gd name="T0" fmla="*/ 0 w 262"/>
                  <a:gd name="T1" fmla="*/ 1 h 63"/>
                  <a:gd name="T2" fmla="*/ 1 w 262"/>
                  <a:gd name="T3" fmla="*/ 0 h 63"/>
                  <a:gd name="T4" fmla="*/ 2 w 262"/>
                  <a:gd name="T5" fmla="*/ 1 h 63"/>
                  <a:gd name="T6" fmla="*/ 3 w 262"/>
                  <a:gd name="T7" fmla="*/ 1 h 63"/>
                  <a:gd name="T8" fmla="*/ 5 w 262"/>
                  <a:gd name="T9" fmla="*/ 1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2" h="63">
                    <a:moveTo>
                      <a:pt x="0" y="8"/>
                    </a:moveTo>
                    <a:lnTo>
                      <a:pt x="61" y="0"/>
                    </a:lnTo>
                    <a:lnTo>
                      <a:pt x="121" y="6"/>
                    </a:lnTo>
                    <a:lnTo>
                      <a:pt x="182" y="23"/>
                    </a:lnTo>
                    <a:lnTo>
                      <a:pt x="262" y="63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Freeform 18"/>
              <p:cNvSpPr>
                <a:spLocks/>
              </p:cNvSpPr>
              <p:nvPr/>
            </p:nvSpPr>
            <p:spPr bwMode="auto">
              <a:xfrm>
                <a:off x="514" y="1823"/>
                <a:ext cx="155" cy="43"/>
              </a:xfrm>
              <a:custGeom>
                <a:avLst/>
                <a:gdLst>
                  <a:gd name="T0" fmla="*/ 0 w 310"/>
                  <a:gd name="T1" fmla="*/ 1 h 86"/>
                  <a:gd name="T2" fmla="*/ 1 w 310"/>
                  <a:gd name="T3" fmla="*/ 1 h 86"/>
                  <a:gd name="T4" fmla="*/ 2 w 310"/>
                  <a:gd name="T5" fmla="*/ 0 h 86"/>
                  <a:gd name="T6" fmla="*/ 3 w 310"/>
                  <a:gd name="T7" fmla="*/ 1 h 86"/>
                  <a:gd name="T8" fmla="*/ 4 w 310"/>
                  <a:gd name="T9" fmla="*/ 1 h 86"/>
                  <a:gd name="T10" fmla="*/ 5 w 310"/>
                  <a:gd name="T11" fmla="*/ 1 h 86"/>
                  <a:gd name="T12" fmla="*/ 5 w 310"/>
                  <a:gd name="T13" fmla="*/ 2 h 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0" h="86">
                    <a:moveTo>
                      <a:pt x="0" y="25"/>
                    </a:moveTo>
                    <a:lnTo>
                      <a:pt x="64" y="8"/>
                    </a:lnTo>
                    <a:lnTo>
                      <a:pt x="102" y="0"/>
                    </a:lnTo>
                    <a:lnTo>
                      <a:pt x="156" y="2"/>
                    </a:lnTo>
                    <a:lnTo>
                      <a:pt x="213" y="21"/>
                    </a:lnTo>
                    <a:lnTo>
                      <a:pt x="268" y="52"/>
                    </a:lnTo>
                    <a:lnTo>
                      <a:pt x="310" y="86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19"/>
              <p:cNvSpPr>
                <a:spLocks/>
              </p:cNvSpPr>
              <p:nvPr/>
            </p:nvSpPr>
            <p:spPr bwMode="auto">
              <a:xfrm>
                <a:off x="960" y="1518"/>
                <a:ext cx="61" cy="337"/>
              </a:xfrm>
              <a:custGeom>
                <a:avLst/>
                <a:gdLst>
                  <a:gd name="T0" fmla="*/ 1 w 122"/>
                  <a:gd name="T1" fmla="*/ 0 h 673"/>
                  <a:gd name="T2" fmla="*/ 1 w 122"/>
                  <a:gd name="T3" fmla="*/ 1 h 673"/>
                  <a:gd name="T4" fmla="*/ 2 w 122"/>
                  <a:gd name="T5" fmla="*/ 2 h 673"/>
                  <a:gd name="T6" fmla="*/ 2 w 122"/>
                  <a:gd name="T7" fmla="*/ 3 h 673"/>
                  <a:gd name="T8" fmla="*/ 2 w 122"/>
                  <a:gd name="T9" fmla="*/ 4 h 673"/>
                  <a:gd name="T10" fmla="*/ 2 w 122"/>
                  <a:gd name="T11" fmla="*/ 6 h 673"/>
                  <a:gd name="T12" fmla="*/ 2 w 122"/>
                  <a:gd name="T13" fmla="*/ 7 h 673"/>
                  <a:gd name="T14" fmla="*/ 2 w 122"/>
                  <a:gd name="T15" fmla="*/ 8 h 673"/>
                  <a:gd name="T16" fmla="*/ 2 w 122"/>
                  <a:gd name="T17" fmla="*/ 9 h 673"/>
                  <a:gd name="T18" fmla="*/ 1 w 122"/>
                  <a:gd name="T19" fmla="*/ 10 h 673"/>
                  <a:gd name="T20" fmla="*/ 0 w 122"/>
                  <a:gd name="T21" fmla="*/ 11 h 6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2" h="673">
                    <a:moveTo>
                      <a:pt x="28" y="0"/>
                    </a:moveTo>
                    <a:lnTo>
                      <a:pt x="55" y="45"/>
                    </a:lnTo>
                    <a:lnTo>
                      <a:pt x="83" y="106"/>
                    </a:lnTo>
                    <a:lnTo>
                      <a:pt x="108" y="177"/>
                    </a:lnTo>
                    <a:lnTo>
                      <a:pt x="122" y="245"/>
                    </a:lnTo>
                    <a:lnTo>
                      <a:pt x="122" y="327"/>
                    </a:lnTo>
                    <a:lnTo>
                      <a:pt x="114" y="399"/>
                    </a:lnTo>
                    <a:lnTo>
                      <a:pt x="99" y="477"/>
                    </a:lnTo>
                    <a:lnTo>
                      <a:pt x="70" y="549"/>
                    </a:lnTo>
                    <a:lnTo>
                      <a:pt x="38" y="612"/>
                    </a:lnTo>
                    <a:lnTo>
                      <a:pt x="0" y="673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Freeform 20"/>
              <p:cNvSpPr>
                <a:spLocks/>
              </p:cNvSpPr>
              <p:nvPr/>
            </p:nvSpPr>
            <p:spPr bwMode="auto">
              <a:xfrm>
                <a:off x="669" y="1929"/>
                <a:ext cx="200" cy="74"/>
              </a:xfrm>
              <a:custGeom>
                <a:avLst/>
                <a:gdLst>
                  <a:gd name="T0" fmla="*/ 0 w 399"/>
                  <a:gd name="T1" fmla="*/ 2 h 149"/>
                  <a:gd name="T2" fmla="*/ 2 w 399"/>
                  <a:gd name="T3" fmla="*/ 1 h 149"/>
                  <a:gd name="T4" fmla="*/ 3 w 399"/>
                  <a:gd name="T5" fmla="*/ 1 h 149"/>
                  <a:gd name="T6" fmla="*/ 4 w 399"/>
                  <a:gd name="T7" fmla="*/ 0 h 149"/>
                  <a:gd name="T8" fmla="*/ 5 w 399"/>
                  <a:gd name="T9" fmla="*/ 0 h 149"/>
                  <a:gd name="T10" fmla="*/ 6 w 399"/>
                  <a:gd name="T11" fmla="*/ 0 h 149"/>
                  <a:gd name="T12" fmla="*/ 7 w 399"/>
                  <a:gd name="T13" fmla="*/ 0 h 1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99" h="149">
                    <a:moveTo>
                      <a:pt x="0" y="149"/>
                    </a:moveTo>
                    <a:lnTo>
                      <a:pt x="68" y="103"/>
                    </a:lnTo>
                    <a:lnTo>
                      <a:pt x="137" y="69"/>
                    </a:lnTo>
                    <a:lnTo>
                      <a:pt x="194" y="46"/>
                    </a:lnTo>
                    <a:lnTo>
                      <a:pt x="262" y="23"/>
                    </a:lnTo>
                    <a:lnTo>
                      <a:pt x="342" y="12"/>
                    </a:lnTo>
                    <a:lnTo>
                      <a:pt x="399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Freeform 21"/>
              <p:cNvSpPr>
                <a:spLocks/>
              </p:cNvSpPr>
              <p:nvPr/>
            </p:nvSpPr>
            <p:spPr bwMode="auto">
              <a:xfrm>
                <a:off x="943" y="1707"/>
                <a:ext cx="320" cy="211"/>
              </a:xfrm>
              <a:custGeom>
                <a:avLst/>
                <a:gdLst>
                  <a:gd name="T0" fmla="*/ 0 w 641"/>
                  <a:gd name="T1" fmla="*/ 6 h 423"/>
                  <a:gd name="T2" fmla="*/ 1 w 641"/>
                  <a:gd name="T3" fmla="*/ 6 h 423"/>
                  <a:gd name="T4" fmla="*/ 2 w 641"/>
                  <a:gd name="T5" fmla="*/ 6 h 423"/>
                  <a:gd name="T6" fmla="*/ 4 w 641"/>
                  <a:gd name="T7" fmla="*/ 5 h 423"/>
                  <a:gd name="T8" fmla="*/ 5 w 641"/>
                  <a:gd name="T9" fmla="*/ 5 h 423"/>
                  <a:gd name="T10" fmla="*/ 6 w 641"/>
                  <a:gd name="T11" fmla="*/ 4 h 423"/>
                  <a:gd name="T12" fmla="*/ 8 w 641"/>
                  <a:gd name="T13" fmla="*/ 3 h 423"/>
                  <a:gd name="T14" fmla="*/ 8 w 641"/>
                  <a:gd name="T15" fmla="*/ 2 h 423"/>
                  <a:gd name="T16" fmla="*/ 10 w 641"/>
                  <a:gd name="T17" fmla="*/ 0 h 4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1" h="423">
                    <a:moveTo>
                      <a:pt x="0" y="423"/>
                    </a:moveTo>
                    <a:lnTo>
                      <a:pt x="68" y="423"/>
                    </a:lnTo>
                    <a:lnTo>
                      <a:pt x="171" y="400"/>
                    </a:lnTo>
                    <a:lnTo>
                      <a:pt x="264" y="366"/>
                    </a:lnTo>
                    <a:lnTo>
                      <a:pt x="344" y="331"/>
                    </a:lnTo>
                    <a:lnTo>
                      <a:pt x="424" y="274"/>
                    </a:lnTo>
                    <a:lnTo>
                      <a:pt x="515" y="206"/>
                    </a:lnTo>
                    <a:lnTo>
                      <a:pt x="549" y="137"/>
                    </a:lnTo>
                    <a:lnTo>
                      <a:pt x="641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Freeform 22"/>
              <p:cNvSpPr>
                <a:spLocks/>
              </p:cNvSpPr>
              <p:nvPr/>
            </p:nvSpPr>
            <p:spPr bwMode="auto">
              <a:xfrm>
                <a:off x="1064" y="1866"/>
                <a:ext cx="148" cy="35"/>
              </a:xfrm>
              <a:custGeom>
                <a:avLst/>
                <a:gdLst>
                  <a:gd name="T0" fmla="*/ 0 w 297"/>
                  <a:gd name="T1" fmla="*/ 2 h 68"/>
                  <a:gd name="T2" fmla="*/ 1 w 297"/>
                  <a:gd name="T3" fmla="*/ 1 h 68"/>
                  <a:gd name="T4" fmla="*/ 3 w 297"/>
                  <a:gd name="T5" fmla="*/ 1 h 68"/>
                  <a:gd name="T6" fmla="*/ 4 w 297"/>
                  <a:gd name="T7" fmla="*/ 0 h 6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7" h="68">
                    <a:moveTo>
                      <a:pt x="0" y="68"/>
                    </a:moveTo>
                    <a:lnTo>
                      <a:pt x="126" y="46"/>
                    </a:lnTo>
                    <a:lnTo>
                      <a:pt x="228" y="23"/>
                    </a:lnTo>
                    <a:lnTo>
                      <a:pt x="297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Freeform 23"/>
              <p:cNvSpPr>
                <a:spLocks/>
              </p:cNvSpPr>
              <p:nvPr/>
            </p:nvSpPr>
            <p:spPr bwMode="auto">
              <a:xfrm>
                <a:off x="994" y="1844"/>
                <a:ext cx="446" cy="194"/>
              </a:xfrm>
              <a:custGeom>
                <a:avLst/>
                <a:gdLst>
                  <a:gd name="T0" fmla="*/ 0 w 892"/>
                  <a:gd name="T1" fmla="*/ 7 h 388"/>
                  <a:gd name="T2" fmla="*/ 2 w 892"/>
                  <a:gd name="T3" fmla="*/ 6 h 388"/>
                  <a:gd name="T4" fmla="*/ 4 w 892"/>
                  <a:gd name="T5" fmla="*/ 5 h 388"/>
                  <a:gd name="T6" fmla="*/ 5 w 892"/>
                  <a:gd name="T7" fmla="*/ 4 h 388"/>
                  <a:gd name="T8" fmla="*/ 7 w 892"/>
                  <a:gd name="T9" fmla="*/ 4 h 388"/>
                  <a:gd name="T10" fmla="*/ 9 w 892"/>
                  <a:gd name="T11" fmla="*/ 3 h 388"/>
                  <a:gd name="T12" fmla="*/ 9 w 892"/>
                  <a:gd name="T13" fmla="*/ 3 h 388"/>
                  <a:gd name="T14" fmla="*/ 11 w 892"/>
                  <a:gd name="T15" fmla="*/ 1 h 388"/>
                  <a:gd name="T16" fmla="*/ 13 w 892"/>
                  <a:gd name="T17" fmla="*/ 1 h 388"/>
                  <a:gd name="T18" fmla="*/ 14 w 892"/>
                  <a:gd name="T19" fmla="*/ 0 h 3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2" h="388">
                    <a:moveTo>
                      <a:pt x="0" y="388"/>
                    </a:moveTo>
                    <a:lnTo>
                      <a:pt x="92" y="331"/>
                    </a:lnTo>
                    <a:lnTo>
                      <a:pt x="196" y="286"/>
                    </a:lnTo>
                    <a:lnTo>
                      <a:pt x="287" y="251"/>
                    </a:lnTo>
                    <a:lnTo>
                      <a:pt x="413" y="206"/>
                    </a:lnTo>
                    <a:lnTo>
                      <a:pt x="516" y="149"/>
                    </a:lnTo>
                    <a:lnTo>
                      <a:pt x="539" y="149"/>
                    </a:lnTo>
                    <a:lnTo>
                      <a:pt x="676" y="57"/>
                    </a:lnTo>
                    <a:lnTo>
                      <a:pt x="790" y="23"/>
                    </a:lnTo>
                    <a:lnTo>
                      <a:pt x="892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Freeform 24"/>
              <p:cNvSpPr>
                <a:spLocks/>
              </p:cNvSpPr>
              <p:nvPr/>
            </p:nvSpPr>
            <p:spPr bwMode="auto">
              <a:xfrm>
                <a:off x="385" y="1557"/>
                <a:ext cx="40" cy="7"/>
              </a:xfrm>
              <a:custGeom>
                <a:avLst/>
                <a:gdLst>
                  <a:gd name="T0" fmla="*/ 0 w 80"/>
                  <a:gd name="T1" fmla="*/ 1 h 13"/>
                  <a:gd name="T2" fmla="*/ 1 w 80"/>
                  <a:gd name="T3" fmla="*/ 1 h 13"/>
                  <a:gd name="T4" fmla="*/ 2 w 8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13">
                    <a:moveTo>
                      <a:pt x="0" y="13"/>
                    </a:moveTo>
                    <a:lnTo>
                      <a:pt x="44" y="5"/>
                    </a:lnTo>
                    <a:lnTo>
                      <a:pt x="80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Freeform 25"/>
              <p:cNvSpPr>
                <a:spLocks/>
              </p:cNvSpPr>
              <p:nvPr/>
            </p:nvSpPr>
            <p:spPr bwMode="auto">
              <a:xfrm>
                <a:off x="1158" y="2252"/>
                <a:ext cx="97" cy="28"/>
              </a:xfrm>
              <a:custGeom>
                <a:avLst/>
                <a:gdLst>
                  <a:gd name="T0" fmla="*/ 4 w 194"/>
                  <a:gd name="T1" fmla="*/ 0 h 57"/>
                  <a:gd name="T2" fmla="*/ 3 w 194"/>
                  <a:gd name="T3" fmla="*/ 0 h 57"/>
                  <a:gd name="T4" fmla="*/ 2 w 194"/>
                  <a:gd name="T5" fmla="*/ 0 h 57"/>
                  <a:gd name="T6" fmla="*/ 1 w 194"/>
                  <a:gd name="T7" fmla="*/ 0 h 57"/>
                  <a:gd name="T8" fmla="*/ 0 w 194"/>
                  <a:gd name="T9" fmla="*/ 0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57">
                    <a:moveTo>
                      <a:pt x="194" y="0"/>
                    </a:moveTo>
                    <a:lnTo>
                      <a:pt x="137" y="6"/>
                    </a:lnTo>
                    <a:lnTo>
                      <a:pt x="92" y="18"/>
                    </a:lnTo>
                    <a:lnTo>
                      <a:pt x="46" y="35"/>
                    </a:lnTo>
                    <a:lnTo>
                      <a:pt x="0" y="57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1355" y="2326"/>
                <a:ext cx="97" cy="17"/>
              </a:xfrm>
              <a:custGeom>
                <a:avLst/>
                <a:gdLst>
                  <a:gd name="T0" fmla="*/ 4 w 194"/>
                  <a:gd name="T1" fmla="*/ 0 h 34"/>
                  <a:gd name="T2" fmla="*/ 2 w 194"/>
                  <a:gd name="T3" fmla="*/ 0 h 34"/>
                  <a:gd name="T4" fmla="*/ 1 w 194"/>
                  <a:gd name="T5" fmla="*/ 1 h 34"/>
                  <a:gd name="T6" fmla="*/ 0 w 194"/>
                  <a:gd name="T7" fmla="*/ 1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4" h="34">
                    <a:moveTo>
                      <a:pt x="194" y="0"/>
                    </a:moveTo>
                    <a:lnTo>
                      <a:pt x="126" y="0"/>
                    </a:lnTo>
                    <a:lnTo>
                      <a:pt x="57" y="11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1446" y="2252"/>
                <a:ext cx="134" cy="65"/>
              </a:xfrm>
              <a:custGeom>
                <a:avLst/>
                <a:gdLst>
                  <a:gd name="T0" fmla="*/ 5 w 268"/>
                  <a:gd name="T1" fmla="*/ 0 h 132"/>
                  <a:gd name="T2" fmla="*/ 4 w 268"/>
                  <a:gd name="T3" fmla="*/ 0 h 132"/>
                  <a:gd name="T4" fmla="*/ 3 w 268"/>
                  <a:gd name="T5" fmla="*/ 0 h 132"/>
                  <a:gd name="T6" fmla="*/ 2 w 268"/>
                  <a:gd name="T7" fmla="*/ 0 h 132"/>
                  <a:gd name="T8" fmla="*/ 2 w 268"/>
                  <a:gd name="T9" fmla="*/ 1 h 132"/>
                  <a:gd name="T10" fmla="*/ 1 w 268"/>
                  <a:gd name="T11" fmla="*/ 1 h 132"/>
                  <a:gd name="T12" fmla="*/ 1 w 268"/>
                  <a:gd name="T13" fmla="*/ 1 h 132"/>
                  <a:gd name="T14" fmla="*/ 0 w 268"/>
                  <a:gd name="T15" fmla="*/ 2 h 1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8" h="132">
                    <a:moveTo>
                      <a:pt x="268" y="0"/>
                    </a:moveTo>
                    <a:lnTo>
                      <a:pt x="222" y="6"/>
                    </a:lnTo>
                    <a:lnTo>
                      <a:pt x="165" y="23"/>
                    </a:lnTo>
                    <a:lnTo>
                      <a:pt x="114" y="46"/>
                    </a:lnTo>
                    <a:lnTo>
                      <a:pt x="74" y="75"/>
                    </a:lnTo>
                    <a:lnTo>
                      <a:pt x="40" y="103"/>
                    </a:lnTo>
                    <a:lnTo>
                      <a:pt x="17" y="120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1703" y="2302"/>
                <a:ext cx="102" cy="40"/>
              </a:xfrm>
              <a:custGeom>
                <a:avLst/>
                <a:gdLst>
                  <a:gd name="T0" fmla="*/ 3 w 206"/>
                  <a:gd name="T1" fmla="*/ 0 h 80"/>
                  <a:gd name="T2" fmla="*/ 1 w 206"/>
                  <a:gd name="T3" fmla="*/ 1 h 80"/>
                  <a:gd name="T4" fmla="*/ 1 w 206"/>
                  <a:gd name="T5" fmla="*/ 1 h 80"/>
                  <a:gd name="T6" fmla="*/ 0 w 206"/>
                  <a:gd name="T7" fmla="*/ 1 h 80"/>
                  <a:gd name="T8" fmla="*/ 0 w 206"/>
                  <a:gd name="T9" fmla="*/ 2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6" h="80">
                    <a:moveTo>
                      <a:pt x="206" y="0"/>
                    </a:moveTo>
                    <a:lnTo>
                      <a:pt x="109" y="12"/>
                    </a:lnTo>
                    <a:lnTo>
                      <a:pt x="69" y="29"/>
                    </a:lnTo>
                    <a:lnTo>
                      <a:pt x="29" y="52"/>
                    </a:lnTo>
                    <a:lnTo>
                      <a:pt x="0" y="8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Freeform 29"/>
              <p:cNvSpPr>
                <a:spLocks/>
              </p:cNvSpPr>
              <p:nvPr/>
            </p:nvSpPr>
            <p:spPr bwMode="auto">
              <a:xfrm>
                <a:off x="1783" y="2185"/>
                <a:ext cx="117" cy="63"/>
              </a:xfrm>
              <a:custGeom>
                <a:avLst/>
                <a:gdLst>
                  <a:gd name="T0" fmla="*/ 4 w 234"/>
                  <a:gd name="T1" fmla="*/ 0 h 126"/>
                  <a:gd name="T2" fmla="*/ 3 w 234"/>
                  <a:gd name="T3" fmla="*/ 1 h 126"/>
                  <a:gd name="T4" fmla="*/ 2 w 234"/>
                  <a:gd name="T5" fmla="*/ 1 h 126"/>
                  <a:gd name="T6" fmla="*/ 2 w 234"/>
                  <a:gd name="T7" fmla="*/ 2 h 126"/>
                  <a:gd name="T8" fmla="*/ 1 w 234"/>
                  <a:gd name="T9" fmla="*/ 2 h 126"/>
                  <a:gd name="T10" fmla="*/ 0 w 234"/>
                  <a:gd name="T11" fmla="*/ 2 h 1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4" h="126">
                    <a:moveTo>
                      <a:pt x="234" y="0"/>
                    </a:moveTo>
                    <a:lnTo>
                      <a:pt x="154" y="23"/>
                    </a:lnTo>
                    <a:lnTo>
                      <a:pt x="109" y="46"/>
                    </a:lnTo>
                    <a:lnTo>
                      <a:pt x="69" y="69"/>
                    </a:lnTo>
                    <a:lnTo>
                      <a:pt x="34" y="97"/>
                    </a:lnTo>
                    <a:lnTo>
                      <a:pt x="0" y="126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1603" y="2164"/>
                <a:ext cx="97" cy="47"/>
              </a:xfrm>
              <a:custGeom>
                <a:avLst/>
                <a:gdLst>
                  <a:gd name="T0" fmla="*/ 4 w 194"/>
                  <a:gd name="T1" fmla="*/ 0 h 94"/>
                  <a:gd name="T2" fmla="*/ 2 w 194"/>
                  <a:gd name="T3" fmla="*/ 1 h 94"/>
                  <a:gd name="T4" fmla="*/ 2 w 194"/>
                  <a:gd name="T5" fmla="*/ 1 h 94"/>
                  <a:gd name="T6" fmla="*/ 1 w 194"/>
                  <a:gd name="T7" fmla="*/ 2 h 94"/>
                  <a:gd name="T8" fmla="*/ 0 w 194"/>
                  <a:gd name="T9" fmla="*/ 2 h 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94">
                    <a:moveTo>
                      <a:pt x="194" y="0"/>
                    </a:moveTo>
                    <a:lnTo>
                      <a:pt x="119" y="17"/>
                    </a:lnTo>
                    <a:lnTo>
                      <a:pt x="79" y="42"/>
                    </a:lnTo>
                    <a:lnTo>
                      <a:pt x="40" y="65"/>
                    </a:lnTo>
                    <a:lnTo>
                      <a:pt x="0" y="94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1730" y="2041"/>
                <a:ext cx="126" cy="91"/>
              </a:xfrm>
              <a:custGeom>
                <a:avLst/>
                <a:gdLst>
                  <a:gd name="T0" fmla="*/ 4 w 252"/>
                  <a:gd name="T1" fmla="*/ 0 h 183"/>
                  <a:gd name="T2" fmla="*/ 3 w 252"/>
                  <a:gd name="T3" fmla="*/ 0 h 183"/>
                  <a:gd name="T4" fmla="*/ 2 w 252"/>
                  <a:gd name="T5" fmla="*/ 0 h 183"/>
                  <a:gd name="T6" fmla="*/ 1 w 252"/>
                  <a:gd name="T7" fmla="*/ 1 h 183"/>
                  <a:gd name="T8" fmla="*/ 1 w 252"/>
                  <a:gd name="T9" fmla="*/ 2 h 183"/>
                  <a:gd name="T10" fmla="*/ 0 w 252"/>
                  <a:gd name="T11" fmla="*/ 2 h 1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2" h="183">
                    <a:moveTo>
                      <a:pt x="252" y="0"/>
                    </a:moveTo>
                    <a:lnTo>
                      <a:pt x="143" y="21"/>
                    </a:lnTo>
                    <a:lnTo>
                      <a:pt x="80" y="53"/>
                    </a:lnTo>
                    <a:lnTo>
                      <a:pt x="35" y="95"/>
                    </a:lnTo>
                    <a:lnTo>
                      <a:pt x="12" y="137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Freeform 32"/>
              <p:cNvSpPr>
                <a:spLocks/>
              </p:cNvSpPr>
              <p:nvPr/>
            </p:nvSpPr>
            <p:spPr bwMode="auto">
              <a:xfrm>
                <a:off x="1506" y="1979"/>
                <a:ext cx="177" cy="57"/>
              </a:xfrm>
              <a:custGeom>
                <a:avLst/>
                <a:gdLst>
                  <a:gd name="T0" fmla="*/ 6 w 353"/>
                  <a:gd name="T1" fmla="*/ 0 h 115"/>
                  <a:gd name="T2" fmla="*/ 4 w 353"/>
                  <a:gd name="T3" fmla="*/ 0 h 115"/>
                  <a:gd name="T4" fmla="*/ 2 w 353"/>
                  <a:gd name="T5" fmla="*/ 0 h 115"/>
                  <a:gd name="T6" fmla="*/ 1 w 353"/>
                  <a:gd name="T7" fmla="*/ 1 h 115"/>
                  <a:gd name="T8" fmla="*/ 0 w 353"/>
                  <a:gd name="T9" fmla="*/ 1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3" h="115">
                    <a:moveTo>
                      <a:pt x="353" y="0"/>
                    </a:moveTo>
                    <a:lnTo>
                      <a:pt x="205" y="0"/>
                    </a:lnTo>
                    <a:lnTo>
                      <a:pt x="102" y="35"/>
                    </a:lnTo>
                    <a:lnTo>
                      <a:pt x="34" y="69"/>
                    </a:lnTo>
                    <a:lnTo>
                      <a:pt x="0" y="115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1449" y="2007"/>
                <a:ext cx="17" cy="86"/>
              </a:xfrm>
              <a:custGeom>
                <a:avLst/>
                <a:gdLst>
                  <a:gd name="T0" fmla="*/ 0 w 35"/>
                  <a:gd name="T1" fmla="*/ 3 h 172"/>
                  <a:gd name="T2" fmla="*/ 0 w 35"/>
                  <a:gd name="T3" fmla="*/ 2 h 172"/>
                  <a:gd name="T4" fmla="*/ 0 w 35"/>
                  <a:gd name="T5" fmla="*/ 2 h 172"/>
                  <a:gd name="T6" fmla="*/ 0 w 35"/>
                  <a:gd name="T7" fmla="*/ 0 h 1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172">
                    <a:moveTo>
                      <a:pt x="12" y="172"/>
                    </a:moveTo>
                    <a:lnTo>
                      <a:pt x="0" y="126"/>
                    </a:lnTo>
                    <a:lnTo>
                      <a:pt x="12" y="69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Freeform 34"/>
              <p:cNvSpPr>
                <a:spLocks/>
              </p:cNvSpPr>
              <p:nvPr/>
            </p:nvSpPr>
            <p:spPr bwMode="auto">
              <a:xfrm>
                <a:off x="1300" y="2104"/>
                <a:ext cx="46" cy="57"/>
              </a:xfrm>
              <a:custGeom>
                <a:avLst/>
                <a:gdLst>
                  <a:gd name="T0" fmla="*/ 2 w 91"/>
                  <a:gd name="T1" fmla="*/ 2 h 114"/>
                  <a:gd name="T2" fmla="*/ 1 w 91"/>
                  <a:gd name="T3" fmla="*/ 2 h 114"/>
                  <a:gd name="T4" fmla="*/ 0 w 91"/>
                  <a:gd name="T5" fmla="*/ 0 h 1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1" h="114">
                    <a:moveTo>
                      <a:pt x="91" y="114"/>
                    </a:moveTo>
                    <a:lnTo>
                      <a:pt x="45" y="6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Line 35"/>
              <p:cNvSpPr>
                <a:spLocks noChangeShapeType="1"/>
              </p:cNvSpPr>
              <p:nvPr/>
            </p:nvSpPr>
            <p:spPr bwMode="auto">
              <a:xfrm flipH="1" flipV="1">
                <a:off x="1352" y="2459"/>
                <a:ext cx="23" cy="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57"/>
            <p:cNvGrpSpPr>
              <a:grpSpLocks/>
            </p:cNvGrpSpPr>
            <p:nvPr/>
          </p:nvGrpSpPr>
          <p:grpSpPr bwMode="auto">
            <a:xfrm>
              <a:off x="1900" y="1062"/>
              <a:ext cx="1593" cy="1258"/>
              <a:chOff x="1900" y="1062"/>
              <a:chExt cx="1593" cy="1258"/>
            </a:xfrm>
          </p:grpSpPr>
          <p:sp>
            <p:nvSpPr>
              <p:cNvPr id="11" name="Freeform 37"/>
              <p:cNvSpPr>
                <a:spLocks/>
              </p:cNvSpPr>
              <p:nvPr/>
            </p:nvSpPr>
            <p:spPr bwMode="auto">
              <a:xfrm>
                <a:off x="1900" y="1062"/>
                <a:ext cx="1593" cy="1258"/>
              </a:xfrm>
              <a:custGeom>
                <a:avLst/>
                <a:gdLst>
                  <a:gd name="T0" fmla="*/ 15 w 3188"/>
                  <a:gd name="T1" fmla="*/ 0 h 2517"/>
                  <a:gd name="T2" fmla="*/ 22 w 3188"/>
                  <a:gd name="T3" fmla="*/ 0 h 2517"/>
                  <a:gd name="T4" fmla="*/ 25 w 3188"/>
                  <a:gd name="T5" fmla="*/ 0 h 2517"/>
                  <a:gd name="T6" fmla="*/ 27 w 3188"/>
                  <a:gd name="T7" fmla="*/ 0 h 2517"/>
                  <a:gd name="T8" fmla="*/ 31 w 3188"/>
                  <a:gd name="T9" fmla="*/ 1 h 2517"/>
                  <a:gd name="T10" fmla="*/ 38 w 3188"/>
                  <a:gd name="T11" fmla="*/ 1 h 2517"/>
                  <a:gd name="T12" fmla="*/ 45 w 3188"/>
                  <a:gd name="T13" fmla="*/ 1 h 2517"/>
                  <a:gd name="T14" fmla="*/ 48 w 3188"/>
                  <a:gd name="T15" fmla="*/ 2 h 2517"/>
                  <a:gd name="T16" fmla="*/ 49 w 3188"/>
                  <a:gd name="T17" fmla="*/ 3 h 2517"/>
                  <a:gd name="T18" fmla="*/ 49 w 3188"/>
                  <a:gd name="T19" fmla="*/ 5 h 2517"/>
                  <a:gd name="T20" fmla="*/ 49 w 3188"/>
                  <a:gd name="T21" fmla="*/ 7 h 2517"/>
                  <a:gd name="T22" fmla="*/ 48 w 3188"/>
                  <a:gd name="T23" fmla="*/ 8 h 2517"/>
                  <a:gd name="T24" fmla="*/ 46 w 3188"/>
                  <a:gd name="T25" fmla="*/ 8 h 2517"/>
                  <a:gd name="T26" fmla="*/ 43 w 3188"/>
                  <a:gd name="T27" fmla="*/ 9 h 2517"/>
                  <a:gd name="T28" fmla="*/ 40 w 3188"/>
                  <a:gd name="T29" fmla="*/ 9 h 2517"/>
                  <a:gd name="T30" fmla="*/ 39 w 3188"/>
                  <a:gd name="T31" fmla="*/ 9 h 2517"/>
                  <a:gd name="T32" fmla="*/ 36 w 3188"/>
                  <a:gd name="T33" fmla="*/ 9 h 2517"/>
                  <a:gd name="T34" fmla="*/ 34 w 3188"/>
                  <a:gd name="T35" fmla="*/ 9 h 2517"/>
                  <a:gd name="T36" fmla="*/ 33 w 3188"/>
                  <a:gd name="T37" fmla="*/ 10 h 2517"/>
                  <a:gd name="T38" fmla="*/ 32 w 3188"/>
                  <a:gd name="T39" fmla="*/ 11 h 2517"/>
                  <a:gd name="T40" fmla="*/ 31 w 3188"/>
                  <a:gd name="T41" fmla="*/ 12 h 2517"/>
                  <a:gd name="T42" fmla="*/ 31 w 3188"/>
                  <a:gd name="T43" fmla="*/ 13 h 2517"/>
                  <a:gd name="T44" fmla="*/ 33 w 3188"/>
                  <a:gd name="T45" fmla="*/ 17 h 2517"/>
                  <a:gd name="T46" fmla="*/ 36 w 3188"/>
                  <a:gd name="T47" fmla="*/ 22 h 2517"/>
                  <a:gd name="T48" fmla="*/ 38 w 3188"/>
                  <a:gd name="T49" fmla="*/ 26 h 2517"/>
                  <a:gd name="T50" fmla="*/ 40 w 3188"/>
                  <a:gd name="T51" fmla="*/ 29 h 2517"/>
                  <a:gd name="T52" fmla="*/ 42 w 3188"/>
                  <a:gd name="T53" fmla="*/ 31 h 2517"/>
                  <a:gd name="T54" fmla="*/ 43 w 3188"/>
                  <a:gd name="T55" fmla="*/ 32 h 2517"/>
                  <a:gd name="T56" fmla="*/ 44 w 3188"/>
                  <a:gd name="T57" fmla="*/ 34 h 2517"/>
                  <a:gd name="T58" fmla="*/ 44 w 3188"/>
                  <a:gd name="T59" fmla="*/ 35 h 2517"/>
                  <a:gd name="T60" fmla="*/ 44 w 3188"/>
                  <a:gd name="T61" fmla="*/ 36 h 2517"/>
                  <a:gd name="T62" fmla="*/ 43 w 3188"/>
                  <a:gd name="T63" fmla="*/ 37 h 2517"/>
                  <a:gd name="T64" fmla="*/ 42 w 3188"/>
                  <a:gd name="T65" fmla="*/ 37 h 2517"/>
                  <a:gd name="T66" fmla="*/ 41 w 3188"/>
                  <a:gd name="T67" fmla="*/ 37 h 2517"/>
                  <a:gd name="T68" fmla="*/ 38 w 3188"/>
                  <a:gd name="T69" fmla="*/ 37 h 2517"/>
                  <a:gd name="T70" fmla="*/ 37 w 3188"/>
                  <a:gd name="T71" fmla="*/ 37 h 2517"/>
                  <a:gd name="T72" fmla="*/ 36 w 3188"/>
                  <a:gd name="T73" fmla="*/ 38 h 2517"/>
                  <a:gd name="T74" fmla="*/ 34 w 3188"/>
                  <a:gd name="T75" fmla="*/ 38 h 2517"/>
                  <a:gd name="T76" fmla="*/ 33 w 3188"/>
                  <a:gd name="T77" fmla="*/ 37 h 2517"/>
                  <a:gd name="T78" fmla="*/ 31 w 3188"/>
                  <a:gd name="T79" fmla="*/ 37 h 2517"/>
                  <a:gd name="T80" fmla="*/ 30 w 3188"/>
                  <a:gd name="T81" fmla="*/ 38 h 2517"/>
                  <a:gd name="T82" fmla="*/ 29 w 3188"/>
                  <a:gd name="T83" fmla="*/ 39 h 2517"/>
                  <a:gd name="T84" fmla="*/ 28 w 3188"/>
                  <a:gd name="T85" fmla="*/ 39 h 2517"/>
                  <a:gd name="T86" fmla="*/ 25 w 3188"/>
                  <a:gd name="T87" fmla="*/ 38 h 2517"/>
                  <a:gd name="T88" fmla="*/ 20 w 3188"/>
                  <a:gd name="T89" fmla="*/ 35 h 2517"/>
                  <a:gd name="T90" fmla="*/ 19 w 3188"/>
                  <a:gd name="T91" fmla="*/ 35 h 2517"/>
                  <a:gd name="T92" fmla="*/ 18 w 3188"/>
                  <a:gd name="T93" fmla="*/ 36 h 2517"/>
                  <a:gd name="T94" fmla="*/ 17 w 3188"/>
                  <a:gd name="T95" fmla="*/ 36 h 2517"/>
                  <a:gd name="T96" fmla="*/ 16 w 3188"/>
                  <a:gd name="T97" fmla="*/ 36 h 2517"/>
                  <a:gd name="T98" fmla="*/ 15 w 3188"/>
                  <a:gd name="T99" fmla="*/ 35 h 2517"/>
                  <a:gd name="T100" fmla="*/ 14 w 3188"/>
                  <a:gd name="T101" fmla="*/ 35 h 2517"/>
                  <a:gd name="T102" fmla="*/ 13 w 3188"/>
                  <a:gd name="T103" fmla="*/ 34 h 2517"/>
                  <a:gd name="T104" fmla="*/ 10 w 3188"/>
                  <a:gd name="T105" fmla="*/ 31 h 2517"/>
                  <a:gd name="T106" fmla="*/ 7 w 3188"/>
                  <a:gd name="T107" fmla="*/ 28 h 2517"/>
                  <a:gd name="T108" fmla="*/ 5 w 3188"/>
                  <a:gd name="T109" fmla="*/ 26 h 2517"/>
                  <a:gd name="T110" fmla="*/ 1 w 3188"/>
                  <a:gd name="T111" fmla="*/ 19 h 2517"/>
                  <a:gd name="T112" fmla="*/ 0 w 3188"/>
                  <a:gd name="T113" fmla="*/ 14 h 2517"/>
                  <a:gd name="T114" fmla="*/ 0 w 3188"/>
                  <a:gd name="T115" fmla="*/ 10 h 2517"/>
                  <a:gd name="T116" fmla="*/ 1 w 3188"/>
                  <a:gd name="T117" fmla="*/ 7 h 2517"/>
                  <a:gd name="T118" fmla="*/ 2 w 3188"/>
                  <a:gd name="T119" fmla="*/ 5 h 2517"/>
                  <a:gd name="T120" fmla="*/ 4 w 3188"/>
                  <a:gd name="T121" fmla="*/ 4 h 2517"/>
                  <a:gd name="T122" fmla="*/ 6 w 3188"/>
                  <a:gd name="T123" fmla="*/ 4 h 2517"/>
                  <a:gd name="T124" fmla="*/ 9 w 3188"/>
                  <a:gd name="T125" fmla="*/ 4 h 251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188" h="2517">
                    <a:moveTo>
                      <a:pt x="679" y="272"/>
                    </a:moveTo>
                    <a:lnTo>
                      <a:pt x="976" y="56"/>
                    </a:lnTo>
                    <a:lnTo>
                      <a:pt x="1284" y="10"/>
                    </a:lnTo>
                    <a:lnTo>
                      <a:pt x="1438" y="0"/>
                    </a:lnTo>
                    <a:lnTo>
                      <a:pt x="1545" y="0"/>
                    </a:lnTo>
                    <a:lnTo>
                      <a:pt x="1640" y="10"/>
                    </a:lnTo>
                    <a:lnTo>
                      <a:pt x="1710" y="29"/>
                    </a:lnTo>
                    <a:lnTo>
                      <a:pt x="1765" y="54"/>
                    </a:lnTo>
                    <a:lnTo>
                      <a:pt x="1822" y="78"/>
                    </a:lnTo>
                    <a:lnTo>
                      <a:pt x="2033" y="78"/>
                    </a:lnTo>
                    <a:lnTo>
                      <a:pt x="2300" y="101"/>
                    </a:lnTo>
                    <a:lnTo>
                      <a:pt x="2496" y="118"/>
                    </a:lnTo>
                    <a:lnTo>
                      <a:pt x="2665" y="101"/>
                    </a:lnTo>
                    <a:lnTo>
                      <a:pt x="2941" y="113"/>
                    </a:lnTo>
                    <a:lnTo>
                      <a:pt x="3034" y="122"/>
                    </a:lnTo>
                    <a:lnTo>
                      <a:pt x="3114" y="141"/>
                    </a:lnTo>
                    <a:lnTo>
                      <a:pt x="3154" y="174"/>
                    </a:lnTo>
                    <a:lnTo>
                      <a:pt x="3177" y="219"/>
                    </a:lnTo>
                    <a:lnTo>
                      <a:pt x="3188" y="282"/>
                    </a:lnTo>
                    <a:lnTo>
                      <a:pt x="3184" y="337"/>
                    </a:lnTo>
                    <a:lnTo>
                      <a:pt x="3167" y="406"/>
                    </a:lnTo>
                    <a:lnTo>
                      <a:pt x="3137" y="457"/>
                    </a:lnTo>
                    <a:lnTo>
                      <a:pt x="3108" y="487"/>
                    </a:lnTo>
                    <a:lnTo>
                      <a:pt x="3078" y="512"/>
                    </a:lnTo>
                    <a:lnTo>
                      <a:pt x="3026" y="537"/>
                    </a:lnTo>
                    <a:lnTo>
                      <a:pt x="2977" y="560"/>
                    </a:lnTo>
                    <a:lnTo>
                      <a:pt x="2908" y="581"/>
                    </a:lnTo>
                    <a:lnTo>
                      <a:pt x="2771" y="605"/>
                    </a:lnTo>
                    <a:lnTo>
                      <a:pt x="2697" y="621"/>
                    </a:lnTo>
                    <a:lnTo>
                      <a:pt x="2621" y="626"/>
                    </a:lnTo>
                    <a:lnTo>
                      <a:pt x="2551" y="626"/>
                    </a:lnTo>
                    <a:lnTo>
                      <a:pt x="2499" y="621"/>
                    </a:lnTo>
                    <a:lnTo>
                      <a:pt x="2395" y="592"/>
                    </a:lnTo>
                    <a:lnTo>
                      <a:pt x="2332" y="590"/>
                    </a:lnTo>
                    <a:lnTo>
                      <a:pt x="2277" y="596"/>
                    </a:lnTo>
                    <a:lnTo>
                      <a:pt x="2229" y="607"/>
                    </a:lnTo>
                    <a:lnTo>
                      <a:pt x="2189" y="624"/>
                    </a:lnTo>
                    <a:lnTo>
                      <a:pt x="2159" y="643"/>
                    </a:lnTo>
                    <a:lnTo>
                      <a:pt x="2127" y="668"/>
                    </a:lnTo>
                    <a:lnTo>
                      <a:pt x="2083" y="714"/>
                    </a:lnTo>
                    <a:lnTo>
                      <a:pt x="2045" y="773"/>
                    </a:lnTo>
                    <a:lnTo>
                      <a:pt x="2037" y="809"/>
                    </a:lnTo>
                    <a:lnTo>
                      <a:pt x="2039" y="834"/>
                    </a:lnTo>
                    <a:lnTo>
                      <a:pt x="2045" y="866"/>
                    </a:lnTo>
                    <a:lnTo>
                      <a:pt x="2096" y="1028"/>
                    </a:lnTo>
                    <a:lnTo>
                      <a:pt x="2130" y="1096"/>
                    </a:lnTo>
                    <a:lnTo>
                      <a:pt x="2222" y="1233"/>
                    </a:lnTo>
                    <a:lnTo>
                      <a:pt x="2307" y="1427"/>
                    </a:lnTo>
                    <a:lnTo>
                      <a:pt x="2330" y="1570"/>
                    </a:lnTo>
                    <a:lnTo>
                      <a:pt x="2433" y="1707"/>
                    </a:lnTo>
                    <a:lnTo>
                      <a:pt x="2507" y="1815"/>
                    </a:lnTo>
                    <a:lnTo>
                      <a:pt x="2581" y="1878"/>
                    </a:lnTo>
                    <a:lnTo>
                      <a:pt x="2661" y="1947"/>
                    </a:lnTo>
                    <a:lnTo>
                      <a:pt x="2741" y="2015"/>
                    </a:lnTo>
                    <a:lnTo>
                      <a:pt x="2798" y="2084"/>
                    </a:lnTo>
                    <a:lnTo>
                      <a:pt x="2815" y="2110"/>
                    </a:lnTo>
                    <a:lnTo>
                      <a:pt x="2832" y="2146"/>
                    </a:lnTo>
                    <a:lnTo>
                      <a:pt x="2838" y="2177"/>
                    </a:lnTo>
                    <a:lnTo>
                      <a:pt x="2840" y="2209"/>
                    </a:lnTo>
                    <a:lnTo>
                      <a:pt x="2840" y="2243"/>
                    </a:lnTo>
                    <a:lnTo>
                      <a:pt x="2830" y="2285"/>
                    </a:lnTo>
                    <a:lnTo>
                      <a:pt x="2817" y="2320"/>
                    </a:lnTo>
                    <a:lnTo>
                      <a:pt x="2798" y="2354"/>
                    </a:lnTo>
                    <a:lnTo>
                      <a:pt x="2773" y="2379"/>
                    </a:lnTo>
                    <a:lnTo>
                      <a:pt x="2741" y="2399"/>
                    </a:lnTo>
                    <a:lnTo>
                      <a:pt x="2707" y="2411"/>
                    </a:lnTo>
                    <a:lnTo>
                      <a:pt x="2667" y="2417"/>
                    </a:lnTo>
                    <a:lnTo>
                      <a:pt x="2625" y="2418"/>
                    </a:lnTo>
                    <a:lnTo>
                      <a:pt x="2576" y="2411"/>
                    </a:lnTo>
                    <a:lnTo>
                      <a:pt x="2492" y="2377"/>
                    </a:lnTo>
                    <a:lnTo>
                      <a:pt x="2463" y="2403"/>
                    </a:lnTo>
                    <a:lnTo>
                      <a:pt x="2423" y="2428"/>
                    </a:lnTo>
                    <a:lnTo>
                      <a:pt x="2381" y="2441"/>
                    </a:lnTo>
                    <a:lnTo>
                      <a:pt x="2340" y="2449"/>
                    </a:lnTo>
                    <a:lnTo>
                      <a:pt x="2288" y="2451"/>
                    </a:lnTo>
                    <a:lnTo>
                      <a:pt x="2229" y="2447"/>
                    </a:lnTo>
                    <a:lnTo>
                      <a:pt x="2180" y="2436"/>
                    </a:lnTo>
                    <a:lnTo>
                      <a:pt x="2117" y="2413"/>
                    </a:lnTo>
                    <a:lnTo>
                      <a:pt x="2026" y="2354"/>
                    </a:lnTo>
                    <a:lnTo>
                      <a:pt x="2016" y="2386"/>
                    </a:lnTo>
                    <a:lnTo>
                      <a:pt x="2003" y="2420"/>
                    </a:lnTo>
                    <a:lnTo>
                      <a:pt x="1984" y="2451"/>
                    </a:lnTo>
                    <a:lnTo>
                      <a:pt x="1954" y="2481"/>
                    </a:lnTo>
                    <a:lnTo>
                      <a:pt x="1917" y="2500"/>
                    </a:lnTo>
                    <a:lnTo>
                      <a:pt x="1868" y="2514"/>
                    </a:lnTo>
                    <a:lnTo>
                      <a:pt x="1818" y="2517"/>
                    </a:lnTo>
                    <a:lnTo>
                      <a:pt x="1729" y="2498"/>
                    </a:lnTo>
                    <a:lnTo>
                      <a:pt x="1634" y="2466"/>
                    </a:lnTo>
                    <a:lnTo>
                      <a:pt x="1501" y="2417"/>
                    </a:lnTo>
                    <a:lnTo>
                      <a:pt x="1307" y="2301"/>
                    </a:lnTo>
                    <a:lnTo>
                      <a:pt x="1233" y="2268"/>
                    </a:lnTo>
                    <a:lnTo>
                      <a:pt x="1216" y="2287"/>
                    </a:lnTo>
                    <a:lnTo>
                      <a:pt x="1191" y="2304"/>
                    </a:lnTo>
                    <a:lnTo>
                      <a:pt x="1164" y="2314"/>
                    </a:lnTo>
                    <a:lnTo>
                      <a:pt x="1136" y="2321"/>
                    </a:lnTo>
                    <a:lnTo>
                      <a:pt x="1107" y="2325"/>
                    </a:lnTo>
                    <a:lnTo>
                      <a:pt x="1080" y="2325"/>
                    </a:lnTo>
                    <a:lnTo>
                      <a:pt x="1050" y="2321"/>
                    </a:lnTo>
                    <a:lnTo>
                      <a:pt x="1020" y="2314"/>
                    </a:lnTo>
                    <a:lnTo>
                      <a:pt x="991" y="2302"/>
                    </a:lnTo>
                    <a:lnTo>
                      <a:pt x="970" y="2291"/>
                    </a:lnTo>
                    <a:lnTo>
                      <a:pt x="947" y="2276"/>
                    </a:lnTo>
                    <a:lnTo>
                      <a:pt x="930" y="2262"/>
                    </a:lnTo>
                    <a:lnTo>
                      <a:pt x="850" y="2181"/>
                    </a:lnTo>
                    <a:lnTo>
                      <a:pt x="759" y="2078"/>
                    </a:lnTo>
                    <a:lnTo>
                      <a:pt x="656" y="2009"/>
                    </a:lnTo>
                    <a:lnTo>
                      <a:pt x="576" y="1941"/>
                    </a:lnTo>
                    <a:lnTo>
                      <a:pt x="508" y="1838"/>
                    </a:lnTo>
                    <a:lnTo>
                      <a:pt x="462" y="1781"/>
                    </a:lnTo>
                    <a:lnTo>
                      <a:pt x="354" y="1684"/>
                    </a:lnTo>
                    <a:lnTo>
                      <a:pt x="131" y="1387"/>
                    </a:lnTo>
                    <a:lnTo>
                      <a:pt x="74" y="1222"/>
                    </a:lnTo>
                    <a:lnTo>
                      <a:pt x="40" y="1073"/>
                    </a:lnTo>
                    <a:lnTo>
                      <a:pt x="6" y="902"/>
                    </a:lnTo>
                    <a:lnTo>
                      <a:pt x="0" y="754"/>
                    </a:lnTo>
                    <a:lnTo>
                      <a:pt x="4" y="642"/>
                    </a:lnTo>
                    <a:lnTo>
                      <a:pt x="30" y="543"/>
                    </a:lnTo>
                    <a:lnTo>
                      <a:pt x="80" y="457"/>
                    </a:lnTo>
                    <a:lnTo>
                      <a:pt x="126" y="400"/>
                    </a:lnTo>
                    <a:lnTo>
                      <a:pt x="175" y="358"/>
                    </a:lnTo>
                    <a:lnTo>
                      <a:pt x="238" y="328"/>
                    </a:lnTo>
                    <a:lnTo>
                      <a:pt x="301" y="301"/>
                    </a:lnTo>
                    <a:lnTo>
                      <a:pt x="373" y="284"/>
                    </a:lnTo>
                    <a:lnTo>
                      <a:pt x="441" y="278"/>
                    </a:lnTo>
                    <a:lnTo>
                      <a:pt x="523" y="280"/>
                    </a:lnTo>
                    <a:lnTo>
                      <a:pt x="597" y="284"/>
                    </a:lnTo>
                    <a:lnTo>
                      <a:pt x="679" y="272"/>
                    </a:lnTo>
                    <a:close/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38"/>
              <p:cNvSpPr>
                <a:spLocks/>
              </p:cNvSpPr>
              <p:nvPr/>
            </p:nvSpPr>
            <p:spPr bwMode="auto">
              <a:xfrm>
                <a:off x="2125" y="1844"/>
                <a:ext cx="940" cy="85"/>
              </a:xfrm>
              <a:custGeom>
                <a:avLst/>
                <a:gdLst>
                  <a:gd name="T0" fmla="*/ 0 w 1879"/>
                  <a:gd name="T1" fmla="*/ 1 h 171"/>
                  <a:gd name="T2" fmla="*/ 2 w 1879"/>
                  <a:gd name="T3" fmla="*/ 0 h 171"/>
                  <a:gd name="T4" fmla="*/ 3 w 1879"/>
                  <a:gd name="T5" fmla="*/ 0 h 171"/>
                  <a:gd name="T6" fmla="*/ 4 w 1879"/>
                  <a:gd name="T7" fmla="*/ 0 h 171"/>
                  <a:gd name="T8" fmla="*/ 6 w 1879"/>
                  <a:gd name="T9" fmla="*/ 0 h 171"/>
                  <a:gd name="T10" fmla="*/ 7 w 1879"/>
                  <a:gd name="T11" fmla="*/ 0 h 171"/>
                  <a:gd name="T12" fmla="*/ 7 w 1879"/>
                  <a:gd name="T13" fmla="*/ 1 h 171"/>
                  <a:gd name="T14" fmla="*/ 8 w 1879"/>
                  <a:gd name="T15" fmla="*/ 1 h 171"/>
                  <a:gd name="T16" fmla="*/ 9 w 1879"/>
                  <a:gd name="T17" fmla="*/ 2 h 171"/>
                  <a:gd name="T18" fmla="*/ 10 w 1879"/>
                  <a:gd name="T19" fmla="*/ 1 h 171"/>
                  <a:gd name="T20" fmla="*/ 11 w 1879"/>
                  <a:gd name="T21" fmla="*/ 1 h 171"/>
                  <a:gd name="T22" fmla="*/ 12 w 1879"/>
                  <a:gd name="T23" fmla="*/ 1 h 171"/>
                  <a:gd name="T24" fmla="*/ 13 w 1879"/>
                  <a:gd name="T25" fmla="*/ 1 h 171"/>
                  <a:gd name="T26" fmla="*/ 14 w 1879"/>
                  <a:gd name="T27" fmla="*/ 1 h 171"/>
                  <a:gd name="T28" fmla="*/ 15 w 1879"/>
                  <a:gd name="T29" fmla="*/ 1 h 171"/>
                  <a:gd name="T30" fmla="*/ 16 w 1879"/>
                  <a:gd name="T31" fmla="*/ 2 h 171"/>
                  <a:gd name="T32" fmla="*/ 17 w 1879"/>
                  <a:gd name="T33" fmla="*/ 2 h 171"/>
                  <a:gd name="T34" fmla="*/ 18 w 1879"/>
                  <a:gd name="T35" fmla="*/ 2 h 171"/>
                  <a:gd name="T36" fmla="*/ 19 w 1879"/>
                  <a:gd name="T37" fmla="*/ 2 h 171"/>
                  <a:gd name="T38" fmla="*/ 20 w 1879"/>
                  <a:gd name="T39" fmla="*/ 1 h 171"/>
                  <a:gd name="T40" fmla="*/ 21 w 1879"/>
                  <a:gd name="T41" fmla="*/ 1 h 171"/>
                  <a:gd name="T42" fmla="*/ 22 w 1879"/>
                  <a:gd name="T43" fmla="*/ 1 h 171"/>
                  <a:gd name="T44" fmla="*/ 23 w 1879"/>
                  <a:gd name="T45" fmla="*/ 1 h 171"/>
                  <a:gd name="T46" fmla="*/ 24 w 1879"/>
                  <a:gd name="T47" fmla="*/ 1 h 171"/>
                  <a:gd name="T48" fmla="*/ 25 w 1879"/>
                  <a:gd name="T49" fmla="*/ 1 h 171"/>
                  <a:gd name="T50" fmla="*/ 25 w 1879"/>
                  <a:gd name="T51" fmla="*/ 0 h 171"/>
                  <a:gd name="T52" fmla="*/ 26 w 1879"/>
                  <a:gd name="T53" fmla="*/ 0 h 171"/>
                  <a:gd name="T54" fmla="*/ 27 w 1879"/>
                  <a:gd name="T55" fmla="*/ 0 h 171"/>
                  <a:gd name="T56" fmla="*/ 28 w 1879"/>
                  <a:gd name="T57" fmla="*/ 0 h 171"/>
                  <a:gd name="T58" fmla="*/ 28 w 1879"/>
                  <a:gd name="T59" fmla="*/ 0 h 171"/>
                  <a:gd name="T60" fmla="*/ 29 w 1879"/>
                  <a:gd name="T61" fmla="*/ 0 h 171"/>
                  <a:gd name="T62" fmla="*/ 30 w 1879"/>
                  <a:gd name="T63" fmla="*/ 0 h 17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79" h="171">
                    <a:moveTo>
                      <a:pt x="0" y="69"/>
                    </a:moveTo>
                    <a:lnTo>
                      <a:pt x="103" y="34"/>
                    </a:lnTo>
                    <a:lnTo>
                      <a:pt x="179" y="19"/>
                    </a:lnTo>
                    <a:lnTo>
                      <a:pt x="251" y="19"/>
                    </a:lnTo>
                    <a:lnTo>
                      <a:pt x="340" y="36"/>
                    </a:lnTo>
                    <a:lnTo>
                      <a:pt x="388" y="57"/>
                    </a:lnTo>
                    <a:lnTo>
                      <a:pt x="445" y="82"/>
                    </a:lnTo>
                    <a:lnTo>
                      <a:pt x="500" y="114"/>
                    </a:lnTo>
                    <a:lnTo>
                      <a:pt x="559" y="149"/>
                    </a:lnTo>
                    <a:lnTo>
                      <a:pt x="607" y="126"/>
                    </a:lnTo>
                    <a:lnTo>
                      <a:pt x="679" y="107"/>
                    </a:lnTo>
                    <a:lnTo>
                      <a:pt x="745" y="97"/>
                    </a:lnTo>
                    <a:lnTo>
                      <a:pt x="827" y="101"/>
                    </a:lnTo>
                    <a:lnTo>
                      <a:pt x="892" y="107"/>
                    </a:lnTo>
                    <a:lnTo>
                      <a:pt x="960" y="122"/>
                    </a:lnTo>
                    <a:lnTo>
                      <a:pt x="1021" y="147"/>
                    </a:lnTo>
                    <a:lnTo>
                      <a:pt x="1061" y="171"/>
                    </a:lnTo>
                    <a:lnTo>
                      <a:pt x="1124" y="149"/>
                    </a:lnTo>
                    <a:lnTo>
                      <a:pt x="1185" y="132"/>
                    </a:lnTo>
                    <a:lnTo>
                      <a:pt x="1259" y="116"/>
                    </a:lnTo>
                    <a:lnTo>
                      <a:pt x="1305" y="111"/>
                    </a:lnTo>
                    <a:lnTo>
                      <a:pt x="1354" y="109"/>
                    </a:lnTo>
                    <a:lnTo>
                      <a:pt x="1423" y="112"/>
                    </a:lnTo>
                    <a:lnTo>
                      <a:pt x="1514" y="122"/>
                    </a:lnTo>
                    <a:lnTo>
                      <a:pt x="1558" y="82"/>
                    </a:lnTo>
                    <a:lnTo>
                      <a:pt x="1598" y="57"/>
                    </a:lnTo>
                    <a:lnTo>
                      <a:pt x="1638" y="38"/>
                    </a:lnTo>
                    <a:lnTo>
                      <a:pt x="1687" y="19"/>
                    </a:lnTo>
                    <a:lnTo>
                      <a:pt x="1736" y="8"/>
                    </a:lnTo>
                    <a:lnTo>
                      <a:pt x="1784" y="0"/>
                    </a:lnTo>
                    <a:lnTo>
                      <a:pt x="1837" y="0"/>
                    </a:lnTo>
                    <a:lnTo>
                      <a:pt x="1879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39"/>
              <p:cNvSpPr>
                <a:spLocks/>
              </p:cNvSpPr>
              <p:nvPr/>
            </p:nvSpPr>
            <p:spPr bwMode="auto">
              <a:xfrm>
                <a:off x="2022" y="1650"/>
                <a:ext cx="749" cy="62"/>
              </a:xfrm>
              <a:custGeom>
                <a:avLst/>
                <a:gdLst>
                  <a:gd name="T0" fmla="*/ 0 w 1497"/>
                  <a:gd name="T1" fmla="*/ 1 h 126"/>
                  <a:gd name="T2" fmla="*/ 2 w 1497"/>
                  <a:gd name="T3" fmla="*/ 0 h 126"/>
                  <a:gd name="T4" fmla="*/ 4 w 1497"/>
                  <a:gd name="T5" fmla="*/ 0 h 126"/>
                  <a:gd name="T6" fmla="*/ 6 w 1497"/>
                  <a:gd name="T7" fmla="*/ 0 h 126"/>
                  <a:gd name="T8" fmla="*/ 7 w 1497"/>
                  <a:gd name="T9" fmla="*/ 0 h 126"/>
                  <a:gd name="T10" fmla="*/ 9 w 1497"/>
                  <a:gd name="T11" fmla="*/ 0 h 126"/>
                  <a:gd name="T12" fmla="*/ 11 w 1497"/>
                  <a:gd name="T13" fmla="*/ 1 h 126"/>
                  <a:gd name="T14" fmla="*/ 14 w 1497"/>
                  <a:gd name="T15" fmla="*/ 1 h 126"/>
                  <a:gd name="T16" fmla="*/ 18 w 1497"/>
                  <a:gd name="T17" fmla="*/ 1 h 126"/>
                  <a:gd name="T18" fmla="*/ 20 w 1497"/>
                  <a:gd name="T19" fmla="*/ 1 h 126"/>
                  <a:gd name="T20" fmla="*/ 22 w 1497"/>
                  <a:gd name="T21" fmla="*/ 1 h 126"/>
                  <a:gd name="T22" fmla="*/ 24 w 1497"/>
                  <a:gd name="T23" fmla="*/ 0 h 12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97" h="126">
                    <a:moveTo>
                      <a:pt x="0" y="103"/>
                    </a:moveTo>
                    <a:lnTo>
                      <a:pt x="126" y="46"/>
                    </a:lnTo>
                    <a:lnTo>
                      <a:pt x="240" y="12"/>
                    </a:lnTo>
                    <a:lnTo>
                      <a:pt x="366" y="0"/>
                    </a:lnTo>
                    <a:lnTo>
                      <a:pt x="446" y="0"/>
                    </a:lnTo>
                    <a:lnTo>
                      <a:pt x="548" y="23"/>
                    </a:lnTo>
                    <a:lnTo>
                      <a:pt x="685" y="80"/>
                    </a:lnTo>
                    <a:lnTo>
                      <a:pt x="868" y="126"/>
                    </a:lnTo>
                    <a:lnTo>
                      <a:pt x="1096" y="126"/>
                    </a:lnTo>
                    <a:lnTo>
                      <a:pt x="1244" y="91"/>
                    </a:lnTo>
                    <a:lnTo>
                      <a:pt x="1395" y="69"/>
                    </a:lnTo>
                    <a:lnTo>
                      <a:pt x="1497" y="46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40"/>
              <p:cNvSpPr>
                <a:spLocks/>
              </p:cNvSpPr>
              <p:nvPr/>
            </p:nvSpPr>
            <p:spPr bwMode="auto">
              <a:xfrm>
                <a:off x="2330" y="1587"/>
                <a:ext cx="612" cy="23"/>
              </a:xfrm>
              <a:custGeom>
                <a:avLst/>
                <a:gdLst>
                  <a:gd name="T0" fmla="*/ 0 w 1223"/>
                  <a:gd name="T1" fmla="*/ 1 h 45"/>
                  <a:gd name="T2" fmla="*/ 4 w 1223"/>
                  <a:gd name="T3" fmla="*/ 1 h 45"/>
                  <a:gd name="T4" fmla="*/ 8 w 1223"/>
                  <a:gd name="T5" fmla="*/ 1 h 45"/>
                  <a:gd name="T6" fmla="*/ 11 w 1223"/>
                  <a:gd name="T7" fmla="*/ 1 h 45"/>
                  <a:gd name="T8" fmla="*/ 15 w 1223"/>
                  <a:gd name="T9" fmla="*/ 1 h 45"/>
                  <a:gd name="T10" fmla="*/ 17 w 1223"/>
                  <a:gd name="T11" fmla="*/ 0 h 45"/>
                  <a:gd name="T12" fmla="*/ 18 w 1223"/>
                  <a:gd name="T13" fmla="*/ 0 h 45"/>
                  <a:gd name="T14" fmla="*/ 20 w 1223"/>
                  <a:gd name="T15" fmla="*/ 1 h 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23" h="45">
                    <a:moveTo>
                      <a:pt x="0" y="45"/>
                    </a:moveTo>
                    <a:lnTo>
                      <a:pt x="217" y="45"/>
                    </a:lnTo>
                    <a:lnTo>
                      <a:pt x="490" y="34"/>
                    </a:lnTo>
                    <a:lnTo>
                      <a:pt x="684" y="34"/>
                    </a:lnTo>
                    <a:lnTo>
                      <a:pt x="937" y="11"/>
                    </a:lnTo>
                    <a:lnTo>
                      <a:pt x="1040" y="0"/>
                    </a:lnTo>
                    <a:lnTo>
                      <a:pt x="1131" y="0"/>
                    </a:lnTo>
                    <a:lnTo>
                      <a:pt x="1223" y="11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41"/>
              <p:cNvSpPr>
                <a:spLocks/>
              </p:cNvSpPr>
              <p:nvPr/>
            </p:nvSpPr>
            <p:spPr bwMode="auto">
              <a:xfrm>
                <a:off x="2233" y="1198"/>
                <a:ext cx="400" cy="372"/>
              </a:xfrm>
              <a:custGeom>
                <a:avLst/>
                <a:gdLst>
                  <a:gd name="T0" fmla="*/ 0 w 799"/>
                  <a:gd name="T1" fmla="*/ 0 h 744"/>
                  <a:gd name="T2" fmla="*/ 1 w 799"/>
                  <a:gd name="T3" fmla="*/ 2 h 744"/>
                  <a:gd name="T4" fmla="*/ 1 w 799"/>
                  <a:gd name="T5" fmla="*/ 4 h 744"/>
                  <a:gd name="T6" fmla="*/ 2 w 799"/>
                  <a:gd name="T7" fmla="*/ 6 h 744"/>
                  <a:gd name="T8" fmla="*/ 3 w 799"/>
                  <a:gd name="T9" fmla="*/ 7 h 744"/>
                  <a:gd name="T10" fmla="*/ 4 w 799"/>
                  <a:gd name="T11" fmla="*/ 8 h 744"/>
                  <a:gd name="T12" fmla="*/ 5 w 799"/>
                  <a:gd name="T13" fmla="*/ 9 h 744"/>
                  <a:gd name="T14" fmla="*/ 6 w 799"/>
                  <a:gd name="T15" fmla="*/ 10 h 744"/>
                  <a:gd name="T16" fmla="*/ 8 w 799"/>
                  <a:gd name="T17" fmla="*/ 11 h 744"/>
                  <a:gd name="T18" fmla="*/ 9 w 799"/>
                  <a:gd name="T19" fmla="*/ 12 h 744"/>
                  <a:gd name="T20" fmla="*/ 13 w 799"/>
                  <a:gd name="T21" fmla="*/ 12 h 7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9" h="744">
                    <a:moveTo>
                      <a:pt x="0" y="0"/>
                    </a:moveTo>
                    <a:lnTo>
                      <a:pt x="11" y="103"/>
                    </a:lnTo>
                    <a:lnTo>
                      <a:pt x="45" y="229"/>
                    </a:lnTo>
                    <a:lnTo>
                      <a:pt x="91" y="331"/>
                    </a:lnTo>
                    <a:lnTo>
                      <a:pt x="137" y="423"/>
                    </a:lnTo>
                    <a:lnTo>
                      <a:pt x="217" y="493"/>
                    </a:lnTo>
                    <a:lnTo>
                      <a:pt x="285" y="573"/>
                    </a:lnTo>
                    <a:lnTo>
                      <a:pt x="365" y="630"/>
                    </a:lnTo>
                    <a:lnTo>
                      <a:pt x="456" y="676"/>
                    </a:lnTo>
                    <a:lnTo>
                      <a:pt x="559" y="710"/>
                    </a:lnTo>
                    <a:lnTo>
                      <a:pt x="799" y="744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Freeform 42"/>
              <p:cNvSpPr>
                <a:spLocks/>
              </p:cNvSpPr>
              <p:nvPr/>
            </p:nvSpPr>
            <p:spPr bwMode="auto">
              <a:xfrm>
                <a:off x="2296" y="1397"/>
                <a:ext cx="74" cy="110"/>
              </a:xfrm>
              <a:custGeom>
                <a:avLst/>
                <a:gdLst>
                  <a:gd name="T0" fmla="*/ 0 w 149"/>
                  <a:gd name="T1" fmla="*/ 0 h 219"/>
                  <a:gd name="T2" fmla="*/ 0 w 149"/>
                  <a:gd name="T3" fmla="*/ 2 h 219"/>
                  <a:gd name="T4" fmla="*/ 1 w 149"/>
                  <a:gd name="T5" fmla="*/ 3 h 219"/>
                  <a:gd name="T6" fmla="*/ 2 w 149"/>
                  <a:gd name="T7" fmla="*/ 4 h 2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9" h="219">
                    <a:moveTo>
                      <a:pt x="0" y="0"/>
                    </a:moveTo>
                    <a:lnTo>
                      <a:pt x="34" y="116"/>
                    </a:lnTo>
                    <a:lnTo>
                      <a:pt x="114" y="185"/>
                    </a:lnTo>
                    <a:lnTo>
                      <a:pt x="149" y="219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Freeform 43"/>
              <p:cNvSpPr>
                <a:spLocks/>
              </p:cNvSpPr>
              <p:nvPr/>
            </p:nvSpPr>
            <p:spPr bwMode="auto">
              <a:xfrm>
                <a:off x="2814" y="1104"/>
                <a:ext cx="41" cy="124"/>
              </a:xfrm>
              <a:custGeom>
                <a:avLst/>
                <a:gdLst>
                  <a:gd name="T0" fmla="*/ 0 w 82"/>
                  <a:gd name="T1" fmla="*/ 0 h 249"/>
                  <a:gd name="T2" fmla="*/ 1 w 82"/>
                  <a:gd name="T3" fmla="*/ 0 h 249"/>
                  <a:gd name="T4" fmla="*/ 1 w 82"/>
                  <a:gd name="T5" fmla="*/ 1 h 249"/>
                  <a:gd name="T6" fmla="*/ 2 w 82"/>
                  <a:gd name="T7" fmla="*/ 2 h 249"/>
                  <a:gd name="T8" fmla="*/ 2 w 82"/>
                  <a:gd name="T9" fmla="*/ 3 h 2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" h="249">
                    <a:moveTo>
                      <a:pt x="0" y="0"/>
                    </a:moveTo>
                    <a:lnTo>
                      <a:pt x="30" y="36"/>
                    </a:lnTo>
                    <a:lnTo>
                      <a:pt x="63" y="105"/>
                    </a:lnTo>
                    <a:lnTo>
                      <a:pt x="76" y="171"/>
                    </a:lnTo>
                    <a:lnTo>
                      <a:pt x="82" y="249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Freeform 44"/>
              <p:cNvSpPr>
                <a:spLocks/>
              </p:cNvSpPr>
              <p:nvPr/>
            </p:nvSpPr>
            <p:spPr bwMode="auto">
              <a:xfrm>
                <a:off x="3140" y="1135"/>
                <a:ext cx="36" cy="196"/>
              </a:xfrm>
              <a:custGeom>
                <a:avLst/>
                <a:gdLst>
                  <a:gd name="T0" fmla="*/ 1 w 73"/>
                  <a:gd name="T1" fmla="*/ 0 h 392"/>
                  <a:gd name="T2" fmla="*/ 0 w 73"/>
                  <a:gd name="T3" fmla="*/ 1 h 392"/>
                  <a:gd name="T4" fmla="*/ 0 w 73"/>
                  <a:gd name="T5" fmla="*/ 2 h 392"/>
                  <a:gd name="T6" fmla="*/ 0 w 73"/>
                  <a:gd name="T7" fmla="*/ 3 h 392"/>
                  <a:gd name="T8" fmla="*/ 0 w 73"/>
                  <a:gd name="T9" fmla="*/ 4 h 392"/>
                  <a:gd name="T10" fmla="*/ 0 w 73"/>
                  <a:gd name="T11" fmla="*/ 5 h 392"/>
                  <a:gd name="T12" fmla="*/ 0 w 73"/>
                  <a:gd name="T13" fmla="*/ 7 h 3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3" h="392">
                    <a:moveTo>
                      <a:pt x="73" y="0"/>
                    </a:moveTo>
                    <a:lnTo>
                      <a:pt x="40" y="61"/>
                    </a:lnTo>
                    <a:lnTo>
                      <a:pt x="18" y="124"/>
                    </a:lnTo>
                    <a:lnTo>
                      <a:pt x="2" y="179"/>
                    </a:lnTo>
                    <a:lnTo>
                      <a:pt x="0" y="243"/>
                    </a:lnTo>
                    <a:lnTo>
                      <a:pt x="2" y="306"/>
                    </a:lnTo>
                    <a:lnTo>
                      <a:pt x="21" y="392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45"/>
              <p:cNvSpPr>
                <a:spLocks/>
              </p:cNvSpPr>
              <p:nvPr/>
            </p:nvSpPr>
            <p:spPr bwMode="auto">
              <a:xfrm>
                <a:off x="2950" y="1342"/>
                <a:ext cx="160" cy="17"/>
              </a:xfrm>
              <a:custGeom>
                <a:avLst/>
                <a:gdLst>
                  <a:gd name="T0" fmla="*/ 5 w 319"/>
                  <a:gd name="T1" fmla="*/ 1 h 34"/>
                  <a:gd name="T2" fmla="*/ 4 w 319"/>
                  <a:gd name="T3" fmla="*/ 1 h 34"/>
                  <a:gd name="T4" fmla="*/ 2 w 319"/>
                  <a:gd name="T5" fmla="*/ 0 h 34"/>
                  <a:gd name="T6" fmla="*/ 0 w 319"/>
                  <a:gd name="T7" fmla="*/ 0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9" h="34">
                    <a:moveTo>
                      <a:pt x="319" y="34"/>
                    </a:moveTo>
                    <a:lnTo>
                      <a:pt x="194" y="11"/>
                    </a:lnTo>
                    <a:lnTo>
                      <a:pt x="6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46"/>
              <p:cNvSpPr>
                <a:spLocks/>
              </p:cNvSpPr>
              <p:nvPr/>
            </p:nvSpPr>
            <p:spPr bwMode="auto">
              <a:xfrm>
                <a:off x="2885" y="1906"/>
                <a:ext cx="270" cy="344"/>
              </a:xfrm>
              <a:custGeom>
                <a:avLst/>
                <a:gdLst>
                  <a:gd name="T0" fmla="*/ 0 w 540"/>
                  <a:gd name="T1" fmla="*/ 0 h 687"/>
                  <a:gd name="T2" fmla="*/ 1 w 540"/>
                  <a:gd name="T3" fmla="*/ 1 h 687"/>
                  <a:gd name="T4" fmla="*/ 2 w 540"/>
                  <a:gd name="T5" fmla="*/ 2 h 687"/>
                  <a:gd name="T6" fmla="*/ 3 w 540"/>
                  <a:gd name="T7" fmla="*/ 3 h 687"/>
                  <a:gd name="T8" fmla="*/ 4 w 540"/>
                  <a:gd name="T9" fmla="*/ 4 h 687"/>
                  <a:gd name="T10" fmla="*/ 4 w 540"/>
                  <a:gd name="T11" fmla="*/ 5 h 687"/>
                  <a:gd name="T12" fmla="*/ 5 w 540"/>
                  <a:gd name="T13" fmla="*/ 5 h 687"/>
                  <a:gd name="T14" fmla="*/ 6 w 540"/>
                  <a:gd name="T15" fmla="*/ 6 h 687"/>
                  <a:gd name="T16" fmla="*/ 7 w 540"/>
                  <a:gd name="T17" fmla="*/ 6 h 687"/>
                  <a:gd name="T18" fmla="*/ 8 w 540"/>
                  <a:gd name="T19" fmla="*/ 7 h 687"/>
                  <a:gd name="T20" fmla="*/ 8 w 540"/>
                  <a:gd name="T21" fmla="*/ 7 h 687"/>
                  <a:gd name="T22" fmla="*/ 9 w 540"/>
                  <a:gd name="T23" fmla="*/ 8 h 687"/>
                  <a:gd name="T24" fmla="*/ 9 w 540"/>
                  <a:gd name="T25" fmla="*/ 9 h 687"/>
                  <a:gd name="T26" fmla="*/ 9 w 540"/>
                  <a:gd name="T27" fmla="*/ 10 h 687"/>
                  <a:gd name="T28" fmla="*/ 9 w 540"/>
                  <a:gd name="T29" fmla="*/ 11 h 687"/>
                  <a:gd name="T30" fmla="*/ 9 w 540"/>
                  <a:gd name="T31" fmla="*/ 11 h 68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40" h="687">
                    <a:moveTo>
                      <a:pt x="0" y="0"/>
                    </a:moveTo>
                    <a:lnTo>
                      <a:pt x="24" y="40"/>
                    </a:lnTo>
                    <a:lnTo>
                      <a:pt x="80" y="82"/>
                    </a:lnTo>
                    <a:lnTo>
                      <a:pt x="144" y="139"/>
                    </a:lnTo>
                    <a:lnTo>
                      <a:pt x="199" y="228"/>
                    </a:lnTo>
                    <a:lnTo>
                      <a:pt x="234" y="281"/>
                    </a:lnTo>
                    <a:lnTo>
                      <a:pt x="308" y="304"/>
                    </a:lnTo>
                    <a:lnTo>
                      <a:pt x="374" y="335"/>
                    </a:lnTo>
                    <a:lnTo>
                      <a:pt x="445" y="382"/>
                    </a:lnTo>
                    <a:lnTo>
                      <a:pt x="469" y="409"/>
                    </a:lnTo>
                    <a:lnTo>
                      <a:pt x="494" y="441"/>
                    </a:lnTo>
                    <a:lnTo>
                      <a:pt x="521" y="498"/>
                    </a:lnTo>
                    <a:lnTo>
                      <a:pt x="538" y="552"/>
                    </a:lnTo>
                    <a:lnTo>
                      <a:pt x="540" y="603"/>
                    </a:lnTo>
                    <a:lnTo>
                      <a:pt x="534" y="654"/>
                    </a:lnTo>
                    <a:lnTo>
                      <a:pt x="519" y="687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47"/>
              <p:cNvSpPr>
                <a:spLocks/>
              </p:cNvSpPr>
              <p:nvPr/>
            </p:nvSpPr>
            <p:spPr bwMode="auto">
              <a:xfrm>
                <a:off x="2653" y="1929"/>
                <a:ext cx="261" cy="307"/>
              </a:xfrm>
              <a:custGeom>
                <a:avLst/>
                <a:gdLst>
                  <a:gd name="T0" fmla="*/ 0 w 523"/>
                  <a:gd name="T1" fmla="*/ 0 h 613"/>
                  <a:gd name="T2" fmla="*/ 0 w 523"/>
                  <a:gd name="T3" fmla="*/ 2 h 613"/>
                  <a:gd name="T4" fmla="*/ 0 w 523"/>
                  <a:gd name="T5" fmla="*/ 3 h 613"/>
                  <a:gd name="T6" fmla="*/ 1 w 523"/>
                  <a:gd name="T7" fmla="*/ 4 h 613"/>
                  <a:gd name="T8" fmla="*/ 2 w 523"/>
                  <a:gd name="T9" fmla="*/ 4 h 613"/>
                  <a:gd name="T10" fmla="*/ 3 w 523"/>
                  <a:gd name="T11" fmla="*/ 5 h 613"/>
                  <a:gd name="T12" fmla="*/ 4 w 523"/>
                  <a:gd name="T13" fmla="*/ 6 h 613"/>
                  <a:gd name="T14" fmla="*/ 5 w 523"/>
                  <a:gd name="T15" fmla="*/ 6 h 613"/>
                  <a:gd name="T16" fmla="*/ 6 w 523"/>
                  <a:gd name="T17" fmla="*/ 7 h 613"/>
                  <a:gd name="T18" fmla="*/ 6 w 523"/>
                  <a:gd name="T19" fmla="*/ 8 h 613"/>
                  <a:gd name="T20" fmla="*/ 7 w 523"/>
                  <a:gd name="T21" fmla="*/ 8 h 613"/>
                  <a:gd name="T22" fmla="*/ 7 w 523"/>
                  <a:gd name="T23" fmla="*/ 9 h 613"/>
                  <a:gd name="T24" fmla="*/ 8 w 523"/>
                  <a:gd name="T25" fmla="*/ 9 h 613"/>
                  <a:gd name="T26" fmla="*/ 8 w 523"/>
                  <a:gd name="T27" fmla="*/ 10 h 61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3" h="613">
                    <a:moveTo>
                      <a:pt x="0" y="0"/>
                    </a:moveTo>
                    <a:lnTo>
                      <a:pt x="28" y="103"/>
                    </a:lnTo>
                    <a:lnTo>
                      <a:pt x="62" y="160"/>
                    </a:lnTo>
                    <a:lnTo>
                      <a:pt x="116" y="193"/>
                    </a:lnTo>
                    <a:lnTo>
                      <a:pt x="173" y="233"/>
                    </a:lnTo>
                    <a:lnTo>
                      <a:pt x="218" y="278"/>
                    </a:lnTo>
                    <a:lnTo>
                      <a:pt x="266" y="331"/>
                    </a:lnTo>
                    <a:lnTo>
                      <a:pt x="330" y="371"/>
                    </a:lnTo>
                    <a:lnTo>
                      <a:pt x="393" y="413"/>
                    </a:lnTo>
                    <a:lnTo>
                      <a:pt x="441" y="457"/>
                    </a:lnTo>
                    <a:lnTo>
                      <a:pt x="477" y="497"/>
                    </a:lnTo>
                    <a:lnTo>
                      <a:pt x="504" y="539"/>
                    </a:lnTo>
                    <a:lnTo>
                      <a:pt x="519" y="575"/>
                    </a:lnTo>
                    <a:lnTo>
                      <a:pt x="523" y="613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48"/>
              <p:cNvSpPr>
                <a:spLocks/>
              </p:cNvSpPr>
              <p:nvPr/>
            </p:nvSpPr>
            <p:spPr bwMode="auto">
              <a:xfrm>
                <a:off x="2394" y="1921"/>
                <a:ext cx="137" cy="274"/>
              </a:xfrm>
              <a:custGeom>
                <a:avLst/>
                <a:gdLst>
                  <a:gd name="T0" fmla="*/ 1 w 274"/>
                  <a:gd name="T1" fmla="*/ 0 h 548"/>
                  <a:gd name="T2" fmla="*/ 0 w 274"/>
                  <a:gd name="T3" fmla="*/ 1 h 548"/>
                  <a:gd name="T4" fmla="*/ 1 w 274"/>
                  <a:gd name="T5" fmla="*/ 1 h 548"/>
                  <a:gd name="T6" fmla="*/ 1 w 274"/>
                  <a:gd name="T7" fmla="*/ 2 h 548"/>
                  <a:gd name="T8" fmla="*/ 2 w 274"/>
                  <a:gd name="T9" fmla="*/ 2 h 548"/>
                  <a:gd name="T10" fmla="*/ 2 w 274"/>
                  <a:gd name="T11" fmla="*/ 2 h 548"/>
                  <a:gd name="T12" fmla="*/ 2 w 274"/>
                  <a:gd name="T13" fmla="*/ 3 h 548"/>
                  <a:gd name="T14" fmla="*/ 2 w 274"/>
                  <a:gd name="T15" fmla="*/ 3 h 548"/>
                  <a:gd name="T16" fmla="*/ 3 w 274"/>
                  <a:gd name="T17" fmla="*/ 4 h 548"/>
                  <a:gd name="T18" fmla="*/ 3 w 274"/>
                  <a:gd name="T19" fmla="*/ 4 h 548"/>
                  <a:gd name="T20" fmla="*/ 4 w 274"/>
                  <a:gd name="T21" fmla="*/ 5 h 548"/>
                  <a:gd name="T22" fmla="*/ 4 w 274"/>
                  <a:gd name="T23" fmla="*/ 5 h 548"/>
                  <a:gd name="T24" fmla="*/ 4 w 274"/>
                  <a:gd name="T25" fmla="*/ 5 h 548"/>
                  <a:gd name="T26" fmla="*/ 5 w 274"/>
                  <a:gd name="T27" fmla="*/ 6 h 548"/>
                  <a:gd name="T28" fmla="*/ 5 w 274"/>
                  <a:gd name="T29" fmla="*/ 6 h 548"/>
                  <a:gd name="T30" fmla="*/ 5 w 274"/>
                  <a:gd name="T31" fmla="*/ 7 h 548"/>
                  <a:gd name="T32" fmla="*/ 5 w 274"/>
                  <a:gd name="T33" fmla="*/ 8 h 548"/>
                  <a:gd name="T34" fmla="*/ 5 w 274"/>
                  <a:gd name="T35" fmla="*/ 8 h 548"/>
                  <a:gd name="T36" fmla="*/ 4 w 274"/>
                  <a:gd name="T37" fmla="*/ 9 h 548"/>
                  <a:gd name="T38" fmla="*/ 4 w 274"/>
                  <a:gd name="T39" fmla="*/ 9 h 54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74" h="548">
                    <a:moveTo>
                      <a:pt x="17" y="0"/>
                    </a:moveTo>
                    <a:lnTo>
                      <a:pt x="0" y="42"/>
                    </a:lnTo>
                    <a:lnTo>
                      <a:pt x="21" y="61"/>
                    </a:lnTo>
                    <a:lnTo>
                      <a:pt x="48" y="92"/>
                    </a:lnTo>
                    <a:lnTo>
                      <a:pt x="69" y="107"/>
                    </a:lnTo>
                    <a:lnTo>
                      <a:pt x="90" y="128"/>
                    </a:lnTo>
                    <a:lnTo>
                      <a:pt x="107" y="151"/>
                    </a:lnTo>
                    <a:lnTo>
                      <a:pt x="122" y="173"/>
                    </a:lnTo>
                    <a:lnTo>
                      <a:pt x="137" y="200"/>
                    </a:lnTo>
                    <a:lnTo>
                      <a:pt x="181" y="234"/>
                    </a:lnTo>
                    <a:lnTo>
                      <a:pt x="209" y="259"/>
                    </a:lnTo>
                    <a:lnTo>
                      <a:pt x="230" y="286"/>
                    </a:lnTo>
                    <a:lnTo>
                      <a:pt x="249" y="316"/>
                    </a:lnTo>
                    <a:lnTo>
                      <a:pt x="259" y="341"/>
                    </a:lnTo>
                    <a:lnTo>
                      <a:pt x="268" y="375"/>
                    </a:lnTo>
                    <a:lnTo>
                      <a:pt x="274" y="415"/>
                    </a:lnTo>
                    <a:lnTo>
                      <a:pt x="272" y="463"/>
                    </a:lnTo>
                    <a:lnTo>
                      <a:pt x="265" y="499"/>
                    </a:lnTo>
                    <a:lnTo>
                      <a:pt x="255" y="525"/>
                    </a:lnTo>
                    <a:lnTo>
                      <a:pt x="242" y="548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49"/>
              <p:cNvSpPr>
                <a:spLocks/>
              </p:cNvSpPr>
              <p:nvPr/>
            </p:nvSpPr>
            <p:spPr bwMode="auto">
              <a:xfrm>
                <a:off x="2895" y="1444"/>
                <a:ext cx="28" cy="93"/>
              </a:xfrm>
              <a:custGeom>
                <a:avLst/>
                <a:gdLst>
                  <a:gd name="T0" fmla="*/ 1 w 55"/>
                  <a:gd name="T1" fmla="*/ 0 h 187"/>
                  <a:gd name="T2" fmla="*/ 1 w 55"/>
                  <a:gd name="T3" fmla="*/ 0 h 187"/>
                  <a:gd name="T4" fmla="*/ 1 w 55"/>
                  <a:gd name="T5" fmla="*/ 0 h 187"/>
                  <a:gd name="T6" fmla="*/ 1 w 55"/>
                  <a:gd name="T7" fmla="*/ 1 h 187"/>
                  <a:gd name="T8" fmla="*/ 1 w 55"/>
                  <a:gd name="T9" fmla="*/ 1 h 187"/>
                  <a:gd name="T10" fmla="*/ 1 w 55"/>
                  <a:gd name="T11" fmla="*/ 2 h 187"/>
                  <a:gd name="T12" fmla="*/ 0 w 55"/>
                  <a:gd name="T13" fmla="*/ 2 h 187"/>
                  <a:gd name="T14" fmla="*/ 1 w 55"/>
                  <a:gd name="T15" fmla="*/ 2 h 1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187">
                    <a:moveTo>
                      <a:pt x="55" y="0"/>
                    </a:moveTo>
                    <a:lnTo>
                      <a:pt x="41" y="19"/>
                    </a:lnTo>
                    <a:lnTo>
                      <a:pt x="26" y="52"/>
                    </a:lnTo>
                    <a:lnTo>
                      <a:pt x="17" y="78"/>
                    </a:lnTo>
                    <a:lnTo>
                      <a:pt x="7" y="103"/>
                    </a:lnTo>
                    <a:lnTo>
                      <a:pt x="1" y="130"/>
                    </a:lnTo>
                    <a:lnTo>
                      <a:pt x="0" y="154"/>
                    </a:lnTo>
                    <a:lnTo>
                      <a:pt x="1" y="187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0"/>
              <p:cNvSpPr>
                <a:spLocks/>
              </p:cNvSpPr>
              <p:nvPr/>
            </p:nvSpPr>
            <p:spPr bwMode="auto">
              <a:xfrm>
                <a:off x="2193" y="1564"/>
                <a:ext cx="103" cy="40"/>
              </a:xfrm>
              <a:custGeom>
                <a:avLst/>
                <a:gdLst>
                  <a:gd name="T0" fmla="*/ 0 w 205"/>
                  <a:gd name="T1" fmla="*/ 0 h 80"/>
                  <a:gd name="T2" fmla="*/ 2 w 205"/>
                  <a:gd name="T3" fmla="*/ 0 h 80"/>
                  <a:gd name="T4" fmla="*/ 3 w 205"/>
                  <a:gd name="T5" fmla="*/ 1 h 80"/>
                  <a:gd name="T6" fmla="*/ 4 w 205"/>
                  <a:gd name="T7" fmla="*/ 2 h 8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5" h="80">
                    <a:moveTo>
                      <a:pt x="0" y="0"/>
                    </a:moveTo>
                    <a:lnTo>
                      <a:pt x="68" y="0"/>
                    </a:lnTo>
                    <a:lnTo>
                      <a:pt x="148" y="23"/>
                    </a:lnTo>
                    <a:lnTo>
                      <a:pt x="205" y="8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Freeform 51"/>
              <p:cNvSpPr>
                <a:spLocks/>
              </p:cNvSpPr>
              <p:nvPr/>
            </p:nvSpPr>
            <p:spPr bwMode="auto">
              <a:xfrm>
                <a:off x="2513" y="1946"/>
                <a:ext cx="629" cy="108"/>
              </a:xfrm>
              <a:custGeom>
                <a:avLst/>
                <a:gdLst>
                  <a:gd name="T0" fmla="*/ 20 w 1257"/>
                  <a:gd name="T1" fmla="*/ 1 h 215"/>
                  <a:gd name="T2" fmla="*/ 19 w 1257"/>
                  <a:gd name="T3" fmla="*/ 0 h 215"/>
                  <a:gd name="T4" fmla="*/ 18 w 1257"/>
                  <a:gd name="T5" fmla="*/ 0 h 215"/>
                  <a:gd name="T6" fmla="*/ 17 w 1257"/>
                  <a:gd name="T7" fmla="*/ 1 h 215"/>
                  <a:gd name="T8" fmla="*/ 16 w 1257"/>
                  <a:gd name="T9" fmla="*/ 1 h 215"/>
                  <a:gd name="T10" fmla="*/ 16 w 1257"/>
                  <a:gd name="T11" fmla="*/ 2 h 215"/>
                  <a:gd name="T12" fmla="*/ 15 w 1257"/>
                  <a:gd name="T13" fmla="*/ 2 h 215"/>
                  <a:gd name="T14" fmla="*/ 14 w 1257"/>
                  <a:gd name="T15" fmla="*/ 2 h 215"/>
                  <a:gd name="T16" fmla="*/ 13 w 1257"/>
                  <a:gd name="T17" fmla="*/ 2 h 215"/>
                  <a:gd name="T18" fmla="*/ 12 w 1257"/>
                  <a:gd name="T19" fmla="*/ 2 h 215"/>
                  <a:gd name="T20" fmla="*/ 10 w 1257"/>
                  <a:gd name="T21" fmla="*/ 2 h 215"/>
                  <a:gd name="T22" fmla="*/ 9 w 1257"/>
                  <a:gd name="T23" fmla="*/ 3 h 215"/>
                  <a:gd name="T24" fmla="*/ 9 w 1257"/>
                  <a:gd name="T25" fmla="*/ 3 h 215"/>
                  <a:gd name="T26" fmla="*/ 8 w 1257"/>
                  <a:gd name="T27" fmla="*/ 4 h 215"/>
                  <a:gd name="T28" fmla="*/ 6 w 1257"/>
                  <a:gd name="T29" fmla="*/ 2 h 215"/>
                  <a:gd name="T30" fmla="*/ 5 w 1257"/>
                  <a:gd name="T31" fmla="*/ 2 h 215"/>
                  <a:gd name="T32" fmla="*/ 3 w 1257"/>
                  <a:gd name="T33" fmla="*/ 2 h 215"/>
                  <a:gd name="T34" fmla="*/ 2 w 1257"/>
                  <a:gd name="T35" fmla="*/ 2 h 215"/>
                  <a:gd name="T36" fmla="*/ 1 w 1257"/>
                  <a:gd name="T37" fmla="*/ 3 h 215"/>
                  <a:gd name="T38" fmla="*/ 0 w 1257"/>
                  <a:gd name="T39" fmla="*/ 3 h 21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257" h="215">
                    <a:moveTo>
                      <a:pt x="1257" y="9"/>
                    </a:moveTo>
                    <a:lnTo>
                      <a:pt x="1202" y="0"/>
                    </a:lnTo>
                    <a:lnTo>
                      <a:pt x="1141" y="0"/>
                    </a:lnTo>
                    <a:lnTo>
                      <a:pt x="1077" y="13"/>
                    </a:lnTo>
                    <a:lnTo>
                      <a:pt x="1019" y="36"/>
                    </a:lnTo>
                    <a:lnTo>
                      <a:pt x="974" y="66"/>
                    </a:lnTo>
                    <a:lnTo>
                      <a:pt x="926" y="114"/>
                    </a:lnTo>
                    <a:lnTo>
                      <a:pt x="863" y="106"/>
                    </a:lnTo>
                    <a:lnTo>
                      <a:pt x="785" y="108"/>
                    </a:lnTo>
                    <a:lnTo>
                      <a:pt x="709" y="114"/>
                    </a:lnTo>
                    <a:lnTo>
                      <a:pt x="637" y="127"/>
                    </a:lnTo>
                    <a:lnTo>
                      <a:pt x="569" y="150"/>
                    </a:lnTo>
                    <a:lnTo>
                      <a:pt x="513" y="182"/>
                    </a:lnTo>
                    <a:lnTo>
                      <a:pt x="470" y="215"/>
                    </a:lnTo>
                    <a:lnTo>
                      <a:pt x="337" y="123"/>
                    </a:lnTo>
                    <a:lnTo>
                      <a:pt x="257" y="108"/>
                    </a:lnTo>
                    <a:lnTo>
                      <a:pt x="179" y="112"/>
                    </a:lnTo>
                    <a:lnTo>
                      <a:pt x="103" y="121"/>
                    </a:lnTo>
                    <a:lnTo>
                      <a:pt x="51" y="133"/>
                    </a:lnTo>
                    <a:lnTo>
                      <a:pt x="0" y="150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2"/>
              <p:cNvSpPr>
                <a:spLocks/>
              </p:cNvSpPr>
              <p:nvPr/>
            </p:nvSpPr>
            <p:spPr bwMode="auto">
              <a:xfrm>
                <a:off x="3096" y="2002"/>
                <a:ext cx="97" cy="24"/>
              </a:xfrm>
              <a:custGeom>
                <a:avLst/>
                <a:gdLst>
                  <a:gd name="T0" fmla="*/ 4 w 194"/>
                  <a:gd name="T1" fmla="*/ 1 h 48"/>
                  <a:gd name="T2" fmla="*/ 3 w 194"/>
                  <a:gd name="T3" fmla="*/ 0 h 48"/>
                  <a:gd name="T4" fmla="*/ 2 w 194"/>
                  <a:gd name="T5" fmla="*/ 1 h 48"/>
                  <a:gd name="T6" fmla="*/ 1 w 194"/>
                  <a:gd name="T7" fmla="*/ 1 h 48"/>
                  <a:gd name="T8" fmla="*/ 0 w 194"/>
                  <a:gd name="T9" fmla="*/ 1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48">
                    <a:moveTo>
                      <a:pt x="194" y="4"/>
                    </a:moveTo>
                    <a:lnTo>
                      <a:pt x="144" y="0"/>
                    </a:lnTo>
                    <a:lnTo>
                      <a:pt x="85" y="6"/>
                    </a:lnTo>
                    <a:lnTo>
                      <a:pt x="42" y="21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3"/>
              <p:cNvSpPr>
                <a:spLocks/>
              </p:cNvSpPr>
              <p:nvPr/>
            </p:nvSpPr>
            <p:spPr bwMode="auto">
              <a:xfrm>
                <a:off x="2890" y="2052"/>
                <a:ext cx="137" cy="54"/>
              </a:xfrm>
              <a:custGeom>
                <a:avLst/>
                <a:gdLst>
                  <a:gd name="T0" fmla="*/ 4 w 276"/>
                  <a:gd name="T1" fmla="*/ 1 h 108"/>
                  <a:gd name="T2" fmla="*/ 3 w 276"/>
                  <a:gd name="T3" fmla="*/ 0 h 108"/>
                  <a:gd name="T4" fmla="*/ 2 w 276"/>
                  <a:gd name="T5" fmla="*/ 1 h 108"/>
                  <a:gd name="T6" fmla="*/ 1 w 276"/>
                  <a:gd name="T7" fmla="*/ 1 h 108"/>
                  <a:gd name="T8" fmla="*/ 0 w 276"/>
                  <a:gd name="T9" fmla="*/ 1 h 108"/>
                  <a:gd name="T10" fmla="*/ 0 w 276"/>
                  <a:gd name="T11" fmla="*/ 2 h 1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6" h="108">
                    <a:moveTo>
                      <a:pt x="276" y="6"/>
                    </a:moveTo>
                    <a:lnTo>
                      <a:pt x="211" y="0"/>
                    </a:lnTo>
                    <a:lnTo>
                      <a:pt x="154" y="11"/>
                    </a:lnTo>
                    <a:lnTo>
                      <a:pt x="90" y="34"/>
                    </a:lnTo>
                    <a:lnTo>
                      <a:pt x="42" y="63"/>
                    </a:lnTo>
                    <a:lnTo>
                      <a:pt x="0" y="108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Freeform 54"/>
              <p:cNvSpPr>
                <a:spLocks/>
              </p:cNvSpPr>
              <p:nvPr/>
            </p:nvSpPr>
            <p:spPr bwMode="auto">
              <a:xfrm>
                <a:off x="2652" y="2086"/>
                <a:ext cx="133" cy="14"/>
              </a:xfrm>
              <a:custGeom>
                <a:avLst/>
                <a:gdLst>
                  <a:gd name="T0" fmla="*/ 5 w 266"/>
                  <a:gd name="T1" fmla="*/ 0 h 29"/>
                  <a:gd name="T2" fmla="*/ 4 w 266"/>
                  <a:gd name="T3" fmla="*/ 0 h 29"/>
                  <a:gd name="T4" fmla="*/ 3 w 266"/>
                  <a:gd name="T5" fmla="*/ 0 h 29"/>
                  <a:gd name="T6" fmla="*/ 2 w 266"/>
                  <a:gd name="T7" fmla="*/ 0 h 29"/>
                  <a:gd name="T8" fmla="*/ 0 w 266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6" h="29">
                    <a:moveTo>
                      <a:pt x="266" y="14"/>
                    </a:moveTo>
                    <a:lnTo>
                      <a:pt x="201" y="0"/>
                    </a:lnTo>
                    <a:lnTo>
                      <a:pt x="140" y="0"/>
                    </a:lnTo>
                    <a:lnTo>
                      <a:pt x="74" y="10"/>
                    </a:lnTo>
                    <a:lnTo>
                      <a:pt x="0" y="29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Freeform 55"/>
              <p:cNvSpPr>
                <a:spLocks/>
              </p:cNvSpPr>
              <p:nvPr/>
            </p:nvSpPr>
            <p:spPr bwMode="auto">
              <a:xfrm>
                <a:off x="2302" y="2019"/>
                <a:ext cx="137" cy="36"/>
              </a:xfrm>
              <a:custGeom>
                <a:avLst/>
                <a:gdLst>
                  <a:gd name="T0" fmla="*/ 5 w 274"/>
                  <a:gd name="T1" fmla="*/ 0 h 73"/>
                  <a:gd name="T2" fmla="*/ 4 w 274"/>
                  <a:gd name="T3" fmla="*/ 0 h 73"/>
                  <a:gd name="T4" fmla="*/ 3 w 274"/>
                  <a:gd name="T5" fmla="*/ 0 h 73"/>
                  <a:gd name="T6" fmla="*/ 2 w 274"/>
                  <a:gd name="T7" fmla="*/ 0 h 73"/>
                  <a:gd name="T8" fmla="*/ 1 w 274"/>
                  <a:gd name="T9" fmla="*/ 0 h 73"/>
                  <a:gd name="T10" fmla="*/ 0 w 274"/>
                  <a:gd name="T11" fmla="*/ 1 h 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4" h="73">
                    <a:moveTo>
                      <a:pt x="274" y="4"/>
                    </a:moveTo>
                    <a:lnTo>
                      <a:pt x="209" y="0"/>
                    </a:lnTo>
                    <a:lnTo>
                      <a:pt x="144" y="2"/>
                    </a:lnTo>
                    <a:lnTo>
                      <a:pt x="81" y="16"/>
                    </a:lnTo>
                    <a:lnTo>
                      <a:pt x="34" y="40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Freeform 56"/>
              <p:cNvSpPr>
                <a:spLocks/>
              </p:cNvSpPr>
              <p:nvPr/>
            </p:nvSpPr>
            <p:spPr bwMode="auto">
              <a:xfrm>
                <a:off x="2229" y="1937"/>
                <a:ext cx="165" cy="12"/>
              </a:xfrm>
              <a:custGeom>
                <a:avLst/>
                <a:gdLst>
                  <a:gd name="T0" fmla="*/ 5 w 331"/>
                  <a:gd name="T1" fmla="*/ 1 h 24"/>
                  <a:gd name="T2" fmla="*/ 3 w 331"/>
                  <a:gd name="T3" fmla="*/ 1 h 24"/>
                  <a:gd name="T4" fmla="*/ 2 w 331"/>
                  <a:gd name="T5" fmla="*/ 0 h 24"/>
                  <a:gd name="T6" fmla="*/ 1 w 331"/>
                  <a:gd name="T7" fmla="*/ 1 h 24"/>
                  <a:gd name="T8" fmla="*/ 0 w 331"/>
                  <a:gd name="T9" fmla="*/ 1 h 24"/>
                  <a:gd name="T10" fmla="*/ 0 w 331"/>
                  <a:gd name="T11" fmla="*/ 1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1" h="24">
                    <a:moveTo>
                      <a:pt x="331" y="13"/>
                    </a:moveTo>
                    <a:lnTo>
                      <a:pt x="253" y="2"/>
                    </a:lnTo>
                    <a:lnTo>
                      <a:pt x="181" y="0"/>
                    </a:lnTo>
                    <a:lnTo>
                      <a:pt x="120" y="2"/>
                    </a:lnTo>
                    <a:lnTo>
                      <a:pt x="63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9787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General Expectation of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 smtClean="0">
                <a:solidFill>
                  <a:srgbClr val="00B050"/>
                </a:solidFill>
              </a:rPr>
              <a:t>Professional understanding</a:t>
            </a:r>
            <a:r>
              <a:rPr lang="en-US" dirty="0" smtClean="0"/>
              <a:t> </a:t>
            </a:r>
            <a:r>
              <a:rPr lang="en-US" dirty="0"/>
              <a:t>of object-oriented </a:t>
            </a:r>
            <a:r>
              <a:rPr lang="en-US" dirty="0" smtClean="0"/>
              <a:t>analysis and design of systems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2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63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Detailed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Basics</a:t>
            </a:r>
          </a:p>
          <a:p>
            <a:pPr lvl="0"/>
            <a:r>
              <a:rPr lang="en-US" dirty="0" smtClean="0"/>
              <a:t>Knowledge of UML</a:t>
            </a:r>
          </a:p>
          <a:p>
            <a:pPr lvl="0"/>
            <a:r>
              <a:rPr lang="en-US" dirty="0" smtClean="0"/>
              <a:t>Knowledge of CSP 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1804017"/>
            <a:ext cx="3566160" cy="1417320"/>
          </a:xfrm>
          <a:prstGeom prst="wedgeRectCallout">
            <a:avLst>
              <a:gd name="adj1" fmla="val -158704"/>
              <a:gd name="adj2" fmla="val -30928"/>
            </a:avLst>
          </a:prstGeom>
          <a:solidFill>
            <a:srgbClr val="FFFFFF"/>
          </a:solidFill>
          <a:ln w="762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However,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knowing the basics does 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not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make you a professional  </a:t>
            </a:r>
            <a:r>
              <a:rPr kumimoji="0" lang="en-HK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</a:rPr>
              <a:t>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70904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Detailed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Understanding</a:t>
            </a:r>
            <a:r>
              <a:rPr lang="en-US" sz="3600" b="1" i="1" dirty="0" smtClean="0"/>
              <a:t> of Analysis Process</a:t>
            </a:r>
          </a:p>
          <a:p>
            <a:pPr lvl="0"/>
            <a:r>
              <a:rPr lang="en-US" dirty="0" smtClean="0"/>
              <a:t>What exactly is a use case</a:t>
            </a:r>
          </a:p>
          <a:p>
            <a:pPr lvl="0"/>
            <a:r>
              <a:rPr lang="en-US" dirty="0" smtClean="0"/>
              <a:t>How to identify classes 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4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3198793"/>
            <a:ext cx="3017520" cy="960120"/>
          </a:xfrm>
          <a:prstGeom prst="wedgeRectCallout">
            <a:avLst>
              <a:gd name="adj1" fmla="val -78905"/>
              <a:gd name="adj2" fmla="val -108709"/>
            </a:avLst>
          </a:prstGeom>
          <a:noFill/>
          <a:ln w="762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Don’t</a:t>
            </a: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invent</a:t>
            </a: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user requirements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6880" y="4457700"/>
            <a:ext cx="3749040" cy="960120"/>
          </a:xfrm>
          <a:prstGeom prst="wedgeRectCallout">
            <a:avLst>
              <a:gd name="adj1" fmla="val -118585"/>
              <a:gd name="adj2" fmla="val -138627"/>
            </a:avLst>
          </a:prstGeom>
          <a:solidFill>
            <a:srgbClr val="FFFFFF"/>
          </a:solidFill>
          <a:ln w="762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Are use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cases or classes more 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important 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??  </a:t>
            </a:r>
            <a:r>
              <a:rPr kumimoji="0" lang="en-HK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</a:rPr>
              <a:t>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97230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  <p:bldP spid="7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Detailed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Understanding</a:t>
            </a:r>
            <a:r>
              <a:rPr lang="en-US" sz="3600" b="1" i="1" dirty="0" smtClean="0"/>
              <a:t> OO Design Process</a:t>
            </a:r>
          </a:p>
          <a:p>
            <a:pPr lvl="0"/>
            <a:r>
              <a:rPr lang="en-US" dirty="0" smtClean="0"/>
              <a:t>How analysis use cases differ from design use cases</a:t>
            </a:r>
          </a:p>
          <a:p>
            <a:pPr lvl="0"/>
            <a:r>
              <a:rPr lang="en-US" dirty="0" smtClean="0"/>
              <a:t>Categorizing the classes</a:t>
            </a:r>
          </a:p>
          <a:p>
            <a:pPr lvl="0"/>
            <a:r>
              <a:rPr lang="en-US" dirty="0" smtClean="0"/>
              <a:t>How to draw communication diagrams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5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4602480"/>
            <a:ext cx="3657600" cy="1384995"/>
          </a:xfrm>
          <a:prstGeom prst="wedgeRectCallout">
            <a:avLst>
              <a:gd name="adj1" fmla="val -84279"/>
              <a:gd name="adj2" fmla="val -89414"/>
            </a:avLst>
          </a:prstGeom>
          <a:solidFill>
            <a:srgbClr val="FFFFFF"/>
          </a:solidFill>
          <a:ln w="762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HK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Don’t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over-emphasize 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what messages are</a:t>
            </a:r>
            <a:b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</a:b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high level  </a:t>
            </a:r>
            <a:r>
              <a:rPr kumimoji="0" lang="en-HK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</a:rPr>
              <a:t>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2951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Detailed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Understanding</a:t>
            </a:r>
            <a:r>
              <a:rPr lang="en-US" sz="3600" b="1" i="1" dirty="0" smtClean="0"/>
              <a:t> Dynamic Modelling Process</a:t>
            </a:r>
          </a:p>
          <a:p>
            <a:pPr lvl="0"/>
            <a:r>
              <a:rPr lang="en-US" dirty="0" smtClean="0"/>
              <a:t>How to prepare state machines from sequence diagrams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6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6280" y="3276600"/>
            <a:ext cx="3246120" cy="523220"/>
          </a:xfrm>
          <a:prstGeom prst="wedgeRectCallout">
            <a:avLst>
              <a:gd name="adj1" fmla="val -111664"/>
              <a:gd name="adj2" fmla="val -64492"/>
            </a:avLst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dirty="0" smtClean="0">
                <a:solidFill>
                  <a:srgbClr val="0099FF"/>
                </a:solidFill>
              </a:rPr>
              <a:t>Process</a:t>
            </a:r>
            <a:r>
              <a:rPr lang="en-HK" sz="2800" b="1" i="1" kern="0" dirty="0" smtClean="0">
                <a:solidFill>
                  <a:schemeClr val="bg2"/>
                </a:solidFill>
              </a:rPr>
              <a:t> </a:t>
            </a:r>
            <a:r>
              <a:rPr lang="en-HK" sz="2800" b="1" i="1" kern="0" dirty="0" smtClean="0"/>
              <a:t>is important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6280" y="4084320"/>
            <a:ext cx="3246120" cy="1815882"/>
          </a:xfrm>
          <a:prstGeom prst="wedgeRectCallout">
            <a:avLst>
              <a:gd name="adj1" fmla="val -110405"/>
              <a:gd name="adj2" fmla="val -90816"/>
            </a:avLst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dirty="0" smtClean="0"/>
              <a:t>How state machines </a:t>
            </a:r>
            <a:r>
              <a:rPr lang="en-HK" sz="2800" b="1" i="1" kern="0" dirty="0" smtClean="0">
                <a:solidFill>
                  <a:srgbClr val="0099FF"/>
                </a:solidFill>
              </a:rPr>
              <a:t>relate</a:t>
            </a:r>
            <a:r>
              <a:rPr lang="en-HK" sz="2800" b="1" i="1" kern="0" dirty="0" smtClean="0"/>
              <a:t> with</a:t>
            </a:r>
            <a:br>
              <a:rPr lang="en-HK" sz="2800" b="1" i="1" kern="0" dirty="0" smtClean="0"/>
            </a:br>
            <a:r>
              <a:rPr lang="en-HK" sz="2800" b="1" i="1" kern="0" dirty="0" smtClean="0"/>
              <a:t>sequence diagrams</a:t>
            </a:r>
            <a:br>
              <a:rPr lang="en-HK" sz="2800" b="1" i="1" kern="0" dirty="0" smtClean="0"/>
            </a:br>
            <a:r>
              <a:rPr lang="en-HK" sz="2800" b="1" i="1" kern="0" dirty="0" smtClean="0"/>
              <a:t>is also important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HK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</a:rPr>
              <a:t>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32011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  <p:bldP spid="7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Detailed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1676400"/>
            <a:ext cx="3657600" cy="4953000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Appreciation of </a:t>
            </a:r>
            <a:r>
              <a:rPr lang="en-US" sz="3600" b="1" i="1" dirty="0" smtClean="0"/>
              <a:t>Formal Methods</a:t>
            </a:r>
          </a:p>
          <a:p>
            <a:pPr lvl="0"/>
            <a:r>
              <a:rPr lang="en-US" b="1" i="1" dirty="0" smtClean="0">
                <a:solidFill>
                  <a:srgbClr val="0099FF"/>
                </a:solidFill>
              </a:rPr>
              <a:t>Why</a:t>
            </a:r>
            <a:r>
              <a:rPr lang="en-US" dirty="0" smtClean="0"/>
              <a:t> UML fails in certain scenarios</a:t>
            </a:r>
          </a:p>
          <a:p>
            <a:pPr lvl="0"/>
            <a:r>
              <a:rPr lang="en-US" b="1" i="1" dirty="0" smtClean="0">
                <a:solidFill>
                  <a:srgbClr val="0099FF"/>
                </a:solidFill>
              </a:rPr>
              <a:t>How</a:t>
            </a:r>
            <a:r>
              <a:rPr lang="en-US" dirty="0" smtClean="0"/>
              <a:t> CSP helps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7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4591" y="2133600"/>
            <a:ext cx="3931920" cy="523220"/>
          </a:xfrm>
          <a:prstGeom prst="wedgeRectCallout">
            <a:avLst>
              <a:gd name="adj1" fmla="val -87321"/>
              <a:gd name="adj2" fmla="val -54692"/>
            </a:avLst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dirty="0" smtClean="0"/>
              <a:t>The “</a:t>
            </a:r>
            <a:r>
              <a:rPr lang="en-HK" sz="2800" b="1" i="1" kern="0" dirty="0" smtClean="0">
                <a:solidFill>
                  <a:srgbClr val="0099FF"/>
                </a:solidFill>
              </a:rPr>
              <a:t>why</a:t>
            </a:r>
            <a:r>
              <a:rPr lang="en-HK" sz="2800" b="1" i="1" kern="0" dirty="0" smtClean="0"/>
              <a:t>” is important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4591" y="2994799"/>
            <a:ext cx="3931920" cy="1384995"/>
          </a:xfrm>
          <a:prstGeom prst="wedgeRectCallout">
            <a:avLst>
              <a:gd name="adj1" fmla="val -87150"/>
              <a:gd name="adj2" fmla="val -105680"/>
            </a:avLst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dirty="0" smtClean="0"/>
              <a:t>Help yourself by </a:t>
            </a:r>
            <a:r>
              <a:rPr lang="en-HK" sz="2800" b="1" i="1" kern="0" dirty="0" smtClean="0">
                <a:solidFill>
                  <a:srgbClr val="0099FF"/>
                </a:solidFill>
              </a:rPr>
              <a:t>explaining</a:t>
            </a:r>
            <a:r>
              <a:rPr lang="en-HK" sz="2800" b="1" i="1" kern="0" dirty="0" smtClean="0"/>
              <a:t> your</a:t>
            </a:r>
            <a:br>
              <a:rPr lang="en-HK" sz="2800" b="1" i="1" kern="0" dirty="0" smtClean="0"/>
            </a:br>
            <a:r>
              <a:rPr lang="en-HK" sz="2800" b="1" i="1" kern="0" dirty="0" smtClean="0"/>
              <a:t>formal specification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48616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  <p:bldP spid="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1676400"/>
            <a:ext cx="9144000" cy="2057400"/>
          </a:xfrm>
        </p:spPr>
        <p:txBody>
          <a:bodyPr/>
          <a:lstStyle/>
          <a:p>
            <a:pPr lvl="0"/>
            <a:r>
              <a:rPr lang="en-US" dirty="0" smtClean="0"/>
              <a:t>2 hours = 120 minutes</a:t>
            </a:r>
          </a:p>
          <a:p>
            <a:pPr lvl="0"/>
            <a:r>
              <a:rPr lang="en-US" dirty="0" smtClean="0"/>
              <a:t>About </a:t>
            </a:r>
            <a:r>
              <a:rPr lang="en-US" b="1" i="1" dirty="0" smtClean="0">
                <a:solidFill>
                  <a:srgbClr val="0099FF"/>
                </a:solidFill>
              </a:rPr>
              <a:t>1 minute </a:t>
            </a:r>
            <a:r>
              <a:rPr lang="en-US" dirty="0" smtClean="0"/>
              <a:t>for each target mark</a:t>
            </a:r>
          </a:p>
          <a:p>
            <a:pPr lvl="0"/>
            <a:r>
              <a:rPr lang="en-US" dirty="0" smtClean="0"/>
              <a:t>Concentrate on </a:t>
            </a:r>
            <a:r>
              <a:rPr lang="en-US" b="1" i="1" dirty="0" smtClean="0">
                <a:solidFill>
                  <a:srgbClr val="0099FF"/>
                </a:solidFill>
              </a:rPr>
              <a:t>major</a:t>
            </a:r>
            <a:r>
              <a:rPr lang="en-US" dirty="0" smtClean="0"/>
              <a:t> aspects,</a:t>
            </a:r>
            <a:br>
              <a:rPr lang="en-US" dirty="0" smtClean="0"/>
            </a:br>
            <a:r>
              <a:rPr lang="en-US" dirty="0" smtClean="0"/>
              <a:t>and ignore </a:t>
            </a:r>
            <a:r>
              <a:rPr lang="en-US" b="1" i="1" dirty="0" smtClean="0">
                <a:solidFill>
                  <a:srgbClr val="FF0000"/>
                </a:solidFill>
              </a:rPr>
              <a:t>minor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B41E7-18B4-4688-9303-CA0EC53DBDCD}" type="slidenum">
              <a:rPr lang="en-US" smtClean="0">
                <a:solidFill>
                  <a:srgbClr val="808080"/>
                </a:solidFill>
              </a:rPr>
              <a:pPr/>
              <a:t>8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7080" y="5387675"/>
            <a:ext cx="3108960" cy="954107"/>
          </a:xfrm>
          <a:prstGeom prst="wedgeRectCallout">
            <a:avLst>
              <a:gd name="adj1" fmla="val -58428"/>
              <a:gd name="adj2" fmla="val -175842"/>
            </a:avLst>
          </a:prstGeom>
          <a:noFill/>
          <a:ln w="762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noProof="0" dirty="0" smtClean="0"/>
              <a:t>But </a:t>
            </a:r>
            <a:r>
              <a:rPr lang="en-HK" sz="2800" b="1" i="1" kern="0" noProof="0" dirty="0" smtClean="0">
                <a:solidFill>
                  <a:srgbClr val="FF0000"/>
                </a:solidFill>
              </a:rPr>
              <a:t>don’t </a:t>
            </a:r>
            <a:r>
              <a:rPr lang="en-HK" sz="2800" b="1" i="1" kern="0" dirty="0" smtClean="0">
                <a:solidFill>
                  <a:srgbClr val="FF0000"/>
                </a:solidFill>
              </a:rPr>
              <a:t>skip</a:t>
            </a:r>
            <a:r>
              <a:rPr lang="en-HK" sz="2800" b="1" i="1" kern="0" dirty="0" smtClean="0"/>
              <a:t> a complete </a:t>
            </a:r>
            <a:r>
              <a:rPr lang="en-HK" sz="2800" b="1" i="1" kern="0" noProof="0" dirty="0" smtClean="0"/>
              <a:t>question</a:t>
            </a:r>
            <a:r>
              <a:rPr kumimoji="0" lang="en-HK" sz="28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HK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73880" y="4152900"/>
            <a:ext cx="3474720" cy="954107"/>
          </a:xfrm>
          <a:prstGeom prst="wedgeRectCallout">
            <a:avLst>
              <a:gd name="adj1" fmla="val -82010"/>
              <a:gd name="adj2" fmla="val -71990"/>
            </a:avLst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60325"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HK" sz="2800" b="1" i="1" kern="0" dirty="0" smtClean="0"/>
              <a:t>You don’t need 100%</a:t>
            </a:r>
            <a:br>
              <a:rPr lang="en-HK" sz="2800" b="1" i="1" kern="0" dirty="0" smtClean="0"/>
            </a:br>
            <a:r>
              <a:rPr lang="en-HK" sz="2800" b="1" i="1" kern="0" dirty="0" smtClean="0"/>
              <a:t>to score an A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11435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 animBg="1"/>
      <p:bldP spid="8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02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sz="10300" b="0" dirty="0" smtClean="0">
                <a:cs typeface="+mj-cs"/>
              </a:rPr>
              <a:t>That’s All, Folks</a:t>
            </a:r>
            <a:endParaRPr lang="en-US" sz="10300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Side Bar">
  <a:themeElements>
    <a:clrScheme name="Side Bar 5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71842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71842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E16414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800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800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25769</TotalTime>
  <Words>204</Words>
  <Application>Microsoft Office PowerPoint</Application>
  <PresentationFormat>A4 Paper (210x297 mm)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Times New Roman</vt:lpstr>
      <vt:lpstr>Arial</vt:lpstr>
      <vt:lpstr>Courier New</vt:lpstr>
      <vt:lpstr>MS PGothic</vt:lpstr>
      <vt:lpstr>Wingdings</vt:lpstr>
      <vt:lpstr>Consolas</vt:lpstr>
      <vt:lpstr>10_Side Bar</vt:lpstr>
      <vt:lpstr>Side Bar</vt:lpstr>
      <vt:lpstr>7_Side Bar</vt:lpstr>
      <vt:lpstr>Examination Matters</vt:lpstr>
      <vt:lpstr>General Expectation of Exam</vt:lpstr>
      <vt:lpstr>Detailed Expectations</vt:lpstr>
      <vt:lpstr>Detailed Expectations</vt:lpstr>
      <vt:lpstr>Detailed Expectations</vt:lpstr>
      <vt:lpstr>Detailed Expectations</vt:lpstr>
      <vt:lpstr>Detailed Expectations</vt:lpstr>
      <vt:lpstr>Time Management</vt:lpstr>
      <vt:lpstr>That’s All, Folks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Testing</dc:title>
  <dc:subject/>
  <dc:creator>Prof. T.H. Tse</dc:creator>
  <cp:keywords/>
  <dc:description/>
  <cp:lastModifiedBy>TH Tse</cp:lastModifiedBy>
  <cp:revision>1735</cp:revision>
  <cp:lastPrinted>2023-11-20T15:49:02Z</cp:lastPrinted>
  <dcterms:created xsi:type="dcterms:W3CDTF">1995-06-02T22:09:48Z</dcterms:created>
  <dcterms:modified xsi:type="dcterms:W3CDTF">2023-11-20T15:49:25Z</dcterms:modified>
  <cp:category/>
</cp:coreProperties>
</file>